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3" r:id="rId5"/>
    <p:sldId id="262" r:id="rId6"/>
    <p:sldId id="263" r:id="rId7"/>
    <p:sldId id="259" r:id="rId8"/>
    <p:sldId id="260" r:id="rId9"/>
    <p:sldId id="274" r:id="rId10"/>
    <p:sldId id="276" r:id="rId11"/>
    <p:sldId id="277" r:id="rId12"/>
    <p:sldId id="278" r:id="rId13"/>
    <p:sldId id="279" r:id="rId14"/>
    <p:sldId id="280" r:id="rId15"/>
    <p:sldId id="281" r:id="rId16"/>
    <p:sldId id="282" r:id="rId17"/>
    <p:sldId id="275" r:id="rId18"/>
    <p:sldId id="284" r:id="rId19"/>
    <p:sldId id="285"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2AF216-9925-431C-877C-B0AD7872044F}">
          <p14:sldIdLst>
            <p14:sldId id="256"/>
            <p14:sldId id="257"/>
            <p14:sldId id="258"/>
            <p14:sldId id="273"/>
            <p14:sldId id="262"/>
            <p14:sldId id="263"/>
            <p14:sldId id="259"/>
            <p14:sldId id="260"/>
            <p14:sldId id="274"/>
            <p14:sldId id="276"/>
            <p14:sldId id="277"/>
            <p14:sldId id="278"/>
            <p14:sldId id="279"/>
            <p14:sldId id="280"/>
            <p14:sldId id="281"/>
            <p14:sldId id="282"/>
            <p14:sldId id="275"/>
            <p14:sldId id="284"/>
            <p14:sldId id="285"/>
            <p14:sldId id="271"/>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D8"/>
    <a:srgbClr val="006A53"/>
    <a:srgbClr val="FFD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B1625-D5C2-4D51-A609-440C8C188059}" v="48" dt="2022-08-02T07:21:49.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172" autoAdjust="0"/>
  </p:normalViewPr>
  <p:slideViewPr>
    <p:cSldViewPr snapToGrid="0">
      <p:cViewPr varScale="1">
        <p:scale>
          <a:sx n="80" d="100"/>
          <a:sy n="80" d="100"/>
        </p:scale>
        <p:origin x="132" y="16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42" d="100"/>
          <a:sy n="142" d="100"/>
        </p:scale>
        <p:origin x="226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Huitron" userId="c8a9401c965bdcdd" providerId="LiveId" clId="{464B1625-D5C2-4D51-A609-440C8C188059}"/>
    <pc:docChg chg="undo custSel addSld delSld modSld sldOrd modSection">
      <pc:chgData name="Abraham Huitron" userId="c8a9401c965bdcdd" providerId="LiveId" clId="{464B1625-D5C2-4D51-A609-440C8C188059}" dt="2022-08-03T02:22:12.614" v="5572" actId="114"/>
      <pc:docMkLst>
        <pc:docMk/>
      </pc:docMkLst>
      <pc:sldChg chg="modSp mod">
        <pc:chgData name="Abraham Huitron" userId="c8a9401c965bdcdd" providerId="LiveId" clId="{464B1625-D5C2-4D51-A609-440C8C188059}" dt="2022-08-02T07:09:38.798" v="3967" actId="20577"/>
        <pc:sldMkLst>
          <pc:docMk/>
          <pc:sldMk cId="941975630" sldId="256"/>
        </pc:sldMkLst>
        <pc:spChg chg="mod">
          <ac:chgData name="Abraham Huitron" userId="c8a9401c965bdcdd" providerId="LiveId" clId="{464B1625-D5C2-4D51-A609-440C8C188059}" dt="2022-08-02T07:09:38.798" v="3967" actId="20577"/>
          <ac:spMkLst>
            <pc:docMk/>
            <pc:sldMk cId="941975630" sldId="256"/>
            <ac:spMk id="5" creationId="{BEF9B411-475F-24EB-B4ED-986790A59FD1}"/>
          </ac:spMkLst>
        </pc:spChg>
      </pc:sldChg>
      <pc:sldChg chg="modSp mod modNotesTx">
        <pc:chgData name="Abraham Huitron" userId="c8a9401c965bdcdd" providerId="LiveId" clId="{464B1625-D5C2-4D51-A609-440C8C188059}" dt="2022-08-02T03:42:37.863" v="3060" actId="20577"/>
        <pc:sldMkLst>
          <pc:docMk/>
          <pc:sldMk cId="299426290" sldId="257"/>
        </pc:sldMkLst>
        <pc:spChg chg="mod">
          <ac:chgData name="Abraham Huitron" userId="c8a9401c965bdcdd" providerId="LiveId" clId="{464B1625-D5C2-4D51-A609-440C8C188059}" dt="2022-08-02T03:31:18.087" v="2811" actId="5793"/>
          <ac:spMkLst>
            <pc:docMk/>
            <pc:sldMk cId="299426290" sldId="257"/>
            <ac:spMk id="3" creationId="{B4C5A72D-6DAB-9E67-63FB-F59AB871AFD6}"/>
          </ac:spMkLst>
        </pc:spChg>
      </pc:sldChg>
      <pc:sldChg chg="modSp mod modNotesTx">
        <pc:chgData name="Abraham Huitron" userId="c8a9401c965bdcdd" providerId="LiveId" clId="{464B1625-D5C2-4D51-A609-440C8C188059}" dt="2022-08-02T04:23:56.496" v="3156" actId="20577"/>
        <pc:sldMkLst>
          <pc:docMk/>
          <pc:sldMk cId="3362042721" sldId="258"/>
        </pc:sldMkLst>
        <pc:spChg chg="mod">
          <ac:chgData name="Abraham Huitron" userId="c8a9401c965bdcdd" providerId="LiveId" clId="{464B1625-D5C2-4D51-A609-440C8C188059}" dt="2022-08-01T23:43:27.518" v="2443" actId="14100"/>
          <ac:spMkLst>
            <pc:docMk/>
            <pc:sldMk cId="3362042721" sldId="258"/>
            <ac:spMk id="2" creationId="{B3A15B74-A759-0E68-D44A-BBD2843735A4}"/>
          </ac:spMkLst>
        </pc:spChg>
        <pc:graphicFrameChg chg="mod modGraphic">
          <ac:chgData name="Abraham Huitron" userId="c8a9401c965bdcdd" providerId="LiveId" clId="{464B1625-D5C2-4D51-A609-440C8C188059}" dt="2022-08-02T04:23:41.974" v="3152" actId="20577"/>
          <ac:graphicFrameMkLst>
            <pc:docMk/>
            <pc:sldMk cId="3362042721" sldId="258"/>
            <ac:graphicFrameMk id="5" creationId="{F90868F7-8E72-ABAB-76E2-E049B1DF2D02}"/>
          </ac:graphicFrameMkLst>
        </pc:graphicFrameChg>
      </pc:sldChg>
      <pc:sldChg chg="modSp mod">
        <pc:chgData name="Abraham Huitron" userId="c8a9401c965bdcdd" providerId="LiveId" clId="{464B1625-D5C2-4D51-A609-440C8C188059}" dt="2022-08-03T02:14:58.380" v="5571" actId="114"/>
        <pc:sldMkLst>
          <pc:docMk/>
          <pc:sldMk cId="1710912309" sldId="260"/>
        </pc:sldMkLst>
        <pc:spChg chg="mod">
          <ac:chgData name="Abraham Huitron" userId="c8a9401c965bdcdd" providerId="LiveId" clId="{464B1625-D5C2-4D51-A609-440C8C188059}" dt="2022-08-03T02:14:58.380" v="5571" actId="114"/>
          <ac:spMkLst>
            <pc:docMk/>
            <pc:sldMk cId="1710912309" sldId="260"/>
            <ac:spMk id="3" creationId="{B4C5A72D-6DAB-9E67-63FB-F59AB871AFD6}"/>
          </ac:spMkLst>
        </pc:spChg>
      </pc:sldChg>
      <pc:sldChg chg="modSp del mod">
        <pc:chgData name="Abraham Huitron" userId="c8a9401c965bdcdd" providerId="LiveId" clId="{464B1625-D5C2-4D51-A609-440C8C188059}" dt="2022-08-02T01:37:42.957" v="2456" actId="47"/>
        <pc:sldMkLst>
          <pc:docMk/>
          <pc:sldMk cId="2530745559" sldId="261"/>
        </pc:sldMkLst>
        <pc:spChg chg="mod">
          <ac:chgData name="Abraham Huitron" userId="c8a9401c965bdcdd" providerId="LiveId" clId="{464B1625-D5C2-4D51-A609-440C8C188059}" dt="2022-08-01T21:53:03.776" v="2284"/>
          <ac:spMkLst>
            <pc:docMk/>
            <pc:sldMk cId="2530745559" sldId="261"/>
            <ac:spMk id="3" creationId="{B4C5A72D-6DAB-9E67-63FB-F59AB871AFD6}"/>
          </ac:spMkLst>
        </pc:spChg>
      </pc:sldChg>
      <pc:sldChg chg="modNotesTx">
        <pc:chgData name="Abraham Huitron" userId="c8a9401c965bdcdd" providerId="LiveId" clId="{464B1625-D5C2-4D51-A609-440C8C188059}" dt="2022-08-02T06:22:34.723" v="3547" actId="20577"/>
        <pc:sldMkLst>
          <pc:docMk/>
          <pc:sldMk cId="3541291573" sldId="263"/>
        </pc:sldMkLst>
      </pc:sldChg>
      <pc:sldChg chg="modSp add del mod">
        <pc:chgData name="Abraham Huitron" userId="c8a9401c965bdcdd" providerId="LiveId" clId="{464B1625-D5C2-4D51-A609-440C8C188059}" dt="2022-08-02T01:37:56.758" v="2460" actId="47"/>
        <pc:sldMkLst>
          <pc:docMk/>
          <pc:sldMk cId="2598196526" sldId="264"/>
        </pc:sldMkLst>
        <pc:spChg chg="mod">
          <ac:chgData name="Abraham Huitron" userId="c8a9401c965bdcdd" providerId="LiveId" clId="{464B1625-D5C2-4D51-A609-440C8C188059}" dt="2022-08-01T21:56:44.291" v="2327" actId="20577"/>
          <ac:spMkLst>
            <pc:docMk/>
            <pc:sldMk cId="2598196526" sldId="264"/>
            <ac:spMk id="2" creationId="{C5A2781B-FCA5-2E6F-2314-C378D76090D8}"/>
          </ac:spMkLst>
        </pc:spChg>
        <pc:spChg chg="mod">
          <ac:chgData name="Abraham Huitron" userId="c8a9401c965bdcdd" providerId="LiveId" clId="{464B1625-D5C2-4D51-A609-440C8C188059}" dt="2022-08-01T21:55:19.987" v="2291"/>
          <ac:spMkLst>
            <pc:docMk/>
            <pc:sldMk cId="2598196526" sldId="264"/>
            <ac:spMk id="3" creationId="{B4C5A72D-6DAB-9E67-63FB-F59AB871AFD6}"/>
          </ac:spMkLst>
        </pc:spChg>
      </pc:sldChg>
      <pc:sldChg chg="modSp add del mod">
        <pc:chgData name="Abraham Huitron" userId="c8a9401c965bdcdd" providerId="LiveId" clId="{464B1625-D5C2-4D51-A609-440C8C188059}" dt="2022-08-02T01:38:08.974" v="2462" actId="47"/>
        <pc:sldMkLst>
          <pc:docMk/>
          <pc:sldMk cId="3430351770" sldId="265"/>
        </pc:sldMkLst>
        <pc:spChg chg="mod">
          <ac:chgData name="Abraham Huitron" userId="c8a9401c965bdcdd" providerId="LiveId" clId="{464B1625-D5C2-4D51-A609-440C8C188059}" dt="2022-08-01T20:08:59.598" v="268" actId="20577"/>
          <ac:spMkLst>
            <pc:docMk/>
            <pc:sldMk cId="3430351770" sldId="265"/>
            <ac:spMk id="2" creationId="{C5A2781B-FCA5-2E6F-2314-C378D76090D8}"/>
          </ac:spMkLst>
        </pc:spChg>
        <pc:spChg chg="mod">
          <ac:chgData name="Abraham Huitron" userId="c8a9401c965bdcdd" providerId="LiveId" clId="{464B1625-D5C2-4D51-A609-440C8C188059}" dt="2022-08-01T21:56:55.426" v="2335" actId="14100"/>
          <ac:spMkLst>
            <pc:docMk/>
            <pc:sldMk cId="3430351770" sldId="265"/>
            <ac:spMk id="3" creationId="{B4C5A72D-6DAB-9E67-63FB-F59AB871AFD6}"/>
          </ac:spMkLst>
        </pc:spChg>
      </pc:sldChg>
      <pc:sldChg chg="modSp add del mod">
        <pc:chgData name="Abraham Huitron" userId="c8a9401c965bdcdd" providerId="LiveId" clId="{464B1625-D5C2-4D51-A609-440C8C188059}" dt="2022-08-02T01:38:18.802" v="2465" actId="47"/>
        <pc:sldMkLst>
          <pc:docMk/>
          <pc:sldMk cId="2940233366" sldId="266"/>
        </pc:sldMkLst>
        <pc:spChg chg="mod">
          <ac:chgData name="Abraham Huitron" userId="c8a9401c965bdcdd" providerId="LiveId" clId="{464B1625-D5C2-4D51-A609-440C8C188059}" dt="2022-08-01T20:11:51.664" v="687" actId="20577"/>
          <ac:spMkLst>
            <pc:docMk/>
            <pc:sldMk cId="2940233366" sldId="266"/>
            <ac:spMk id="2" creationId="{C5A2781B-FCA5-2E6F-2314-C378D76090D8}"/>
          </ac:spMkLst>
        </pc:spChg>
        <pc:spChg chg="mod">
          <ac:chgData name="Abraham Huitron" userId="c8a9401c965bdcdd" providerId="LiveId" clId="{464B1625-D5C2-4D51-A609-440C8C188059}" dt="2022-08-02T01:38:11.624" v="2463" actId="21"/>
          <ac:spMkLst>
            <pc:docMk/>
            <pc:sldMk cId="2940233366" sldId="266"/>
            <ac:spMk id="3" creationId="{B4C5A72D-6DAB-9E67-63FB-F59AB871AFD6}"/>
          </ac:spMkLst>
        </pc:spChg>
      </pc:sldChg>
      <pc:sldChg chg="modSp add del mod">
        <pc:chgData name="Abraham Huitron" userId="c8a9401c965bdcdd" providerId="LiveId" clId="{464B1625-D5C2-4D51-A609-440C8C188059}" dt="2022-08-02T01:38:32.251" v="2469" actId="47"/>
        <pc:sldMkLst>
          <pc:docMk/>
          <pc:sldMk cId="1752788045" sldId="267"/>
        </pc:sldMkLst>
        <pc:spChg chg="mod">
          <ac:chgData name="Abraham Huitron" userId="c8a9401c965bdcdd" providerId="LiveId" clId="{464B1625-D5C2-4D51-A609-440C8C188059}" dt="2022-08-01T20:16:15.083" v="1041" actId="20577"/>
          <ac:spMkLst>
            <pc:docMk/>
            <pc:sldMk cId="1752788045" sldId="267"/>
            <ac:spMk id="2" creationId="{C5A2781B-FCA5-2E6F-2314-C378D76090D8}"/>
          </ac:spMkLst>
        </pc:spChg>
        <pc:spChg chg="mod">
          <ac:chgData name="Abraham Huitron" userId="c8a9401c965bdcdd" providerId="LiveId" clId="{464B1625-D5C2-4D51-A609-440C8C188059}" dt="2022-08-02T01:38:26.228" v="2467" actId="21"/>
          <ac:spMkLst>
            <pc:docMk/>
            <pc:sldMk cId="1752788045" sldId="267"/>
            <ac:spMk id="3" creationId="{B4C5A72D-6DAB-9E67-63FB-F59AB871AFD6}"/>
          </ac:spMkLst>
        </pc:spChg>
      </pc:sldChg>
      <pc:sldChg chg="modSp add del mod">
        <pc:chgData name="Abraham Huitron" userId="c8a9401c965bdcdd" providerId="LiveId" clId="{464B1625-D5C2-4D51-A609-440C8C188059}" dt="2022-08-02T01:38:48.556" v="2473" actId="47"/>
        <pc:sldMkLst>
          <pc:docMk/>
          <pc:sldMk cId="3331957995" sldId="268"/>
        </pc:sldMkLst>
        <pc:spChg chg="mod">
          <ac:chgData name="Abraham Huitron" userId="c8a9401c965bdcdd" providerId="LiveId" clId="{464B1625-D5C2-4D51-A609-440C8C188059}" dt="2022-08-01T20:17:24.065" v="1379" actId="27636"/>
          <ac:spMkLst>
            <pc:docMk/>
            <pc:sldMk cId="3331957995" sldId="268"/>
            <ac:spMk id="2" creationId="{C5A2781B-FCA5-2E6F-2314-C378D76090D8}"/>
          </ac:spMkLst>
        </pc:spChg>
        <pc:spChg chg="mod">
          <ac:chgData name="Abraham Huitron" userId="c8a9401c965bdcdd" providerId="LiveId" clId="{464B1625-D5C2-4D51-A609-440C8C188059}" dt="2022-08-02T01:38:35.899" v="2470" actId="21"/>
          <ac:spMkLst>
            <pc:docMk/>
            <pc:sldMk cId="3331957995" sldId="268"/>
            <ac:spMk id="3" creationId="{B4C5A72D-6DAB-9E67-63FB-F59AB871AFD6}"/>
          </ac:spMkLst>
        </pc:spChg>
      </pc:sldChg>
      <pc:sldChg chg="modSp add del mod">
        <pc:chgData name="Abraham Huitron" userId="c8a9401c965bdcdd" providerId="LiveId" clId="{464B1625-D5C2-4D51-A609-440C8C188059}" dt="2022-08-02T01:39:08.700" v="2479" actId="47"/>
        <pc:sldMkLst>
          <pc:docMk/>
          <pc:sldMk cId="3158108788" sldId="269"/>
        </pc:sldMkLst>
        <pc:spChg chg="mod">
          <ac:chgData name="Abraham Huitron" userId="c8a9401c965bdcdd" providerId="LiveId" clId="{464B1625-D5C2-4D51-A609-440C8C188059}" dt="2022-08-01T20:31:36.913" v="1679" actId="20577"/>
          <ac:spMkLst>
            <pc:docMk/>
            <pc:sldMk cId="3158108788" sldId="269"/>
            <ac:spMk id="2" creationId="{C5A2781B-FCA5-2E6F-2314-C378D76090D8}"/>
          </ac:spMkLst>
        </pc:spChg>
        <pc:spChg chg="mod">
          <ac:chgData name="Abraham Huitron" userId="c8a9401c965bdcdd" providerId="LiveId" clId="{464B1625-D5C2-4D51-A609-440C8C188059}" dt="2022-08-02T01:38:50.908" v="2474" actId="21"/>
          <ac:spMkLst>
            <pc:docMk/>
            <pc:sldMk cId="3158108788" sldId="269"/>
            <ac:spMk id="3" creationId="{B4C5A72D-6DAB-9E67-63FB-F59AB871AFD6}"/>
          </ac:spMkLst>
        </pc:spChg>
      </pc:sldChg>
      <pc:sldChg chg="modSp add del mod">
        <pc:chgData name="Abraham Huitron" userId="c8a9401c965bdcdd" providerId="LiveId" clId="{464B1625-D5C2-4D51-A609-440C8C188059}" dt="2022-08-02T01:39:10.010" v="2480" actId="47"/>
        <pc:sldMkLst>
          <pc:docMk/>
          <pc:sldMk cId="1467575747" sldId="270"/>
        </pc:sldMkLst>
        <pc:spChg chg="mod">
          <ac:chgData name="Abraham Huitron" userId="c8a9401c965bdcdd" providerId="LiveId" clId="{464B1625-D5C2-4D51-A609-440C8C188059}" dt="2022-08-01T20:35:17.513" v="1998" actId="20577"/>
          <ac:spMkLst>
            <pc:docMk/>
            <pc:sldMk cId="1467575747" sldId="270"/>
            <ac:spMk id="2" creationId="{C5A2781B-FCA5-2E6F-2314-C378D76090D8}"/>
          </ac:spMkLst>
        </pc:spChg>
        <pc:spChg chg="mod">
          <ac:chgData name="Abraham Huitron" userId="c8a9401c965bdcdd" providerId="LiveId" clId="{464B1625-D5C2-4D51-A609-440C8C188059}" dt="2022-08-02T01:38:57.840" v="2476" actId="21"/>
          <ac:spMkLst>
            <pc:docMk/>
            <pc:sldMk cId="1467575747" sldId="270"/>
            <ac:spMk id="3" creationId="{B4C5A72D-6DAB-9E67-63FB-F59AB871AFD6}"/>
          </ac:spMkLst>
        </pc:spChg>
      </pc:sldChg>
      <pc:sldChg chg="modSp new mod setBg">
        <pc:chgData name="Abraham Huitron" userId="c8a9401c965bdcdd" providerId="LiveId" clId="{464B1625-D5C2-4D51-A609-440C8C188059}" dt="2022-08-01T22:10:21.840" v="2410" actId="14100"/>
        <pc:sldMkLst>
          <pc:docMk/>
          <pc:sldMk cId="2161764848" sldId="271"/>
        </pc:sldMkLst>
        <pc:spChg chg="mod">
          <ac:chgData name="Abraham Huitron" userId="c8a9401c965bdcdd" providerId="LiveId" clId="{464B1625-D5C2-4D51-A609-440C8C188059}" dt="2022-08-01T21:47:23.333" v="2259" actId="14100"/>
          <ac:spMkLst>
            <pc:docMk/>
            <pc:sldMk cId="2161764848" sldId="271"/>
            <ac:spMk id="2" creationId="{CFD0F168-4E16-D23F-AFFF-51EA43F47704}"/>
          </ac:spMkLst>
        </pc:spChg>
        <pc:spChg chg="mod">
          <ac:chgData name="Abraham Huitron" userId="c8a9401c965bdcdd" providerId="LiveId" clId="{464B1625-D5C2-4D51-A609-440C8C188059}" dt="2022-08-01T22:10:21.840" v="2410" actId="14100"/>
          <ac:spMkLst>
            <pc:docMk/>
            <pc:sldMk cId="2161764848" sldId="271"/>
            <ac:spMk id="3" creationId="{297475B8-2B85-7CF6-B7BF-7339937328A6}"/>
          </ac:spMkLst>
        </pc:spChg>
      </pc:sldChg>
      <pc:sldChg chg="modSp add mod">
        <pc:chgData name="Abraham Huitron" userId="c8a9401c965bdcdd" providerId="LiveId" clId="{464B1625-D5C2-4D51-A609-440C8C188059}" dt="2022-08-01T22:10:36.304" v="2415" actId="12"/>
        <pc:sldMkLst>
          <pc:docMk/>
          <pc:sldMk cId="419465269" sldId="272"/>
        </pc:sldMkLst>
        <pc:spChg chg="mod">
          <ac:chgData name="Abraham Huitron" userId="c8a9401c965bdcdd" providerId="LiveId" clId="{464B1625-D5C2-4D51-A609-440C8C188059}" dt="2022-08-01T21:56:34.182" v="2326" actId="20577"/>
          <ac:spMkLst>
            <pc:docMk/>
            <pc:sldMk cId="419465269" sldId="272"/>
            <ac:spMk id="2" creationId="{CFD0F168-4E16-D23F-AFFF-51EA43F47704}"/>
          </ac:spMkLst>
        </pc:spChg>
        <pc:spChg chg="mod">
          <ac:chgData name="Abraham Huitron" userId="c8a9401c965bdcdd" providerId="LiveId" clId="{464B1625-D5C2-4D51-A609-440C8C188059}" dt="2022-08-01T22:10:36.304" v="2415" actId="12"/>
          <ac:spMkLst>
            <pc:docMk/>
            <pc:sldMk cId="419465269" sldId="272"/>
            <ac:spMk id="3" creationId="{297475B8-2B85-7CF6-B7BF-7339937328A6}"/>
          </ac:spMkLst>
        </pc:spChg>
      </pc:sldChg>
      <pc:sldChg chg="modSp add mod modNotesTx">
        <pc:chgData name="Abraham Huitron" userId="c8a9401c965bdcdd" providerId="LiveId" clId="{464B1625-D5C2-4D51-A609-440C8C188059}" dt="2022-08-02T03:59:59.300" v="3147" actId="20577"/>
        <pc:sldMkLst>
          <pc:docMk/>
          <pc:sldMk cId="2030601364" sldId="273"/>
        </pc:sldMkLst>
        <pc:graphicFrameChg chg="modGraphic">
          <ac:chgData name="Abraham Huitron" userId="c8a9401c965bdcdd" providerId="LiveId" clId="{464B1625-D5C2-4D51-A609-440C8C188059}" dt="2022-08-02T03:59:19.821" v="3065" actId="20577"/>
          <ac:graphicFrameMkLst>
            <pc:docMk/>
            <pc:sldMk cId="2030601364" sldId="273"/>
            <ac:graphicFrameMk id="5" creationId="{F90868F7-8E72-ABAB-76E2-E049B1DF2D02}"/>
          </ac:graphicFrameMkLst>
        </pc:graphicFrameChg>
      </pc:sldChg>
      <pc:sldChg chg="new del">
        <pc:chgData name="Abraham Huitron" userId="c8a9401c965bdcdd" providerId="LiveId" clId="{464B1625-D5C2-4D51-A609-440C8C188059}" dt="2022-08-01T23:43:10.664" v="2417" actId="47"/>
        <pc:sldMkLst>
          <pc:docMk/>
          <pc:sldMk cId="3172239989" sldId="273"/>
        </pc:sldMkLst>
      </pc:sldChg>
      <pc:sldChg chg="addSp delSp modSp add mod">
        <pc:chgData name="Abraham Huitron" userId="c8a9401c965bdcdd" providerId="LiveId" clId="{464B1625-D5C2-4D51-A609-440C8C188059}" dt="2022-08-02T07:05:47.087" v="3841" actId="6549"/>
        <pc:sldMkLst>
          <pc:docMk/>
          <pc:sldMk cId="2140290156" sldId="274"/>
        </pc:sldMkLst>
        <pc:spChg chg="mod">
          <ac:chgData name="Abraham Huitron" userId="c8a9401c965bdcdd" providerId="LiveId" clId="{464B1625-D5C2-4D51-A609-440C8C188059}" dt="2022-08-02T06:47:43.028" v="3698" actId="20577"/>
          <ac:spMkLst>
            <pc:docMk/>
            <pc:sldMk cId="2140290156" sldId="274"/>
            <ac:spMk id="2" creationId="{C5A2781B-FCA5-2E6F-2314-C378D76090D8}"/>
          </ac:spMkLst>
        </pc:spChg>
        <pc:spChg chg="del mod">
          <ac:chgData name="Abraham Huitron" userId="c8a9401c965bdcdd" providerId="LiveId" clId="{464B1625-D5C2-4D51-A609-440C8C188059}" dt="2022-08-02T06:41:21.330" v="3609" actId="478"/>
          <ac:spMkLst>
            <pc:docMk/>
            <pc:sldMk cId="2140290156" sldId="274"/>
            <ac:spMk id="3" creationId="{B4C5A72D-6DAB-9E67-63FB-F59AB871AFD6}"/>
          </ac:spMkLst>
        </pc:spChg>
        <pc:spChg chg="add del mod">
          <ac:chgData name="Abraham Huitron" userId="c8a9401c965bdcdd" providerId="LiveId" clId="{464B1625-D5C2-4D51-A609-440C8C188059}" dt="2022-08-02T06:42:38.789" v="3663"/>
          <ac:spMkLst>
            <pc:docMk/>
            <pc:sldMk cId="2140290156" sldId="274"/>
            <ac:spMk id="4" creationId="{2DADCA3F-A913-0226-4CAF-E35E7AB1A2FF}"/>
          </ac:spMkLst>
        </pc:spChg>
        <pc:spChg chg="add del">
          <ac:chgData name="Abraham Huitron" userId="c8a9401c965bdcdd" providerId="LiveId" clId="{464B1625-D5C2-4D51-A609-440C8C188059}" dt="2022-08-02T06:42:42.850" v="3665"/>
          <ac:spMkLst>
            <pc:docMk/>
            <pc:sldMk cId="2140290156" sldId="274"/>
            <ac:spMk id="5" creationId="{27B761DD-DBF0-B6DB-9760-D74E78563011}"/>
          </ac:spMkLst>
        </pc:spChg>
        <pc:graphicFrameChg chg="add mod modGraphic">
          <ac:chgData name="Abraham Huitron" userId="c8a9401c965bdcdd" providerId="LiveId" clId="{464B1625-D5C2-4D51-A609-440C8C188059}" dt="2022-08-02T07:05:47.087" v="3841" actId="6549"/>
          <ac:graphicFrameMkLst>
            <pc:docMk/>
            <pc:sldMk cId="2140290156" sldId="274"/>
            <ac:graphicFrameMk id="12" creationId="{148D8EC3-6D1A-CDFD-A93F-BFCE6BEE78AB}"/>
          </ac:graphicFrameMkLst>
        </pc:graphicFrameChg>
        <pc:picChg chg="add del mod">
          <ac:chgData name="Abraham Huitron" userId="c8a9401c965bdcdd" providerId="LiveId" clId="{464B1625-D5C2-4D51-A609-440C8C188059}" dt="2022-08-02T06:44:01.573" v="3669" actId="478"/>
          <ac:picMkLst>
            <pc:docMk/>
            <pc:sldMk cId="2140290156" sldId="274"/>
            <ac:picMk id="7" creationId="{7B1C1E96-8151-1FCB-85F8-6152029E9693}"/>
          </ac:picMkLst>
        </pc:picChg>
        <pc:picChg chg="add del mod">
          <ac:chgData name="Abraham Huitron" userId="c8a9401c965bdcdd" providerId="LiveId" clId="{464B1625-D5C2-4D51-A609-440C8C188059}" dt="2022-08-02T06:45:06.773" v="3675" actId="478"/>
          <ac:picMkLst>
            <pc:docMk/>
            <pc:sldMk cId="2140290156" sldId="274"/>
            <ac:picMk id="9" creationId="{E3258AA3-9532-8618-C958-95E6432CB448}"/>
          </ac:picMkLst>
        </pc:picChg>
        <pc:picChg chg="add mod">
          <ac:chgData name="Abraham Huitron" userId="c8a9401c965bdcdd" providerId="LiveId" clId="{464B1625-D5C2-4D51-A609-440C8C188059}" dt="2022-08-02T06:47:15.342" v="3682" actId="1076"/>
          <ac:picMkLst>
            <pc:docMk/>
            <pc:sldMk cId="2140290156" sldId="274"/>
            <ac:picMk id="11" creationId="{BAECEA1A-EBE3-2CC1-1B9B-EEA0D226A8D8}"/>
          </ac:picMkLst>
        </pc:picChg>
      </pc:sldChg>
      <pc:sldChg chg="delSp modSp add mod">
        <pc:chgData name="Abraham Huitron" userId="c8a9401c965bdcdd" providerId="LiveId" clId="{464B1625-D5C2-4D51-A609-440C8C188059}" dt="2022-08-02T07:20:32.232" v="4164" actId="20577"/>
        <pc:sldMkLst>
          <pc:docMk/>
          <pc:sldMk cId="3428442878" sldId="275"/>
        </pc:sldMkLst>
        <pc:spChg chg="mod">
          <ac:chgData name="Abraham Huitron" userId="c8a9401c965bdcdd" providerId="LiveId" clId="{464B1625-D5C2-4D51-A609-440C8C188059}" dt="2022-08-02T07:20:32.232" v="4164" actId="20577"/>
          <ac:spMkLst>
            <pc:docMk/>
            <pc:sldMk cId="3428442878" sldId="275"/>
            <ac:spMk id="2" creationId="{C5A2781B-FCA5-2E6F-2314-C378D76090D8}"/>
          </ac:spMkLst>
        </pc:spChg>
        <pc:spChg chg="del mod">
          <ac:chgData name="Abraham Huitron" userId="c8a9401c965bdcdd" providerId="LiveId" clId="{464B1625-D5C2-4D51-A609-440C8C188059}" dt="2022-08-02T06:40:46.820" v="3566" actId="478"/>
          <ac:spMkLst>
            <pc:docMk/>
            <pc:sldMk cId="3428442878" sldId="275"/>
            <ac:spMk id="3" creationId="{B4C5A72D-6DAB-9E67-63FB-F59AB871AFD6}"/>
          </ac:spMkLst>
        </pc:spChg>
      </pc:sldChg>
      <pc:sldChg chg="addSp delSp modSp add mod">
        <pc:chgData name="Abraham Huitron" userId="c8a9401c965bdcdd" providerId="LiveId" clId="{464B1625-D5C2-4D51-A609-440C8C188059}" dt="2022-08-02T07:08:53.052" v="3954" actId="478"/>
        <pc:sldMkLst>
          <pc:docMk/>
          <pc:sldMk cId="1968373049" sldId="276"/>
        </pc:sldMkLst>
        <pc:spChg chg="mod">
          <ac:chgData name="Abraham Huitron" userId="c8a9401c965bdcdd" providerId="LiveId" clId="{464B1625-D5C2-4D51-A609-440C8C188059}" dt="2022-08-02T06:53:12.830" v="3809" actId="20577"/>
          <ac:spMkLst>
            <pc:docMk/>
            <pc:sldMk cId="1968373049" sldId="276"/>
            <ac:spMk id="2" creationId="{C5A2781B-FCA5-2E6F-2314-C378D76090D8}"/>
          </ac:spMkLst>
        </pc:spChg>
        <pc:spChg chg="add del mod">
          <ac:chgData name="Abraham Huitron" userId="c8a9401c965bdcdd" providerId="LiveId" clId="{464B1625-D5C2-4D51-A609-440C8C188059}" dt="2022-08-02T07:06:31.188" v="3851"/>
          <ac:spMkLst>
            <pc:docMk/>
            <pc:sldMk cId="1968373049" sldId="276"/>
            <ac:spMk id="6" creationId="{343DD158-5902-5DED-747F-44897A0280D7}"/>
          </ac:spMkLst>
        </pc:spChg>
        <pc:spChg chg="add del mod">
          <ac:chgData name="Abraham Huitron" userId="c8a9401c965bdcdd" providerId="LiveId" clId="{464B1625-D5C2-4D51-A609-440C8C188059}" dt="2022-08-02T07:06:52.810" v="3868" actId="478"/>
          <ac:spMkLst>
            <pc:docMk/>
            <pc:sldMk cId="1968373049" sldId="276"/>
            <ac:spMk id="7" creationId="{3CCADC9F-60CC-19C7-5004-8773A5FB3EC8}"/>
          </ac:spMkLst>
        </pc:spChg>
        <pc:spChg chg="add del mod">
          <ac:chgData name="Abraham Huitron" userId="c8a9401c965bdcdd" providerId="LiveId" clId="{464B1625-D5C2-4D51-A609-440C8C188059}" dt="2022-08-02T07:08:53.052" v="3954" actId="478"/>
          <ac:spMkLst>
            <pc:docMk/>
            <pc:sldMk cId="1968373049" sldId="276"/>
            <ac:spMk id="10" creationId="{92A80963-04F2-882D-9478-CDA7993E6D91}"/>
          </ac:spMkLst>
        </pc:spChg>
        <pc:spChg chg="add del mod">
          <ac:chgData name="Abraham Huitron" userId="c8a9401c965bdcdd" providerId="LiveId" clId="{464B1625-D5C2-4D51-A609-440C8C188059}" dt="2022-08-02T07:08:48.193" v="3953" actId="478"/>
          <ac:spMkLst>
            <pc:docMk/>
            <pc:sldMk cId="1968373049" sldId="276"/>
            <ac:spMk id="13" creationId="{BCA055AF-B7DD-6378-5E77-BF51E5999C10}"/>
          </ac:spMkLst>
        </pc:spChg>
        <pc:graphicFrameChg chg="add del">
          <ac:chgData name="Abraham Huitron" userId="c8a9401c965bdcdd" providerId="LiveId" clId="{464B1625-D5C2-4D51-A609-440C8C188059}" dt="2022-08-02T07:05:52.843" v="3844"/>
          <ac:graphicFrameMkLst>
            <pc:docMk/>
            <pc:sldMk cId="1968373049" sldId="276"/>
            <ac:graphicFrameMk id="5" creationId="{E2E796DC-B4DD-DCA7-0C08-D20DCB08FC5B}"/>
          </ac:graphicFrameMkLst>
        </pc:graphicFrameChg>
        <pc:graphicFrameChg chg="add mod">
          <ac:chgData name="Abraham Huitron" userId="c8a9401c965bdcdd" providerId="LiveId" clId="{464B1625-D5C2-4D51-A609-440C8C188059}" dt="2022-08-02T07:05:59.285" v="3845"/>
          <ac:graphicFrameMkLst>
            <pc:docMk/>
            <pc:sldMk cId="1968373049" sldId="276"/>
            <ac:graphicFrameMk id="8" creationId="{CC3C767B-CF44-1A85-2C4F-01FFF63A0A18}"/>
          </ac:graphicFrameMkLst>
        </pc:graphicFrameChg>
        <pc:graphicFrameChg chg="del modGraphic">
          <ac:chgData name="Abraham Huitron" userId="c8a9401c965bdcdd" providerId="LiveId" clId="{464B1625-D5C2-4D51-A609-440C8C188059}" dt="2022-08-02T07:05:51.290" v="3842" actId="478"/>
          <ac:graphicFrameMkLst>
            <pc:docMk/>
            <pc:sldMk cId="1968373049" sldId="276"/>
            <ac:graphicFrameMk id="12" creationId="{148D8EC3-6D1A-CDFD-A93F-BFCE6BEE78AB}"/>
          </ac:graphicFrameMkLst>
        </pc:graphicFrameChg>
        <pc:picChg chg="add mod">
          <ac:chgData name="Abraham Huitron" userId="c8a9401c965bdcdd" providerId="LiveId" clId="{464B1625-D5C2-4D51-A609-440C8C188059}" dt="2022-08-02T06:53:48.481" v="3814" actId="1076"/>
          <ac:picMkLst>
            <pc:docMk/>
            <pc:sldMk cId="1968373049" sldId="276"/>
            <ac:picMk id="4" creationId="{33274F55-23A0-C2F3-EEED-ACB3676B48AB}"/>
          </ac:picMkLst>
        </pc:picChg>
        <pc:picChg chg="del">
          <ac:chgData name="Abraham Huitron" userId="c8a9401c965bdcdd" providerId="LiveId" clId="{464B1625-D5C2-4D51-A609-440C8C188059}" dt="2022-08-02T06:53:08.990" v="3798" actId="478"/>
          <ac:picMkLst>
            <pc:docMk/>
            <pc:sldMk cId="1968373049" sldId="276"/>
            <ac:picMk id="11" creationId="{BAECEA1A-EBE3-2CC1-1B9B-EEA0D226A8D8}"/>
          </ac:picMkLst>
        </pc:picChg>
      </pc:sldChg>
      <pc:sldChg chg="addSp delSp modSp add mod setBg">
        <pc:chgData name="Abraham Huitron" userId="c8a9401c965bdcdd" providerId="LiveId" clId="{464B1625-D5C2-4D51-A609-440C8C188059}" dt="2022-08-02T07:14:01.245" v="4014" actId="20577"/>
        <pc:sldMkLst>
          <pc:docMk/>
          <pc:sldMk cId="1390866750" sldId="277"/>
        </pc:sldMkLst>
        <pc:spChg chg="mod">
          <ac:chgData name="Abraham Huitron" userId="c8a9401c965bdcdd" providerId="LiveId" clId="{464B1625-D5C2-4D51-A609-440C8C188059}" dt="2022-08-02T07:12:23.381" v="3987" actId="20577"/>
          <ac:spMkLst>
            <pc:docMk/>
            <pc:sldMk cId="1390866750" sldId="277"/>
            <ac:spMk id="2" creationId="{C5A2781B-FCA5-2E6F-2314-C378D76090D8}"/>
          </ac:spMkLst>
        </pc:spChg>
        <pc:graphicFrameChg chg="modGraphic">
          <ac:chgData name="Abraham Huitron" userId="c8a9401c965bdcdd" providerId="LiveId" clId="{464B1625-D5C2-4D51-A609-440C8C188059}" dt="2022-08-02T07:14:01.245" v="4014" actId="20577"/>
          <ac:graphicFrameMkLst>
            <pc:docMk/>
            <pc:sldMk cId="1390866750" sldId="277"/>
            <ac:graphicFrameMk id="12" creationId="{148D8EC3-6D1A-CDFD-A93F-BFCE6BEE78AB}"/>
          </ac:graphicFrameMkLst>
        </pc:graphicFrameChg>
        <pc:picChg chg="add del mod">
          <ac:chgData name="Abraham Huitron" userId="c8a9401c965bdcdd" providerId="LiveId" clId="{464B1625-D5C2-4D51-A609-440C8C188059}" dt="2022-08-02T07:12:03.013" v="3984"/>
          <ac:picMkLst>
            <pc:docMk/>
            <pc:sldMk cId="1390866750" sldId="277"/>
            <ac:picMk id="4" creationId="{C8949B4B-8A0B-38A9-427E-55A81E8D53B3}"/>
          </ac:picMkLst>
        </pc:picChg>
        <pc:picChg chg="mod">
          <ac:chgData name="Abraham Huitron" userId="c8a9401c965bdcdd" providerId="LiveId" clId="{464B1625-D5C2-4D51-A609-440C8C188059}" dt="2022-08-02T07:12:18.132" v="3985" actId="14826"/>
          <ac:picMkLst>
            <pc:docMk/>
            <pc:sldMk cId="1390866750" sldId="277"/>
            <ac:picMk id="11" creationId="{BAECEA1A-EBE3-2CC1-1B9B-EEA0D226A8D8}"/>
          </ac:picMkLst>
        </pc:picChg>
      </pc:sldChg>
      <pc:sldChg chg="addSp delSp modSp add mod setBg">
        <pc:chgData name="Abraham Huitron" userId="c8a9401c965bdcdd" providerId="LiveId" clId="{464B1625-D5C2-4D51-A609-440C8C188059}" dt="2022-08-02T07:16:53.447" v="4050" actId="20577"/>
        <pc:sldMkLst>
          <pc:docMk/>
          <pc:sldMk cId="3337856919" sldId="278"/>
        </pc:sldMkLst>
        <pc:spChg chg="mod">
          <ac:chgData name="Abraham Huitron" userId="c8a9401c965bdcdd" providerId="LiveId" clId="{464B1625-D5C2-4D51-A609-440C8C188059}" dt="2022-08-02T07:15:12.754" v="4019" actId="20577"/>
          <ac:spMkLst>
            <pc:docMk/>
            <pc:sldMk cId="3337856919" sldId="278"/>
            <ac:spMk id="2" creationId="{C5A2781B-FCA5-2E6F-2314-C378D76090D8}"/>
          </ac:spMkLst>
        </pc:spChg>
        <pc:graphicFrameChg chg="add mod modGraphic">
          <ac:chgData name="Abraham Huitron" userId="c8a9401c965bdcdd" providerId="LiveId" clId="{464B1625-D5C2-4D51-A609-440C8C188059}" dt="2022-08-02T07:16:53.447" v="4050" actId="20577"/>
          <ac:graphicFrameMkLst>
            <pc:docMk/>
            <pc:sldMk cId="3337856919" sldId="278"/>
            <ac:graphicFrameMk id="5" creationId="{39603777-D1AB-5789-C409-59BD9416C25F}"/>
          </ac:graphicFrameMkLst>
        </pc:graphicFrameChg>
        <pc:graphicFrameChg chg="del">
          <ac:chgData name="Abraham Huitron" userId="c8a9401c965bdcdd" providerId="LiveId" clId="{464B1625-D5C2-4D51-A609-440C8C188059}" dt="2022-08-02T07:14:22.306" v="4016" actId="478"/>
          <ac:graphicFrameMkLst>
            <pc:docMk/>
            <pc:sldMk cId="3337856919" sldId="278"/>
            <ac:graphicFrameMk id="8" creationId="{CC3C767B-CF44-1A85-2C4F-01FFF63A0A18}"/>
          </ac:graphicFrameMkLst>
        </pc:graphicFrameChg>
        <pc:picChg chg="mod">
          <ac:chgData name="Abraham Huitron" userId="c8a9401c965bdcdd" providerId="LiveId" clId="{464B1625-D5C2-4D51-A609-440C8C188059}" dt="2022-08-02T07:12:37.666" v="4001" actId="14826"/>
          <ac:picMkLst>
            <pc:docMk/>
            <pc:sldMk cId="3337856919" sldId="278"/>
            <ac:picMk id="4" creationId="{33274F55-23A0-C2F3-EEED-ACB3676B48AB}"/>
          </ac:picMkLst>
        </pc:picChg>
      </pc:sldChg>
      <pc:sldChg chg="modSp add mod setBg">
        <pc:chgData name="Abraham Huitron" userId="c8a9401c965bdcdd" providerId="LiveId" clId="{464B1625-D5C2-4D51-A609-440C8C188059}" dt="2022-08-02T07:17:24.734" v="4068" actId="20577"/>
        <pc:sldMkLst>
          <pc:docMk/>
          <pc:sldMk cId="3049473895" sldId="279"/>
        </pc:sldMkLst>
        <pc:spChg chg="mod">
          <ac:chgData name="Abraham Huitron" userId="c8a9401c965bdcdd" providerId="LiveId" clId="{464B1625-D5C2-4D51-A609-440C8C188059}" dt="2022-08-02T07:15:18.995" v="4040" actId="20577"/>
          <ac:spMkLst>
            <pc:docMk/>
            <pc:sldMk cId="3049473895" sldId="279"/>
            <ac:spMk id="2" creationId="{C5A2781B-FCA5-2E6F-2314-C378D76090D8}"/>
          </ac:spMkLst>
        </pc:spChg>
        <pc:graphicFrameChg chg="mod modGraphic">
          <ac:chgData name="Abraham Huitron" userId="c8a9401c965bdcdd" providerId="LiveId" clId="{464B1625-D5C2-4D51-A609-440C8C188059}" dt="2022-08-02T07:17:24.734" v="4068" actId="20577"/>
          <ac:graphicFrameMkLst>
            <pc:docMk/>
            <pc:sldMk cId="3049473895" sldId="279"/>
            <ac:graphicFrameMk id="12" creationId="{148D8EC3-6D1A-CDFD-A93F-BFCE6BEE78AB}"/>
          </ac:graphicFrameMkLst>
        </pc:graphicFrameChg>
        <pc:picChg chg="mod">
          <ac:chgData name="Abraham Huitron" userId="c8a9401c965bdcdd" providerId="LiveId" clId="{464B1625-D5C2-4D51-A609-440C8C188059}" dt="2022-08-02T07:16:13.140" v="4044" actId="14826"/>
          <ac:picMkLst>
            <pc:docMk/>
            <pc:sldMk cId="3049473895" sldId="279"/>
            <ac:picMk id="11" creationId="{BAECEA1A-EBE3-2CC1-1B9B-EEA0D226A8D8}"/>
          </ac:picMkLst>
        </pc:picChg>
      </pc:sldChg>
      <pc:sldChg chg="addSp delSp modSp add mod setBg">
        <pc:chgData name="Abraham Huitron" userId="c8a9401c965bdcdd" providerId="LiveId" clId="{464B1625-D5C2-4D51-A609-440C8C188059}" dt="2022-08-02T07:17:29.989" v="4070"/>
        <pc:sldMkLst>
          <pc:docMk/>
          <pc:sldMk cId="416308163" sldId="280"/>
        </pc:sldMkLst>
        <pc:spChg chg="mod">
          <ac:chgData name="Abraham Huitron" userId="c8a9401c965bdcdd" providerId="LiveId" clId="{464B1625-D5C2-4D51-A609-440C8C188059}" dt="2022-08-02T07:15:30.715" v="4043" actId="20577"/>
          <ac:spMkLst>
            <pc:docMk/>
            <pc:sldMk cId="416308163" sldId="280"/>
            <ac:spMk id="2" creationId="{C5A2781B-FCA5-2E6F-2314-C378D76090D8}"/>
          </ac:spMkLst>
        </pc:spChg>
        <pc:graphicFrameChg chg="add mod">
          <ac:chgData name="Abraham Huitron" userId="c8a9401c965bdcdd" providerId="LiveId" clId="{464B1625-D5C2-4D51-A609-440C8C188059}" dt="2022-08-02T07:17:29.989" v="4070"/>
          <ac:graphicFrameMkLst>
            <pc:docMk/>
            <pc:sldMk cId="416308163" sldId="280"/>
            <ac:graphicFrameMk id="5" creationId="{F217077E-6720-0151-9F98-D1D1AB4464E2}"/>
          </ac:graphicFrameMkLst>
        </pc:graphicFrameChg>
        <pc:graphicFrameChg chg="del">
          <ac:chgData name="Abraham Huitron" userId="c8a9401c965bdcdd" providerId="LiveId" clId="{464B1625-D5C2-4D51-A609-440C8C188059}" dt="2022-08-02T07:17:29.790" v="4069" actId="478"/>
          <ac:graphicFrameMkLst>
            <pc:docMk/>
            <pc:sldMk cId="416308163" sldId="280"/>
            <ac:graphicFrameMk id="8" creationId="{CC3C767B-CF44-1A85-2C4F-01FFF63A0A18}"/>
          </ac:graphicFrameMkLst>
        </pc:graphicFrameChg>
        <pc:picChg chg="mod">
          <ac:chgData name="Abraham Huitron" userId="c8a9401c965bdcdd" providerId="LiveId" clId="{464B1625-D5C2-4D51-A609-440C8C188059}" dt="2022-08-02T07:16:18.456" v="4045" actId="14826"/>
          <ac:picMkLst>
            <pc:docMk/>
            <pc:sldMk cId="416308163" sldId="280"/>
            <ac:picMk id="4" creationId="{33274F55-23A0-C2F3-EEED-ACB3676B48AB}"/>
          </ac:picMkLst>
        </pc:picChg>
      </pc:sldChg>
      <pc:sldChg chg="modSp add mod setBg">
        <pc:chgData name="Abraham Huitron" userId="c8a9401c965bdcdd" providerId="LiveId" clId="{464B1625-D5C2-4D51-A609-440C8C188059}" dt="2022-08-02T07:19:24.971" v="4106" actId="20577"/>
        <pc:sldMkLst>
          <pc:docMk/>
          <pc:sldMk cId="1997230311" sldId="281"/>
        </pc:sldMkLst>
        <pc:spChg chg="mod">
          <ac:chgData name="Abraham Huitron" userId="c8a9401c965bdcdd" providerId="LiveId" clId="{464B1625-D5C2-4D51-A609-440C8C188059}" dt="2022-08-02T07:17:36.445" v="4076" actId="20577"/>
          <ac:spMkLst>
            <pc:docMk/>
            <pc:sldMk cId="1997230311" sldId="281"/>
            <ac:spMk id="2" creationId="{C5A2781B-FCA5-2E6F-2314-C378D76090D8}"/>
          </ac:spMkLst>
        </pc:spChg>
        <pc:graphicFrameChg chg="modGraphic">
          <ac:chgData name="Abraham Huitron" userId="c8a9401c965bdcdd" providerId="LiveId" clId="{464B1625-D5C2-4D51-A609-440C8C188059}" dt="2022-08-02T07:19:24.971" v="4106" actId="20577"/>
          <ac:graphicFrameMkLst>
            <pc:docMk/>
            <pc:sldMk cId="1997230311" sldId="281"/>
            <ac:graphicFrameMk id="12" creationId="{148D8EC3-6D1A-CDFD-A93F-BFCE6BEE78AB}"/>
          </ac:graphicFrameMkLst>
        </pc:graphicFrameChg>
        <pc:picChg chg="mod">
          <ac:chgData name="Abraham Huitron" userId="c8a9401c965bdcdd" providerId="LiveId" clId="{464B1625-D5C2-4D51-A609-440C8C188059}" dt="2022-08-02T07:18:20.622" v="4085" actId="14826"/>
          <ac:picMkLst>
            <pc:docMk/>
            <pc:sldMk cId="1997230311" sldId="281"/>
            <ac:picMk id="11" creationId="{BAECEA1A-EBE3-2CC1-1B9B-EEA0D226A8D8}"/>
          </ac:picMkLst>
        </pc:picChg>
      </pc:sldChg>
      <pc:sldChg chg="addSp delSp modSp add mod setBg">
        <pc:chgData name="Abraham Huitron" userId="c8a9401c965bdcdd" providerId="LiveId" clId="{464B1625-D5C2-4D51-A609-440C8C188059}" dt="2022-08-02T07:19:32.997" v="4108"/>
        <pc:sldMkLst>
          <pc:docMk/>
          <pc:sldMk cId="3571036485" sldId="282"/>
        </pc:sldMkLst>
        <pc:spChg chg="mod">
          <ac:chgData name="Abraham Huitron" userId="c8a9401c965bdcdd" providerId="LiveId" clId="{464B1625-D5C2-4D51-A609-440C8C188059}" dt="2022-08-02T07:17:41.518" v="4082" actId="20577"/>
          <ac:spMkLst>
            <pc:docMk/>
            <pc:sldMk cId="3571036485" sldId="282"/>
            <ac:spMk id="2" creationId="{C5A2781B-FCA5-2E6F-2314-C378D76090D8}"/>
          </ac:spMkLst>
        </pc:spChg>
        <pc:graphicFrameChg chg="add mod">
          <ac:chgData name="Abraham Huitron" userId="c8a9401c965bdcdd" providerId="LiveId" clId="{464B1625-D5C2-4D51-A609-440C8C188059}" dt="2022-08-02T07:19:32.997" v="4108"/>
          <ac:graphicFrameMkLst>
            <pc:docMk/>
            <pc:sldMk cId="3571036485" sldId="282"/>
            <ac:graphicFrameMk id="5" creationId="{A3BF8331-5804-BA89-AD2E-325AE26C7859}"/>
          </ac:graphicFrameMkLst>
        </pc:graphicFrameChg>
        <pc:graphicFrameChg chg="del">
          <ac:chgData name="Abraham Huitron" userId="c8a9401c965bdcdd" providerId="LiveId" clId="{464B1625-D5C2-4D51-A609-440C8C188059}" dt="2022-08-02T07:19:32.777" v="4107" actId="478"/>
          <ac:graphicFrameMkLst>
            <pc:docMk/>
            <pc:sldMk cId="3571036485" sldId="282"/>
            <ac:graphicFrameMk id="8" creationId="{CC3C767B-CF44-1A85-2C4F-01FFF63A0A18}"/>
          </ac:graphicFrameMkLst>
        </pc:graphicFrameChg>
        <pc:picChg chg="mod">
          <ac:chgData name="Abraham Huitron" userId="c8a9401c965bdcdd" providerId="LiveId" clId="{464B1625-D5C2-4D51-A609-440C8C188059}" dt="2022-08-02T07:18:15.953" v="4084" actId="14826"/>
          <ac:picMkLst>
            <pc:docMk/>
            <pc:sldMk cId="3571036485" sldId="282"/>
            <ac:picMk id="4" creationId="{33274F55-23A0-C2F3-EEED-ACB3676B48AB}"/>
          </ac:picMkLst>
        </pc:picChg>
      </pc:sldChg>
      <pc:sldChg chg="modSp add del mod ord">
        <pc:chgData name="Abraham Huitron" userId="c8a9401c965bdcdd" providerId="LiveId" clId="{464B1625-D5C2-4D51-A609-440C8C188059}" dt="2022-08-02T07:34:06.529" v="5570" actId="47"/>
        <pc:sldMkLst>
          <pc:docMk/>
          <pc:sldMk cId="1224348536" sldId="283"/>
        </pc:sldMkLst>
        <pc:spChg chg="mod">
          <ac:chgData name="Abraham Huitron" userId="c8a9401c965bdcdd" providerId="LiveId" clId="{464B1625-D5C2-4D51-A609-440C8C188059}" dt="2022-08-02T07:20:12.345" v="4122" actId="20577"/>
          <ac:spMkLst>
            <pc:docMk/>
            <pc:sldMk cId="1224348536" sldId="283"/>
            <ac:spMk id="2" creationId="{C5A2781B-FCA5-2E6F-2314-C378D76090D8}"/>
          </ac:spMkLst>
        </pc:spChg>
      </pc:sldChg>
      <pc:sldChg chg="new del">
        <pc:chgData name="Abraham Huitron" userId="c8a9401c965bdcdd" providerId="LiveId" clId="{464B1625-D5C2-4D51-A609-440C8C188059}" dt="2022-08-02T07:20:04.937" v="4110" actId="47"/>
        <pc:sldMkLst>
          <pc:docMk/>
          <pc:sldMk cId="2315514182" sldId="283"/>
        </pc:sldMkLst>
      </pc:sldChg>
      <pc:sldChg chg="addSp modSp add mod modNotesTx">
        <pc:chgData name="Abraham Huitron" userId="c8a9401c965bdcdd" providerId="LiveId" clId="{464B1625-D5C2-4D51-A609-440C8C188059}" dt="2022-08-03T02:22:12.614" v="5572" actId="114"/>
        <pc:sldMkLst>
          <pc:docMk/>
          <pc:sldMk cId="1935583552" sldId="284"/>
        </pc:sldMkLst>
        <pc:spChg chg="mod">
          <ac:chgData name="Abraham Huitron" userId="c8a9401c965bdcdd" providerId="LiveId" clId="{464B1625-D5C2-4D51-A609-440C8C188059}" dt="2022-08-02T07:24:21.727" v="4615" actId="20577"/>
          <ac:spMkLst>
            <pc:docMk/>
            <pc:sldMk cId="1935583552" sldId="284"/>
            <ac:spMk id="2" creationId="{C5A2781B-FCA5-2E6F-2314-C378D76090D8}"/>
          </ac:spMkLst>
        </pc:spChg>
        <pc:spChg chg="add mod">
          <ac:chgData name="Abraham Huitron" userId="c8a9401c965bdcdd" providerId="LiveId" clId="{464B1625-D5C2-4D51-A609-440C8C188059}" dt="2022-08-03T02:22:12.614" v="5572" actId="114"/>
          <ac:spMkLst>
            <pc:docMk/>
            <pc:sldMk cId="1935583552" sldId="284"/>
            <ac:spMk id="3" creationId="{DABDA970-11CD-B1C8-C42B-4028720A1F2D}"/>
          </ac:spMkLst>
        </pc:spChg>
      </pc:sldChg>
      <pc:sldChg chg="delSp modSp add mod">
        <pc:chgData name="Abraham Huitron" userId="c8a9401c965bdcdd" providerId="LiveId" clId="{464B1625-D5C2-4D51-A609-440C8C188059}" dt="2022-08-02T07:33:54.577" v="5569" actId="1036"/>
        <pc:sldMkLst>
          <pc:docMk/>
          <pc:sldMk cId="2275376037" sldId="285"/>
        </pc:sldMkLst>
        <pc:spChg chg="mod">
          <ac:chgData name="Abraham Huitron" userId="c8a9401c965bdcdd" providerId="LiveId" clId="{464B1625-D5C2-4D51-A609-440C8C188059}" dt="2022-08-02T07:33:54.577" v="5569" actId="1036"/>
          <ac:spMkLst>
            <pc:docMk/>
            <pc:sldMk cId="2275376037" sldId="285"/>
            <ac:spMk id="2" creationId="{C5A2781B-FCA5-2E6F-2314-C378D76090D8}"/>
          </ac:spMkLst>
        </pc:spChg>
        <pc:spChg chg="del mod">
          <ac:chgData name="Abraham Huitron" userId="c8a9401c965bdcdd" providerId="LiveId" clId="{464B1625-D5C2-4D51-A609-440C8C188059}" dt="2022-08-02T07:33:46.842" v="5563" actId="478"/>
          <ac:spMkLst>
            <pc:docMk/>
            <pc:sldMk cId="2275376037" sldId="285"/>
            <ac:spMk id="3" creationId="{DABDA970-11CD-B1C8-C42B-4028720A1F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65A04-9493-4222-8655-597A5A09B975}"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BEDD2-C84B-4E02-9781-FFF658BA4C25}" type="slidenum">
              <a:rPr lang="en-US" smtClean="0"/>
              <a:t>‹#›</a:t>
            </a:fld>
            <a:endParaRPr lang="en-US"/>
          </a:p>
        </p:txBody>
      </p:sp>
    </p:spTree>
    <p:extLst>
      <p:ext uri="{BB962C8B-B14F-4D97-AF65-F5344CB8AC3E}">
        <p14:creationId xmlns:p14="http://schemas.microsoft.com/office/powerpoint/2010/main" val="28940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9BEDD2-C84B-4E02-9781-FFF658BA4C25}" type="slidenum">
              <a:rPr lang="en-US" smtClean="0"/>
              <a:t>1</a:t>
            </a:fld>
            <a:endParaRPr lang="en-US"/>
          </a:p>
        </p:txBody>
      </p:sp>
    </p:spTree>
    <p:extLst>
      <p:ext uri="{BB962C8B-B14F-4D97-AF65-F5344CB8AC3E}">
        <p14:creationId xmlns:p14="http://schemas.microsoft.com/office/powerpoint/2010/main" val="1614865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12</a:t>
            </a:fld>
            <a:endParaRPr lang="en-US"/>
          </a:p>
        </p:txBody>
      </p:sp>
    </p:spTree>
    <p:extLst>
      <p:ext uri="{BB962C8B-B14F-4D97-AF65-F5344CB8AC3E}">
        <p14:creationId xmlns:p14="http://schemas.microsoft.com/office/powerpoint/2010/main" val="189037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13</a:t>
            </a:fld>
            <a:endParaRPr lang="en-US"/>
          </a:p>
        </p:txBody>
      </p:sp>
    </p:spTree>
    <p:extLst>
      <p:ext uri="{BB962C8B-B14F-4D97-AF65-F5344CB8AC3E}">
        <p14:creationId xmlns:p14="http://schemas.microsoft.com/office/powerpoint/2010/main" val="160304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14</a:t>
            </a:fld>
            <a:endParaRPr lang="en-US"/>
          </a:p>
        </p:txBody>
      </p:sp>
    </p:spTree>
    <p:extLst>
      <p:ext uri="{BB962C8B-B14F-4D97-AF65-F5344CB8AC3E}">
        <p14:creationId xmlns:p14="http://schemas.microsoft.com/office/powerpoint/2010/main" val="191715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15</a:t>
            </a:fld>
            <a:endParaRPr lang="en-US"/>
          </a:p>
        </p:txBody>
      </p:sp>
    </p:spTree>
    <p:extLst>
      <p:ext uri="{BB962C8B-B14F-4D97-AF65-F5344CB8AC3E}">
        <p14:creationId xmlns:p14="http://schemas.microsoft.com/office/powerpoint/2010/main" val="338862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16</a:t>
            </a:fld>
            <a:endParaRPr lang="en-US"/>
          </a:p>
        </p:txBody>
      </p:sp>
    </p:spTree>
    <p:extLst>
      <p:ext uri="{BB962C8B-B14F-4D97-AF65-F5344CB8AC3E}">
        <p14:creationId xmlns:p14="http://schemas.microsoft.com/office/powerpoint/2010/main" val="264317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17</a:t>
            </a:fld>
            <a:endParaRPr lang="en-US"/>
          </a:p>
        </p:txBody>
      </p:sp>
    </p:spTree>
    <p:extLst>
      <p:ext uri="{BB962C8B-B14F-4D97-AF65-F5344CB8AC3E}">
        <p14:creationId xmlns:p14="http://schemas.microsoft.com/office/powerpoint/2010/main" val="1688218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18</a:t>
            </a:fld>
            <a:endParaRPr lang="en-US"/>
          </a:p>
        </p:txBody>
      </p:sp>
    </p:spTree>
    <p:extLst>
      <p:ext uri="{BB962C8B-B14F-4D97-AF65-F5344CB8AC3E}">
        <p14:creationId xmlns:p14="http://schemas.microsoft.com/office/powerpoint/2010/main" val="126386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19</a:t>
            </a:fld>
            <a:endParaRPr lang="en-US"/>
          </a:p>
        </p:txBody>
      </p:sp>
    </p:spTree>
    <p:extLst>
      <p:ext uri="{BB962C8B-B14F-4D97-AF65-F5344CB8AC3E}">
        <p14:creationId xmlns:p14="http://schemas.microsoft.com/office/powerpoint/2010/main" val="380860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Kaggle Dataset Subset</a:t>
            </a:r>
          </a:p>
          <a:p>
            <a:pPr marL="628650" lvl="1" indent="-171450">
              <a:buFont typeface="Arial" panose="020B0604020202020204" pitchFamily="34" charset="0"/>
              <a:buChar char="•"/>
            </a:pPr>
            <a:r>
              <a:rPr lang="en-US" dirty="0"/>
              <a:t>Some data missing such as Solar, Solar Photovoltaic, Solar Thermal</a:t>
            </a:r>
          </a:p>
          <a:p>
            <a:pPr marL="1085850" lvl="2" indent="-171450">
              <a:buFont typeface="Arial" panose="020B0604020202020204" pitchFamily="34" charset="0"/>
              <a:buChar char="•"/>
            </a:pPr>
            <a:r>
              <a:rPr lang="en-US" dirty="0"/>
              <a:t>Good discussion point.</a:t>
            </a:r>
          </a:p>
          <a:p>
            <a:pPr marL="628650" lvl="1" indent="-171450">
              <a:buFont typeface="Arial" panose="020B0604020202020204" pitchFamily="34" charset="0"/>
              <a:buChar char="•"/>
            </a:pPr>
            <a:r>
              <a:rPr lang="en-US" sz="1100" dirty="0"/>
              <a:t>Question…why just 2010-2018?</a:t>
            </a:r>
          </a:p>
          <a:p>
            <a:pPr marL="1085850" lvl="2" indent="-171450">
              <a:buFont typeface="Arial" panose="020B0604020202020204" pitchFamily="34" charset="0"/>
              <a:buChar char="•"/>
            </a:pPr>
            <a:r>
              <a:rPr lang="en-US" sz="1100" dirty="0"/>
              <a:t>Time</a:t>
            </a:r>
          </a:p>
          <a:p>
            <a:pPr marL="1085850" lvl="2" indent="-171450">
              <a:buFont typeface="Arial" panose="020B0604020202020204" pitchFamily="34" charset="0"/>
              <a:buChar char="•"/>
            </a:pPr>
            <a:r>
              <a:rPr lang="en-US" sz="1100" dirty="0"/>
              <a:t>Ease of access</a:t>
            </a:r>
          </a:p>
        </p:txBody>
      </p:sp>
      <p:sp>
        <p:nvSpPr>
          <p:cNvPr id="4" name="Slide Number Placeholder 3"/>
          <p:cNvSpPr>
            <a:spLocks noGrp="1"/>
          </p:cNvSpPr>
          <p:nvPr>
            <p:ph type="sldNum" sz="quarter" idx="5"/>
          </p:nvPr>
        </p:nvSpPr>
        <p:spPr/>
        <p:txBody>
          <a:bodyPr/>
          <a:lstStyle/>
          <a:p>
            <a:fld id="{1C9BEDD2-C84B-4E02-9781-FFF658BA4C25}" type="slidenum">
              <a:rPr lang="en-US" smtClean="0"/>
              <a:t>2</a:t>
            </a:fld>
            <a:endParaRPr lang="en-US"/>
          </a:p>
        </p:txBody>
      </p:sp>
    </p:spTree>
    <p:extLst>
      <p:ext uri="{BB962C8B-B14F-4D97-AF65-F5344CB8AC3E}">
        <p14:creationId xmlns:p14="http://schemas.microsoft.com/office/powerpoint/2010/main" val="423084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Asterisk for the ones covering in the presentation due to time</a:t>
            </a:r>
          </a:p>
        </p:txBody>
      </p:sp>
      <p:sp>
        <p:nvSpPr>
          <p:cNvPr id="4" name="Slide Number Placeholder 3"/>
          <p:cNvSpPr>
            <a:spLocks noGrp="1"/>
          </p:cNvSpPr>
          <p:nvPr>
            <p:ph type="sldNum" sz="quarter" idx="5"/>
          </p:nvPr>
        </p:nvSpPr>
        <p:spPr/>
        <p:txBody>
          <a:bodyPr/>
          <a:lstStyle/>
          <a:p>
            <a:fld id="{1C9BEDD2-C84B-4E02-9781-FFF658BA4C25}" type="slidenum">
              <a:rPr lang="en-US" smtClean="0"/>
              <a:t>3</a:t>
            </a:fld>
            <a:endParaRPr lang="en-US"/>
          </a:p>
        </p:txBody>
      </p:sp>
    </p:spTree>
    <p:extLst>
      <p:ext uri="{BB962C8B-B14F-4D97-AF65-F5344CB8AC3E}">
        <p14:creationId xmlns:p14="http://schemas.microsoft.com/office/powerpoint/2010/main" val="353621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4</a:t>
            </a:fld>
            <a:endParaRPr lang="en-US"/>
          </a:p>
        </p:txBody>
      </p:sp>
    </p:spTree>
    <p:extLst>
      <p:ext uri="{BB962C8B-B14F-4D97-AF65-F5344CB8AC3E}">
        <p14:creationId xmlns:p14="http://schemas.microsoft.com/office/powerpoint/2010/main" val="215062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Describe</a:t>
            </a:r>
          </a:p>
          <a:p>
            <a:pPr marL="628650" lvl="1" indent="-171450">
              <a:buFont typeface="Arial" panose="020B0604020202020204" pitchFamily="34" charset="0"/>
              <a:buChar char="•"/>
            </a:pPr>
            <a:r>
              <a:rPr lang="en-US" dirty="0"/>
              <a:t>Standard Deviation: Lower value = less spread, higher value = more spread</a:t>
            </a:r>
          </a:p>
          <a:p>
            <a:pPr marL="628650" lvl="1" indent="-171450">
              <a:buFont typeface="Arial" panose="020B0604020202020204" pitchFamily="34" charset="0"/>
              <a:buChar char="•"/>
            </a:pPr>
            <a:r>
              <a:rPr lang="en-US" dirty="0"/>
              <a:t>Standard Deviation of the Mean</a:t>
            </a:r>
          </a:p>
          <a:p>
            <a:pPr marL="628650" lvl="1" indent="-171450">
              <a:buFont typeface="Arial" panose="020B0604020202020204" pitchFamily="34" charset="0"/>
              <a:buChar char="•"/>
            </a:pPr>
            <a:r>
              <a:rPr lang="en-US" dirty="0"/>
              <a:t>IQR: Measuring the spread of data points across the mean; 75</a:t>
            </a:r>
            <a:r>
              <a:rPr lang="en-US" baseline="30000" dirty="0"/>
              <a:t>th</a:t>
            </a:r>
            <a:r>
              <a:rPr lang="en-US" dirty="0"/>
              <a:t> – 25</a:t>
            </a:r>
            <a:r>
              <a:rPr lang="en-US" baseline="30000" dirty="0"/>
              <a:t>th</a:t>
            </a:r>
            <a:r>
              <a:rPr lang="en-US" dirty="0"/>
              <a:t> </a:t>
            </a:r>
          </a:p>
          <a:p>
            <a:pPr marL="628650" lvl="1" indent="-171450">
              <a:buFont typeface="Arial" panose="020B0604020202020204" pitchFamily="34" charset="0"/>
              <a:buChar char="•"/>
            </a:pPr>
            <a:r>
              <a:rPr lang="en-US" dirty="0"/>
              <a:t>Skewness: &gt;1 or &lt;-1 indicates a highly distribution. A value between -0.5 and 0.5 indicates that the distribution is fairly symmetrical.</a:t>
            </a:r>
          </a:p>
          <a:p>
            <a:pPr marL="628650" lvl="1" indent="-171450">
              <a:buFont typeface="Arial" panose="020B0604020202020204" pitchFamily="34" charset="0"/>
              <a:buChar char="•"/>
            </a:pPr>
            <a:r>
              <a:rPr lang="en-US" dirty="0"/>
              <a:t>Kurtosis: A measure of whether the data are heavy-tailed or light-tailed relative to a normal distribution.</a:t>
            </a:r>
          </a:p>
        </p:txBody>
      </p:sp>
      <p:sp>
        <p:nvSpPr>
          <p:cNvPr id="4" name="Slide Number Placeholder 3"/>
          <p:cNvSpPr>
            <a:spLocks noGrp="1"/>
          </p:cNvSpPr>
          <p:nvPr>
            <p:ph type="sldNum" sz="quarter" idx="5"/>
          </p:nvPr>
        </p:nvSpPr>
        <p:spPr/>
        <p:txBody>
          <a:bodyPr/>
          <a:lstStyle/>
          <a:p>
            <a:fld id="{1C9BEDD2-C84B-4E02-9781-FFF658BA4C25}" type="slidenum">
              <a:rPr lang="en-US" smtClean="0"/>
              <a:t>6</a:t>
            </a:fld>
            <a:endParaRPr lang="en-US"/>
          </a:p>
        </p:txBody>
      </p:sp>
    </p:spTree>
    <p:extLst>
      <p:ext uri="{BB962C8B-B14F-4D97-AF65-F5344CB8AC3E}">
        <p14:creationId xmlns:p14="http://schemas.microsoft.com/office/powerpoint/2010/main" val="403500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8</a:t>
            </a:fld>
            <a:endParaRPr lang="en-US"/>
          </a:p>
        </p:txBody>
      </p:sp>
    </p:spTree>
    <p:extLst>
      <p:ext uri="{BB962C8B-B14F-4D97-AF65-F5344CB8AC3E}">
        <p14:creationId xmlns:p14="http://schemas.microsoft.com/office/powerpoint/2010/main" val="8094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9</a:t>
            </a:fld>
            <a:endParaRPr lang="en-US"/>
          </a:p>
        </p:txBody>
      </p:sp>
    </p:spTree>
    <p:extLst>
      <p:ext uri="{BB962C8B-B14F-4D97-AF65-F5344CB8AC3E}">
        <p14:creationId xmlns:p14="http://schemas.microsoft.com/office/powerpoint/2010/main" val="93982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10</a:t>
            </a:fld>
            <a:endParaRPr lang="en-US"/>
          </a:p>
        </p:txBody>
      </p:sp>
    </p:spTree>
    <p:extLst>
      <p:ext uri="{BB962C8B-B14F-4D97-AF65-F5344CB8AC3E}">
        <p14:creationId xmlns:p14="http://schemas.microsoft.com/office/powerpoint/2010/main" val="267615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BEDD2-C84B-4E02-9781-FFF658BA4C25}" type="slidenum">
              <a:rPr lang="en-US" smtClean="0"/>
              <a:t>11</a:t>
            </a:fld>
            <a:endParaRPr lang="en-US"/>
          </a:p>
        </p:txBody>
      </p:sp>
    </p:spTree>
    <p:extLst>
      <p:ext uri="{BB962C8B-B14F-4D97-AF65-F5344CB8AC3E}">
        <p14:creationId xmlns:p14="http://schemas.microsoft.com/office/powerpoint/2010/main" val="187237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35992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79432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607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9938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660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88529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876653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20695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4960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6690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340CD-6BDE-4EA9-96A0-89C60E7ECEFC}"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7973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340CD-6BDE-4EA9-96A0-89C60E7ECEFC}"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55401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340CD-6BDE-4EA9-96A0-89C60E7ECEFC}"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49632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340CD-6BDE-4EA9-96A0-89C60E7ECEFC}"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46617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74059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7876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2340CD-6BDE-4EA9-96A0-89C60E7ECEFC}" type="datetimeFigureOut">
              <a:rPr lang="en-US" smtClean="0"/>
              <a:t>8/2/2022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2B0EA8-440D-45C8-A6BF-50A71997A2AB}" type="slidenum">
              <a:rPr lang="en-US" smtClean="0"/>
              <a:t>‹#›</a:t>
            </a:fld>
            <a:endParaRPr lang="en-US"/>
          </a:p>
        </p:txBody>
      </p:sp>
    </p:spTree>
    <p:extLst>
      <p:ext uri="{BB962C8B-B14F-4D97-AF65-F5344CB8AC3E}">
        <p14:creationId xmlns:p14="http://schemas.microsoft.com/office/powerpoint/2010/main" val="1857444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aiso.com/about/Page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datasets/cheedcheed/california-renewable-production-2010201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F9B411-475F-24EB-B4ED-986790A59FD1}"/>
              </a:ext>
            </a:extLst>
          </p:cNvPr>
          <p:cNvSpPr txBox="1"/>
          <p:nvPr/>
        </p:nvSpPr>
        <p:spPr>
          <a:xfrm>
            <a:off x="1195754" y="952136"/>
            <a:ext cx="8510954" cy="1261884"/>
          </a:xfrm>
          <a:prstGeom prst="rect">
            <a:avLst/>
          </a:prstGeom>
          <a:noFill/>
        </p:spPr>
        <p:txBody>
          <a:bodyPr wrap="square" rtlCol="0">
            <a:spAutoFit/>
          </a:bodyPr>
          <a:lstStyle/>
          <a:p>
            <a:r>
              <a:rPr lang="en-US" sz="3800" b="1" dirty="0">
                <a:solidFill>
                  <a:srgbClr val="006A53"/>
                </a:solidFill>
              </a:rPr>
              <a:t>California Renewable Energy: </a:t>
            </a:r>
          </a:p>
          <a:p>
            <a:r>
              <a:rPr lang="en-US" sz="3800" b="1" dirty="0">
                <a:solidFill>
                  <a:srgbClr val="006A53"/>
                </a:solidFill>
              </a:rPr>
              <a:t>A Preliminary Exploratory Analysis</a:t>
            </a:r>
          </a:p>
        </p:txBody>
      </p:sp>
      <p:sp>
        <p:nvSpPr>
          <p:cNvPr id="7" name="TextBox 6">
            <a:extLst>
              <a:ext uri="{FF2B5EF4-FFF2-40B4-BE49-F238E27FC236}">
                <a16:creationId xmlns:a16="http://schemas.microsoft.com/office/drawing/2014/main" id="{BD84197A-A8FE-0280-2B82-CB75FE6B0042}"/>
              </a:ext>
            </a:extLst>
          </p:cNvPr>
          <p:cNvSpPr txBox="1"/>
          <p:nvPr/>
        </p:nvSpPr>
        <p:spPr>
          <a:xfrm>
            <a:off x="1195754" y="2374793"/>
            <a:ext cx="6104372" cy="461665"/>
          </a:xfrm>
          <a:prstGeom prst="rect">
            <a:avLst/>
          </a:prstGeom>
          <a:noFill/>
        </p:spPr>
        <p:txBody>
          <a:bodyPr wrap="square">
            <a:spAutoFit/>
          </a:bodyPr>
          <a:lstStyle/>
          <a:p>
            <a:r>
              <a:rPr lang="en-US" sz="2400" dirty="0"/>
              <a:t>By Abraham Huitron</a:t>
            </a:r>
          </a:p>
        </p:txBody>
      </p:sp>
    </p:spTree>
    <p:extLst>
      <p:ext uri="{BB962C8B-B14F-4D97-AF65-F5344CB8AC3E}">
        <p14:creationId xmlns:p14="http://schemas.microsoft.com/office/powerpoint/2010/main" val="94197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#1 – Geothermal (Time Series)</a:t>
            </a:r>
          </a:p>
        </p:txBody>
      </p:sp>
      <p:pic>
        <p:nvPicPr>
          <p:cNvPr id="4" name="Picture 3" descr="Chart, line chart&#10;&#10;Description automatically generated">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00961"/>
            <a:ext cx="5977706" cy="4871565"/>
          </a:xfrm>
          <a:prstGeom prst="rect">
            <a:avLst/>
          </a:prstGeom>
        </p:spPr>
      </p:pic>
      <p:graphicFrame>
        <p:nvGraphicFramePr>
          <p:cNvPr id="8" name="Table 12">
            <a:extLst>
              <a:ext uri="{FF2B5EF4-FFF2-40B4-BE49-F238E27FC236}">
                <a16:creationId xmlns:a16="http://schemas.microsoft.com/office/drawing/2014/main" id="{CC3C767B-CF44-1A85-2C4F-01FFF63A0A18}"/>
              </a:ext>
            </a:extLst>
          </p:cNvPr>
          <p:cNvGraphicFramePr>
            <a:graphicFrameLocks noGrp="1"/>
          </p:cNvGraphicFramePr>
          <p:nvPr>
            <p:extLst>
              <p:ext uri="{D42A27DB-BD31-4B8C-83A1-F6EECF244321}">
                <p14:modId xmlns:p14="http://schemas.microsoft.com/office/powerpoint/2010/main" val="1352195132"/>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1,230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958.1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96837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#2 – Small Hydro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69665592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314.2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678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39086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#3 – Small Hydro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39603777-D1AB-5789-C409-59BD9416C25F}"/>
              </a:ext>
            </a:extLst>
          </p:cNvPr>
          <p:cNvGraphicFramePr>
            <a:graphicFrameLocks noGrp="1"/>
          </p:cNvGraphicFramePr>
          <p:nvPr>
            <p:extLst>
              <p:ext uri="{D42A27DB-BD31-4B8C-83A1-F6EECF244321}">
                <p14:modId xmlns:p14="http://schemas.microsoft.com/office/powerpoint/2010/main" val="683934562"/>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314.2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678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33785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fontScale="90000"/>
          </a:bodyPr>
          <a:lstStyle/>
          <a:p>
            <a:r>
              <a:rPr lang="en-US" dirty="0"/>
              <a:t>Source #3 – Solar Photovoltaic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819505774"/>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44,904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1,647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9,373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04947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fontScale="90000"/>
          </a:bodyPr>
          <a:lstStyle/>
          <a:p>
            <a:r>
              <a:rPr lang="en-US" dirty="0"/>
              <a:t>Source #3 – Solar Photovoltaic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F217077E-6720-0151-9F98-D1D1AB4464E2}"/>
              </a:ext>
            </a:extLst>
          </p:cNvPr>
          <p:cNvGraphicFramePr>
            <a:graphicFrameLocks noGrp="1"/>
          </p:cNvGraphicFramePr>
          <p:nvPr>
            <p:extLst>
              <p:ext uri="{D42A27DB-BD31-4B8C-83A1-F6EECF244321}">
                <p14:modId xmlns:p14="http://schemas.microsoft.com/office/powerpoint/2010/main" val="410361245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44,904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1,647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9,373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41630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#4 – Wind (Distribution)</a:t>
            </a:r>
          </a:p>
        </p:txBody>
      </p:sp>
      <p:pic>
        <p:nvPicPr>
          <p:cNvPr id="11" name="Picture 10">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48101" cy="4847438"/>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2266073128"/>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-21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1,287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4,914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199723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#4 – Wind (Time Series)</a:t>
            </a:r>
          </a:p>
        </p:txBody>
      </p:sp>
      <p:pic>
        <p:nvPicPr>
          <p:cNvPr id="4" name="Picture 3">
            <a:extLst>
              <a:ext uri="{FF2B5EF4-FFF2-40B4-BE49-F238E27FC236}">
                <a16:creationId xmlns:a16="http://schemas.microsoft.com/office/drawing/2014/main" id="{33274F55-23A0-C2F3-EEED-ACB3676B48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334" y="1400961"/>
            <a:ext cx="5977705" cy="4871565"/>
          </a:xfrm>
          <a:prstGeom prst="rect">
            <a:avLst/>
          </a:prstGeom>
        </p:spPr>
      </p:pic>
      <p:graphicFrame>
        <p:nvGraphicFramePr>
          <p:cNvPr id="5" name="Table 12">
            <a:extLst>
              <a:ext uri="{FF2B5EF4-FFF2-40B4-BE49-F238E27FC236}">
                <a16:creationId xmlns:a16="http://schemas.microsoft.com/office/drawing/2014/main" id="{A3BF8331-5804-BA89-AD2E-325AE26C7859}"/>
              </a:ext>
            </a:extLst>
          </p:cNvPr>
          <p:cNvGraphicFramePr>
            <a:graphicFrameLocks noGrp="1"/>
          </p:cNvGraphicFramePr>
          <p:nvPr>
            <p:extLst>
              <p:ext uri="{D42A27DB-BD31-4B8C-83A1-F6EECF244321}">
                <p14:modId xmlns:p14="http://schemas.microsoft.com/office/powerpoint/2010/main" val="3181950784"/>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-21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1,287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4,914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357103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Autofit/>
          </a:bodyPr>
          <a:lstStyle/>
          <a:p>
            <a:r>
              <a:rPr lang="en-US" sz="3200" dirty="0"/>
              <a:t>Power BI – Full Interactive Report</a:t>
            </a:r>
          </a:p>
        </p:txBody>
      </p:sp>
    </p:spTree>
    <p:extLst>
      <p:ext uri="{BB962C8B-B14F-4D97-AF65-F5344CB8AC3E}">
        <p14:creationId xmlns:p14="http://schemas.microsoft.com/office/powerpoint/2010/main" val="342844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Autofit/>
          </a:bodyPr>
          <a:lstStyle/>
          <a:p>
            <a:r>
              <a:rPr lang="en-US" sz="3200" dirty="0"/>
              <a:t>Follow Up/Research Questions</a:t>
            </a:r>
          </a:p>
        </p:txBody>
      </p:sp>
      <p:sp>
        <p:nvSpPr>
          <p:cNvPr id="3" name="Content Placeholder 2">
            <a:extLst>
              <a:ext uri="{FF2B5EF4-FFF2-40B4-BE49-F238E27FC236}">
                <a16:creationId xmlns:a16="http://schemas.microsoft.com/office/drawing/2014/main" id="{DABDA970-11CD-B1C8-C42B-4028720A1F2D}"/>
              </a:ext>
            </a:extLst>
          </p:cNvPr>
          <p:cNvSpPr>
            <a:spLocks noGrp="1"/>
          </p:cNvSpPr>
          <p:nvPr>
            <p:ph idx="1"/>
          </p:nvPr>
        </p:nvSpPr>
        <p:spPr>
          <a:xfrm>
            <a:off x="677334" y="1400961"/>
            <a:ext cx="8596668" cy="5054547"/>
          </a:xfrm>
        </p:spPr>
        <p:txBody>
          <a:bodyPr>
            <a:normAutofit/>
          </a:bodyPr>
          <a:lstStyle/>
          <a:p>
            <a:r>
              <a:rPr lang="en-US" sz="2000" dirty="0"/>
              <a:t>Can we utilize the seasonality of the production methods in order to maximize energy production efficiently?</a:t>
            </a:r>
          </a:p>
          <a:p>
            <a:r>
              <a:rPr lang="en-US" sz="2000" dirty="0"/>
              <a:t>With further research, could we analyze which technologies are better to pursue in the future?</a:t>
            </a:r>
          </a:p>
          <a:p>
            <a:r>
              <a:rPr lang="en-US" sz="2000" dirty="0"/>
              <a:t>Is it cheaper to produce one form of energy over another? Is it also easier? </a:t>
            </a:r>
          </a:p>
          <a:p>
            <a:r>
              <a:rPr lang="en-US" sz="2000" dirty="0"/>
              <a:t>Can we further predict the growth of adoption/popularity of current or newer technology?</a:t>
            </a:r>
          </a:p>
          <a:p>
            <a:r>
              <a:rPr lang="en-US" sz="2000" dirty="0"/>
              <a:t>Is one technology limited in its daily production than others?</a:t>
            </a:r>
          </a:p>
          <a:p>
            <a:r>
              <a:rPr lang="en-US" sz="2000" dirty="0"/>
              <a:t>Can we get more data to analyze more forms even deeper?</a:t>
            </a:r>
          </a:p>
          <a:p>
            <a:pPr lvl="1"/>
            <a:r>
              <a:rPr lang="en-US" sz="1800" dirty="0"/>
              <a:t>How can we handle missing values?</a:t>
            </a:r>
          </a:p>
          <a:p>
            <a:pPr lvl="1"/>
            <a:r>
              <a:rPr lang="en-US" sz="1800" dirty="0"/>
              <a:t>Investigate missing values</a:t>
            </a:r>
          </a:p>
          <a:p>
            <a:endParaRPr lang="en-US" sz="2000" dirty="0"/>
          </a:p>
        </p:txBody>
      </p:sp>
    </p:spTree>
    <p:extLst>
      <p:ext uri="{BB962C8B-B14F-4D97-AF65-F5344CB8AC3E}">
        <p14:creationId xmlns:p14="http://schemas.microsoft.com/office/powerpoint/2010/main" val="1935583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69519" y="609600"/>
            <a:ext cx="8596668" cy="791361"/>
          </a:xfrm>
        </p:spPr>
        <p:txBody>
          <a:bodyPr>
            <a:noAutofit/>
          </a:bodyPr>
          <a:lstStyle/>
          <a:p>
            <a:r>
              <a:rPr lang="en-US" sz="5400" dirty="0"/>
              <a:t>Thank You</a:t>
            </a:r>
          </a:p>
        </p:txBody>
      </p:sp>
    </p:spTree>
    <p:extLst>
      <p:ext uri="{BB962C8B-B14F-4D97-AF65-F5344CB8AC3E}">
        <p14:creationId xmlns:p14="http://schemas.microsoft.com/office/powerpoint/2010/main" val="227537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normAutofit/>
          </a:bodyPr>
          <a:lstStyle/>
          <a:p>
            <a:r>
              <a:rPr lang="en-US" dirty="0">
                <a:hlinkClick r:id="rId3"/>
              </a:rPr>
              <a:t>California Independent Systems Operator (CAISO)</a:t>
            </a:r>
            <a:endParaRPr lang="en-US" dirty="0"/>
          </a:p>
          <a:p>
            <a:pPr lvl="1"/>
            <a:r>
              <a:rPr lang="en-US" dirty="0"/>
              <a:t>An organization built to maintain the reliability of one of the largest, most modern power grid in the world. They operate a transparent and accessible wholesale energy market, working diligently to meet the electricity needs of its consumers, while at the same time, increasing the amount of renewable energy for the future. (California ISO - Our business, 2022)</a:t>
            </a:r>
          </a:p>
          <a:p>
            <a:r>
              <a:rPr lang="en-US" dirty="0">
                <a:hlinkClick r:id="rId4"/>
              </a:rPr>
              <a:t>Kaggle Dataset Subset</a:t>
            </a:r>
            <a:endParaRPr lang="en-US" dirty="0"/>
          </a:p>
          <a:p>
            <a:pPr lvl="1"/>
            <a:r>
              <a:rPr lang="en-US" dirty="0"/>
              <a:t>Renewable energy sources</a:t>
            </a:r>
          </a:p>
          <a:p>
            <a:pPr lvl="1"/>
            <a:r>
              <a:rPr lang="en-US" dirty="0"/>
              <a:t>Hourly power generated values in megawatts (MW)</a:t>
            </a:r>
          </a:p>
          <a:p>
            <a:pPr lvl="1"/>
            <a:r>
              <a:rPr lang="en-US" dirty="0"/>
              <a:t>Date Range: 2010 – 2018</a:t>
            </a:r>
          </a:p>
        </p:txBody>
      </p:sp>
    </p:spTree>
    <p:extLst>
      <p:ext uri="{BB962C8B-B14F-4D97-AF65-F5344CB8AC3E}">
        <p14:creationId xmlns:p14="http://schemas.microsoft.com/office/powerpoint/2010/main" val="299426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F168-4E16-D23F-AFFF-51EA43F47704}"/>
              </a:ext>
            </a:extLst>
          </p:cNvPr>
          <p:cNvSpPr>
            <a:spLocks noGrp="1"/>
          </p:cNvSpPr>
          <p:nvPr>
            <p:ph type="title"/>
          </p:nvPr>
        </p:nvSpPr>
        <p:spPr>
          <a:xfrm>
            <a:off x="677334" y="609600"/>
            <a:ext cx="8596668" cy="754252"/>
          </a:xfrm>
        </p:spPr>
        <p:txBody>
          <a:bodyPr>
            <a:normAutofit/>
          </a:bodyPr>
          <a:lstStyle/>
          <a:p>
            <a:r>
              <a:rPr lang="en-US" dirty="0"/>
              <a:t>Sources</a:t>
            </a:r>
          </a:p>
        </p:txBody>
      </p:sp>
      <p:sp>
        <p:nvSpPr>
          <p:cNvPr id="3" name="Content Placeholder 2">
            <a:extLst>
              <a:ext uri="{FF2B5EF4-FFF2-40B4-BE49-F238E27FC236}">
                <a16:creationId xmlns:a16="http://schemas.microsoft.com/office/drawing/2014/main" id="{297475B8-2B85-7CF6-B7BF-7339937328A6}"/>
              </a:ext>
            </a:extLst>
          </p:cNvPr>
          <p:cNvSpPr>
            <a:spLocks noGrp="1"/>
          </p:cNvSpPr>
          <p:nvPr>
            <p:ph idx="1"/>
          </p:nvPr>
        </p:nvSpPr>
        <p:spPr>
          <a:xfrm>
            <a:off x="677334" y="1363852"/>
            <a:ext cx="8596668" cy="5265548"/>
          </a:xfrm>
        </p:spPr>
        <p:txBody>
          <a:bodyPr>
            <a:noAutofit/>
          </a:bodyPr>
          <a:lstStyle/>
          <a:p>
            <a:r>
              <a:rPr lang="en-US" sz="1400" dirty="0"/>
              <a:t>Caiso.com. 2022. California ISO - Our business. [online] Available at: &lt;http://www.caiso.com/about/Pages/OurBusiness/Default.aspx&gt; [Accessed 1 August 2022].</a:t>
            </a:r>
          </a:p>
          <a:p>
            <a:r>
              <a:rPr lang="en-US" sz="1400" dirty="0"/>
              <a:t>Eia.gov. 2022. Geothermal explained - U.S. Energy Information Administration (EIA). [online] Available at: &lt;https://www.eia.gov/energyexplained/geothermal/#:~:text=Geothermal%20energy%20is%20heat%20within,buildings%2C%20and%20to%20generate%20electricity.&gt; [Accessed 29 July 2022].</a:t>
            </a:r>
          </a:p>
          <a:p>
            <a:r>
              <a:rPr lang="en-US" sz="1400" dirty="0"/>
              <a:t>En.wikipedia.org. 2022. Biogas - Wikipedia. [online] Available at: &lt;https://en.wikipedia.org/wiki/Biogas#:~:text=Biogas%20is%20a%20mixture%20of,is%20a%20renewable%20energy%20source.&gt; [Accessed 29 July 2022].</a:t>
            </a:r>
          </a:p>
          <a:p>
            <a:r>
              <a:rPr lang="en-US" sz="1400" dirty="0"/>
              <a:t>En.wikipedia.org. 2022. Small hydro - Wikipedia. [online] Available at: &lt;https://en.wikipedia.org/wiki/Small_hydro&gt; [Accessed 29 July 2022]</a:t>
            </a:r>
          </a:p>
          <a:p>
            <a:r>
              <a:rPr lang="en-US" sz="1400" dirty="0"/>
              <a:t>En.wikipedia.org. 2022. Solar thermal energy - Wikipedia. [online] Available at: &lt;https://en.wikipedia.org/wiki/Solar_thermal_energy&gt; [Accessed 29 July 2022].</a:t>
            </a:r>
          </a:p>
          <a:p>
            <a:r>
              <a:rPr lang="en-US" sz="1400" dirty="0"/>
              <a:t>Irena.org. 2022. Wind. [online] Available at: &lt;https://www.irena.org/wind#:~:text=Wind%20is%20used%20to%20produce,the%20turbine%20connected%20to%20them.&gt; [Accessed 29 July 2022].</a:t>
            </a:r>
          </a:p>
          <a:p>
            <a:r>
              <a:rPr lang="en-US" sz="1400" dirty="0"/>
              <a:t>Nationalgeographic.org. 2022. [online] Available at: &lt;https://www.nationalgeographic.org/encyclopedia/biomass-energy/#:~:text=Biomass%20is%20a%20clean%2C%20renewable,and%20can%20be%20managed%20sustainably.&gt; [Accessed 29 July 2022].</a:t>
            </a:r>
          </a:p>
          <a:p>
            <a:endParaRPr lang="en-US" sz="1400" dirty="0"/>
          </a:p>
        </p:txBody>
      </p:sp>
    </p:spTree>
    <p:extLst>
      <p:ext uri="{BB962C8B-B14F-4D97-AF65-F5344CB8AC3E}">
        <p14:creationId xmlns:p14="http://schemas.microsoft.com/office/powerpoint/2010/main" val="216176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F168-4E16-D23F-AFFF-51EA43F47704}"/>
              </a:ext>
            </a:extLst>
          </p:cNvPr>
          <p:cNvSpPr>
            <a:spLocks noGrp="1"/>
          </p:cNvSpPr>
          <p:nvPr>
            <p:ph type="title"/>
          </p:nvPr>
        </p:nvSpPr>
        <p:spPr>
          <a:xfrm>
            <a:off x="677334" y="609600"/>
            <a:ext cx="8596668" cy="754252"/>
          </a:xfrm>
        </p:spPr>
        <p:txBody>
          <a:bodyPr>
            <a:normAutofit/>
          </a:bodyPr>
          <a:lstStyle/>
          <a:p>
            <a:r>
              <a:rPr lang="en-US" dirty="0"/>
              <a:t>Sources Cont.</a:t>
            </a:r>
          </a:p>
        </p:txBody>
      </p:sp>
      <p:sp>
        <p:nvSpPr>
          <p:cNvPr id="3" name="Content Placeholder 2">
            <a:extLst>
              <a:ext uri="{FF2B5EF4-FFF2-40B4-BE49-F238E27FC236}">
                <a16:creationId xmlns:a16="http://schemas.microsoft.com/office/drawing/2014/main" id="{297475B8-2B85-7CF6-B7BF-7339937328A6}"/>
              </a:ext>
            </a:extLst>
          </p:cNvPr>
          <p:cNvSpPr>
            <a:spLocks noGrp="1"/>
          </p:cNvSpPr>
          <p:nvPr>
            <p:ph idx="1"/>
          </p:nvPr>
        </p:nvSpPr>
        <p:spPr>
          <a:xfrm>
            <a:off x="677334" y="1363852"/>
            <a:ext cx="8596668" cy="4884548"/>
          </a:xfrm>
        </p:spPr>
        <p:txBody>
          <a:bodyPr>
            <a:noAutofit/>
          </a:bodyPr>
          <a:lstStyle/>
          <a:p>
            <a:r>
              <a:rPr lang="en-US" sz="1400" dirty="0"/>
              <a:t>Nrel.gov. 2022. Solar Photovoltaic Technology Basics. [online] Available at: &lt;https://www.nrel.gov/research/re-photovoltaics.html&gt; [Accessed 29 July 2022].</a:t>
            </a:r>
          </a:p>
          <a:p>
            <a:r>
              <a:rPr lang="en-US" sz="1400" dirty="0"/>
              <a:t>SEIA. 2022. About Solar Energy | SEIA. [online] Available at: &lt;https://www.seia.org/initiatives/about-solar-energy&gt; [Accessed 29 July 2022].</a:t>
            </a:r>
          </a:p>
        </p:txBody>
      </p:sp>
    </p:spTree>
    <p:extLst>
      <p:ext uri="{BB962C8B-B14F-4D97-AF65-F5344CB8AC3E}">
        <p14:creationId xmlns:p14="http://schemas.microsoft.com/office/powerpoint/2010/main" val="41946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B74-A759-0E68-D44A-BBD2843735A4}"/>
              </a:ext>
            </a:extLst>
          </p:cNvPr>
          <p:cNvSpPr>
            <a:spLocks noGrp="1"/>
          </p:cNvSpPr>
          <p:nvPr>
            <p:ph type="title"/>
          </p:nvPr>
        </p:nvSpPr>
        <p:spPr>
          <a:xfrm>
            <a:off x="677334" y="609600"/>
            <a:ext cx="8596668" cy="817877"/>
          </a:xfrm>
        </p:spPr>
        <p:txBody>
          <a:bodyPr/>
          <a:lstStyle/>
          <a:p>
            <a:r>
              <a:rPr lang="en-US" dirty="0"/>
              <a:t>Energy Types</a:t>
            </a:r>
          </a:p>
        </p:txBody>
      </p:sp>
      <p:graphicFrame>
        <p:nvGraphicFramePr>
          <p:cNvPr id="5" name="Table 5">
            <a:extLst>
              <a:ext uri="{FF2B5EF4-FFF2-40B4-BE49-F238E27FC236}">
                <a16:creationId xmlns:a16="http://schemas.microsoft.com/office/drawing/2014/main" id="{F90868F7-8E72-ABAB-76E2-E049B1DF2D02}"/>
              </a:ext>
            </a:extLst>
          </p:cNvPr>
          <p:cNvGraphicFramePr>
            <a:graphicFrameLocks noGrp="1"/>
          </p:cNvGraphicFramePr>
          <p:nvPr>
            <p:extLst>
              <p:ext uri="{D42A27DB-BD31-4B8C-83A1-F6EECF244321}">
                <p14:modId xmlns:p14="http://schemas.microsoft.com/office/powerpoint/2010/main" val="2517002297"/>
              </p:ext>
            </p:extLst>
          </p:nvPr>
        </p:nvGraphicFramePr>
        <p:xfrm>
          <a:off x="677332" y="1427477"/>
          <a:ext cx="9381068" cy="4990424"/>
        </p:xfrm>
        <a:graphic>
          <a:graphicData uri="http://schemas.openxmlformats.org/drawingml/2006/table">
            <a:tbl>
              <a:tblPr firstRow="1" bandRow="1">
                <a:tableStyleId>{5C22544A-7EE6-4342-B048-85BDC9FD1C3A}</a:tableStyleId>
              </a:tblPr>
              <a:tblGrid>
                <a:gridCol w="1621617">
                  <a:extLst>
                    <a:ext uri="{9D8B030D-6E8A-4147-A177-3AD203B41FA5}">
                      <a16:colId xmlns:a16="http://schemas.microsoft.com/office/drawing/2014/main" val="1654379963"/>
                    </a:ext>
                  </a:extLst>
                </a:gridCol>
                <a:gridCol w="7759451">
                  <a:extLst>
                    <a:ext uri="{9D8B030D-6E8A-4147-A177-3AD203B41FA5}">
                      <a16:colId xmlns:a16="http://schemas.microsoft.com/office/drawing/2014/main" val="3182499241"/>
                    </a:ext>
                  </a:extLst>
                </a:gridCol>
              </a:tblGrid>
              <a:tr h="418424">
                <a:tc>
                  <a:txBody>
                    <a:bodyPr/>
                    <a:lstStyle/>
                    <a:p>
                      <a:r>
                        <a:rPr lang="en-US" sz="1200" i="0" dirty="0"/>
                        <a:t>Fuel</a:t>
                      </a:r>
                    </a:p>
                  </a:txBody>
                  <a:tcPr/>
                </a:tc>
                <a:tc>
                  <a:txBody>
                    <a:bodyPr/>
                    <a:lstStyle/>
                    <a:p>
                      <a:r>
                        <a:rPr lang="en-US" sz="1200" i="0"/>
                        <a:t>Description</a:t>
                      </a:r>
                      <a:endParaRPr lang="en-US" sz="1200" i="0" dirty="0"/>
                    </a:p>
                  </a:txBody>
                  <a:tcPr/>
                </a:tc>
                <a:extLst>
                  <a:ext uri="{0D108BD9-81ED-4DB2-BD59-A6C34878D82A}">
                    <a16:rowId xmlns:a16="http://schemas.microsoft.com/office/drawing/2014/main" val="3492272012"/>
                  </a:ext>
                </a:extLst>
              </a:tr>
              <a:tr h="418424">
                <a:tc>
                  <a:txBody>
                    <a:bodyPr/>
                    <a:lstStyle/>
                    <a:p>
                      <a:r>
                        <a:rPr lang="en-US" sz="1200" i="0" dirty="0"/>
                        <a:t>BIOGAS</a:t>
                      </a:r>
                    </a:p>
                  </a:txBody>
                  <a:tcPr/>
                </a:tc>
                <a:tc>
                  <a:txBody>
                    <a:bodyPr/>
                    <a:lstStyle/>
                    <a:p>
                      <a:r>
                        <a:rPr lang="en-US" sz="1200" i="0" dirty="0"/>
                        <a:t>Biogas a mixture of gases, consisting of methane, carbon dioxide and hydrogen </a:t>
                      </a:r>
                      <a:r>
                        <a:rPr lang="en-US" sz="1200" i="0" dirty="0" err="1"/>
                        <a:t>sulphide</a:t>
                      </a:r>
                      <a:r>
                        <a:rPr lang="en-US" sz="1200" i="0" dirty="0"/>
                        <a:t>, produced from raw materials such as agricultural waste, manure, sewage, and others. (Biogas - Wikipedia, 2022)</a:t>
                      </a:r>
                    </a:p>
                  </a:txBody>
                  <a:tcPr/>
                </a:tc>
                <a:extLst>
                  <a:ext uri="{0D108BD9-81ED-4DB2-BD59-A6C34878D82A}">
                    <a16:rowId xmlns:a16="http://schemas.microsoft.com/office/drawing/2014/main" val="306774999"/>
                  </a:ext>
                </a:extLst>
              </a:tr>
              <a:tr h="418424">
                <a:tc>
                  <a:txBody>
                    <a:bodyPr/>
                    <a:lstStyle/>
                    <a:p>
                      <a:r>
                        <a:rPr lang="en-US" sz="1200" i="0" dirty="0"/>
                        <a:t>BIOMASS</a:t>
                      </a:r>
                    </a:p>
                  </a:txBody>
                  <a:tcPr/>
                </a:tc>
                <a:tc>
                  <a:txBody>
                    <a:bodyPr/>
                    <a:lstStyle/>
                    <a:p>
                      <a:r>
                        <a:rPr lang="en-US" sz="1200" i="0"/>
                        <a:t>Biomass is a clean, renewable energy source, initiated from the sun, plants, and algae. Trees, crops, and other food waste also contribute to this energy source. (2022)</a:t>
                      </a:r>
                      <a:endParaRPr lang="en-US" sz="1200" i="0" dirty="0"/>
                    </a:p>
                  </a:txBody>
                  <a:tcPr/>
                </a:tc>
                <a:extLst>
                  <a:ext uri="{0D108BD9-81ED-4DB2-BD59-A6C34878D82A}">
                    <a16:rowId xmlns:a16="http://schemas.microsoft.com/office/drawing/2014/main" val="2500987240"/>
                  </a:ext>
                </a:extLst>
              </a:tr>
              <a:tr h="418424">
                <a:tc>
                  <a:txBody>
                    <a:bodyPr/>
                    <a:lstStyle/>
                    <a:p>
                      <a:r>
                        <a:rPr lang="en-US" sz="1200" i="0" dirty="0"/>
                        <a:t>GEOTHERMAL*</a:t>
                      </a:r>
                    </a:p>
                  </a:txBody>
                  <a:tcPr/>
                </a:tc>
                <a:tc>
                  <a:txBody>
                    <a:bodyPr/>
                    <a:lstStyle/>
                    <a:p>
                      <a:r>
                        <a:rPr lang="en-US" sz="1200" i="0"/>
                        <a:t>Originated from the Greek words geo (earth) and therme (heat), geothermal energy is a form of heat energy that is sourced from inside our planet earth. It is used to heat baths, buildings, and much more. (Geothermal explained - U.S. Energy Information Administration (EIA), 2022)</a:t>
                      </a:r>
                      <a:endParaRPr lang="en-US" sz="1200" i="0" dirty="0"/>
                    </a:p>
                  </a:txBody>
                  <a:tcPr/>
                </a:tc>
                <a:extLst>
                  <a:ext uri="{0D108BD9-81ED-4DB2-BD59-A6C34878D82A}">
                    <a16:rowId xmlns:a16="http://schemas.microsoft.com/office/drawing/2014/main" val="3180971301"/>
                  </a:ext>
                </a:extLst>
              </a:tr>
              <a:tr h="418424">
                <a:tc>
                  <a:txBody>
                    <a:bodyPr/>
                    <a:lstStyle/>
                    <a:p>
                      <a:r>
                        <a:rPr lang="en-US" sz="1200" i="0" dirty="0"/>
                        <a:t>SMALL HYDRO*</a:t>
                      </a:r>
                    </a:p>
                  </a:txBody>
                  <a:tcPr/>
                </a:tc>
                <a:tc>
                  <a:txBody>
                    <a:bodyPr/>
                    <a:lstStyle/>
                    <a:p>
                      <a:r>
                        <a:rPr lang="en-US" sz="1200" i="0" dirty="0"/>
                        <a:t>Hydroelectric power is the generation of electric power from the movement of water. Small hydro is a power station designed for a small community or industry, typically generating small amounts of power than traditional full hydro systems. (Small hydro - Wikipedia, 2022)</a:t>
                      </a:r>
                    </a:p>
                  </a:txBody>
                  <a:tcPr/>
                </a:tc>
                <a:extLst>
                  <a:ext uri="{0D108BD9-81ED-4DB2-BD59-A6C34878D82A}">
                    <a16:rowId xmlns:a16="http://schemas.microsoft.com/office/drawing/2014/main" val="2762978505"/>
                  </a:ext>
                </a:extLst>
              </a:tr>
              <a:tr h="418424">
                <a:tc>
                  <a:txBody>
                    <a:bodyPr/>
                    <a:lstStyle/>
                    <a:p>
                      <a:r>
                        <a:rPr lang="en-US" sz="1200" i="0" dirty="0"/>
                        <a:t>SOLAR</a:t>
                      </a:r>
                    </a:p>
                  </a:txBody>
                  <a:tcPr/>
                </a:tc>
                <a:tc>
                  <a:txBody>
                    <a:bodyPr/>
                    <a:lstStyle/>
                    <a:p>
                      <a:r>
                        <a:rPr lang="en-US" sz="1200" i="0"/>
                        <a:t>Solar power is energy from the sun that is converted into thermal or electrical energy. It is the cleanest, most abundant, renewable source available. The U.S. is known for having some of the richest solar resources in the world. </a:t>
                      </a:r>
                      <a:r>
                        <a:rPr lang="nn-NO" sz="1200" i="0"/>
                        <a:t>(About Solar Energy | SEIA, 2022)</a:t>
                      </a:r>
                      <a:endParaRPr lang="en-US" sz="1200" i="0" dirty="0"/>
                    </a:p>
                  </a:txBody>
                  <a:tcPr/>
                </a:tc>
                <a:extLst>
                  <a:ext uri="{0D108BD9-81ED-4DB2-BD59-A6C34878D82A}">
                    <a16:rowId xmlns:a16="http://schemas.microsoft.com/office/drawing/2014/main" val="1412237342"/>
                  </a:ext>
                </a:extLst>
              </a:tr>
              <a:tr h="636683">
                <a:tc>
                  <a:txBody>
                    <a:bodyPr/>
                    <a:lstStyle/>
                    <a:p>
                      <a:r>
                        <a:rPr lang="en-US" sz="1200" i="0" dirty="0"/>
                        <a:t>SOLAR PV*</a:t>
                      </a:r>
                    </a:p>
                  </a:txBody>
                  <a:tcPr/>
                </a:tc>
                <a:tc>
                  <a:txBody>
                    <a:bodyPr/>
                    <a:lstStyle/>
                    <a:p>
                      <a:r>
                        <a:rPr lang="en-US" sz="1200" i="0" dirty="0"/>
                        <a:t>Photovoltaics (often shortened as PV) gets its name from the process of converting light (photons) to electricity (voltage), which is called the photovoltaic effect. Today, electricity from solar cells has become the most cost competitive in many regions. (Solar Photovoltaic Technology Basics, 2022)</a:t>
                      </a:r>
                    </a:p>
                  </a:txBody>
                  <a:tcPr/>
                </a:tc>
                <a:extLst>
                  <a:ext uri="{0D108BD9-81ED-4DB2-BD59-A6C34878D82A}">
                    <a16:rowId xmlns:a16="http://schemas.microsoft.com/office/drawing/2014/main" val="2257766540"/>
                  </a:ext>
                </a:extLst>
              </a:tr>
              <a:tr h="418424">
                <a:tc>
                  <a:txBody>
                    <a:bodyPr/>
                    <a:lstStyle/>
                    <a:p>
                      <a:r>
                        <a:rPr lang="en-US" sz="1200" i="0" dirty="0"/>
                        <a:t>SOLAR THERMAL</a:t>
                      </a:r>
                    </a:p>
                  </a:txBody>
                  <a:tcPr/>
                </a:tc>
                <a:tc>
                  <a:txBody>
                    <a:bodyPr/>
                    <a:lstStyle/>
                    <a:p>
                      <a:r>
                        <a:rPr lang="en-US" sz="1200" i="0" dirty="0"/>
                        <a:t>Solar thermal generator systems collect and concentrate sunlight to produce the high temperature heat needed to generate electricity. This method uses reflectors and storage systems to gather and aggregate the sun’s heat energy. (Solar thermal energy - Wikipedia, 2022)</a:t>
                      </a:r>
                    </a:p>
                  </a:txBody>
                  <a:tcPr/>
                </a:tc>
                <a:extLst>
                  <a:ext uri="{0D108BD9-81ED-4DB2-BD59-A6C34878D82A}">
                    <a16:rowId xmlns:a16="http://schemas.microsoft.com/office/drawing/2014/main" val="783630368"/>
                  </a:ext>
                </a:extLst>
              </a:tr>
              <a:tr h="418424">
                <a:tc>
                  <a:txBody>
                    <a:bodyPr/>
                    <a:lstStyle/>
                    <a:p>
                      <a:r>
                        <a:rPr lang="en-US" sz="1200" i="0" dirty="0"/>
                        <a:t>WIND TOTAL*</a:t>
                      </a:r>
                    </a:p>
                  </a:txBody>
                  <a:tcPr/>
                </a:tc>
                <a:tc>
                  <a:txBody>
                    <a:bodyPr/>
                    <a:lstStyle/>
                    <a:p>
                      <a:r>
                        <a:rPr lang="en-US" sz="1200" i="0" dirty="0"/>
                        <a:t>Wind is used to produce electricity using the kinetic energy created by air in motion. This is transformed into electrical energy using wind turbines or wind energy conversion systems. (Wind, 2022)</a:t>
                      </a:r>
                    </a:p>
                  </a:txBody>
                  <a:tcPr/>
                </a:tc>
                <a:extLst>
                  <a:ext uri="{0D108BD9-81ED-4DB2-BD59-A6C34878D82A}">
                    <a16:rowId xmlns:a16="http://schemas.microsoft.com/office/drawing/2014/main" val="3164450816"/>
                  </a:ext>
                </a:extLst>
              </a:tr>
            </a:tbl>
          </a:graphicData>
        </a:graphic>
      </p:graphicFrame>
    </p:spTree>
    <p:extLst>
      <p:ext uri="{BB962C8B-B14F-4D97-AF65-F5344CB8AC3E}">
        <p14:creationId xmlns:p14="http://schemas.microsoft.com/office/powerpoint/2010/main" val="336204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B74-A759-0E68-D44A-BBD2843735A4}"/>
              </a:ext>
            </a:extLst>
          </p:cNvPr>
          <p:cNvSpPr>
            <a:spLocks noGrp="1"/>
          </p:cNvSpPr>
          <p:nvPr>
            <p:ph type="title"/>
          </p:nvPr>
        </p:nvSpPr>
        <p:spPr/>
        <p:txBody>
          <a:bodyPr/>
          <a:lstStyle/>
          <a:p>
            <a:r>
              <a:rPr lang="en-US" dirty="0"/>
              <a:t>Data Detail</a:t>
            </a:r>
          </a:p>
        </p:txBody>
      </p:sp>
      <p:graphicFrame>
        <p:nvGraphicFramePr>
          <p:cNvPr id="5" name="Table 5">
            <a:extLst>
              <a:ext uri="{FF2B5EF4-FFF2-40B4-BE49-F238E27FC236}">
                <a16:creationId xmlns:a16="http://schemas.microsoft.com/office/drawing/2014/main" id="{F90868F7-8E72-ABAB-76E2-E049B1DF2D02}"/>
              </a:ext>
            </a:extLst>
          </p:cNvPr>
          <p:cNvGraphicFramePr>
            <a:graphicFrameLocks noGrp="1"/>
          </p:cNvGraphicFramePr>
          <p:nvPr>
            <p:extLst>
              <p:ext uri="{D42A27DB-BD31-4B8C-83A1-F6EECF244321}">
                <p14:modId xmlns:p14="http://schemas.microsoft.com/office/powerpoint/2010/main" val="3989818218"/>
              </p:ext>
            </p:extLst>
          </p:nvPr>
        </p:nvGraphicFramePr>
        <p:xfrm>
          <a:off x="677332" y="1427477"/>
          <a:ext cx="8596668" cy="4820923"/>
        </p:xfrm>
        <a:graphic>
          <a:graphicData uri="http://schemas.openxmlformats.org/drawingml/2006/table">
            <a:tbl>
              <a:tblPr firstRow="1" bandRow="1">
                <a:tableStyleId>{5C22544A-7EE6-4342-B048-85BDC9FD1C3A}</a:tableStyleId>
              </a:tblPr>
              <a:tblGrid>
                <a:gridCol w="2181826">
                  <a:extLst>
                    <a:ext uri="{9D8B030D-6E8A-4147-A177-3AD203B41FA5}">
                      <a16:colId xmlns:a16="http://schemas.microsoft.com/office/drawing/2014/main" val="1654379963"/>
                    </a:ext>
                  </a:extLst>
                </a:gridCol>
                <a:gridCol w="6414842">
                  <a:extLst>
                    <a:ext uri="{9D8B030D-6E8A-4147-A177-3AD203B41FA5}">
                      <a16:colId xmlns:a16="http://schemas.microsoft.com/office/drawing/2014/main" val="3182499241"/>
                    </a:ext>
                  </a:extLst>
                </a:gridCol>
              </a:tblGrid>
              <a:tr h="418424">
                <a:tc>
                  <a:txBody>
                    <a:bodyPr/>
                    <a:lstStyle/>
                    <a:p>
                      <a:r>
                        <a:rPr lang="en-US" dirty="0"/>
                        <a:t>Variable Name</a:t>
                      </a:r>
                    </a:p>
                  </a:txBody>
                  <a:tcPr/>
                </a:tc>
                <a:tc>
                  <a:txBody>
                    <a:bodyPr/>
                    <a:lstStyle/>
                    <a:p>
                      <a:r>
                        <a:rPr lang="en-US" dirty="0"/>
                        <a:t>Description</a:t>
                      </a:r>
                    </a:p>
                  </a:txBody>
                  <a:tcPr/>
                </a:tc>
                <a:extLst>
                  <a:ext uri="{0D108BD9-81ED-4DB2-BD59-A6C34878D82A}">
                    <a16:rowId xmlns:a16="http://schemas.microsoft.com/office/drawing/2014/main" val="3492272012"/>
                  </a:ext>
                </a:extLst>
              </a:tr>
              <a:tr h="418424">
                <a:tc>
                  <a:txBody>
                    <a:bodyPr/>
                    <a:lstStyle/>
                    <a:p>
                      <a:r>
                        <a:rPr lang="en-US" dirty="0"/>
                        <a:t>TIMESTAMP</a:t>
                      </a:r>
                    </a:p>
                  </a:txBody>
                  <a:tcPr/>
                </a:tc>
                <a:tc>
                  <a:txBody>
                    <a:bodyPr/>
                    <a:lstStyle/>
                    <a:p>
                      <a:r>
                        <a:rPr lang="en-US" dirty="0"/>
                        <a:t>The date/time of the record. (YYYY-MM-DD </a:t>
                      </a:r>
                      <a:r>
                        <a:rPr lang="en-US" dirty="0" err="1"/>
                        <a:t>hh:mm:ss</a:t>
                      </a:r>
                      <a:r>
                        <a:rPr lang="en-US" dirty="0"/>
                        <a:t>)</a:t>
                      </a:r>
                    </a:p>
                  </a:txBody>
                  <a:tcPr/>
                </a:tc>
                <a:extLst>
                  <a:ext uri="{0D108BD9-81ED-4DB2-BD59-A6C34878D82A}">
                    <a16:rowId xmlns:a16="http://schemas.microsoft.com/office/drawing/2014/main" val="1911219403"/>
                  </a:ext>
                </a:extLst>
              </a:tr>
              <a:tr h="418424">
                <a:tc>
                  <a:txBody>
                    <a:bodyPr/>
                    <a:lstStyle/>
                    <a:p>
                      <a:r>
                        <a:rPr lang="en-US" dirty="0"/>
                        <a:t>BIOGAS</a:t>
                      </a:r>
                    </a:p>
                  </a:txBody>
                  <a:tcPr/>
                </a:tc>
                <a:tc>
                  <a:txBody>
                    <a:bodyPr/>
                    <a:lstStyle/>
                    <a:p>
                      <a:r>
                        <a:rPr lang="en-US" dirty="0"/>
                        <a:t>The amount of power generated by biogas. (MW)</a:t>
                      </a:r>
                    </a:p>
                  </a:txBody>
                  <a:tcPr/>
                </a:tc>
                <a:extLst>
                  <a:ext uri="{0D108BD9-81ED-4DB2-BD59-A6C34878D82A}">
                    <a16:rowId xmlns:a16="http://schemas.microsoft.com/office/drawing/2014/main" val="306774999"/>
                  </a:ext>
                </a:extLst>
              </a:tr>
              <a:tr h="418424">
                <a:tc>
                  <a:txBody>
                    <a:bodyPr/>
                    <a:lstStyle/>
                    <a:p>
                      <a:r>
                        <a:rPr lang="en-US" dirty="0"/>
                        <a:t>BIOMASS</a:t>
                      </a:r>
                    </a:p>
                  </a:txBody>
                  <a:tcPr/>
                </a:tc>
                <a:tc>
                  <a:txBody>
                    <a:bodyPr/>
                    <a:lstStyle/>
                    <a:p>
                      <a:r>
                        <a:rPr lang="en-US" dirty="0"/>
                        <a:t>The amount of power generated by biomass. (MW)</a:t>
                      </a:r>
                    </a:p>
                  </a:txBody>
                  <a:tcPr/>
                </a:tc>
                <a:extLst>
                  <a:ext uri="{0D108BD9-81ED-4DB2-BD59-A6C34878D82A}">
                    <a16:rowId xmlns:a16="http://schemas.microsoft.com/office/drawing/2014/main" val="2500987240"/>
                  </a:ext>
                </a:extLst>
              </a:tr>
              <a:tr h="418424">
                <a:tc>
                  <a:txBody>
                    <a:bodyPr/>
                    <a:lstStyle/>
                    <a:p>
                      <a:r>
                        <a:rPr lang="en-US" dirty="0"/>
                        <a:t>GEOTHERMAL*</a:t>
                      </a:r>
                    </a:p>
                  </a:txBody>
                  <a:tcPr/>
                </a:tc>
                <a:tc>
                  <a:txBody>
                    <a:bodyPr/>
                    <a:lstStyle/>
                    <a:p>
                      <a:r>
                        <a:rPr lang="en-US" dirty="0"/>
                        <a:t>The amount of power generated by geothermal. (MW)</a:t>
                      </a:r>
                    </a:p>
                  </a:txBody>
                  <a:tcPr/>
                </a:tc>
                <a:extLst>
                  <a:ext uri="{0D108BD9-81ED-4DB2-BD59-A6C34878D82A}">
                    <a16:rowId xmlns:a16="http://schemas.microsoft.com/office/drawing/2014/main" val="3180971301"/>
                  </a:ext>
                </a:extLst>
              </a:tr>
              <a:tr h="418424">
                <a:tc>
                  <a:txBody>
                    <a:bodyPr/>
                    <a:lstStyle/>
                    <a:p>
                      <a:r>
                        <a:rPr lang="en-US" dirty="0"/>
                        <a:t>Hour</a:t>
                      </a:r>
                    </a:p>
                  </a:txBody>
                  <a:tcPr/>
                </a:tc>
                <a:tc>
                  <a:txBody>
                    <a:bodyPr/>
                    <a:lstStyle/>
                    <a:p>
                      <a:r>
                        <a:rPr lang="en-US" dirty="0"/>
                        <a:t>The hour of the day. (24 HR)</a:t>
                      </a:r>
                    </a:p>
                  </a:txBody>
                  <a:tcPr/>
                </a:tc>
                <a:extLst>
                  <a:ext uri="{0D108BD9-81ED-4DB2-BD59-A6C34878D82A}">
                    <a16:rowId xmlns:a16="http://schemas.microsoft.com/office/drawing/2014/main" val="3209824456"/>
                  </a:ext>
                </a:extLst>
              </a:tr>
              <a:tr h="418424">
                <a:tc>
                  <a:txBody>
                    <a:bodyPr/>
                    <a:lstStyle/>
                    <a:p>
                      <a:r>
                        <a:rPr lang="en-US" dirty="0"/>
                        <a:t>SMALL HYDRO*</a:t>
                      </a:r>
                    </a:p>
                  </a:txBody>
                  <a:tcPr/>
                </a:tc>
                <a:tc>
                  <a:txBody>
                    <a:bodyPr/>
                    <a:lstStyle/>
                    <a:p>
                      <a:r>
                        <a:rPr lang="en-US" dirty="0"/>
                        <a:t>The amount of power generated by small hydro. (MW)</a:t>
                      </a:r>
                    </a:p>
                  </a:txBody>
                  <a:tcPr/>
                </a:tc>
                <a:extLst>
                  <a:ext uri="{0D108BD9-81ED-4DB2-BD59-A6C34878D82A}">
                    <a16:rowId xmlns:a16="http://schemas.microsoft.com/office/drawing/2014/main" val="2762978505"/>
                  </a:ext>
                </a:extLst>
              </a:tr>
              <a:tr h="418424">
                <a:tc>
                  <a:txBody>
                    <a:bodyPr/>
                    <a:lstStyle/>
                    <a:p>
                      <a:r>
                        <a:rPr lang="en-US" dirty="0"/>
                        <a:t>SOLAR</a:t>
                      </a:r>
                    </a:p>
                  </a:txBody>
                  <a:tcPr/>
                </a:tc>
                <a:tc>
                  <a:txBody>
                    <a:bodyPr/>
                    <a:lstStyle/>
                    <a:p>
                      <a:r>
                        <a:rPr lang="en-US" dirty="0"/>
                        <a:t>The amount of power generated by solar. (MW)</a:t>
                      </a:r>
                    </a:p>
                  </a:txBody>
                  <a:tcPr/>
                </a:tc>
                <a:extLst>
                  <a:ext uri="{0D108BD9-81ED-4DB2-BD59-A6C34878D82A}">
                    <a16:rowId xmlns:a16="http://schemas.microsoft.com/office/drawing/2014/main" val="1412237342"/>
                  </a:ext>
                </a:extLst>
              </a:tr>
              <a:tr h="636683">
                <a:tc>
                  <a:txBody>
                    <a:bodyPr/>
                    <a:lstStyle/>
                    <a:p>
                      <a:r>
                        <a:rPr lang="en-US" dirty="0"/>
                        <a:t>SOLAR PV*</a:t>
                      </a:r>
                    </a:p>
                  </a:txBody>
                  <a:tcPr/>
                </a:tc>
                <a:tc>
                  <a:txBody>
                    <a:bodyPr/>
                    <a:lstStyle/>
                    <a:p>
                      <a:r>
                        <a:rPr lang="en-US" dirty="0"/>
                        <a:t>The amount of power generated by solar photovoltaic. (MW)</a:t>
                      </a:r>
                    </a:p>
                  </a:txBody>
                  <a:tcPr/>
                </a:tc>
                <a:extLst>
                  <a:ext uri="{0D108BD9-81ED-4DB2-BD59-A6C34878D82A}">
                    <a16:rowId xmlns:a16="http://schemas.microsoft.com/office/drawing/2014/main" val="2257766540"/>
                  </a:ext>
                </a:extLst>
              </a:tr>
              <a:tr h="418424">
                <a:tc>
                  <a:txBody>
                    <a:bodyPr/>
                    <a:lstStyle/>
                    <a:p>
                      <a:r>
                        <a:rPr lang="en-US" dirty="0"/>
                        <a:t>SOLAR THERMAL</a:t>
                      </a:r>
                    </a:p>
                  </a:txBody>
                  <a:tcPr/>
                </a:tc>
                <a:tc>
                  <a:txBody>
                    <a:bodyPr/>
                    <a:lstStyle/>
                    <a:p>
                      <a:r>
                        <a:rPr lang="en-US" dirty="0"/>
                        <a:t>The amount of power generated by solar thermal. (MW)</a:t>
                      </a:r>
                    </a:p>
                  </a:txBody>
                  <a:tcPr/>
                </a:tc>
                <a:extLst>
                  <a:ext uri="{0D108BD9-81ED-4DB2-BD59-A6C34878D82A}">
                    <a16:rowId xmlns:a16="http://schemas.microsoft.com/office/drawing/2014/main" val="783630368"/>
                  </a:ext>
                </a:extLst>
              </a:tr>
              <a:tr h="418424">
                <a:tc>
                  <a:txBody>
                    <a:bodyPr/>
                    <a:lstStyle/>
                    <a:p>
                      <a:r>
                        <a:rPr lang="en-US" dirty="0"/>
                        <a:t>WIND TOTAL*</a:t>
                      </a:r>
                    </a:p>
                  </a:txBody>
                  <a:tcPr/>
                </a:tc>
                <a:tc>
                  <a:txBody>
                    <a:bodyPr/>
                    <a:lstStyle/>
                    <a:p>
                      <a:r>
                        <a:rPr lang="en-US" dirty="0"/>
                        <a:t>The amount of power generated by wind. (MW)</a:t>
                      </a:r>
                    </a:p>
                  </a:txBody>
                  <a:tcPr/>
                </a:tc>
                <a:extLst>
                  <a:ext uri="{0D108BD9-81ED-4DB2-BD59-A6C34878D82A}">
                    <a16:rowId xmlns:a16="http://schemas.microsoft.com/office/drawing/2014/main" val="3164450816"/>
                  </a:ext>
                </a:extLst>
              </a:tr>
            </a:tbl>
          </a:graphicData>
        </a:graphic>
      </p:graphicFrame>
    </p:spTree>
    <p:extLst>
      <p:ext uri="{BB962C8B-B14F-4D97-AF65-F5344CB8AC3E}">
        <p14:creationId xmlns:p14="http://schemas.microsoft.com/office/powerpoint/2010/main" val="203060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a:t>Data Preview</a:t>
            </a:r>
            <a:endParaRPr lang="en-US" dirty="0"/>
          </a:p>
        </p:txBody>
      </p:sp>
      <p:pic>
        <p:nvPicPr>
          <p:cNvPr id="5" name="Picture 4">
            <a:extLst>
              <a:ext uri="{FF2B5EF4-FFF2-40B4-BE49-F238E27FC236}">
                <a16:creationId xmlns:a16="http://schemas.microsoft.com/office/drawing/2014/main" id="{E44AD504-1587-95B4-5227-69AFBFED270C}"/>
              </a:ext>
            </a:extLst>
          </p:cNvPr>
          <p:cNvPicPr>
            <a:picLocks noChangeAspect="1"/>
          </p:cNvPicPr>
          <p:nvPr/>
        </p:nvPicPr>
        <p:blipFill>
          <a:blip r:embed="rId2"/>
          <a:stretch>
            <a:fillRect/>
          </a:stretch>
        </p:blipFill>
        <p:spPr>
          <a:xfrm>
            <a:off x="677334" y="2251550"/>
            <a:ext cx="10791656" cy="1674748"/>
          </a:xfrm>
          <a:prstGeom prst="rect">
            <a:avLst/>
          </a:prstGeom>
        </p:spPr>
      </p:pic>
      <p:graphicFrame>
        <p:nvGraphicFramePr>
          <p:cNvPr id="6" name="Table 6">
            <a:extLst>
              <a:ext uri="{FF2B5EF4-FFF2-40B4-BE49-F238E27FC236}">
                <a16:creationId xmlns:a16="http://schemas.microsoft.com/office/drawing/2014/main" id="{18993587-87BB-32C1-3E71-CDB1A5235CA4}"/>
              </a:ext>
            </a:extLst>
          </p:cNvPr>
          <p:cNvGraphicFramePr>
            <a:graphicFrameLocks noGrp="1"/>
          </p:cNvGraphicFramePr>
          <p:nvPr>
            <p:extLst>
              <p:ext uri="{D42A27DB-BD31-4B8C-83A1-F6EECF244321}">
                <p14:modId xmlns:p14="http://schemas.microsoft.com/office/powerpoint/2010/main" val="518524148"/>
              </p:ext>
            </p:extLst>
          </p:nvPr>
        </p:nvGraphicFramePr>
        <p:xfrm>
          <a:off x="677334" y="1370956"/>
          <a:ext cx="4054058" cy="740018"/>
        </p:xfrm>
        <a:graphic>
          <a:graphicData uri="http://schemas.openxmlformats.org/drawingml/2006/table">
            <a:tbl>
              <a:tblPr firstRow="1" bandRow="1">
                <a:tableStyleId>{5C22544A-7EE6-4342-B048-85BDC9FD1C3A}</a:tableStyleId>
              </a:tblPr>
              <a:tblGrid>
                <a:gridCol w="2027029">
                  <a:extLst>
                    <a:ext uri="{9D8B030D-6E8A-4147-A177-3AD203B41FA5}">
                      <a16:colId xmlns:a16="http://schemas.microsoft.com/office/drawing/2014/main" val="2246862809"/>
                    </a:ext>
                  </a:extLst>
                </a:gridCol>
                <a:gridCol w="2027029">
                  <a:extLst>
                    <a:ext uri="{9D8B030D-6E8A-4147-A177-3AD203B41FA5}">
                      <a16:colId xmlns:a16="http://schemas.microsoft.com/office/drawing/2014/main" val="3083803023"/>
                    </a:ext>
                  </a:extLst>
                </a:gridCol>
              </a:tblGrid>
              <a:tr h="370009">
                <a:tc>
                  <a:txBody>
                    <a:bodyPr/>
                    <a:lstStyle/>
                    <a:p>
                      <a:r>
                        <a:rPr lang="en-US" dirty="0"/>
                        <a:t>Columns</a:t>
                      </a:r>
                    </a:p>
                  </a:txBody>
                  <a:tcPr/>
                </a:tc>
                <a:tc>
                  <a:txBody>
                    <a:bodyPr/>
                    <a:lstStyle/>
                    <a:p>
                      <a:r>
                        <a:rPr lang="en-US" dirty="0"/>
                        <a:t>Rows</a:t>
                      </a:r>
                    </a:p>
                  </a:txBody>
                  <a:tcPr/>
                </a:tc>
                <a:extLst>
                  <a:ext uri="{0D108BD9-81ED-4DB2-BD59-A6C34878D82A}">
                    <a16:rowId xmlns:a16="http://schemas.microsoft.com/office/drawing/2014/main" val="503824798"/>
                  </a:ext>
                </a:extLst>
              </a:tr>
              <a:tr h="370009">
                <a:tc>
                  <a:txBody>
                    <a:bodyPr/>
                    <a:lstStyle/>
                    <a:p>
                      <a:r>
                        <a:rPr lang="en-US" dirty="0"/>
                        <a:t>10</a:t>
                      </a:r>
                    </a:p>
                  </a:txBody>
                  <a:tcPr/>
                </a:tc>
                <a:tc>
                  <a:txBody>
                    <a:bodyPr/>
                    <a:lstStyle/>
                    <a:p>
                      <a:r>
                        <a:rPr lang="en-US" dirty="0"/>
                        <a:t>67,584</a:t>
                      </a:r>
                    </a:p>
                  </a:txBody>
                  <a:tcPr/>
                </a:tc>
                <a:extLst>
                  <a:ext uri="{0D108BD9-81ED-4DB2-BD59-A6C34878D82A}">
                    <a16:rowId xmlns:a16="http://schemas.microsoft.com/office/drawing/2014/main" val="345322636"/>
                  </a:ext>
                </a:extLst>
              </a:tr>
            </a:tbl>
          </a:graphicData>
        </a:graphic>
      </p:graphicFrame>
      <p:pic>
        <p:nvPicPr>
          <p:cNvPr id="8" name="Picture 7">
            <a:extLst>
              <a:ext uri="{FF2B5EF4-FFF2-40B4-BE49-F238E27FC236}">
                <a16:creationId xmlns:a16="http://schemas.microsoft.com/office/drawing/2014/main" id="{97E0B54B-95DA-A0D9-A45D-02C0137A7D50}"/>
              </a:ext>
            </a:extLst>
          </p:cNvPr>
          <p:cNvPicPr>
            <a:picLocks noChangeAspect="1"/>
          </p:cNvPicPr>
          <p:nvPr/>
        </p:nvPicPr>
        <p:blipFill>
          <a:blip r:embed="rId3"/>
          <a:stretch>
            <a:fillRect/>
          </a:stretch>
        </p:blipFill>
        <p:spPr>
          <a:xfrm>
            <a:off x="677334" y="4066874"/>
            <a:ext cx="7297168" cy="2381582"/>
          </a:xfrm>
          <a:prstGeom prst="rect">
            <a:avLst/>
          </a:prstGeom>
        </p:spPr>
      </p:pic>
    </p:spTree>
    <p:extLst>
      <p:ext uri="{BB962C8B-B14F-4D97-AF65-F5344CB8AC3E}">
        <p14:creationId xmlns:p14="http://schemas.microsoft.com/office/powerpoint/2010/main" val="30575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Data Preview Cont. (Statistics)</a:t>
            </a:r>
          </a:p>
        </p:txBody>
      </p:sp>
      <p:pic>
        <p:nvPicPr>
          <p:cNvPr id="4" name="Picture 3">
            <a:extLst>
              <a:ext uri="{FF2B5EF4-FFF2-40B4-BE49-F238E27FC236}">
                <a16:creationId xmlns:a16="http://schemas.microsoft.com/office/drawing/2014/main" id="{2BD6A44C-44C9-2306-E9CC-82B7FF95DBA2}"/>
              </a:ext>
            </a:extLst>
          </p:cNvPr>
          <p:cNvPicPr>
            <a:picLocks noChangeAspect="1"/>
          </p:cNvPicPr>
          <p:nvPr/>
        </p:nvPicPr>
        <p:blipFill>
          <a:blip r:embed="rId3"/>
          <a:stretch>
            <a:fillRect/>
          </a:stretch>
        </p:blipFill>
        <p:spPr>
          <a:xfrm>
            <a:off x="677334" y="1284353"/>
            <a:ext cx="8285796" cy="2225378"/>
          </a:xfrm>
          <a:prstGeom prst="rect">
            <a:avLst/>
          </a:prstGeom>
        </p:spPr>
      </p:pic>
      <p:pic>
        <p:nvPicPr>
          <p:cNvPr id="9" name="Picture 8">
            <a:extLst>
              <a:ext uri="{FF2B5EF4-FFF2-40B4-BE49-F238E27FC236}">
                <a16:creationId xmlns:a16="http://schemas.microsoft.com/office/drawing/2014/main" id="{C2498582-BA92-1C5C-0ACB-3DBD7CB14F1B}"/>
              </a:ext>
            </a:extLst>
          </p:cNvPr>
          <p:cNvPicPr>
            <a:picLocks noChangeAspect="1"/>
          </p:cNvPicPr>
          <p:nvPr/>
        </p:nvPicPr>
        <p:blipFill>
          <a:blip r:embed="rId4"/>
          <a:stretch>
            <a:fillRect/>
          </a:stretch>
        </p:blipFill>
        <p:spPr>
          <a:xfrm>
            <a:off x="677334" y="3677718"/>
            <a:ext cx="7612556" cy="2702830"/>
          </a:xfrm>
          <a:prstGeom prst="rect">
            <a:avLst/>
          </a:prstGeom>
        </p:spPr>
      </p:pic>
    </p:spTree>
    <p:extLst>
      <p:ext uri="{BB962C8B-B14F-4D97-AF65-F5344CB8AC3E}">
        <p14:creationId xmlns:p14="http://schemas.microsoft.com/office/powerpoint/2010/main" val="354129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Tree>
    <p:extLst>
      <p:ext uri="{BB962C8B-B14F-4D97-AF65-F5344CB8AC3E}">
        <p14:creationId xmlns:p14="http://schemas.microsoft.com/office/powerpoint/2010/main" val="243223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normAutofit fontScale="92500" lnSpcReduction="20000"/>
          </a:bodyPr>
          <a:lstStyle/>
          <a:p>
            <a:r>
              <a:rPr lang="en-US" sz="2000" dirty="0"/>
              <a:t>What can this data tell us about the production of renewable energy over the given period?</a:t>
            </a:r>
          </a:p>
          <a:p>
            <a:pPr lvl="1"/>
            <a:r>
              <a:rPr lang="en-US" sz="1800" dirty="0"/>
              <a:t>Is there seasonality? Is it daily? Monthly? Yearly?</a:t>
            </a:r>
            <a:br>
              <a:rPr lang="en-US" sz="1800" dirty="0"/>
            </a:br>
            <a:endParaRPr lang="en-US" sz="1800" dirty="0"/>
          </a:p>
          <a:p>
            <a:r>
              <a:rPr lang="en-US" sz="2000" dirty="0"/>
              <a:t>Which methods of energy generation are used most?</a:t>
            </a:r>
          </a:p>
          <a:p>
            <a:pPr lvl="1"/>
            <a:r>
              <a:rPr lang="en-US" sz="1800" dirty="0"/>
              <a:t>Different methods generate at different speeds.</a:t>
            </a:r>
            <a:br>
              <a:rPr lang="en-US" sz="1800" dirty="0"/>
            </a:br>
            <a:endParaRPr lang="en-US" sz="1800" dirty="0"/>
          </a:p>
          <a:p>
            <a:r>
              <a:rPr lang="en-US" sz="2000" dirty="0"/>
              <a:t>Which methods appear to be growing vs. declining? Why?</a:t>
            </a:r>
          </a:p>
          <a:p>
            <a:pPr lvl="1"/>
            <a:r>
              <a:rPr lang="en-US" sz="1800" dirty="0"/>
              <a:t>More adoption? Cheaper operating costs? </a:t>
            </a:r>
            <a:br>
              <a:rPr lang="en-US" sz="1800" dirty="0"/>
            </a:br>
            <a:endParaRPr lang="en-US" sz="1800" dirty="0"/>
          </a:p>
          <a:p>
            <a:r>
              <a:rPr lang="en-US" sz="2000" dirty="0"/>
              <a:t>Can we predict/forecast the values of future time periods? </a:t>
            </a:r>
          </a:p>
          <a:p>
            <a:pPr lvl="1"/>
            <a:r>
              <a:rPr lang="en-US" sz="1800" dirty="0"/>
              <a:t>Why would we want to know this value?</a:t>
            </a:r>
          </a:p>
          <a:p>
            <a:endParaRPr lang="en-US" sz="2000" dirty="0"/>
          </a:p>
        </p:txBody>
      </p:sp>
    </p:spTree>
    <p:extLst>
      <p:ext uri="{BB962C8B-B14F-4D97-AF65-F5344CB8AC3E}">
        <p14:creationId xmlns:p14="http://schemas.microsoft.com/office/powerpoint/2010/main" val="171091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Source #1 – Geothermal (Distribution)</a:t>
            </a:r>
          </a:p>
        </p:txBody>
      </p:sp>
      <p:pic>
        <p:nvPicPr>
          <p:cNvPr id="11" name="Picture 10" descr="Chart, histogram&#10;&#10;Description automatically generated">
            <a:extLst>
              <a:ext uri="{FF2B5EF4-FFF2-40B4-BE49-F238E27FC236}">
                <a16:creationId xmlns:a16="http://schemas.microsoft.com/office/drawing/2014/main" id="{BAECEA1A-EBE3-2CC1-1B9B-EEA0D226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00961"/>
            <a:ext cx="5948101" cy="4847439"/>
          </a:xfrm>
          <a:prstGeom prst="rect">
            <a:avLst/>
          </a:prstGeom>
        </p:spPr>
      </p:pic>
      <p:graphicFrame>
        <p:nvGraphicFramePr>
          <p:cNvPr id="12" name="Table 12">
            <a:extLst>
              <a:ext uri="{FF2B5EF4-FFF2-40B4-BE49-F238E27FC236}">
                <a16:creationId xmlns:a16="http://schemas.microsoft.com/office/drawing/2014/main" id="{148D8EC3-6D1A-CDFD-A93F-BFCE6BEE78AB}"/>
              </a:ext>
            </a:extLst>
          </p:cNvPr>
          <p:cNvGraphicFramePr>
            <a:graphicFrameLocks noGrp="1"/>
          </p:cNvGraphicFramePr>
          <p:nvPr>
            <p:extLst>
              <p:ext uri="{D42A27DB-BD31-4B8C-83A1-F6EECF244321}">
                <p14:modId xmlns:p14="http://schemas.microsoft.com/office/powerpoint/2010/main" val="3720552480"/>
              </p:ext>
            </p:extLst>
          </p:nvPr>
        </p:nvGraphicFramePr>
        <p:xfrm>
          <a:off x="6744676" y="1400961"/>
          <a:ext cx="3126154" cy="1828800"/>
        </p:xfrm>
        <a:graphic>
          <a:graphicData uri="http://schemas.openxmlformats.org/drawingml/2006/table">
            <a:tbl>
              <a:tblPr firstRow="1" bandRow="1">
                <a:tableStyleId>{5C22544A-7EE6-4342-B048-85BDC9FD1C3A}</a:tableStyleId>
              </a:tblPr>
              <a:tblGrid>
                <a:gridCol w="1563077">
                  <a:extLst>
                    <a:ext uri="{9D8B030D-6E8A-4147-A177-3AD203B41FA5}">
                      <a16:colId xmlns:a16="http://schemas.microsoft.com/office/drawing/2014/main" val="3132479162"/>
                    </a:ext>
                  </a:extLst>
                </a:gridCol>
                <a:gridCol w="1563077">
                  <a:extLst>
                    <a:ext uri="{9D8B030D-6E8A-4147-A177-3AD203B41FA5}">
                      <a16:colId xmlns:a16="http://schemas.microsoft.com/office/drawing/2014/main" val="60924820"/>
                    </a:ext>
                  </a:extLst>
                </a:gridCol>
              </a:tblGrid>
              <a:tr h="282515">
                <a:tc>
                  <a:txBody>
                    <a:bodyPr/>
                    <a:lstStyle/>
                    <a:p>
                      <a:r>
                        <a:rPr lang="en-US" dirty="0"/>
                        <a:t>Name</a:t>
                      </a:r>
                    </a:p>
                  </a:txBody>
                  <a:tcPr/>
                </a:tc>
                <a:tc>
                  <a:txBody>
                    <a:bodyPr/>
                    <a:lstStyle/>
                    <a:p>
                      <a:r>
                        <a:rPr lang="en-US" dirty="0"/>
                        <a:t>Value</a:t>
                      </a:r>
                    </a:p>
                  </a:txBody>
                  <a:tcPr/>
                </a:tc>
                <a:extLst>
                  <a:ext uri="{0D108BD9-81ED-4DB2-BD59-A6C34878D82A}">
                    <a16:rowId xmlns:a16="http://schemas.microsoft.com/office/drawing/2014/main" val="1154687671"/>
                  </a:ext>
                </a:extLst>
              </a:tr>
              <a:tr h="282515">
                <a:tc>
                  <a:txBody>
                    <a:bodyPr/>
                    <a:lstStyle/>
                    <a:p>
                      <a:r>
                        <a:rPr lang="en-US"/>
                        <a:t>Rows</a:t>
                      </a:r>
                      <a:endParaRPr lang="en-US" dirty="0"/>
                    </a:p>
                  </a:txBody>
                  <a:tcPr/>
                </a:tc>
                <a:tc>
                  <a:txBody>
                    <a:bodyPr/>
                    <a:lstStyle/>
                    <a:p>
                      <a:r>
                        <a:rPr lang="en-US" dirty="0"/>
                        <a:t>67,584</a:t>
                      </a:r>
                    </a:p>
                  </a:txBody>
                  <a:tcPr/>
                </a:tc>
                <a:extLst>
                  <a:ext uri="{0D108BD9-81ED-4DB2-BD59-A6C34878D82A}">
                    <a16:rowId xmlns:a16="http://schemas.microsoft.com/office/drawing/2014/main" val="1197995787"/>
                  </a:ext>
                </a:extLst>
              </a:tr>
              <a:tr h="282515">
                <a:tc>
                  <a:txBody>
                    <a:bodyPr/>
                    <a:lstStyle/>
                    <a:p>
                      <a:r>
                        <a:rPr lang="en-US"/>
                        <a:t>Min</a:t>
                      </a:r>
                      <a:endParaRPr lang="en-US" dirty="0"/>
                    </a:p>
                  </a:txBody>
                  <a:tcPr/>
                </a:tc>
                <a:tc>
                  <a:txBody>
                    <a:bodyPr/>
                    <a:lstStyle/>
                    <a:p>
                      <a:r>
                        <a:rPr lang="en-US" dirty="0"/>
                        <a:t>0 MW</a:t>
                      </a:r>
                    </a:p>
                  </a:txBody>
                  <a:tcPr/>
                </a:tc>
                <a:extLst>
                  <a:ext uri="{0D108BD9-81ED-4DB2-BD59-A6C34878D82A}">
                    <a16:rowId xmlns:a16="http://schemas.microsoft.com/office/drawing/2014/main" val="1175672053"/>
                  </a:ext>
                </a:extLst>
              </a:tr>
              <a:tr h="282515">
                <a:tc>
                  <a:txBody>
                    <a:bodyPr/>
                    <a:lstStyle/>
                    <a:p>
                      <a:r>
                        <a:rPr lang="en-US"/>
                        <a:t>Max</a:t>
                      </a:r>
                      <a:endParaRPr lang="en-US" dirty="0"/>
                    </a:p>
                  </a:txBody>
                  <a:tcPr/>
                </a:tc>
                <a:tc>
                  <a:txBody>
                    <a:bodyPr/>
                    <a:lstStyle/>
                    <a:p>
                      <a:r>
                        <a:rPr lang="en-US" dirty="0"/>
                        <a:t>1,230 MW</a:t>
                      </a:r>
                    </a:p>
                  </a:txBody>
                  <a:tcPr/>
                </a:tc>
                <a:extLst>
                  <a:ext uri="{0D108BD9-81ED-4DB2-BD59-A6C34878D82A}">
                    <a16:rowId xmlns:a16="http://schemas.microsoft.com/office/drawing/2014/main" val="2158992162"/>
                  </a:ext>
                </a:extLst>
              </a:tr>
              <a:tr h="282515">
                <a:tc>
                  <a:txBody>
                    <a:bodyPr/>
                    <a:lstStyle/>
                    <a:p>
                      <a:r>
                        <a:rPr lang="en-US" dirty="0"/>
                        <a:t>Average</a:t>
                      </a:r>
                    </a:p>
                  </a:txBody>
                  <a:tcPr/>
                </a:tc>
                <a:tc>
                  <a:txBody>
                    <a:bodyPr/>
                    <a:lstStyle/>
                    <a:p>
                      <a:r>
                        <a:rPr lang="en-US" dirty="0"/>
                        <a:t>958.1 MW</a:t>
                      </a:r>
                    </a:p>
                  </a:txBody>
                  <a:tcPr/>
                </a:tc>
                <a:extLst>
                  <a:ext uri="{0D108BD9-81ED-4DB2-BD59-A6C34878D82A}">
                    <a16:rowId xmlns:a16="http://schemas.microsoft.com/office/drawing/2014/main" val="1300960155"/>
                  </a:ext>
                </a:extLst>
              </a:tr>
            </a:tbl>
          </a:graphicData>
        </a:graphic>
      </p:graphicFrame>
    </p:spTree>
    <p:extLst>
      <p:ext uri="{BB962C8B-B14F-4D97-AF65-F5344CB8AC3E}">
        <p14:creationId xmlns:p14="http://schemas.microsoft.com/office/powerpoint/2010/main" val="21402901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1293</TotalTime>
  <Words>1790</Words>
  <Application>Microsoft Office PowerPoint</Application>
  <PresentationFormat>Widescreen</PresentationFormat>
  <Paragraphs>224</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PowerPoint Presentation</vt:lpstr>
      <vt:lpstr>The Data</vt:lpstr>
      <vt:lpstr>Energy Types</vt:lpstr>
      <vt:lpstr>Data Detail</vt:lpstr>
      <vt:lpstr>Data Preview</vt:lpstr>
      <vt:lpstr>Data Preview Cont. (Statistics)</vt:lpstr>
      <vt:lpstr>Questions?</vt:lpstr>
      <vt:lpstr>Questions?</vt:lpstr>
      <vt:lpstr>Source #1 – Geothermal (Distribution)</vt:lpstr>
      <vt:lpstr>Source #1 – Geothermal (Time Series)</vt:lpstr>
      <vt:lpstr>Source #2 – Small Hydro (Distribution)</vt:lpstr>
      <vt:lpstr>Source #3 – Small Hydro (Time Series)</vt:lpstr>
      <vt:lpstr>Source #3 – Solar Photovoltaic (Distribution)</vt:lpstr>
      <vt:lpstr>Source #3 – Solar Photovoltaic (Time Series)</vt:lpstr>
      <vt:lpstr>Source #4 – Wind (Distribution)</vt:lpstr>
      <vt:lpstr>Source #4 – Wind (Time Series)</vt:lpstr>
      <vt:lpstr>Power BI – Full Interactive Report</vt:lpstr>
      <vt:lpstr>Follow Up/Research Questions</vt:lpstr>
      <vt:lpstr>Thank You</vt:lpstr>
      <vt:lpstr>Sources</vt:lpstr>
      <vt:lpstr>Sources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Abraham Huitron</dc:creator>
  <cp:lastModifiedBy>Abraham Huitron</cp:lastModifiedBy>
  <cp:revision>21</cp:revision>
  <dcterms:created xsi:type="dcterms:W3CDTF">2022-07-31T21:37:31Z</dcterms:created>
  <dcterms:modified xsi:type="dcterms:W3CDTF">2022-08-03T02:22:14Z</dcterms:modified>
</cp:coreProperties>
</file>