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>
        <p:scale>
          <a:sx n="94" d="100"/>
          <a:sy n="94" d="100"/>
        </p:scale>
        <p:origin x="-88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65CE5-871D-42DB-B35E-43C2FD1A22A4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</dgm:pt>
    <dgm:pt modelId="{08A75D0D-8E29-4DC1-9C6D-25B6A8E57EB5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Lectura de textos argumentativos tipo justificación</a:t>
          </a:r>
          <a:endParaRPr lang="es-CO" dirty="0">
            <a:solidFill>
              <a:schemeClr val="tx1"/>
            </a:solidFill>
          </a:endParaRPr>
        </a:p>
      </dgm:t>
    </dgm:pt>
    <dgm:pt modelId="{5B5A198E-E19E-46D9-9DE9-8830BA211BB9}" type="parTrans" cxnId="{D3119C75-B185-4FF0-9DCE-F6E07822BE62}">
      <dgm:prSet/>
      <dgm:spPr/>
      <dgm:t>
        <a:bodyPr/>
        <a:lstStyle/>
        <a:p>
          <a:endParaRPr lang="es-CO"/>
        </a:p>
      </dgm:t>
    </dgm:pt>
    <dgm:pt modelId="{936DD2F1-5365-479E-8DBB-39B3FC2F50A5}" type="sibTrans" cxnId="{D3119C75-B185-4FF0-9DCE-F6E07822BE62}">
      <dgm:prSet/>
      <dgm:spPr/>
      <dgm:t>
        <a:bodyPr/>
        <a:lstStyle/>
        <a:p>
          <a:endParaRPr lang="es-CO"/>
        </a:p>
      </dgm:t>
    </dgm:pt>
    <dgm:pt modelId="{3F639537-5AC2-4CB3-BF52-6310346B9C08}">
      <dgm:prSet phldrT="[Texto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Escritura conjunta de texto académico argumentativo </a:t>
          </a:r>
          <a:endParaRPr lang="es-CO" dirty="0">
            <a:solidFill>
              <a:schemeClr val="tx1"/>
            </a:solidFill>
          </a:endParaRPr>
        </a:p>
      </dgm:t>
    </dgm:pt>
    <dgm:pt modelId="{E4B0455B-6A20-4D70-B6DF-C66D92E45C45}" type="parTrans" cxnId="{9FC1BC97-B311-4E16-84CF-D397A0FF6093}">
      <dgm:prSet/>
      <dgm:spPr/>
      <dgm:t>
        <a:bodyPr/>
        <a:lstStyle/>
        <a:p>
          <a:endParaRPr lang="es-CO"/>
        </a:p>
      </dgm:t>
    </dgm:pt>
    <dgm:pt modelId="{506E2F82-D1DB-46CC-962E-D853F6E2D30D}" type="sibTrans" cxnId="{9FC1BC97-B311-4E16-84CF-D397A0FF6093}">
      <dgm:prSet/>
      <dgm:spPr/>
      <dgm:t>
        <a:bodyPr/>
        <a:lstStyle/>
        <a:p>
          <a:endParaRPr lang="es-CO"/>
        </a:p>
      </dgm:t>
    </dgm:pt>
    <dgm:pt modelId="{1FF5DE7D-319B-444A-92C0-DBAA721A5727}">
      <dgm:prSet phldrT="[Texto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dirty="0" smtClean="0">
              <a:solidFill>
                <a:schemeClr val="tx1"/>
              </a:solidFill>
            </a:rPr>
            <a:t>Escritura independiente de texto académico argumentativo </a:t>
          </a:r>
          <a:endParaRPr lang="es-CO" dirty="0">
            <a:solidFill>
              <a:schemeClr val="tx1"/>
            </a:solidFill>
          </a:endParaRPr>
        </a:p>
      </dgm:t>
    </dgm:pt>
    <dgm:pt modelId="{9C289E03-1F21-4714-B4BF-845FFF96364C}" type="parTrans" cxnId="{65526201-5581-45BD-9CBB-496D22763B63}">
      <dgm:prSet/>
      <dgm:spPr/>
      <dgm:t>
        <a:bodyPr/>
        <a:lstStyle/>
        <a:p>
          <a:endParaRPr lang="es-CO"/>
        </a:p>
      </dgm:t>
    </dgm:pt>
    <dgm:pt modelId="{C92F2426-98E8-406B-9933-BFD76BC5A503}" type="sibTrans" cxnId="{65526201-5581-45BD-9CBB-496D22763B63}">
      <dgm:prSet/>
      <dgm:spPr/>
      <dgm:t>
        <a:bodyPr/>
        <a:lstStyle/>
        <a:p>
          <a:endParaRPr lang="es-CO"/>
        </a:p>
      </dgm:t>
    </dgm:pt>
    <dgm:pt modelId="{6FC291D0-0975-467A-84DA-0D8D4D31BA1E}">
      <dgm:prSet/>
      <dgm:spPr/>
      <dgm:t>
        <a:bodyPr/>
        <a:lstStyle/>
        <a:p>
          <a:r>
            <a:rPr lang="es-CO" dirty="0" smtClean="0"/>
            <a:t>UNIDAD 1</a:t>
          </a:r>
          <a:endParaRPr lang="es-CO" dirty="0"/>
        </a:p>
      </dgm:t>
    </dgm:pt>
    <dgm:pt modelId="{29FDAEA8-D767-4296-9847-4BC07D1E4C28}" type="parTrans" cxnId="{63927A02-8F9A-43F1-856B-EBD6DC560339}">
      <dgm:prSet/>
      <dgm:spPr/>
      <dgm:t>
        <a:bodyPr/>
        <a:lstStyle/>
        <a:p>
          <a:endParaRPr lang="es-CO"/>
        </a:p>
      </dgm:t>
    </dgm:pt>
    <dgm:pt modelId="{90C250E3-CE6E-4B4A-98AC-A6EE4AB7A853}" type="sibTrans" cxnId="{63927A02-8F9A-43F1-856B-EBD6DC560339}">
      <dgm:prSet/>
      <dgm:spPr/>
      <dgm:t>
        <a:bodyPr/>
        <a:lstStyle/>
        <a:p>
          <a:endParaRPr lang="es-CO"/>
        </a:p>
      </dgm:t>
    </dgm:pt>
    <dgm:pt modelId="{3FBD29F3-5183-48BA-9B41-12C8E218B79F}">
      <dgm:prSet/>
      <dgm:spPr/>
      <dgm:t>
        <a:bodyPr/>
        <a:lstStyle/>
        <a:p>
          <a:r>
            <a:rPr lang="es-CO" dirty="0" smtClean="0"/>
            <a:t>UNIDAD 2</a:t>
          </a:r>
          <a:endParaRPr lang="es-CO" dirty="0"/>
        </a:p>
      </dgm:t>
    </dgm:pt>
    <dgm:pt modelId="{8228F8B1-ABD1-4D42-AC7E-F2BAF494F556}" type="parTrans" cxnId="{A1601EB7-EFBA-476F-A4E1-EAA9E8789800}">
      <dgm:prSet/>
      <dgm:spPr/>
      <dgm:t>
        <a:bodyPr/>
        <a:lstStyle/>
        <a:p>
          <a:endParaRPr lang="es-CO"/>
        </a:p>
      </dgm:t>
    </dgm:pt>
    <dgm:pt modelId="{1B8D26DD-3021-44EF-9B08-52CB75509DE2}" type="sibTrans" cxnId="{A1601EB7-EFBA-476F-A4E1-EAA9E8789800}">
      <dgm:prSet/>
      <dgm:spPr/>
      <dgm:t>
        <a:bodyPr/>
        <a:lstStyle/>
        <a:p>
          <a:endParaRPr lang="es-CO"/>
        </a:p>
      </dgm:t>
    </dgm:pt>
    <dgm:pt modelId="{14A309B7-50E5-4F55-A181-BB41A5AA995A}">
      <dgm:prSet/>
      <dgm:spPr/>
      <dgm:t>
        <a:bodyPr/>
        <a:lstStyle/>
        <a:p>
          <a:r>
            <a:rPr lang="es-CO" dirty="0" smtClean="0"/>
            <a:t>UNIDAD 3</a:t>
          </a:r>
          <a:endParaRPr lang="es-CO" dirty="0"/>
        </a:p>
      </dgm:t>
    </dgm:pt>
    <dgm:pt modelId="{2F644292-B011-4095-899B-9D49CD452935}" type="parTrans" cxnId="{1B76F8D3-B0FD-4545-AFED-2228B0C1B33B}">
      <dgm:prSet/>
      <dgm:spPr/>
      <dgm:t>
        <a:bodyPr/>
        <a:lstStyle/>
        <a:p>
          <a:endParaRPr lang="es-CO"/>
        </a:p>
      </dgm:t>
    </dgm:pt>
    <dgm:pt modelId="{D2F4665E-823B-48C2-B891-60CC8A0123FD}" type="sibTrans" cxnId="{1B76F8D3-B0FD-4545-AFED-2228B0C1B33B}">
      <dgm:prSet/>
      <dgm:spPr/>
      <dgm:t>
        <a:bodyPr/>
        <a:lstStyle/>
        <a:p>
          <a:endParaRPr lang="es-CO"/>
        </a:p>
      </dgm:t>
    </dgm:pt>
    <dgm:pt modelId="{192CE8D2-2C45-47B7-9C91-D056911DA7B7}" type="pres">
      <dgm:prSet presAssocID="{6ED65CE5-871D-42DB-B35E-43C2FD1A22A4}" presName="linearFlow" presStyleCnt="0">
        <dgm:presLayoutVars>
          <dgm:dir/>
          <dgm:animLvl val="lvl"/>
          <dgm:resizeHandles val="exact"/>
        </dgm:presLayoutVars>
      </dgm:prSet>
      <dgm:spPr/>
    </dgm:pt>
    <dgm:pt modelId="{84272C4E-457B-4226-828E-2E8DDD2B1AC3}" type="pres">
      <dgm:prSet presAssocID="{08A75D0D-8E29-4DC1-9C6D-25B6A8E57EB5}" presName="composite" presStyleCnt="0"/>
      <dgm:spPr/>
    </dgm:pt>
    <dgm:pt modelId="{7F1C7A24-5F64-4BDC-A214-AE1F7C1B53AD}" type="pres">
      <dgm:prSet presAssocID="{08A75D0D-8E29-4DC1-9C6D-25B6A8E57EB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650E36B-1977-49C1-B15F-49B05CC4884D}" type="pres">
      <dgm:prSet presAssocID="{08A75D0D-8E29-4DC1-9C6D-25B6A8E57EB5}" presName="parSh" presStyleLbl="node1" presStyleIdx="0" presStyleCnt="3"/>
      <dgm:spPr/>
      <dgm:t>
        <a:bodyPr/>
        <a:lstStyle/>
        <a:p>
          <a:endParaRPr lang="es-CO"/>
        </a:p>
      </dgm:t>
    </dgm:pt>
    <dgm:pt modelId="{11B8BAF8-649D-4CA7-B878-E3CD0B493475}" type="pres">
      <dgm:prSet presAssocID="{08A75D0D-8E29-4DC1-9C6D-25B6A8E57EB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6D16A37-BDC8-4668-9446-B4746479AD74}" type="pres">
      <dgm:prSet presAssocID="{936DD2F1-5365-479E-8DBB-39B3FC2F50A5}" presName="sibTrans" presStyleLbl="sibTrans2D1" presStyleIdx="0" presStyleCnt="2"/>
      <dgm:spPr/>
      <dgm:t>
        <a:bodyPr/>
        <a:lstStyle/>
        <a:p>
          <a:endParaRPr lang="es-CO"/>
        </a:p>
      </dgm:t>
    </dgm:pt>
    <dgm:pt modelId="{1941BB69-C38B-4306-B4E1-AD406B6231D0}" type="pres">
      <dgm:prSet presAssocID="{936DD2F1-5365-479E-8DBB-39B3FC2F50A5}" presName="connTx" presStyleLbl="sibTrans2D1" presStyleIdx="0" presStyleCnt="2"/>
      <dgm:spPr/>
      <dgm:t>
        <a:bodyPr/>
        <a:lstStyle/>
        <a:p>
          <a:endParaRPr lang="es-CO"/>
        </a:p>
      </dgm:t>
    </dgm:pt>
    <dgm:pt modelId="{37D54510-8793-48A9-B5ED-D03D185191C0}" type="pres">
      <dgm:prSet presAssocID="{3F639537-5AC2-4CB3-BF52-6310346B9C08}" presName="composite" presStyleCnt="0"/>
      <dgm:spPr/>
    </dgm:pt>
    <dgm:pt modelId="{E232F19B-361C-45AF-8C07-099D80FD7AD1}" type="pres">
      <dgm:prSet presAssocID="{3F639537-5AC2-4CB3-BF52-6310346B9C08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A234AA5-3E06-4114-9E72-11D8B63D37F5}" type="pres">
      <dgm:prSet presAssocID="{3F639537-5AC2-4CB3-BF52-6310346B9C08}" presName="parSh" presStyleLbl="node1" presStyleIdx="1" presStyleCnt="3"/>
      <dgm:spPr/>
      <dgm:t>
        <a:bodyPr/>
        <a:lstStyle/>
        <a:p>
          <a:endParaRPr lang="es-CO"/>
        </a:p>
      </dgm:t>
    </dgm:pt>
    <dgm:pt modelId="{017545C0-7662-4232-B9DA-09A01D255638}" type="pres">
      <dgm:prSet presAssocID="{3F639537-5AC2-4CB3-BF52-6310346B9C08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290D530-B46D-475C-AF81-5097EFFA1073}" type="pres">
      <dgm:prSet presAssocID="{506E2F82-D1DB-46CC-962E-D853F6E2D30D}" presName="sibTrans" presStyleLbl="sibTrans2D1" presStyleIdx="1" presStyleCnt="2"/>
      <dgm:spPr/>
      <dgm:t>
        <a:bodyPr/>
        <a:lstStyle/>
        <a:p>
          <a:endParaRPr lang="es-CO"/>
        </a:p>
      </dgm:t>
    </dgm:pt>
    <dgm:pt modelId="{8453FDAC-50F3-4D61-AF72-29F92E8A0152}" type="pres">
      <dgm:prSet presAssocID="{506E2F82-D1DB-46CC-962E-D853F6E2D30D}" presName="connTx" presStyleLbl="sibTrans2D1" presStyleIdx="1" presStyleCnt="2"/>
      <dgm:spPr/>
      <dgm:t>
        <a:bodyPr/>
        <a:lstStyle/>
        <a:p>
          <a:endParaRPr lang="es-CO"/>
        </a:p>
      </dgm:t>
    </dgm:pt>
    <dgm:pt modelId="{8F243875-53BF-4E0F-BDCD-145B9ADA37BB}" type="pres">
      <dgm:prSet presAssocID="{1FF5DE7D-319B-444A-92C0-DBAA721A5727}" presName="composite" presStyleCnt="0"/>
      <dgm:spPr/>
    </dgm:pt>
    <dgm:pt modelId="{C2BEE080-6366-4110-85D2-33E782A6495C}" type="pres">
      <dgm:prSet presAssocID="{1FF5DE7D-319B-444A-92C0-DBAA721A5727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5883A34-D25E-4945-BF2A-62818B4A6F14}" type="pres">
      <dgm:prSet presAssocID="{1FF5DE7D-319B-444A-92C0-DBAA721A5727}" presName="parSh" presStyleLbl="node1" presStyleIdx="2" presStyleCnt="3"/>
      <dgm:spPr/>
      <dgm:t>
        <a:bodyPr/>
        <a:lstStyle/>
        <a:p>
          <a:endParaRPr lang="es-CO"/>
        </a:p>
      </dgm:t>
    </dgm:pt>
    <dgm:pt modelId="{442CC6B8-F5A3-4603-9272-6D26A7A59D97}" type="pres">
      <dgm:prSet presAssocID="{1FF5DE7D-319B-444A-92C0-DBAA721A5727}" presName="desTx" presStyleLbl="fgAcc1" presStyleIdx="2" presStyleCnt="3" custLinFactNeighborX="2379" custLinFactNeighborY="48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829C777-CEF3-4D93-8D5D-980B952993E0}" type="presOf" srcId="{08A75D0D-8E29-4DC1-9C6D-25B6A8E57EB5}" destId="{7F1C7A24-5F64-4BDC-A214-AE1F7C1B53AD}" srcOrd="0" destOrd="0" presId="urn:microsoft.com/office/officeart/2005/8/layout/process3"/>
    <dgm:cxn modelId="{07A6620D-20C0-4B73-8EBB-88F2DC6D0270}" type="presOf" srcId="{1FF5DE7D-319B-444A-92C0-DBAA721A5727}" destId="{75883A34-D25E-4945-BF2A-62818B4A6F14}" srcOrd="1" destOrd="0" presId="urn:microsoft.com/office/officeart/2005/8/layout/process3"/>
    <dgm:cxn modelId="{9E4ACFEB-4E15-4F58-8FC5-B60F0D8F5220}" type="presOf" srcId="{3F639537-5AC2-4CB3-BF52-6310346B9C08}" destId="{CA234AA5-3E06-4114-9E72-11D8B63D37F5}" srcOrd="1" destOrd="0" presId="urn:microsoft.com/office/officeart/2005/8/layout/process3"/>
    <dgm:cxn modelId="{1C7008ED-556B-4046-83F4-8B8CA403BDC5}" type="presOf" srcId="{1FF5DE7D-319B-444A-92C0-DBAA721A5727}" destId="{C2BEE080-6366-4110-85D2-33E782A6495C}" srcOrd="0" destOrd="0" presId="urn:microsoft.com/office/officeart/2005/8/layout/process3"/>
    <dgm:cxn modelId="{1522F4EE-C1E5-452C-BCB5-2ADFE4B39D34}" type="presOf" srcId="{14A309B7-50E5-4F55-A181-BB41A5AA995A}" destId="{442CC6B8-F5A3-4603-9272-6D26A7A59D97}" srcOrd="0" destOrd="0" presId="urn:microsoft.com/office/officeart/2005/8/layout/process3"/>
    <dgm:cxn modelId="{423AED27-A0E3-40F7-8A97-4656989C5F74}" type="presOf" srcId="{936DD2F1-5365-479E-8DBB-39B3FC2F50A5}" destId="{66D16A37-BDC8-4668-9446-B4746479AD74}" srcOrd="0" destOrd="0" presId="urn:microsoft.com/office/officeart/2005/8/layout/process3"/>
    <dgm:cxn modelId="{2BD6E736-442C-4FDC-9D10-15BA76C83A0C}" type="presOf" srcId="{6FC291D0-0975-467A-84DA-0D8D4D31BA1E}" destId="{11B8BAF8-649D-4CA7-B878-E3CD0B493475}" srcOrd="0" destOrd="0" presId="urn:microsoft.com/office/officeart/2005/8/layout/process3"/>
    <dgm:cxn modelId="{D3119C75-B185-4FF0-9DCE-F6E07822BE62}" srcId="{6ED65CE5-871D-42DB-B35E-43C2FD1A22A4}" destId="{08A75D0D-8E29-4DC1-9C6D-25B6A8E57EB5}" srcOrd="0" destOrd="0" parTransId="{5B5A198E-E19E-46D9-9DE9-8830BA211BB9}" sibTransId="{936DD2F1-5365-479E-8DBB-39B3FC2F50A5}"/>
    <dgm:cxn modelId="{65526201-5581-45BD-9CBB-496D22763B63}" srcId="{6ED65CE5-871D-42DB-B35E-43C2FD1A22A4}" destId="{1FF5DE7D-319B-444A-92C0-DBAA721A5727}" srcOrd="2" destOrd="0" parTransId="{9C289E03-1F21-4714-B4BF-845FFF96364C}" sibTransId="{C92F2426-98E8-406B-9933-BFD76BC5A503}"/>
    <dgm:cxn modelId="{3B0CE79E-3615-46E2-9CA5-5A610D94FD1E}" type="presOf" srcId="{936DD2F1-5365-479E-8DBB-39B3FC2F50A5}" destId="{1941BB69-C38B-4306-B4E1-AD406B6231D0}" srcOrd="1" destOrd="0" presId="urn:microsoft.com/office/officeart/2005/8/layout/process3"/>
    <dgm:cxn modelId="{A1601EB7-EFBA-476F-A4E1-EAA9E8789800}" srcId="{3F639537-5AC2-4CB3-BF52-6310346B9C08}" destId="{3FBD29F3-5183-48BA-9B41-12C8E218B79F}" srcOrd="0" destOrd="0" parTransId="{8228F8B1-ABD1-4D42-AC7E-F2BAF494F556}" sibTransId="{1B8D26DD-3021-44EF-9B08-52CB75509DE2}"/>
    <dgm:cxn modelId="{BBDBA434-A9DE-4CB1-929E-EB8DAF5C6E2B}" type="presOf" srcId="{3F639537-5AC2-4CB3-BF52-6310346B9C08}" destId="{E232F19B-361C-45AF-8C07-099D80FD7AD1}" srcOrd="0" destOrd="0" presId="urn:microsoft.com/office/officeart/2005/8/layout/process3"/>
    <dgm:cxn modelId="{20E80221-B648-4D5A-8959-89E6B595D877}" type="presOf" srcId="{506E2F82-D1DB-46CC-962E-D853F6E2D30D}" destId="{8453FDAC-50F3-4D61-AF72-29F92E8A0152}" srcOrd="1" destOrd="0" presId="urn:microsoft.com/office/officeart/2005/8/layout/process3"/>
    <dgm:cxn modelId="{63927A02-8F9A-43F1-856B-EBD6DC560339}" srcId="{08A75D0D-8E29-4DC1-9C6D-25B6A8E57EB5}" destId="{6FC291D0-0975-467A-84DA-0D8D4D31BA1E}" srcOrd="0" destOrd="0" parTransId="{29FDAEA8-D767-4296-9847-4BC07D1E4C28}" sibTransId="{90C250E3-CE6E-4B4A-98AC-A6EE4AB7A853}"/>
    <dgm:cxn modelId="{CF1D17BF-0B88-4AC8-B1DD-34CF6E6AD239}" type="presOf" srcId="{08A75D0D-8E29-4DC1-9C6D-25B6A8E57EB5}" destId="{B650E36B-1977-49C1-B15F-49B05CC4884D}" srcOrd="1" destOrd="0" presId="urn:microsoft.com/office/officeart/2005/8/layout/process3"/>
    <dgm:cxn modelId="{5454D63D-5182-44EC-98AC-26A1A7DEDFF8}" type="presOf" srcId="{506E2F82-D1DB-46CC-962E-D853F6E2D30D}" destId="{F290D530-B46D-475C-AF81-5097EFFA1073}" srcOrd="0" destOrd="0" presId="urn:microsoft.com/office/officeart/2005/8/layout/process3"/>
    <dgm:cxn modelId="{1B76F8D3-B0FD-4545-AFED-2228B0C1B33B}" srcId="{1FF5DE7D-319B-444A-92C0-DBAA721A5727}" destId="{14A309B7-50E5-4F55-A181-BB41A5AA995A}" srcOrd="0" destOrd="0" parTransId="{2F644292-B011-4095-899B-9D49CD452935}" sibTransId="{D2F4665E-823B-48C2-B891-60CC8A0123FD}"/>
    <dgm:cxn modelId="{02AFFE02-6BD4-4E18-907E-9D1570BB09F6}" type="presOf" srcId="{6ED65CE5-871D-42DB-B35E-43C2FD1A22A4}" destId="{192CE8D2-2C45-47B7-9C91-D056911DA7B7}" srcOrd="0" destOrd="0" presId="urn:microsoft.com/office/officeart/2005/8/layout/process3"/>
    <dgm:cxn modelId="{9FC1BC97-B311-4E16-84CF-D397A0FF6093}" srcId="{6ED65CE5-871D-42DB-B35E-43C2FD1A22A4}" destId="{3F639537-5AC2-4CB3-BF52-6310346B9C08}" srcOrd="1" destOrd="0" parTransId="{E4B0455B-6A20-4D70-B6DF-C66D92E45C45}" sibTransId="{506E2F82-D1DB-46CC-962E-D853F6E2D30D}"/>
    <dgm:cxn modelId="{9FEFFCEF-8A42-4761-BCC1-C21B5FDCA357}" type="presOf" srcId="{3FBD29F3-5183-48BA-9B41-12C8E218B79F}" destId="{017545C0-7662-4232-B9DA-09A01D255638}" srcOrd="0" destOrd="0" presId="urn:microsoft.com/office/officeart/2005/8/layout/process3"/>
    <dgm:cxn modelId="{5BF8AE85-DB5E-4446-8723-44E726FC93AE}" type="presParOf" srcId="{192CE8D2-2C45-47B7-9C91-D056911DA7B7}" destId="{84272C4E-457B-4226-828E-2E8DDD2B1AC3}" srcOrd="0" destOrd="0" presId="urn:microsoft.com/office/officeart/2005/8/layout/process3"/>
    <dgm:cxn modelId="{71367EAD-E250-4F05-9229-41F0F64B5884}" type="presParOf" srcId="{84272C4E-457B-4226-828E-2E8DDD2B1AC3}" destId="{7F1C7A24-5F64-4BDC-A214-AE1F7C1B53AD}" srcOrd="0" destOrd="0" presId="urn:microsoft.com/office/officeart/2005/8/layout/process3"/>
    <dgm:cxn modelId="{27C1F694-619D-477D-BEBD-E4B8C6614C4E}" type="presParOf" srcId="{84272C4E-457B-4226-828E-2E8DDD2B1AC3}" destId="{B650E36B-1977-49C1-B15F-49B05CC4884D}" srcOrd="1" destOrd="0" presId="urn:microsoft.com/office/officeart/2005/8/layout/process3"/>
    <dgm:cxn modelId="{257F93B8-C657-452D-A430-A2E30604D12C}" type="presParOf" srcId="{84272C4E-457B-4226-828E-2E8DDD2B1AC3}" destId="{11B8BAF8-649D-4CA7-B878-E3CD0B493475}" srcOrd="2" destOrd="0" presId="urn:microsoft.com/office/officeart/2005/8/layout/process3"/>
    <dgm:cxn modelId="{3B6D9CF3-9080-45E5-890C-7B9249959C5F}" type="presParOf" srcId="{192CE8D2-2C45-47B7-9C91-D056911DA7B7}" destId="{66D16A37-BDC8-4668-9446-B4746479AD74}" srcOrd="1" destOrd="0" presId="urn:microsoft.com/office/officeart/2005/8/layout/process3"/>
    <dgm:cxn modelId="{8A9D7F15-7F6E-4035-80A3-CA8768EE1087}" type="presParOf" srcId="{66D16A37-BDC8-4668-9446-B4746479AD74}" destId="{1941BB69-C38B-4306-B4E1-AD406B6231D0}" srcOrd="0" destOrd="0" presId="urn:microsoft.com/office/officeart/2005/8/layout/process3"/>
    <dgm:cxn modelId="{1AE5AA15-8A44-4797-A6F1-13F6A392228F}" type="presParOf" srcId="{192CE8D2-2C45-47B7-9C91-D056911DA7B7}" destId="{37D54510-8793-48A9-B5ED-D03D185191C0}" srcOrd="2" destOrd="0" presId="urn:microsoft.com/office/officeart/2005/8/layout/process3"/>
    <dgm:cxn modelId="{0D0E130F-A0F9-4E3B-BE65-21E40740B0F4}" type="presParOf" srcId="{37D54510-8793-48A9-B5ED-D03D185191C0}" destId="{E232F19B-361C-45AF-8C07-099D80FD7AD1}" srcOrd="0" destOrd="0" presId="urn:microsoft.com/office/officeart/2005/8/layout/process3"/>
    <dgm:cxn modelId="{CA274105-7A71-4A3D-8056-7F59CC16289E}" type="presParOf" srcId="{37D54510-8793-48A9-B5ED-D03D185191C0}" destId="{CA234AA5-3E06-4114-9E72-11D8B63D37F5}" srcOrd="1" destOrd="0" presId="urn:microsoft.com/office/officeart/2005/8/layout/process3"/>
    <dgm:cxn modelId="{497A07ED-2551-4AFB-8DD8-04CF8049CF05}" type="presParOf" srcId="{37D54510-8793-48A9-B5ED-D03D185191C0}" destId="{017545C0-7662-4232-B9DA-09A01D255638}" srcOrd="2" destOrd="0" presId="urn:microsoft.com/office/officeart/2005/8/layout/process3"/>
    <dgm:cxn modelId="{BC81375B-CA65-498F-B381-B190064767E1}" type="presParOf" srcId="{192CE8D2-2C45-47B7-9C91-D056911DA7B7}" destId="{F290D530-B46D-475C-AF81-5097EFFA1073}" srcOrd="3" destOrd="0" presId="urn:microsoft.com/office/officeart/2005/8/layout/process3"/>
    <dgm:cxn modelId="{A20EFC58-F861-40DC-8229-D46E47471B73}" type="presParOf" srcId="{F290D530-B46D-475C-AF81-5097EFFA1073}" destId="{8453FDAC-50F3-4D61-AF72-29F92E8A0152}" srcOrd="0" destOrd="0" presId="urn:microsoft.com/office/officeart/2005/8/layout/process3"/>
    <dgm:cxn modelId="{48A0364A-5843-42F6-B6CC-F09F2881FB79}" type="presParOf" srcId="{192CE8D2-2C45-47B7-9C91-D056911DA7B7}" destId="{8F243875-53BF-4E0F-BDCD-145B9ADA37BB}" srcOrd="4" destOrd="0" presId="urn:microsoft.com/office/officeart/2005/8/layout/process3"/>
    <dgm:cxn modelId="{6321A834-9553-4689-A730-F6E92F06B1B4}" type="presParOf" srcId="{8F243875-53BF-4E0F-BDCD-145B9ADA37BB}" destId="{C2BEE080-6366-4110-85D2-33E782A6495C}" srcOrd="0" destOrd="0" presId="urn:microsoft.com/office/officeart/2005/8/layout/process3"/>
    <dgm:cxn modelId="{C863207E-D6E6-4530-9785-60FA3A1A84BF}" type="presParOf" srcId="{8F243875-53BF-4E0F-BDCD-145B9ADA37BB}" destId="{75883A34-D25E-4945-BF2A-62818B4A6F14}" srcOrd="1" destOrd="0" presId="urn:microsoft.com/office/officeart/2005/8/layout/process3"/>
    <dgm:cxn modelId="{BE634A33-1EDB-4E9B-81C6-0330AF81776E}" type="presParOf" srcId="{8F243875-53BF-4E0F-BDCD-145B9ADA37BB}" destId="{442CC6B8-F5A3-4603-9272-6D26A7A59D9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0E36B-1977-49C1-B15F-49B05CC4884D}">
      <dsp:nvSpPr>
        <dsp:cNvPr id="0" name=""/>
        <dsp:cNvSpPr/>
      </dsp:nvSpPr>
      <dsp:spPr>
        <a:xfrm>
          <a:off x="4093" y="1545277"/>
          <a:ext cx="1861062" cy="1029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Lectura de textos argumentativos tipo justificación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4093" y="1545277"/>
        <a:ext cx="1861062" cy="686608"/>
      </dsp:txXfrm>
    </dsp:sp>
    <dsp:sp modelId="{11B8BAF8-649D-4CA7-B878-E3CD0B493475}">
      <dsp:nvSpPr>
        <dsp:cNvPr id="0" name=""/>
        <dsp:cNvSpPr/>
      </dsp:nvSpPr>
      <dsp:spPr>
        <a:xfrm>
          <a:off x="385274" y="2231885"/>
          <a:ext cx="186106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UNIDAD 1</a:t>
          </a:r>
          <a:endParaRPr lang="es-CO" sz="1300" kern="1200" dirty="0"/>
        </a:p>
      </dsp:txBody>
      <dsp:txXfrm>
        <a:off x="407206" y="2253817"/>
        <a:ext cx="1817198" cy="704936"/>
      </dsp:txXfrm>
    </dsp:sp>
    <dsp:sp modelId="{66D16A37-BDC8-4668-9446-B4746479AD74}">
      <dsp:nvSpPr>
        <dsp:cNvPr id="0" name=""/>
        <dsp:cNvSpPr/>
      </dsp:nvSpPr>
      <dsp:spPr>
        <a:xfrm>
          <a:off x="2147286" y="16569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2147286" y="1749576"/>
        <a:ext cx="459111" cy="278010"/>
      </dsp:txXfrm>
    </dsp:sp>
    <dsp:sp modelId="{CA234AA5-3E06-4114-9E72-11D8B63D37F5}">
      <dsp:nvSpPr>
        <dsp:cNvPr id="0" name=""/>
        <dsp:cNvSpPr/>
      </dsp:nvSpPr>
      <dsp:spPr>
        <a:xfrm>
          <a:off x="2993677" y="1545277"/>
          <a:ext cx="1861062" cy="1029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Escritura conjunta de texto académico argumentativo 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2993677" y="1545277"/>
        <a:ext cx="1861062" cy="686608"/>
      </dsp:txXfrm>
    </dsp:sp>
    <dsp:sp modelId="{017545C0-7662-4232-B9DA-09A01D255638}">
      <dsp:nvSpPr>
        <dsp:cNvPr id="0" name=""/>
        <dsp:cNvSpPr/>
      </dsp:nvSpPr>
      <dsp:spPr>
        <a:xfrm>
          <a:off x="3374859" y="2231885"/>
          <a:ext cx="186106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UNIDAD 2</a:t>
          </a:r>
          <a:endParaRPr lang="es-CO" sz="1300" kern="1200" dirty="0"/>
        </a:p>
      </dsp:txBody>
      <dsp:txXfrm>
        <a:off x="3396791" y="2253817"/>
        <a:ext cx="1817198" cy="704936"/>
      </dsp:txXfrm>
    </dsp:sp>
    <dsp:sp modelId="{F290D530-B46D-475C-AF81-5097EFFA1073}">
      <dsp:nvSpPr>
        <dsp:cNvPr id="0" name=""/>
        <dsp:cNvSpPr/>
      </dsp:nvSpPr>
      <dsp:spPr>
        <a:xfrm>
          <a:off x="5136871" y="16569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000" kern="1200"/>
        </a:p>
      </dsp:txBody>
      <dsp:txXfrm>
        <a:off x="5136871" y="1749576"/>
        <a:ext cx="459111" cy="278010"/>
      </dsp:txXfrm>
    </dsp:sp>
    <dsp:sp modelId="{75883A34-D25E-4945-BF2A-62818B4A6F14}">
      <dsp:nvSpPr>
        <dsp:cNvPr id="0" name=""/>
        <dsp:cNvSpPr/>
      </dsp:nvSpPr>
      <dsp:spPr>
        <a:xfrm>
          <a:off x="5983262" y="1545277"/>
          <a:ext cx="1861062" cy="102991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50000"/>
                <a:satMod val="300000"/>
              </a:schemeClr>
            </a:gs>
            <a:gs pos="35000">
              <a:schemeClr val="accent4">
                <a:tint val="37000"/>
                <a:satMod val="300000"/>
              </a:schemeClr>
            </a:gs>
            <a:gs pos="100000">
              <a:schemeClr val="accent4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>
              <a:solidFill>
                <a:schemeClr val="tx1"/>
              </a:solidFill>
            </a:rPr>
            <a:t>Escritura independiente de texto académico argumentativo </a:t>
          </a:r>
          <a:endParaRPr lang="es-CO" sz="1300" kern="1200" dirty="0">
            <a:solidFill>
              <a:schemeClr val="tx1"/>
            </a:solidFill>
          </a:endParaRPr>
        </a:p>
      </dsp:txBody>
      <dsp:txXfrm>
        <a:off x="5983262" y="1545277"/>
        <a:ext cx="1861062" cy="686608"/>
      </dsp:txXfrm>
    </dsp:sp>
    <dsp:sp modelId="{442CC6B8-F5A3-4603-9272-6D26A7A59D97}">
      <dsp:nvSpPr>
        <dsp:cNvPr id="0" name=""/>
        <dsp:cNvSpPr/>
      </dsp:nvSpPr>
      <dsp:spPr>
        <a:xfrm>
          <a:off x="6368537" y="2232245"/>
          <a:ext cx="1861062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300" kern="1200" dirty="0" smtClean="0"/>
            <a:t>UNIDAD 3</a:t>
          </a:r>
          <a:endParaRPr lang="es-CO" sz="1300" kern="1200" dirty="0"/>
        </a:p>
      </dsp:txBody>
      <dsp:txXfrm>
        <a:off x="6390469" y="2254177"/>
        <a:ext cx="1817198" cy="704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FAFAC-A598-4378-8C54-75DF58AB7DEC}" type="datetimeFigureOut">
              <a:rPr lang="es-CO" smtClean="0"/>
              <a:t>17/01/2019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666A-E00D-45C2-A8D7-86503B21FD2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46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1B342-4DF3-4C03-BBC7-A91474CA3989}" type="datetime1">
              <a:rPr lang="es-CO" smtClean="0"/>
              <a:t>17/01/2019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007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43A0-E262-42A3-9B0A-3CF9BBFD9058}" type="datetime1">
              <a:rPr lang="es-CO" smtClean="0"/>
              <a:t>17/01/2019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58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4CA6-2D81-44AB-998F-814741AE642F}" type="datetime1">
              <a:rPr lang="es-CO" smtClean="0"/>
              <a:t>17/01/2019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98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A598-E3B6-485D-A656-A3FBEBC2D4B9}" type="datetime1">
              <a:rPr lang="es-CO" smtClean="0"/>
              <a:t>17/01/2019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25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96F3-72D8-4626-A1F3-F14D66B88BC0}" type="datetime1">
              <a:rPr lang="es-CO" smtClean="0"/>
              <a:t>17/01/2019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69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D6C1-552F-42F8-B5C9-E225247CD774}" type="datetime1">
              <a:rPr lang="es-CO" smtClean="0"/>
              <a:t>17/01/2019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69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6584-27A7-4CA7-ADF8-FD014064E758}" type="datetime1">
              <a:rPr lang="es-CO" smtClean="0"/>
              <a:t>17/01/2019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891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71EC1-7169-4A5B-93A5-31D076238936}" type="datetime1">
              <a:rPr lang="es-CO" smtClean="0"/>
              <a:t>17/01/2019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65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D003-CA78-4097-8F76-64066FECB676}" type="datetime1">
              <a:rPr lang="es-CO" smtClean="0"/>
              <a:t>17/01/2019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04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5D079-A3E9-4D63-ADC1-305DFC0D1799}" type="datetime1">
              <a:rPr lang="es-CO" smtClean="0"/>
              <a:t>17/01/2019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186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2A10-1195-4DE1-9654-06EBB51D4CCD}" type="datetime1">
              <a:rPr lang="es-CO" smtClean="0"/>
              <a:t>17/01/2019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54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79EA-47AE-48E6-974A-5EA595948B6D}" type="datetime1">
              <a:rPr lang="es-CO" smtClean="0"/>
              <a:t>17/01/2019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28F9-22F5-4C12-90A4-CC08BE2DDC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69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moreno@uninorte.edu.c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2130425"/>
            <a:ext cx="8352928" cy="1470025"/>
          </a:xfrm>
        </p:spPr>
        <p:txBody>
          <a:bodyPr/>
          <a:lstStyle/>
          <a:p>
            <a:r>
              <a:rPr lang="es-CO" b="1" u="sng" dirty="0" smtClean="0">
                <a:latin typeface="Arial Rounded MT Bold" pitchFamily="34" charset="0"/>
              </a:rPr>
              <a:t>Competencias Comunicativas II  </a:t>
            </a:r>
            <a:endParaRPr lang="es-CO" b="1" u="sng" dirty="0">
              <a:latin typeface="Arial Rounded MT Bold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Departamento de Español</a:t>
            </a:r>
          </a:p>
          <a:p>
            <a:pPr algn="r"/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Universidad del Norte</a:t>
            </a:r>
            <a:endParaRPr lang="es-CO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7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Arial Rounded MT Bold" pitchFamily="34" charset="0"/>
              </a:rPr>
              <a:t>1. El apellido de mi profesor es: 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Sierra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Guerrero 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Guerra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Moreno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651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Arial Rounded MT Bold" pitchFamily="34" charset="0"/>
              </a:rPr>
              <a:t>2. El tipo de texto que leeremos en este curso es: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Expositivo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Argumentativo 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Narrativo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Literario 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6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3. ¿</a:t>
            </a:r>
            <a:r>
              <a:rPr lang="es-CO" sz="3200" dirty="0" smtClean="0">
                <a:latin typeface="Arial Rounded MT Bold" pitchFamily="34" charset="0"/>
              </a:rPr>
              <a:t>Cuántos cortes tiene el curso de Competencias Comunicativas II? </a:t>
            </a:r>
            <a:endParaRPr lang="es-CO" sz="3200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/>
              <a:t>5</a:t>
            </a:r>
          </a:p>
          <a:p>
            <a:pPr marL="457200" indent="-457200">
              <a:buAutoNum type="alphaLcParenR"/>
            </a:pPr>
            <a:r>
              <a:rPr lang="es-CO" dirty="0" smtClean="0"/>
              <a:t>4</a:t>
            </a:r>
          </a:p>
          <a:p>
            <a:pPr marL="457200" indent="-457200">
              <a:buAutoNum type="alphaLcParenR"/>
            </a:pPr>
            <a:r>
              <a:rPr lang="es-CO" dirty="0" smtClean="0"/>
              <a:t>3</a:t>
            </a:r>
          </a:p>
          <a:p>
            <a:pPr marL="457200" indent="-457200">
              <a:buAutoNum type="alphaLcParenR"/>
            </a:pPr>
            <a:r>
              <a:rPr lang="es-CO" dirty="0" smtClean="0"/>
              <a:t>6  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79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4. </a:t>
            </a:r>
            <a:r>
              <a:rPr lang="es-CO" dirty="0" smtClean="0">
                <a:latin typeface="Arial Rounded MT Bold" pitchFamily="34" charset="0"/>
              </a:rPr>
              <a:t>Una de estas actividades no se realizará en el curso: 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/>
              <a:t> </a:t>
            </a:r>
            <a:r>
              <a:rPr lang="es-CO" dirty="0" smtClean="0">
                <a:latin typeface="Corbel" pitchFamily="34" charset="0"/>
              </a:rPr>
              <a:t>Redacción de cartas administrativas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Redacción de textos argumentativos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Lectura de artículos de investigación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Lectura detallada de textos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6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 smtClean="0">
                <a:latin typeface="Arial Rounded MT Bold" pitchFamily="34" charset="0"/>
              </a:rPr>
              <a:t>5. Si tengo dudas sobre los contenidos del curso, ¿qué debo hacer? </a:t>
            </a:r>
            <a:endParaRPr lang="es-CO" sz="3200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Escribirle un </a:t>
            </a:r>
            <a:r>
              <a:rPr lang="es-CO" dirty="0" err="1" smtClean="0">
                <a:latin typeface="Corbel" pitchFamily="34" charset="0"/>
              </a:rPr>
              <a:t>Whatsapp</a:t>
            </a:r>
            <a:r>
              <a:rPr lang="es-CO" dirty="0" smtClean="0">
                <a:latin typeface="Corbel" pitchFamily="34" charset="0"/>
              </a:rPr>
              <a:t> a un compañero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Ir a la casa del profesor 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Buscar en Google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Consultar la parcelación en </a:t>
            </a:r>
            <a:r>
              <a:rPr lang="es-CO" dirty="0" err="1" smtClean="0">
                <a:latin typeface="Corbel" pitchFamily="34" charset="0"/>
              </a:rPr>
              <a:t>Blackboard</a:t>
            </a:r>
            <a:r>
              <a:rPr lang="es-CO" dirty="0" smtClean="0">
                <a:latin typeface="Corbel" pitchFamily="34" charset="0"/>
              </a:rPr>
              <a:t>  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5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2800" b="1" dirty="0" smtClean="0">
                <a:latin typeface="Arial Rounded MT Bold" pitchFamily="34" charset="0"/>
              </a:rPr>
              <a:t>6. Si un bloque de clase de dos horas inicia       a las 11:30 y llego a las 11:50, ¿qué pasará? </a:t>
            </a:r>
            <a:endParaRPr lang="es-CO" sz="2800" b="1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Tendré una tardanza que no cuenta como falla. 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 Tendré falla en la primera hora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 Tendré falla en las dos horas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No pasa nada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10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latin typeface="Arial Rounded MT Bold" pitchFamily="34" charset="0"/>
              </a:rPr>
              <a:t>7. Si tengo más de 12 inasistencias…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Perderé la materia automáticamente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 No pasará nada  </a:t>
            </a:r>
          </a:p>
          <a:p>
            <a:pPr marL="457200" indent="-457200">
              <a:buAutoNum type="alphaLcParenR"/>
            </a:pPr>
            <a:r>
              <a:rPr lang="es-CO" dirty="0">
                <a:latin typeface="Corbel" pitchFamily="34" charset="0"/>
              </a:rPr>
              <a:t> </a:t>
            </a:r>
            <a:r>
              <a:rPr lang="es-CO" dirty="0" smtClean="0">
                <a:latin typeface="Corbel" pitchFamily="34" charset="0"/>
              </a:rPr>
              <a:t>El profesor me colaborará</a:t>
            </a:r>
          </a:p>
          <a:p>
            <a:pPr marL="457200" indent="-457200">
              <a:buAutoNum type="alphaLcParenR"/>
            </a:pPr>
            <a:r>
              <a:rPr lang="es-CO" dirty="0" smtClean="0">
                <a:latin typeface="Corbel" pitchFamily="34" charset="0"/>
              </a:rPr>
              <a:t> No </a:t>
            </a:r>
            <a:r>
              <a:rPr lang="es-CO" smtClean="0">
                <a:latin typeface="Corbel" pitchFamily="34" charset="0"/>
              </a:rPr>
              <a:t>podré presentar el </a:t>
            </a:r>
            <a:r>
              <a:rPr lang="es-CO" dirty="0" smtClean="0">
                <a:latin typeface="Corbel" pitchFamily="34" charset="0"/>
              </a:rPr>
              <a:t>examen final </a:t>
            </a:r>
            <a:endParaRPr lang="es-CO" dirty="0">
              <a:latin typeface="Corbel" pitchFamily="34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Docente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</a:rPr>
              <a:t>Nombre: </a:t>
            </a:r>
            <a:r>
              <a:rPr lang="es-CO" sz="2400" dirty="0" smtClean="0">
                <a:solidFill>
                  <a:schemeClr val="tx1"/>
                </a:solidFill>
              </a:rPr>
              <a:t>Francisco Moreno</a:t>
            </a:r>
          </a:p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</a:rPr>
              <a:t>Correo: </a:t>
            </a:r>
            <a:r>
              <a:rPr lang="es-CO" sz="2400" dirty="0" smtClean="0">
                <a:solidFill>
                  <a:schemeClr val="tx1"/>
                </a:solidFill>
                <a:hlinkClick r:id="rId2"/>
              </a:rPr>
              <a:t>fmoreno@uninorte.edu.co</a:t>
            </a:r>
            <a:r>
              <a:rPr lang="es-CO" sz="2400" dirty="0" smtClean="0">
                <a:solidFill>
                  <a:schemeClr val="tx1"/>
                </a:solidFill>
              </a:rPr>
              <a:t> </a:t>
            </a:r>
            <a:endParaRPr lang="es-CO" sz="2400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O" sz="2400" b="1" dirty="0" smtClean="0">
                <a:solidFill>
                  <a:schemeClr val="tx1"/>
                </a:solidFill>
              </a:rPr>
              <a:t>Horario de atención: </a:t>
            </a:r>
            <a:r>
              <a:rPr lang="es-CO" sz="2400" dirty="0" smtClean="0">
                <a:solidFill>
                  <a:schemeClr val="tx1"/>
                </a:solidFill>
              </a:rPr>
              <a:t>los lunes de 15:30 a 17:30 y los viernes de 7:30 </a:t>
            </a:r>
            <a:r>
              <a:rPr lang="es-CO" sz="2400" dirty="0">
                <a:solidFill>
                  <a:schemeClr val="tx1"/>
                </a:solidFill>
              </a:rPr>
              <a:t>a</a:t>
            </a:r>
            <a:r>
              <a:rPr lang="es-CO" sz="2400" dirty="0" smtClean="0">
                <a:solidFill>
                  <a:schemeClr val="tx1"/>
                </a:solidFill>
              </a:rPr>
              <a:t> 9:30 en el bloque B, segundo piso, </a:t>
            </a:r>
            <a:r>
              <a:rPr lang="es-CO" sz="2400" dirty="0">
                <a:solidFill>
                  <a:schemeClr val="tx1"/>
                </a:solidFill>
              </a:rPr>
              <a:t>Departamento de </a:t>
            </a:r>
            <a:r>
              <a:rPr lang="es-CO" sz="2400" dirty="0" smtClean="0">
                <a:solidFill>
                  <a:schemeClr val="tx1"/>
                </a:solidFill>
              </a:rPr>
              <a:t>Español, oficina 2-20B. </a:t>
            </a:r>
            <a:endParaRPr lang="es-CO" sz="2400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73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Descripción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525658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Competencias Comunicativas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II busca desarrollar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la </a:t>
            </a:r>
            <a:r>
              <a:rPr lang="es-ES" sz="2400" b="1" u="sng" dirty="0">
                <a:solidFill>
                  <a:schemeClr val="tx1"/>
                </a:solidFill>
                <a:latin typeface="Corbel" pitchFamily="34" charset="0"/>
              </a:rPr>
              <a:t>competencia </a:t>
            </a:r>
            <a:r>
              <a:rPr lang="es-ES" sz="2400" b="1" u="sng" dirty="0" smtClean="0">
                <a:solidFill>
                  <a:schemeClr val="tx1"/>
                </a:solidFill>
                <a:latin typeface="Corbel" pitchFamily="34" charset="0"/>
              </a:rPr>
              <a:t>argumentativa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mediante                                             la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lectura y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la escritura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de textos académicos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argumentativos,                 para lo cual se parte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de una estructura base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          para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la argumentación académica con el fin de que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los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estudiantes justifiquen una postura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         mediante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el planteamiento de una </a:t>
            </a:r>
            <a:r>
              <a:rPr lang="es-ES" sz="2400" b="1" u="sng" dirty="0">
                <a:solidFill>
                  <a:schemeClr val="tx1"/>
                </a:solidFill>
                <a:latin typeface="Corbel" pitchFamily="34" charset="0"/>
              </a:rPr>
              <a:t>tesis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                       y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la elaboración y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el desarrollo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de </a:t>
            </a:r>
            <a:r>
              <a:rPr lang="es-ES" sz="2400" b="1" u="sng" dirty="0">
                <a:solidFill>
                  <a:schemeClr val="tx1"/>
                </a:solidFill>
                <a:latin typeface="Corbel" pitchFamily="34" charset="0"/>
              </a:rPr>
              <a:t>argumentos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                                     sustentados en </a:t>
            </a:r>
            <a:r>
              <a:rPr lang="es-ES" sz="2400" b="1" u="sng" dirty="0" smtClean="0">
                <a:solidFill>
                  <a:schemeClr val="tx1"/>
                </a:solidFill>
                <a:latin typeface="Corbel" pitchFamily="34" charset="0"/>
              </a:rPr>
              <a:t>evidencias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provenientes de </a:t>
            </a:r>
            <a:r>
              <a:rPr lang="es-ES" sz="2400" dirty="0" smtClean="0">
                <a:solidFill>
                  <a:schemeClr val="tx1"/>
                </a:solidFill>
                <a:latin typeface="Corbel" pitchFamily="34" charset="0"/>
              </a:rPr>
              <a:t>fuentes académicas</a:t>
            </a:r>
            <a:r>
              <a:rPr lang="es-E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  <a:endParaRPr lang="es-CO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s-CO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El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programa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procura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el desarrollo de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las competencias                            lectora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y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escrita, así como el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fortalecimiento de actitudes </a:t>
            </a:r>
            <a:r>
              <a:rPr lang="es-CO" sz="2400" dirty="0" smtClean="0">
                <a:solidFill>
                  <a:schemeClr val="tx1"/>
                </a:solidFill>
                <a:latin typeface="Corbel" pitchFamily="34" charset="0"/>
              </a:rPr>
              <a:t>                      que </a:t>
            </a:r>
            <a:r>
              <a:rPr lang="es-CO" sz="2400" dirty="0">
                <a:solidFill>
                  <a:schemeClr val="tx1"/>
                </a:solidFill>
                <a:latin typeface="Corbel" pitchFamily="34" charset="0"/>
              </a:rPr>
              <a:t>hagan del estudiante un ser autónomo, responsable, solidario y crítico.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23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Objetivo general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CO" sz="2400" dirty="0"/>
              <a:t>Esta asignatura se orientará a fortalecer</a:t>
            </a:r>
            <a:r>
              <a:rPr lang="es-CO" sz="2400" i="1" dirty="0"/>
              <a:t> </a:t>
            </a:r>
            <a:r>
              <a:rPr lang="es-CO" sz="2400" dirty="0"/>
              <a:t>la competencia argumentativa para que los estudiantes puedan comprender y escribir  textos académicos argumentativos (tipo justificación</a:t>
            </a:r>
            <a:r>
              <a:rPr lang="es-CO" sz="2400" dirty="0" smtClean="0"/>
              <a:t>).</a:t>
            </a: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Resultados de aprendizaje</a:t>
            </a:r>
            <a:endParaRPr lang="es-CO" u="sng" dirty="0">
              <a:latin typeface="Arial Rounded MT Bold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044046"/>
              </p:ext>
            </p:extLst>
          </p:nvPr>
        </p:nvGraphicFramePr>
        <p:xfrm>
          <a:off x="539552" y="1556792"/>
          <a:ext cx="8147248" cy="496855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8147248"/>
              </a:tblGrid>
              <a:tr h="4968552">
                <a:tc>
                  <a:txBody>
                    <a:bodyPr/>
                    <a:lstStyle/>
                    <a:p>
                      <a:pPr marL="0" lvl="0" indent="0" algn="l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es-CO" sz="2000" b="0" baseline="0" dirty="0" smtClean="0">
                          <a:effectLst/>
                        </a:rPr>
                        <a:t>Al finalizar la asignatura, los estudiantes podrán: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las etapas, las fases y los rasgos del lenguaje                                                        presentes en  los textos argumentativos tipo justificación.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Reconocer la intención y postura que asumen los autores de los textos.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Escribir textos argumentativos tipo justificación en los que den a conocer             </a:t>
                      </a: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su </a:t>
                      </a: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postura de manera clara, coherente, con un registro académico                           </a:t>
                      </a: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y </a:t>
                      </a: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 evidencias sustentadas desde fuentes académicas.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Seleccionar, interpretar e integrar información proveniente                                                  de libros y artículos académicos  en la escritura de textos argumentativos                        tipo justificación de corta extensión. 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s-CO" sz="1800" b="0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s-CO" sz="1800" b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Valorar la lectura y la escritura como medios  eficaces para alcanzar                                      las metas en su vida académica.</a:t>
                      </a:r>
                      <a:endParaRPr lang="es-CO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55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u="sng" dirty="0" smtClean="0">
                <a:latin typeface="Arial Rounded MT Bold" pitchFamily="34" charset="0"/>
              </a:rPr>
              <a:t>Unidades</a:t>
            </a:r>
            <a:r>
              <a:rPr lang="es-CO" b="1" dirty="0" smtClean="0">
                <a:latin typeface="Arial Rounded MT Bold" pitchFamily="34" charset="0"/>
              </a:rPr>
              <a:t> </a:t>
            </a:r>
            <a:endParaRPr lang="es-CO" b="1" dirty="0">
              <a:latin typeface="Arial Rounded MT Bold" pitchFamily="34" charset="0"/>
            </a:endParaRP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852723"/>
              </p:ext>
            </p:extLst>
          </p:nvPr>
        </p:nvGraphicFramePr>
        <p:xfrm>
          <a:off x="467544" y="134076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23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Evaluación</a:t>
            </a:r>
            <a:r>
              <a:rPr lang="es-CO" dirty="0" smtClean="0">
                <a:latin typeface="Arial Rounded MT Bold" pitchFamily="34" charset="0"/>
              </a:rPr>
              <a:t> </a:t>
            </a:r>
            <a:endParaRPr lang="es-CO" dirty="0">
              <a:latin typeface="Arial Rounded MT Bold" pitchFamily="34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7</a:t>
            </a:fld>
            <a:endParaRPr lang="es-CO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196926"/>
              </p:ext>
            </p:extLst>
          </p:nvPr>
        </p:nvGraphicFramePr>
        <p:xfrm>
          <a:off x="899592" y="1556792"/>
          <a:ext cx="6946900" cy="216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6725"/>
                <a:gridCol w="1719659"/>
                <a:gridCol w="1753791"/>
                <a:gridCol w="1736725"/>
              </a:tblGrid>
              <a:tr h="2400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Corte 1: 20%  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Corte 2: 30% </a:t>
                      </a:r>
                      <a:endParaRPr lang="es-CO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Corte 3: 35% </a:t>
                      </a:r>
                      <a:endParaRPr lang="es-CO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Corte 4: 15% </a:t>
                      </a:r>
                      <a:endParaRPr lang="es-CO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9202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Escritura guiada de párrafo de argumentación y examen de lectura</a:t>
                      </a:r>
                      <a:endParaRPr lang="es-CO" sz="1600" b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Taller de lectura y escritura de párrafo de argumentación independiente</a:t>
                      </a:r>
                      <a:endParaRPr lang="es-CO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Planeación del texto académico argumentativo, asistencia a cursos de biblioteca y trabajo definitivo</a:t>
                      </a:r>
                      <a:endParaRPr lang="es-CO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CO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Examen final de lectura</a:t>
                      </a:r>
                      <a:endParaRPr lang="es-CO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98550" y="31083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CO" altLang="es-CO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CO" altLang="es-C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0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u="sng" dirty="0" smtClean="0">
                <a:latin typeface="Arial Rounded MT Bold" pitchFamily="34" charset="0"/>
              </a:rPr>
              <a:t>Reglas de la clase </a:t>
            </a:r>
            <a:endParaRPr lang="es-CO" u="sng" dirty="0">
              <a:latin typeface="Arial Rounded MT Bold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La inasistencia o tardanza a más de 12 horas del curso genera calificación de 0.0 en el examen final.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 Solo cuentan como inasistencias válidas las expresadas                        en el Reglamento Estudiantil. 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El fraude académico está prohibido y                                                                 será severamente sancionado. 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Las tareas deben ser entregadas por el medio                                                   y en la fecha señalada por el profesor. </a:t>
            </a:r>
          </a:p>
          <a:p>
            <a:pPr marL="457200" indent="-457200">
              <a:buFont typeface="Brush Script MT" pitchFamily="66" charset="0"/>
              <a:buAutoNum type="arabicPeriod"/>
            </a:pPr>
            <a:r>
              <a:rPr lang="es-CO" sz="2400" dirty="0" smtClean="0">
                <a:latin typeface="Calibri" panose="020F0502020204030204" pitchFamily="34" charset="0"/>
              </a:rPr>
              <a:t>No se dan </a:t>
            </a:r>
            <a:r>
              <a:rPr lang="es-CO" sz="2400" i="1" dirty="0" smtClean="0">
                <a:latin typeface="Calibri" panose="020F0502020204030204" pitchFamily="34" charset="0"/>
              </a:rPr>
              <a:t>ayudas</a:t>
            </a:r>
            <a:r>
              <a:rPr lang="es-CO" sz="2400" dirty="0" smtClean="0">
                <a:latin typeface="Calibri" panose="020F0502020204030204" pitchFamily="34" charset="0"/>
              </a:rPr>
              <a:t> al final del semestre.  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41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79912" y="3212976"/>
            <a:ext cx="1738536" cy="74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5400" b="1" u="sng" dirty="0" smtClean="0"/>
              <a:t>QUIZ</a:t>
            </a:r>
            <a:endParaRPr lang="es-CO" sz="5400" b="1" u="sng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28F9-22F5-4C12-90A4-CC08BE2DDC83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85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667</Words>
  <Application>Microsoft Office PowerPoint</Application>
  <PresentationFormat>Presentación en pantalla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Competencias Comunicativas II  </vt:lpstr>
      <vt:lpstr>Docente</vt:lpstr>
      <vt:lpstr>Descripción</vt:lpstr>
      <vt:lpstr>Objetivo general</vt:lpstr>
      <vt:lpstr>Resultados de aprendizaje</vt:lpstr>
      <vt:lpstr>Unidades </vt:lpstr>
      <vt:lpstr>Evaluación </vt:lpstr>
      <vt:lpstr>Reglas de la clase </vt:lpstr>
      <vt:lpstr>Presentación de PowerPoint</vt:lpstr>
      <vt:lpstr>1. El apellido de mi profesor es: </vt:lpstr>
      <vt:lpstr>2. El tipo de texto que leeremos en este curso es:</vt:lpstr>
      <vt:lpstr>3. ¿Cuántos cortes tiene el curso de Competencias Comunicativas II? </vt:lpstr>
      <vt:lpstr>4. Una de estas actividades no se realizará en el curso: </vt:lpstr>
      <vt:lpstr>5. Si tengo dudas sobre los contenidos del curso, ¿qué debo hacer? </vt:lpstr>
      <vt:lpstr>6. Si un bloque de clase de dos horas inicia       a las 11:30 y llego a las 11:50, ¿qué pasará? </vt:lpstr>
      <vt:lpstr>7. Si tengo más de 12 inasistencias…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Comunicativas 2</dc:title>
  <dc:creator>Jesus Guerra</dc:creator>
  <cp:lastModifiedBy>Francisco Mereno</cp:lastModifiedBy>
  <cp:revision>24</cp:revision>
  <dcterms:created xsi:type="dcterms:W3CDTF">2016-07-19T15:39:41Z</dcterms:created>
  <dcterms:modified xsi:type="dcterms:W3CDTF">2019-01-17T21:14:28Z</dcterms:modified>
</cp:coreProperties>
</file>