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47ED-037D-4DE7-9927-D4B6A2F13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2BA2E-3B52-499D-B750-EA7C8438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144B-972E-4D47-993B-73972CB4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1F0F-5413-4F07-B783-F1EC6DA6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0E87-5E17-494C-A5AD-35BA490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8205-51F7-481E-B000-FEB34C12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D4C80-E3CA-466E-9C86-A08684CC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C3FF-E7CB-453A-9304-0D503B3C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7956-AF53-4A9A-BBA9-206497E9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46FD-5294-4343-A199-3B9A5392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F52B9-E45D-4365-9EF4-48A99375E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0EBC-25E1-4765-99E5-243986267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F9417-1ECE-467D-965F-6E397FD6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7DF-33C7-4A92-89F6-3B655E1C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4197-0E1F-4BEF-A774-25DEEB70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1FB-8C44-4708-B5FA-DDD853BD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9B90-5762-4851-99A4-C4B19728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4B65-A80C-4D53-86F9-6784849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01AB-DB92-41A4-A030-6E4B2ECF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1F93-74BF-483B-8C2A-8B7534CB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4C19-C5FA-44BD-9481-3F10CA7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94E8-1572-49CE-9A5B-7C23FB8B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4AE5-67F5-47CA-84F3-B2FCA6AC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3716-3FC1-4AE5-947E-B201D780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6B80-2173-4D54-8CAF-955E928E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0293-1C23-4EC0-AE25-66AB7F02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5037-DB58-4303-8B26-3DAD627B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9A6C-CE4B-4AB7-9DBD-3D2F345C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2DF27-7FC7-421D-9EAB-C64549D9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7BDF-C0CE-4B46-B9BD-F1E14A88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4A672-AD88-4BCE-8884-E6FB9753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4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BEF5-11C0-4DE8-96DD-EB95AE4A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B9CF-56AA-429C-AD21-C0396D66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DC743-052D-4593-BF70-367C94300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74A2-DD2A-4442-BFF4-EFBC98478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A638-0665-4A40-928E-5C1F99DCF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F8891-B4A0-4FF3-BC4F-0211F464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AB0D9-D3AB-4C86-A2C3-9C678CDC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D170-01AB-4C2D-AE56-C8FB36C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8CFF-749B-4D0F-8603-077DBED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A9724-7E60-4234-9439-3343451B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7E53F-0294-4881-A654-96A5BFB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B21C-284C-4029-A104-1E818A7A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3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F52F3-B90F-4996-9EE0-DFCB9B0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E09BC-0575-4104-8D49-972CB075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0372-ED71-47A0-945F-C030CAEE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5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78D-2A08-4DBC-8EB5-545B5CE6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BB32-C0E7-49EF-9948-F71358EC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B99A-2EAA-4A48-B518-C543A1C6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B802-4C87-4D81-A3CC-465AEEE3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8502-84D5-46D8-96CA-DF32D1BB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134AC-FC4D-425C-8095-7B33449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1946-C67C-44D2-A2F1-B4C2F4AE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A56BA-44BF-4164-BD37-FD3620D21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76B08-768B-4029-8809-2DD116EB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4652-9B5F-4EFA-8A57-702448FB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62BA-074F-44B2-8916-7AA65D34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8792-FFA0-4A83-A340-9A9E7335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D4464-CC35-4DF1-8125-CA053574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33E1B-C710-431B-8EDB-02B3032C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B474-5421-4887-8BFF-28B27105A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6667-6C05-4247-B561-17D5397F830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BDE1-5F7F-4D1E-93E2-409027D79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9F6A-4443-4974-8980-7888C0FC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C290-8F15-462E-8B2C-70D4C5C6AD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7AD6-CA82-40AD-835E-887827D8F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MP-0: Platform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97255-A034-4DE8-90B4-A469BEF76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</a:t>
            </a:r>
            <a:r>
              <a:rPr lang="en-US" dirty="0" err="1"/>
              <a:t>Smeed</a:t>
            </a:r>
            <a:r>
              <a:rPr lang="en-US" dirty="0"/>
              <a:t>, AJ </a:t>
            </a:r>
            <a:r>
              <a:rPr lang="en-US" dirty="0" err="1"/>
              <a:t>Steenhoek</a:t>
            </a:r>
            <a:r>
              <a:rPr lang="en-US" dirty="0"/>
              <a:t>, Sam Ferguson, Christian Williams, Jacob </a:t>
            </a:r>
            <a:r>
              <a:rPr lang="en-US" dirty="0" err="1"/>
              <a:t>Betsworth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0FF1-44AB-44AF-B09B-33A598CD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9F7E-0916-458D-B880-0BBB6E0B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  <a:p>
            <a:r>
              <a:rPr lang="en-US" dirty="0" err="1"/>
              <a:t>Vivado</a:t>
            </a:r>
            <a:r>
              <a:rPr lang="en-US" dirty="0"/>
              <a:t> ILA</a:t>
            </a:r>
          </a:p>
          <a:p>
            <a:r>
              <a:rPr lang="en-US" dirty="0"/>
              <a:t>Shared folders</a:t>
            </a:r>
          </a:p>
          <a:p>
            <a:r>
              <a:rPr lang="en-US" dirty="0"/>
              <a:t>Vitis not setting up projects correctly</a:t>
            </a:r>
          </a:p>
          <a:p>
            <a:r>
              <a:rPr lang="en-US" dirty="0"/>
              <a:t>DAP Error (Can’t program FPGA)</a:t>
            </a:r>
          </a:p>
          <a:p>
            <a:r>
              <a:rPr lang="en-US" dirty="0"/>
              <a:t>Getting the lab to work in general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0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15A-53DA-4B4A-B4C6-445CFD9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Resolutions for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EB18-AECB-471D-ADA0-A2853B9B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r>
              <a:rPr lang="en-US" dirty="0"/>
              <a:t>Discord</a:t>
            </a:r>
          </a:p>
          <a:p>
            <a:pPr lvl="1"/>
            <a:r>
              <a:rPr lang="en-US" dirty="0"/>
              <a:t>Switching computers, working in places with strong internet connection</a:t>
            </a:r>
          </a:p>
          <a:p>
            <a:r>
              <a:rPr lang="en-US" dirty="0" err="1"/>
              <a:t>Vivado</a:t>
            </a:r>
            <a:r>
              <a:rPr lang="en-US" dirty="0"/>
              <a:t> ILA</a:t>
            </a:r>
          </a:p>
          <a:p>
            <a:pPr lvl="1"/>
            <a:r>
              <a:rPr lang="en-US" dirty="0"/>
              <a:t>Rereading ILA instructions carefully to learn why it wasn’t working on our initial configuration</a:t>
            </a:r>
          </a:p>
          <a:p>
            <a:r>
              <a:rPr lang="en-US" dirty="0"/>
              <a:t>Shared folders</a:t>
            </a:r>
          </a:p>
          <a:p>
            <a:pPr lvl="1"/>
            <a:r>
              <a:rPr lang="en-US" dirty="0"/>
              <a:t>Shared a windows folder. Learned to carefully assign permissions and map the folder to the same letter drive on everyone’s computer</a:t>
            </a:r>
          </a:p>
        </p:txBody>
      </p:sp>
    </p:spTree>
    <p:extLst>
      <p:ext uri="{BB962C8B-B14F-4D97-AF65-F5344CB8AC3E}">
        <p14:creationId xmlns:p14="http://schemas.microsoft.com/office/powerpoint/2010/main" val="282657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BDD3-7685-4737-96DF-7ED86D1E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Resolutions for Challenges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9E43-29C4-43F3-A1DF-EBC2D631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Vitis struggled to set up projects and configure them to platform correctly</a:t>
            </a:r>
          </a:p>
          <a:p>
            <a:pPr lvl="1"/>
            <a:r>
              <a:rPr lang="en-US" dirty="0"/>
              <a:t>Needed to archive </a:t>
            </a:r>
            <a:r>
              <a:rPr lang="en-US" dirty="0" err="1"/>
              <a:t>Vivado</a:t>
            </a:r>
            <a:r>
              <a:rPr lang="en-US" dirty="0"/>
              <a:t> project and relocate to an entirely new directory, then create new Vitis project</a:t>
            </a:r>
          </a:p>
          <a:p>
            <a:r>
              <a:rPr lang="en-US" dirty="0"/>
              <a:t>DAP Error (Can’t program FPGA)</a:t>
            </a:r>
          </a:p>
          <a:p>
            <a:pPr lvl="1"/>
            <a:r>
              <a:rPr lang="en-US" dirty="0"/>
              <a:t>Power cycle is necessary, so switching VDI machines helps</a:t>
            </a:r>
          </a:p>
          <a:p>
            <a:r>
              <a:rPr lang="en-US" dirty="0"/>
              <a:t>Getting the lab to work in general</a:t>
            </a:r>
          </a:p>
          <a:p>
            <a:pPr lvl="1"/>
            <a:r>
              <a:rPr lang="en-US" dirty="0"/>
              <a:t>Lots of time spent reading, debugging, implementing, and testing.</a:t>
            </a:r>
          </a:p>
          <a:p>
            <a:pPr lvl="1"/>
            <a:r>
              <a:rPr lang="en-US" dirty="0"/>
              <a:t>Designing based on knowledge from the datasheets is crucial to an effective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857A-9645-47CC-8421-CE02024C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Aspects/Insights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3A0E-CC28-4439-9FA3-B615C1AF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time to learn with the tools yourself</a:t>
            </a:r>
          </a:p>
          <a:p>
            <a:pPr lvl="1"/>
            <a:r>
              <a:rPr lang="en-US" dirty="0" err="1"/>
              <a:t>Vivado</a:t>
            </a:r>
            <a:r>
              <a:rPr lang="en-US" dirty="0"/>
              <a:t> and Vitus are very powerful tools, but need practical knowledge to make the most of them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4EF-97F1-4296-8FFF-1D99B790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A3A1A-5A69-4889-AAC5-885267F0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23" y="1305017"/>
            <a:ext cx="10511502" cy="5552983"/>
          </a:xfrm>
        </p:spPr>
      </p:pic>
    </p:spTree>
    <p:extLst>
      <p:ext uri="{BB962C8B-B14F-4D97-AF65-F5344CB8AC3E}">
        <p14:creationId xmlns:p14="http://schemas.microsoft.com/office/powerpoint/2010/main" val="422340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361D-865F-4745-B392-B915AC1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8361-A03F-48B1-AC57-7FC823008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1CB166-74E1-4702-B4FB-A53C2C7F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70" y="297748"/>
            <a:ext cx="6724700" cy="6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MP-0: Platform Introduction</vt:lpstr>
      <vt:lpstr>Challenges</vt:lpstr>
      <vt:lpstr>Resolutions for Challenges</vt:lpstr>
      <vt:lpstr>Resolutions for Challenges continued</vt:lpstr>
      <vt:lpstr>Interesting Aspects/Insights</vt:lpstr>
      <vt:lpstr>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MP-0: Platform Introduction</dc:title>
  <dc:creator>Christian Williams</dc:creator>
  <cp:lastModifiedBy>Christian Williams</cp:lastModifiedBy>
  <cp:revision>28</cp:revision>
  <dcterms:created xsi:type="dcterms:W3CDTF">2021-02-18T00:55:03Z</dcterms:created>
  <dcterms:modified xsi:type="dcterms:W3CDTF">2021-02-18T04:53:58Z</dcterms:modified>
</cp:coreProperties>
</file>