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schemas.openxmlformats.org/officeDocument/2006/relationships/font" Target="fonts/RobotoMono-regular.fntdata"/><Relationship Id="rId14" Type="http://schemas.openxmlformats.org/officeDocument/2006/relationships/font" Target="fonts/GoogleSans-boldItalic.fntdata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40200" y="562150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731363" y="1031952"/>
            <a:ext cx="27777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Software/equipo</a:t>
            </a:r>
            <a:r>
              <a:rPr lang="en" sz="900">
                <a:solidFill>
                  <a:schemeClr val="dk1"/>
                </a:solidFill>
              </a:rPr>
              <a:t>: Necesita instalación en un sistema con entorno gráfico. También es </a:t>
            </a:r>
            <a:r>
              <a:rPr b="1" lang="en" sz="900">
                <a:solidFill>
                  <a:schemeClr val="dk1"/>
                </a:solidFill>
              </a:rPr>
              <a:t>de código abierto</a:t>
            </a:r>
            <a:r>
              <a:rPr lang="en" sz="900">
                <a:solidFill>
                  <a:schemeClr val="dk1"/>
                </a:solidFill>
              </a:rPr>
              <a:t>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Interfaz</a:t>
            </a:r>
            <a:r>
              <a:rPr lang="en" sz="900">
                <a:solidFill>
                  <a:schemeClr val="dk1"/>
                </a:solidFill>
              </a:rPr>
              <a:t>: Posee una interfaz </a:t>
            </a:r>
            <a:r>
              <a:rPr b="1" lang="en" sz="900">
                <a:solidFill>
                  <a:schemeClr val="dk1"/>
                </a:solidFill>
              </a:rPr>
              <a:t>gráfica de usuario (GUI)</a:t>
            </a:r>
            <a:r>
              <a:rPr lang="en" sz="900">
                <a:solidFill>
                  <a:schemeClr val="dk1"/>
                </a:solidFill>
              </a:rPr>
              <a:t> rica y detallada.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Uso por analistas</a:t>
            </a:r>
            <a:r>
              <a:rPr lang="en" sz="900">
                <a:solidFill>
                  <a:schemeClr val="dk1"/>
                </a:solidFill>
              </a:rPr>
              <a:t>: Ideal para </a:t>
            </a:r>
            <a:r>
              <a:rPr b="1" lang="en" sz="900">
                <a:solidFill>
                  <a:schemeClr val="dk1"/>
                </a:solidFill>
              </a:rPr>
              <a:t>análisis profundo</a:t>
            </a:r>
            <a:r>
              <a:rPr lang="en" sz="900">
                <a:solidFill>
                  <a:schemeClr val="dk1"/>
                </a:solidFill>
              </a:rPr>
              <a:t> de paquetes, visualización por capas de protocolos, seguimiento de sesiones, etc.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Captura/análisis/filtrado</a:t>
            </a:r>
            <a:r>
              <a:rPr lang="en" sz="900">
                <a:solidFill>
                  <a:schemeClr val="dk1"/>
                </a:solidFill>
              </a:rPr>
              <a:t>: Ofrece filtros avanzados antes y después de capturar. Permite inspección visual y búsqueda dentro de los paquetes.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Limitaciones</a:t>
            </a:r>
            <a:r>
              <a:rPr lang="en" sz="900">
                <a:solidFill>
                  <a:schemeClr val="dk1"/>
                </a:solidFill>
              </a:rPr>
              <a:t>: Usa más recursos que tcpdump. No se recomienda ejecutar en sistemas potencialmente comprometidos por riesgos de seguridad.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652050" y="950175"/>
            <a:ext cx="18399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chemeClr val="dk1"/>
                </a:solidFill>
              </a:rPr>
              <a:t>Código abierto</a:t>
            </a:r>
            <a:r>
              <a:rPr lang="en" sz="900">
                <a:solidFill>
                  <a:schemeClr val="dk1"/>
                </a:solidFill>
              </a:rPr>
              <a:t>: Ambas herramientas son gratuitas y de código abierto, con comunidades activas de desarrollo.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chemeClr val="dk1"/>
                </a:solidFill>
              </a:rPr>
              <a:t>Captura de tráfico de red</a:t>
            </a:r>
            <a:r>
              <a:rPr lang="en" sz="900">
                <a:solidFill>
                  <a:schemeClr val="dk1"/>
                </a:solidFill>
              </a:rPr>
              <a:t>: Permiten capturar paquetes de datos que circulan por una interfaz de red.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b="1" lang="en" sz="900">
                <a:solidFill>
                  <a:schemeClr val="dk1"/>
                </a:solidFill>
              </a:rPr>
              <a:t>Compatibilidad de formatos</a:t>
            </a:r>
            <a:r>
              <a:rPr lang="en" sz="900">
                <a:solidFill>
                  <a:schemeClr val="dk1"/>
                </a:solidFill>
              </a:rPr>
              <a:t>: Ambas pueden trabajar con archivos de captura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.pcap</a:t>
            </a:r>
            <a:r>
              <a:rPr lang="en" sz="900">
                <a:solidFill>
                  <a:schemeClr val="dk1"/>
                </a:solidFill>
              </a:rPr>
              <a:t>, lo que facilita el intercambio y análisis entre ellas.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351388" y="921827"/>
            <a:ext cx="2777700" cy="3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Software/equipo</a:t>
            </a:r>
            <a:r>
              <a:rPr lang="en" sz="900">
                <a:solidFill>
                  <a:schemeClr val="dk1"/>
                </a:solidFill>
              </a:rPr>
              <a:t>: Requiere una terminal en sistemas Unix/Linux y privilegios de superusuario. Es totalmente </a:t>
            </a:r>
            <a:r>
              <a:rPr b="1" lang="en" sz="900">
                <a:solidFill>
                  <a:schemeClr val="dk1"/>
                </a:solidFill>
              </a:rPr>
              <a:t>de código abierto</a:t>
            </a:r>
            <a:r>
              <a:rPr lang="en" sz="900">
                <a:solidFill>
                  <a:schemeClr val="dk1"/>
                </a:solidFill>
              </a:rPr>
              <a:t>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Interfaz</a:t>
            </a:r>
            <a:r>
              <a:rPr lang="en" sz="900">
                <a:solidFill>
                  <a:schemeClr val="dk1"/>
                </a:solidFill>
              </a:rPr>
              <a:t>: Basada en </a:t>
            </a:r>
            <a:r>
              <a:rPr b="1" lang="en" sz="900">
                <a:solidFill>
                  <a:schemeClr val="dk1"/>
                </a:solidFill>
              </a:rPr>
              <a:t>línea de comandos (CLI)</a:t>
            </a:r>
            <a:r>
              <a:rPr lang="en" sz="900">
                <a:solidFill>
                  <a:schemeClr val="dk1"/>
                </a:solidFill>
              </a:rPr>
              <a:t>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Uso por analistas</a:t>
            </a:r>
            <a:r>
              <a:rPr lang="en" sz="900">
                <a:solidFill>
                  <a:schemeClr val="dk1"/>
                </a:solidFill>
              </a:rPr>
              <a:t>: Utilizado para </a:t>
            </a:r>
            <a:r>
              <a:rPr b="1" lang="en" sz="900">
                <a:solidFill>
                  <a:schemeClr val="dk1"/>
                </a:solidFill>
              </a:rPr>
              <a:t>captura rápida</a:t>
            </a:r>
            <a:r>
              <a:rPr lang="en" sz="900">
                <a:solidFill>
                  <a:schemeClr val="dk1"/>
                </a:solidFill>
              </a:rPr>
              <a:t> de paquetes, ideal en </a:t>
            </a:r>
            <a:r>
              <a:rPr b="1" lang="en" sz="900">
                <a:solidFill>
                  <a:schemeClr val="dk1"/>
                </a:solidFill>
              </a:rPr>
              <a:t>servidores sin interfaz gráfica</a:t>
            </a:r>
            <a:r>
              <a:rPr lang="en" sz="900">
                <a:solidFill>
                  <a:schemeClr val="dk1"/>
                </a:solidFill>
              </a:rPr>
              <a:t>, scripts automatizados o auditorías rápidas.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Captura/análisis/filtrado</a:t>
            </a:r>
            <a:r>
              <a:rPr lang="en" sz="900">
                <a:solidFill>
                  <a:schemeClr val="dk1"/>
                </a:solidFill>
              </a:rPr>
              <a:t>: Usa expresiones BPF para capturar y filtrar paquetes en tiempo real. La salida se muestra en texto o puede guardarse en archivos </a:t>
            </a: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.pcap</a:t>
            </a:r>
            <a:r>
              <a:rPr lang="en" sz="900">
                <a:solidFill>
                  <a:schemeClr val="dk1"/>
                </a:solidFill>
              </a:rPr>
              <a:t>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en" sz="900">
                <a:solidFill>
                  <a:schemeClr val="dk1"/>
                </a:solidFill>
              </a:rPr>
              <a:t>Limitaciones</a:t>
            </a:r>
            <a:r>
              <a:rPr lang="en" sz="900">
                <a:solidFill>
                  <a:schemeClr val="dk1"/>
                </a:solidFill>
              </a:rPr>
              <a:t>: No tiene GUI, lo que complica su uso a principiantes. Requiere conocimientos técnicos más avanzados.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