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7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7773-DDC1-0A44-8098-96C2F1E2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DF97-25D3-9F44-8557-699E32D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6DBC-23C8-124F-BABC-4648BA5D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B390-858B-424D-AEE2-D943F97E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7417-D1F4-CE4E-8B94-DBC6AFB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8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CCA0-F1BF-A941-9D4A-AE0930BA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BAF4-263B-5444-99D2-1901C480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3439-C723-4643-9400-06584DFD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8FB8-7366-5D4B-9B91-99B6B41D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373A-6D2E-714E-88DF-813A8AF7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2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3D9EB-5B39-094C-904F-7F04FD41B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494A3-1A8B-3A4A-882B-04961DDB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33E0-107B-3F40-9907-42B5F8F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5ED4-391C-9147-B30B-8C286A57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A931-B2BF-E34D-8C03-8C86435F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35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96C-AB57-B746-8357-ED8E9B79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5846-E37E-FC45-827C-0E6F7F83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D793-AF97-3A4E-8039-4BFA7B7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9E04-18FC-344C-8D82-3F09E613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6AE8-3EA5-3844-8824-4DEA590C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792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D899-F42C-A042-B8E1-1834F1C7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8B49-8D31-7A4B-A59C-33BD271B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5739-A1D2-8D48-84FF-7FE936D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8BF8-E018-AF48-8454-D9C8AE56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BBAE-545E-4243-9221-A7710877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EE40-32F3-0448-9D83-62806A35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1C01-1CFA-7A4F-BF83-E682DBE1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E44A-2543-A343-AB56-31753C4F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BFB7-D21E-5643-BF90-0754F63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8221-EE02-7943-997B-9ED6FD6B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7070-D134-2C42-909D-FF76C31A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56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2BC7-DC2F-AA4E-BCE3-EF11F586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F043-295B-A847-96A9-A97EE8B0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C2888-BE53-D84E-9F7A-C4343E95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7696E-4530-5D48-8A0E-B75FCC4E7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3CEA0-951C-D44E-9D00-72376414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9394-D7A3-2545-9AC5-0F48918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77E27-79BA-D944-87BB-D28DF74C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D2A2B-66E0-694E-90EF-FCF3D7D9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06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3513-5179-BD45-B39F-B8104BEB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9ACE5-F1ED-8D42-8BDC-7AE8502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ECCF8-B527-5142-AAFA-E63F18C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DEE9A-F0FD-C441-B62B-F22AE618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16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BEF4-06AD-3D46-AEE5-3192666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E883B-A88F-8A40-9E03-41B53D8A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2C5D-979F-BE4C-8AEF-BDD20697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24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2D09-F574-DC44-AF90-5DF3BA38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6098-4CFC-1041-A2ED-1EA9FD8B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7D7F4-D13D-B048-904D-B3F670F5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2BA2-1B08-404B-AD8F-2E55E50E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2D1A-F2F2-6E44-B5DE-702D8366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16C2-A778-1D42-A384-53105205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29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766-0ECE-AA42-BAB3-742ACC2D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F9B65-7128-464D-9057-78F0CD3B2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97C88-C3B0-654A-B540-0F00C7E1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924F-EB17-6840-B8A1-A749628D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60DA-6DA8-2345-8DFE-C64C31C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8E7B-658F-874E-897B-E1282935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94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C1A9-B7E1-F144-A5BD-1B34C3D1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E51D-779C-6840-B337-0231D3F4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D4A7-3FCD-AA46-A3E1-FEF0B02F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3F25-B0A7-2849-B5A6-8F79207A1310}" type="datetimeFigureOut">
              <a:rPr lang="es-ES_tradnl" smtClean="0"/>
              <a:t>15/8/21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D1F6-9120-2B4C-A1F2-CB8BE31E5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8EE3-53A3-694A-8442-9EBD5FD76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64DB-9267-4546-B438-A6415A119B3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71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5CA0-2738-E943-8D9B-CF125D0B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/>
              <a:t>Abraham Cepeda Oseguera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00BD8-DF85-7245-BF1D-92EBCCCAA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Configuración básica de Cisco ASA</a:t>
            </a:r>
          </a:p>
        </p:txBody>
      </p:sp>
    </p:spTree>
    <p:extLst>
      <p:ext uri="{BB962C8B-B14F-4D97-AF65-F5344CB8AC3E}">
        <p14:creationId xmlns:p14="http://schemas.microsoft.com/office/powerpoint/2010/main" val="37753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77C9-1A82-0D49-AEE8-DC1E491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Telnet a 172.16.1.2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A2366-43B9-784D-B77E-54CF1124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794545"/>
            <a:ext cx="6846363" cy="51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6CC9-07E1-EB48-947A-81F0FCE1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Telnet a 192.168.1.2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273C4-55B0-8A45-8069-33044996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65" y="625683"/>
            <a:ext cx="667324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121A-88E8-D749-BF1E-4F8C9565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 a server interno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BE6FE-7A12-FC43-96C4-1A89CB08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21" y="640080"/>
            <a:ext cx="63981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Abraham Cepeda Oseguera</vt:lpstr>
      <vt:lpstr>Telnet a 172.16.1.2</vt:lpstr>
      <vt:lpstr>Telnet a 192.168.1.2</vt:lpstr>
      <vt:lpstr>PC a server interno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Abraham Cepeda Oseguera</dc:title>
  <dc:creator>Abraham Cepeda Oseguera</dc:creator>
  <cp:lastModifiedBy>Abraham Cepeda Oseguera</cp:lastModifiedBy>
  <cp:revision>2</cp:revision>
  <dcterms:created xsi:type="dcterms:W3CDTF">2021-08-15T00:18:58Z</dcterms:created>
  <dcterms:modified xsi:type="dcterms:W3CDTF">2021-08-15T16:43:45Z</dcterms:modified>
</cp:coreProperties>
</file>