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597476" y="-1042727"/>
            <a:ext cx="7772400" cy="2387600"/>
          </a:xfrm>
        </p:spPr>
        <p:txBody>
          <a:bodyPr/>
          <a:p>
            <a:r>
              <a:rPr altLang="fr" lang="en-US"/>
              <a:t>O</a:t>
            </a:r>
            <a:r>
              <a:rPr altLang="fr" lang="en-US"/>
              <a:t>r</a:t>
            </a:r>
            <a:r>
              <a:rPr altLang="fr" lang="en-US"/>
              <a:t>g</a:t>
            </a:r>
            <a:r>
              <a:rPr altLang="fr" lang="en-US"/>
              <a:t>anisation</a:t>
            </a:r>
            <a:r>
              <a:rPr altLang="fr" lang="en-US"/>
              <a:t> 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3000" y="1610497"/>
            <a:ext cx="6858000" cy="988361"/>
          </a:xfrm>
        </p:spPr>
        <p:txBody>
          <a:bodyPr/>
          <a:p>
            <a:r>
              <a:rPr altLang="fr" lang="en-US"/>
              <a:t>S</a:t>
            </a:r>
            <a:r>
              <a:rPr altLang="fr" lang="en-US"/>
              <a:t>t</a:t>
            </a:r>
            <a:r>
              <a:rPr altLang="fr" lang="en-US"/>
              <a:t>r</a:t>
            </a:r>
            <a:r>
              <a:rPr altLang="fr" lang="en-US"/>
              <a:t>ucture</a:t>
            </a:r>
            <a:r>
              <a:rPr altLang="fr" lang="en-US"/>
              <a:t> </a:t>
            </a:r>
            <a:r>
              <a:rPr altLang="fr" lang="en-US"/>
              <a:t>d</a:t>
            </a:r>
            <a:r>
              <a:rPr altLang="fr" lang="en-US"/>
              <a:t>e</a:t>
            </a:r>
            <a:r>
              <a:rPr altLang="fr" lang="en-US"/>
              <a:t>s</a:t>
            </a:r>
            <a:r>
              <a:rPr altLang="fr" lang="en-US"/>
              <a:t> </a:t>
            </a:r>
            <a:r>
              <a:rPr altLang="fr" lang="en-US"/>
              <a:t>divisions</a:t>
            </a:r>
            <a:r>
              <a:rPr altLang="fr" lang="en-US"/>
              <a:t> </a:t>
            </a:r>
            <a:endParaRPr altLang="zh-CN"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97477" y="3156855"/>
            <a:ext cx="7949045" cy="323981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fr" lang="en-US"/>
              <a:t>S</a:t>
            </a:r>
            <a:r>
              <a:rPr altLang="fr" lang="en-US"/>
              <a:t>t</a:t>
            </a:r>
            <a:r>
              <a:rPr altLang="fr" lang="en-US"/>
              <a:t>r</a:t>
            </a:r>
            <a:r>
              <a:rPr altLang="fr" lang="en-US"/>
              <a:t>ucture</a:t>
            </a:r>
            <a:r>
              <a:rPr altLang="fr" lang="en-US"/>
              <a:t> </a:t>
            </a:r>
            <a:r>
              <a:rPr altLang="fr" lang="en-US"/>
              <a:t>d</a:t>
            </a:r>
            <a:r>
              <a:rPr altLang="fr" lang="en-US"/>
              <a:t>e</a:t>
            </a:r>
            <a:r>
              <a:rPr altLang="fr" lang="en-US"/>
              <a:t>s</a:t>
            </a:r>
            <a:r>
              <a:rPr altLang="fr" lang="en-US"/>
              <a:t> </a:t>
            </a:r>
            <a:r>
              <a:rPr altLang="fr" lang="en-US"/>
              <a:t>d</a:t>
            </a:r>
            <a:r>
              <a:rPr altLang="fr" lang="en-US"/>
              <a:t>i</a:t>
            </a:r>
            <a:r>
              <a:rPr altLang="fr" lang="en-US"/>
              <a:t>visions</a:t>
            </a:r>
            <a:r>
              <a:rPr altLang="fr" lang="en-US"/>
              <a:t> </a:t>
            </a:r>
            <a:endParaRPr lang="fr-GN"/>
          </a:p>
        </p:txBody>
      </p:sp>
      <p:pic>
        <p:nvPicPr>
          <p:cNvPr id="2097152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5236" r="15236"/>
          <a:stretch>
            <a:fillRect/>
          </a:stretch>
        </p:blipFill>
        <p:spPr>
          <a:xfrm>
            <a:off x="4030266" y="0"/>
            <a:ext cx="4629150" cy="4873625"/>
          </a:xfrm>
        </p:spPr>
      </p:pic>
      <p:sp>
        <p:nvSpPr>
          <p:cNvPr id="1048649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indent="-285750" marL="285750">
              <a:buFont typeface="Wingdings" charset="2"/>
              <a:buChar char="ü"/>
            </a:pPr>
            <a:r>
              <a:rPr altLang="fr" sz="1800" lang="en-US"/>
              <a:t>R</a:t>
            </a:r>
            <a:r>
              <a:rPr altLang="fr" sz="1800" lang="fr"/>
              <a:t>é</a:t>
            </a:r>
            <a:r>
              <a:rPr altLang="fr" sz="1800" lang="en-US"/>
              <a:t>s</a:t>
            </a:r>
            <a:r>
              <a:rPr altLang="fr" sz="1800" lang="en-US"/>
              <a:t>e</a:t>
            </a:r>
            <a:r>
              <a:rPr altLang="fr" sz="1800" lang="en-US"/>
              <a:t>a</a:t>
            </a:r>
            <a:r>
              <a:rPr altLang="fr" sz="1800" lang="en-US"/>
              <a:t>u</a:t>
            </a:r>
            <a:r>
              <a:rPr altLang="fr" sz="1800" lang="en-US"/>
              <a:t>x</a:t>
            </a:r>
            <a:r>
              <a:rPr altLang="fr" sz="1800" lang="en-US"/>
              <a:t> </a:t>
            </a:r>
            <a:r>
              <a:rPr altLang="fr" sz="1800" lang="en-US"/>
              <a:t>e</a:t>
            </a:r>
            <a:r>
              <a:rPr altLang="fr" sz="1800" lang="en-US"/>
              <a:t>t</a:t>
            </a:r>
            <a:r>
              <a:rPr altLang="fr" sz="1800" lang="en-US"/>
              <a:t> </a:t>
            </a:r>
            <a:r>
              <a:rPr altLang="fr" sz="1800" lang="en-US"/>
              <a:t>s</a:t>
            </a:r>
            <a:r>
              <a:rPr altLang="fr" sz="1800" lang="en-US"/>
              <a:t>y</a:t>
            </a:r>
            <a:r>
              <a:rPr altLang="fr" sz="1800" lang="en-US"/>
              <a:t>s</a:t>
            </a:r>
            <a:r>
              <a:rPr altLang="fr" sz="1800" lang="en-US"/>
              <a:t>tèmes</a:t>
            </a:r>
            <a:r>
              <a:rPr altLang="fr" sz="1800" lang="en-US"/>
              <a:t>(</a:t>
            </a:r>
            <a:r>
              <a:rPr altLang="fr" sz="1800" lang="en-US"/>
              <a:t>Déploiement</a:t>
            </a:r>
            <a:r>
              <a:rPr altLang="fr" sz="1800" lang="en-US"/>
              <a:t> </a:t>
            </a:r>
            <a:r>
              <a:rPr altLang="fr" sz="1800" lang="en-US"/>
              <a:t>d</a:t>
            </a:r>
            <a:r>
              <a:rPr altLang="fr" sz="1800" lang="en-US"/>
              <a:t>'</a:t>
            </a:r>
            <a:r>
              <a:rPr altLang="fr" sz="1800" lang="en-US"/>
              <a:t>i</a:t>
            </a:r>
            <a:r>
              <a:rPr altLang="fr" sz="1800" lang="en-US"/>
              <a:t>n</a:t>
            </a:r>
            <a:r>
              <a:rPr altLang="fr" sz="1800" lang="en-US"/>
              <a:t>f</a:t>
            </a:r>
            <a:r>
              <a:rPr altLang="fr" sz="1800" lang="en-US"/>
              <a:t>r</a:t>
            </a:r>
            <a:r>
              <a:rPr altLang="fr" sz="1800" lang="en-US"/>
              <a:t>a</a:t>
            </a:r>
            <a:r>
              <a:rPr altLang="fr" sz="1800" lang="en-US"/>
              <a:t>structures</a:t>
            </a:r>
            <a:r>
              <a:rPr altLang="fr" sz="1800" lang="en-US"/>
              <a:t> </a:t>
            </a:r>
            <a:r>
              <a:rPr altLang="fr" sz="1800" lang="en-US"/>
              <a:t>réseau</a:t>
            </a:r>
            <a:r>
              <a:rPr altLang="fr" sz="1800" lang="en-US"/>
              <a:t> </a:t>
            </a:r>
            <a:r>
              <a:rPr altLang="fr" sz="1800" lang="en-US"/>
              <a:t>e</a:t>
            </a:r>
            <a:r>
              <a:rPr altLang="fr" sz="1800" lang="en-US"/>
              <a:t>t</a:t>
            </a:r>
            <a:r>
              <a:rPr altLang="fr" sz="1800" lang="en-US"/>
              <a:t> </a:t>
            </a:r>
            <a:r>
              <a:rPr altLang="fr" sz="1800" lang="en-US"/>
              <a:t>I</a:t>
            </a:r>
            <a:r>
              <a:rPr altLang="fr" sz="1800" lang="en-US"/>
              <a:t>n</a:t>
            </a:r>
            <a:r>
              <a:rPr altLang="fr" sz="1800" lang="en-US"/>
              <a:t>t</a:t>
            </a:r>
            <a:r>
              <a:rPr altLang="fr" sz="1800" lang="fr"/>
              <a:t>é</a:t>
            </a:r>
            <a:r>
              <a:rPr altLang="fr" sz="1800" lang="en-US"/>
              <a:t>g</a:t>
            </a:r>
            <a:r>
              <a:rPr altLang="fr" sz="1800" lang="en-US"/>
              <a:t>r</a:t>
            </a:r>
            <a:r>
              <a:rPr altLang="fr" sz="1800" lang="en-US"/>
              <a:t>ation</a:t>
            </a:r>
            <a:r>
              <a:rPr altLang="fr" sz="1800" lang="en-US"/>
              <a:t> </a:t>
            </a:r>
            <a:r>
              <a:rPr altLang="fr" sz="1800" lang="en-US"/>
              <a:t>s</a:t>
            </a:r>
            <a:r>
              <a:rPr altLang="fr" sz="1800" lang="en-US"/>
              <a:t>y</a:t>
            </a:r>
            <a:r>
              <a:rPr altLang="fr" sz="1800" lang="en-US"/>
              <a:t>s</a:t>
            </a:r>
            <a:r>
              <a:rPr altLang="fr" sz="1800" lang="en-US"/>
              <a:t>tème</a:t>
            </a:r>
            <a:r>
              <a:rPr altLang="fr" sz="1800" lang="en-US"/>
              <a:t>)</a:t>
            </a:r>
            <a:endParaRPr sz="1800" lang="fr-GN"/>
          </a:p>
          <a:p>
            <a:pPr indent="-285750" marL="285750">
              <a:buFont typeface="Wingdings" charset="2"/>
              <a:buChar char="ü"/>
            </a:pPr>
            <a:r>
              <a:rPr altLang="fr" sz="1800" lang="en-US"/>
              <a:t>G</a:t>
            </a:r>
            <a:r>
              <a:rPr altLang="fr" sz="1800" lang="fr"/>
              <a:t>é</a:t>
            </a:r>
            <a:r>
              <a:rPr altLang="fr" sz="1800" lang="en-US"/>
              <a:t>n</a:t>
            </a:r>
            <a:r>
              <a:rPr altLang="fr" sz="1800" lang="en-US"/>
              <a:t>i</a:t>
            </a:r>
            <a:r>
              <a:rPr altLang="fr" sz="1800" lang="en-US"/>
              <a:t>e</a:t>
            </a:r>
            <a:r>
              <a:rPr altLang="fr" sz="1800" lang="en-US"/>
              <a:t> </a:t>
            </a:r>
            <a:r>
              <a:rPr altLang="fr" sz="1800" lang="en-US"/>
              <a:t>Logiciel</a:t>
            </a:r>
            <a:r>
              <a:rPr altLang="fr" sz="1800" lang="en-US"/>
              <a:t> </a:t>
            </a:r>
            <a:r>
              <a:rPr altLang="fr" sz="1800" lang="en-US"/>
              <a:t>(</a:t>
            </a:r>
            <a:r>
              <a:rPr altLang="fr" sz="1800" lang="en-US"/>
              <a:t>Programmation</a:t>
            </a:r>
            <a:r>
              <a:rPr altLang="fr" sz="1800" lang="en-US"/>
              <a:t> </a:t>
            </a:r>
            <a:r>
              <a:rPr altLang="fr" sz="1800" lang="en-US"/>
              <a:t>e</a:t>
            </a:r>
            <a:r>
              <a:rPr altLang="fr" sz="1800" lang="en-US"/>
              <a:t>t</a:t>
            </a:r>
            <a:r>
              <a:rPr altLang="fr" sz="1800" lang="en-US"/>
              <a:t> </a:t>
            </a:r>
            <a:r>
              <a:rPr altLang="fr" sz="1800" lang="en-US"/>
              <a:t>D</a:t>
            </a:r>
            <a:r>
              <a:rPr altLang="fr" sz="1800" lang="fr"/>
              <a:t>é</a:t>
            </a:r>
            <a:r>
              <a:rPr altLang="fr" sz="1800" lang="en-US"/>
              <a:t>v</a:t>
            </a:r>
            <a:r>
              <a:rPr altLang="fr" sz="1800" lang="en-US"/>
              <a:t>e</a:t>
            </a:r>
            <a:r>
              <a:rPr altLang="fr" sz="1800" lang="en-US"/>
              <a:t>loppement</a:t>
            </a:r>
            <a:r>
              <a:rPr altLang="fr" sz="1800" lang="en-US"/>
              <a:t>)</a:t>
            </a:r>
            <a:endParaRPr sz="1800" lang="fr-GN"/>
          </a:p>
          <a:p>
            <a:pPr indent="-285750" marL="285750">
              <a:buFont typeface="Wingdings" charset="2"/>
              <a:buChar char="ü"/>
            </a:pPr>
            <a:r>
              <a:rPr altLang="fr" sz="1800" lang="en-US"/>
              <a:t>M</a:t>
            </a:r>
            <a:r>
              <a:rPr altLang="fr" sz="1800" lang="en-US"/>
              <a:t>u</a:t>
            </a:r>
            <a:r>
              <a:rPr altLang="fr" sz="1800" lang="en-US"/>
              <a:t>l</a:t>
            </a:r>
            <a:r>
              <a:rPr altLang="fr" sz="1800" lang="en-US"/>
              <a:t>t</a:t>
            </a:r>
            <a:r>
              <a:rPr altLang="fr" sz="1800" lang="en-US"/>
              <a:t>imédia</a:t>
            </a:r>
            <a:r>
              <a:rPr altLang="fr" sz="1800" lang="en-US"/>
              <a:t>(</a:t>
            </a:r>
            <a:r>
              <a:rPr altLang="fr" sz="1800" lang="en-US"/>
              <a:t>C</a:t>
            </a:r>
            <a:r>
              <a:rPr altLang="fr" sz="1800" lang="en-US"/>
              <a:t>h</a:t>
            </a:r>
            <a:r>
              <a:rPr altLang="fr" sz="1800" lang="en-US"/>
              <a:t>a</a:t>
            </a:r>
            <a:r>
              <a:rPr altLang="fr" sz="1800" lang="en-US"/>
              <a:t>r</a:t>
            </a:r>
            <a:r>
              <a:rPr altLang="fr" sz="1800" lang="en-US"/>
              <a:t>t</a:t>
            </a:r>
            <a:r>
              <a:rPr altLang="fr" sz="1800" lang="en-US"/>
              <a:t>e</a:t>
            </a:r>
            <a:r>
              <a:rPr altLang="fr" sz="1800" lang="en-US"/>
              <a:t> </a:t>
            </a:r>
            <a:r>
              <a:rPr altLang="fr" sz="1800" lang="en-US"/>
              <a:t>g</a:t>
            </a:r>
            <a:r>
              <a:rPr altLang="fr" sz="1800" lang="en-US"/>
              <a:t>r</a:t>
            </a:r>
            <a:r>
              <a:rPr altLang="fr" sz="1800" lang="en-US"/>
              <a:t>aphique</a:t>
            </a:r>
            <a:r>
              <a:rPr altLang="fr" sz="1800" lang="en-US"/>
              <a:t>)</a:t>
            </a:r>
            <a:endParaRPr sz="1800" lang="fr-GN"/>
          </a:p>
          <a:p>
            <a:pPr indent="-285750" marL="285750">
              <a:buFont typeface="Wingdings" charset="2"/>
              <a:buChar char="ü"/>
            </a:pPr>
            <a:r>
              <a:rPr altLang="fr" sz="1800" lang="en-US"/>
              <a:t>C</a:t>
            </a:r>
            <a:r>
              <a:rPr altLang="fr" sz="1800" lang="en-US"/>
              <a:t>o</a:t>
            </a:r>
            <a:r>
              <a:rPr altLang="fr" sz="1800" lang="en-US"/>
              <a:t>n</a:t>
            </a:r>
            <a:r>
              <a:rPr altLang="fr" sz="1800" lang="en-US"/>
              <a:t>c</a:t>
            </a:r>
            <a:r>
              <a:rPr altLang="fr" sz="1800" lang="en-US"/>
              <a:t>eption</a:t>
            </a:r>
            <a:r>
              <a:rPr altLang="fr" sz="1800" lang="en-US"/>
              <a:t> </a:t>
            </a:r>
            <a:r>
              <a:rPr altLang="fr" sz="1800" lang="en-US"/>
              <a:t>e</a:t>
            </a:r>
            <a:r>
              <a:rPr altLang="fr" sz="1800" lang="en-US"/>
              <a:t>t</a:t>
            </a:r>
            <a:r>
              <a:rPr altLang="fr" sz="1800" lang="en-US"/>
              <a:t> </a:t>
            </a:r>
            <a:r>
              <a:rPr altLang="fr" sz="1800" lang="en-US"/>
              <a:t>a</a:t>
            </a:r>
            <a:r>
              <a:rPr altLang="fr" sz="1800" lang="en-US"/>
              <a:t>n</a:t>
            </a:r>
            <a:r>
              <a:rPr altLang="fr" sz="1800" lang="en-US"/>
              <a:t>a</a:t>
            </a:r>
            <a:r>
              <a:rPr altLang="fr" sz="1800" lang="en-US"/>
              <a:t>lyse</a:t>
            </a:r>
            <a:r>
              <a:rPr altLang="fr" sz="1800" lang="en-US"/>
              <a:t> </a:t>
            </a:r>
            <a:r>
              <a:rPr altLang="fr" sz="1800" lang="en-US"/>
              <a:t>d</a:t>
            </a:r>
            <a:r>
              <a:rPr altLang="fr" sz="1800" lang="en-US"/>
              <a:t>e</a:t>
            </a:r>
            <a:r>
              <a:rPr altLang="fr" sz="1800" lang="en-US"/>
              <a:t>s</a:t>
            </a:r>
            <a:r>
              <a:rPr altLang="fr" sz="1800" lang="en-US"/>
              <a:t> </a:t>
            </a:r>
            <a:r>
              <a:rPr altLang="fr" sz="1800" lang="en-US"/>
              <a:t>s</a:t>
            </a:r>
            <a:r>
              <a:rPr altLang="fr" sz="1800" lang="en-US"/>
              <a:t>y</a:t>
            </a:r>
            <a:r>
              <a:rPr altLang="fr" sz="1800" lang="en-US"/>
              <a:t>s</a:t>
            </a:r>
            <a:r>
              <a:rPr altLang="fr" sz="1800" lang="en-US"/>
              <a:t>tèmes</a:t>
            </a:r>
            <a:r>
              <a:rPr altLang="fr" sz="1800" lang="en-US"/>
              <a:t> </a:t>
            </a:r>
            <a:r>
              <a:rPr altLang="fr" sz="1800" lang="en-US"/>
              <a:t>d'information</a:t>
            </a:r>
            <a:r>
              <a:rPr altLang="fr" sz="1800" lang="en-US"/>
              <a:t> </a:t>
            </a:r>
            <a:r>
              <a:rPr altLang="fr" sz="1800" lang="en-US"/>
              <a:t>(</a:t>
            </a:r>
            <a:r>
              <a:rPr altLang="fr" sz="1800" lang="en-US"/>
              <a:t>Base</a:t>
            </a:r>
            <a:r>
              <a:rPr altLang="fr" sz="1800" lang="en-US"/>
              <a:t> </a:t>
            </a:r>
            <a:r>
              <a:rPr altLang="fr" sz="1800" lang="en-US"/>
              <a:t>de</a:t>
            </a:r>
            <a:r>
              <a:rPr altLang="fr" sz="1800" lang="en-US"/>
              <a:t> </a:t>
            </a:r>
            <a:r>
              <a:rPr altLang="fr" sz="1800" lang="en-US"/>
              <a:t>D</a:t>
            </a:r>
            <a:r>
              <a:rPr altLang="fr" sz="1800" lang="en-US"/>
              <a:t>onnées</a:t>
            </a:r>
            <a:r>
              <a:rPr altLang="fr" sz="1800" lang="en-US"/>
              <a:t>)</a:t>
            </a:r>
            <a:r>
              <a:rPr altLang="fr" sz="1800" lang="en-US"/>
              <a:t> </a:t>
            </a:r>
            <a:endParaRPr sz="1800" lang="fr-GN"/>
          </a:p>
        </p:txBody>
      </p:sp>
      <p:sp>
        <p:nvSpPr>
          <p:cNvPr id="1048650" name=""/>
          <p:cNvSpPr/>
          <p:nvPr/>
        </p:nvSpPr>
        <p:spPr>
          <a:xfrm>
            <a:off x="5611416" y="5401855"/>
            <a:ext cx="3048000" cy="934265"/>
          </a:xfrm>
          <a:prstGeom prst="chevron"/>
          <a:solidFill>
            <a:srgbClr val="C0C0C0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fr-G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ART-L29</dc:creator>
  <dcterms:created xsi:type="dcterms:W3CDTF">2015-05-12T09:30:45Z</dcterms:created>
  <dcterms:modified xsi:type="dcterms:W3CDTF">2022-06-07T18:51:26Z</dcterms:modified>
</cp:coreProperties>
</file>