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39"/>
  </p:notesMasterIdLst>
  <p:sldIdLst>
    <p:sldId id="256" r:id="rId2"/>
    <p:sldId id="258" r:id="rId3"/>
    <p:sldId id="259" r:id="rId4"/>
    <p:sldId id="315" r:id="rId5"/>
    <p:sldId id="261" r:id="rId6"/>
    <p:sldId id="262" r:id="rId7"/>
    <p:sldId id="318" r:id="rId8"/>
    <p:sldId id="319" r:id="rId9"/>
    <p:sldId id="313" r:id="rId10"/>
    <p:sldId id="321" r:id="rId11"/>
    <p:sldId id="339" r:id="rId12"/>
    <p:sldId id="322" r:id="rId13"/>
    <p:sldId id="323" r:id="rId14"/>
    <p:sldId id="324" r:id="rId15"/>
    <p:sldId id="325" r:id="rId16"/>
    <p:sldId id="340" r:id="rId17"/>
    <p:sldId id="326" r:id="rId18"/>
    <p:sldId id="269" r:id="rId19"/>
    <p:sldId id="278" r:id="rId20"/>
    <p:sldId id="316" r:id="rId21"/>
    <p:sldId id="312" r:id="rId22"/>
    <p:sldId id="317" r:id="rId23"/>
    <p:sldId id="271" r:id="rId24"/>
    <p:sldId id="320" r:id="rId25"/>
    <p:sldId id="327" r:id="rId26"/>
    <p:sldId id="328" r:id="rId27"/>
    <p:sldId id="329" r:id="rId28"/>
    <p:sldId id="330" r:id="rId29"/>
    <p:sldId id="331" r:id="rId30"/>
    <p:sldId id="332" r:id="rId31"/>
    <p:sldId id="333" r:id="rId32"/>
    <p:sldId id="334" r:id="rId33"/>
    <p:sldId id="335" r:id="rId34"/>
    <p:sldId id="336" r:id="rId35"/>
    <p:sldId id="338" r:id="rId36"/>
    <p:sldId id="337" r:id="rId37"/>
    <p:sldId id="314"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lin&amp;co" initials="S" lastIdx="1" clrIdx="0">
    <p:extLst>
      <p:ext uri="{19B8F6BF-5375-455C-9EA6-DF929625EA0E}">
        <p15:presenceInfo xmlns:p15="http://schemas.microsoft.com/office/powerpoint/2012/main" userId="Stalin&amp;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C283EC-8E8C-4332-AE0E-526D26089162}">
  <a:tblStyle styleId="{0FC283EC-8E8C-4332-AE0E-526D260891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6223B14-5459-405C-97B0-EA5F6169C9E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97" d="100"/>
          <a:sy n="97" d="100"/>
        </p:scale>
        <p:origin x="5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12T10:31:28.835"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3-12T10:31:28.835" idx="1">
    <p:pos x="10" y="1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3-12T10:31:28.83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52736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591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831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8"/>
        <p:cNvGrpSpPr/>
        <p:nvPr/>
      </p:nvGrpSpPr>
      <p:grpSpPr>
        <a:xfrm>
          <a:off x="0" y="0"/>
          <a:ext cx="0" cy="0"/>
          <a:chOff x="0" y="0"/>
          <a:chExt cx="0" cy="0"/>
        </a:xfrm>
      </p:grpSpPr>
      <p:sp>
        <p:nvSpPr>
          <p:cNvPr id="2259" name="Google Shape;225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0" name="Google Shape;226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368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661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71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776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017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2610e5fcc6d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2610e5fcc6d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229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209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8"/>
        <p:cNvGrpSpPr/>
        <p:nvPr/>
      </p:nvGrpSpPr>
      <p:grpSpPr>
        <a:xfrm>
          <a:off x="0" y="0"/>
          <a:ext cx="0" cy="0"/>
          <a:chOff x="0" y="0"/>
          <a:chExt cx="0" cy="0"/>
        </a:xfrm>
      </p:grpSpPr>
      <p:sp>
        <p:nvSpPr>
          <p:cNvPr id="2259" name="Google Shape;225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0" name="Google Shape;226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831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51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43831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230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933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450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867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49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8"/>
        <p:cNvGrpSpPr/>
        <p:nvPr/>
      </p:nvGrpSpPr>
      <p:grpSpPr>
        <a:xfrm>
          <a:off x="0" y="0"/>
          <a:ext cx="0" cy="0"/>
          <a:chOff x="0" y="0"/>
          <a:chExt cx="0" cy="0"/>
        </a:xfrm>
      </p:grpSpPr>
      <p:sp>
        <p:nvSpPr>
          <p:cNvPr id="2259" name="Google Shape;225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0" name="Google Shape;226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311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538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707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27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62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432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389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8"/>
        <p:cNvGrpSpPr/>
        <p:nvPr/>
      </p:nvGrpSpPr>
      <p:grpSpPr>
        <a:xfrm>
          <a:off x="0" y="0"/>
          <a:ext cx="0" cy="0"/>
          <a:chOff x="0" y="0"/>
          <a:chExt cx="0" cy="0"/>
        </a:xfrm>
      </p:grpSpPr>
      <p:sp>
        <p:nvSpPr>
          <p:cNvPr id="2259" name="Google Shape;225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0" name="Google Shape;226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12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215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3"/>
        <p:cNvGrpSpPr/>
        <p:nvPr/>
      </p:nvGrpSpPr>
      <p:grpSpPr>
        <a:xfrm>
          <a:off x="0" y="0"/>
          <a:ext cx="0" cy="0"/>
          <a:chOff x="0" y="0"/>
          <a:chExt cx="0" cy="0"/>
        </a:xfrm>
      </p:grpSpPr>
      <p:sp>
        <p:nvSpPr>
          <p:cNvPr id="3344" name="Google Shape;334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5" name="Google Shape;334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66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8075" y="301209"/>
            <a:ext cx="8691424" cy="4645767"/>
            <a:chOff x="258075" y="301209"/>
            <a:chExt cx="8691424" cy="4645767"/>
          </a:xfrm>
        </p:grpSpPr>
        <p:grpSp>
          <p:nvGrpSpPr>
            <p:cNvPr id="10" name="Google Shape;10;p2"/>
            <p:cNvGrpSpPr/>
            <p:nvPr/>
          </p:nvGrpSpPr>
          <p:grpSpPr>
            <a:xfrm>
              <a:off x="258075" y="301209"/>
              <a:ext cx="8627275" cy="4645767"/>
              <a:chOff x="258075" y="301209"/>
              <a:chExt cx="8627275" cy="4645767"/>
            </a:xfrm>
          </p:grpSpPr>
          <p:sp>
            <p:nvSpPr>
              <p:cNvPr id="11" name="Google Shape;11;p2"/>
              <p:cNvSpPr/>
              <p:nvPr/>
            </p:nvSpPr>
            <p:spPr>
              <a:xfrm>
                <a:off x="8585394" y="28075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024950" y="374473"/>
                <a:ext cx="114150" cy="114196"/>
                <a:chOff x="-685100" y="4136737"/>
                <a:chExt cx="38359" cy="38359"/>
              </a:xfrm>
            </p:grpSpPr>
            <p:sp>
              <p:nvSpPr>
                <p:cNvPr id="13" name="Google Shape;13;p2"/>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8771200" y="1615548"/>
                <a:ext cx="114150" cy="114196"/>
                <a:chOff x="-685100" y="4136737"/>
                <a:chExt cx="38359" cy="38359"/>
              </a:xfrm>
            </p:grpSpPr>
            <p:sp>
              <p:nvSpPr>
                <p:cNvPr id="16" name="Google Shape;16;p2"/>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258075" y="48476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51881" y="459679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00426" y="538456"/>
                <a:ext cx="89032" cy="89191"/>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86" y="301209"/>
                <a:ext cx="418657" cy="26503"/>
              </a:xfrm>
              <a:custGeom>
                <a:avLst/>
                <a:gdLst/>
                <a:ahLst/>
                <a:cxnLst/>
                <a:rect l="l" t="t" r="r" b="b"/>
                <a:pathLst>
                  <a:path w="2638" h="167" fill="none" extrusionOk="0">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8530365" y="3457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713225" y="889825"/>
            <a:ext cx="4945200" cy="1884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4" name="Google Shape;24;p2"/>
          <p:cNvSpPr txBox="1">
            <a:spLocks noGrp="1"/>
          </p:cNvSpPr>
          <p:nvPr>
            <p:ph type="subTitle" idx="1"/>
          </p:nvPr>
        </p:nvSpPr>
        <p:spPr>
          <a:xfrm>
            <a:off x="713300" y="2754300"/>
            <a:ext cx="49452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473"/>
        <p:cNvGrpSpPr/>
        <p:nvPr/>
      </p:nvGrpSpPr>
      <p:grpSpPr>
        <a:xfrm>
          <a:off x="0" y="0"/>
          <a:ext cx="0" cy="0"/>
          <a:chOff x="0" y="0"/>
          <a:chExt cx="0" cy="0"/>
        </a:xfrm>
      </p:grpSpPr>
      <p:grpSp>
        <p:nvGrpSpPr>
          <p:cNvPr id="474" name="Google Shape;474;p31"/>
          <p:cNvGrpSpPr/>
          <p:nvPr/>
        </p:nvGrpSpPr>
        <p:grpSpPr>
          <a:xfrm>
            <a:off x="138940" y="385979"/>
            <a:ext cx="9153658" cy="4555558"/>
            <a:chOff x="138940" y="385979"/>
            <a:chExt cx="9153658" cy="4555558"/>
          </a:xfrm>
        </p:grpSpPr>
        <p:grpSp>
          <p:nvGrpSpPr>
            <p:cNvPr id="475" name="Google Shape;475;p31"/>
            <p:cNvGrpSpPr/>
            <p:nvPr/>
          </p:nvGrpSpPr>
          <p:grpSpPr>
            <a:xfrm>
              <a:off x="138940" y="385979"/>
              <a:ext cx="815713" cy="707939"/>
              <a:chOff x="138940" y="385979"/>
              <a:chExt cx="815713" cy="707939"/>
            </a:xfrm>
          </p:grpSpPr>
          <p:sp>
            <p:nvSpPr>
              <p:cNvPr id="476" name="Google Shape;476;p31"/>
              <p:cNvSpPr/>
              <p:nvPr/>
            </p:nvSpPr>
            <p:spPr>
              <a:xfrm>
                <a:off x="253090" y="6870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31"/>
              <p:cNvGrpSpPr/>
              <p:nvPr/>
            </p:nvGrpSpPr>
            <p:grpSpPr>
              <a:xfrm>
                <a:off x="138940" y="979723"/>
                <a:ext cx="114150" cy="114196"/>
                <a:chOff x="-685100" y="4136737"/>
                <a:chExt cx="38359" cy="38359"/>
              </a:xfrm>
            </p:grpSpPr>
            <p:sp>
              <p:nvSpPr>
                <p:cNvPr id="478" name="Google Shape;478;p31"/>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31"/>
              <p:cNvSpPr/>
              <p:nvPr/>
            </p:nvSpPr>
            <p:spPr>
              <a:xfrm>
                <a:off x="789427" y="3859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1"/>
            <p:cNvGrpSpPr/>
            <p:nvPr/>
          </p:nvGrpSpPr>
          <p:grpSpPr>
            <a:xfrm>
              <a:off x="7815365" y="3282566"/>
              <a:ext cx="1477233" cy="1658972"/>
              <a:chOff x="7815365" y="3282566"/>
              <a:chExt cx="1477233" cy="1658972"/>
            </a:xfrm>
          </p:grpSpPr>
          <p:sp>
            <p:nvSpPr>
              <p:cNvPr id="482" name="Google Shape;482;p31"/>
              <p:cNvSpPr/>
              <p:nvPr/>
            </p:nvSpPr>
            <p:spPr>
              <a:xfrm>
                <a:off x="7815365" y="49150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8675210" y="328256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522812" y="37498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8873465" y="3439722"/>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6" name="Google Shape;486;p31"/>
          <p:cNvSpPr txBox="1">
            <a:spLocks noGrp="1"/>
          </p:cNvSpPr>
          <p:nvPr>
            <p:ph type="title" hasCustomPrompt="1"/>
          </p:nvPr>
        </p:nvSpPr>
        <p:spPr>
          <a:xfrm>
            <a:off x="1327325" y="1487975"/>
            <a:ext cx="1398900" cy="49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87" name="Google Shape;487;p31"/>
          <p:cNvSpPr txBox="1">
            <a:spLocks noGrp="1"/>
          </p:cNvSpPr>
          <p:nvPr>
            <p:ph type="subTitle" idx="1"/>
          </p:nvPr>
        </p:nvSpPr>
        <p:spPr>
          <a:xfrm>
            <a:off x="789425" y="2914023"/>
            <a:ext cx="23079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8" name="Google Shape;488;p31"/>
          <p:cNvSpPr txBox="1">
            <a:spLocks noGrp="1"/>
          </p:cNvSpPr>
          <p:nvPr>
            <p:ph type="subTitle" idx="2"/>
          </p:nvPr>
        </p:nvSpPr>
        <p:spPr>
          <a:xfrm>
            <a:off x="789425" y="2561675"/>
            <a:ext cx="2307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89" name="Google Shape;489;p31"/>
          <p:cNvSpPr txBox="1">
            <a:spLocks noGrp="1"/>
          </p:cNvSpPr>
          <p:nvPr>
            <p:ph type="title" idx="3" hasCustomPrompt="1"/>
          </p:nvPr>
        </p:nvSpPr>
        <p:spPr>
          <a:xfrm>
            <a:off x="3873100" y="1487975"/>
            <a:ext cx="1397700" cy="49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0" name="Google Shape;490;p31"/>
          <p:cNvSpPr txBox="1">
            <a:spLocks noGrp="1"/>
          </p:cNvSpPr>
          <p:nvPr>
            <p:ph type="subTitle" idx="4"/>
          </p:nvPr>
        </p:nvSpPr>
        <p:spPr>
          <a:xfrm>
            <a:off x="3418010" y="2914023"/>
            <a:ext cx="23079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1" name="Google Shape;491;p31"/>
          <p:cNvSpPr txBox="1">
            <a:spLocks noGrp="1"/>
          </p:cNvSpPr>
          <p:nvPr>
            <p:ph type="subTitle" idx="5"/>
          </p:nvPr>
        </p:nvSpPr>
        <p:spPr>
          <a:xfrm>
            <a:off x="3418010" y="2561675"/>
            <a:ext cx="2307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92" name="Google Shape;492;p31"/>
          <p:cNvSpPr txBox="1">
            <a:spLocks noGrp="1"/>
          </p:cNvSpPr>
          <p:nvPr>
            <p:ph type="title" idx="6" hasCustomPrompt="1"/>
          </p:nvPr>
        </p:nvSpPr>
        <p:spPr>
          <a:xfrm>
            <a:off x="6417675" y="1487975"/>
            <a:ext cx="1397700" cy="49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3" name="Google Shape;493;p31"/>
          <p:cNvSpPr txBox="1">
            <a:spLocks noGrp="1"/>
          </p:cNvSpPr>
          <p:nvPr>
            <p:ph type="subTitle" idx="7"/>
          </p:nvPr>
        </p:nvSpPr>
        <p:spPr>
          <a:xfrm>
            <a:off x="6046596" y="2914023"/>
            <a:ext cx="23079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4" name="Google Shape;494;p31"/>
          <p:cNvSpPr txBox="1">
            <a:spLocks noGrp="1"/>
          </p:cNvSpPr>
          <p:nvPr>
            <p:ph type="subTitle" idx="8"/>
          </p:nvPr>
        </p:nvSpPr>
        <p:spPr>
          <a:xfrm>
            <a:off x="6046596" y="2561675"/>
            <a:ext cx="2307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95" name="Google Shape;495;p31"/>
          <p:cNvSpPr txBox="1">
            <a:spLocks noGrp="1"/>
          </p:cNvSpPr>
          <p:nvPr>
            <p:ph type="title" idx="9"/>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7"/>
        <p:cNvGrpSpPr/>
        <p:nvPr/>
      </p:nvGrpSpPr>
      <p:grpSpPr>
        <a:xfrm>
          <a:off x="0" y="0"/>
          <a:ext cx="0" cy="0"/>
          <a:chOff x="0" y="0"/>
          <a:chExt cx="0" cy="0"/>
        </a:xfrm>
      </p:grpSpPr>
      <p:grpSp>
        <p:nvGrpSpPr>
          <p:cNvPr id="508" name="Google Shape;508;p33"/>
          <p:cNvGrpSpPr/>
          <p:nvPr/>
        </p:nvGrpSpPr>
        <p:grpSpPr>
          <a:xfrm>
            <a:off x="161390" y="169473"/>
            <a:ext cx="8787130" cy="4849563"/>
            <a:chOff x="161390" y="169473"/>
            <a:chExt cx="8787130" cy="4849563"/>
          </a:xfrm>
        </p:grpSpPr>
        <p:sp>
          <p:nvSpPr>
            <p:cNvPr id="509" name="Google Shape;509;p33"/>
            <p:cNvSpPr/>
            <p:nvPr/>
          </p:nvSpPr>
          <p:spPr>
            <a:xfrm>
              <a:off x="1066352" y="2836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161390" y="7536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33"/>
            <p:cNvGrpSpPr/>
            <p:nvPr/>
          </p:nvGrpSpPr>
          <p:grpSpPr>
            <a:xfrm>
              <a:off x="509840" y="169473"/>
              <a:ext cx="114150" cy="114196"/>
              <a:chOff x="-685100" y="4136737"/>
              <a:chExt cx="38359" cy="38359"/>
            </a:xfrm>
          </p:grpSpPr>
          <p:sp>
            <p:nvSpPr>
              <p:cNvPr id="512" name="Google Shape;512;p3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33"/>
            <p:cNvSpPr/>
            <p:nvPr/>
          </p:nvSpPr>
          <p:spPr>
            <a:xfrm>
              <a:off x="318435" y="116496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7686165" y="48917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8510815" y="4649073"/>
              <a:ext cx="114150" cy="114196"/>
              <a:chOff x="-685100" y="4136737"/>
              <a:chExt cx="38359" cy="38359"/>
            </a:xfrm>
          </p:grpSpPr>
          <p:sp>
            <p:nvSpPr>
              <p:cNvPr id="517" name="Google Shape;517;p3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3"/>
            <p:cNvSpPr/>
            <p:nvPr/>
          </p:nvSpPr>
          <p:spPr>
            <a:xfrm>
              <a:off x="8846412" y="42097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8843460" y="491826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510815" y="37910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2"/>
        <p:cNvGrpSpPr/>
        <p:nvPr/>
      </p:nvGrpSpPr>
      <p:grpSpPr>
        <a:xfrm>
          <a:off x="0" y="0"/>
          <a:ext cx="0" cy="0"/>
          <a:chOff x="0" y="0"/>
          <a:chExt cx="0" cy="0"/>
        </a:xfrm>
      </p:grpSpPr>
      <p:grpSp>
        <p:nvGrpSpPr>
          <p:cNvPr id="523" name="Google Shape;523;p34"/>
          <p:cNvGrpSpPr/>
          <p:nvPr/>
        </p:nvGrpSpPr>
        <p:grpSpPr>
          <a:xfrm>
            <a:off x="83890" y="2026310"/>
            <a:ext cx="8947508" cy="1725551"/>
            <a:chOff x="83890" y="2026310"/>
            <a:chExt cx="8947508" cy="1725551"/>
          </a:xfrm>
        </p:grpSpPr>
        <p:sp>
          <p:nvSpPr>
            <p:cNvPr id="524" name="Google Shape;524;p34"/>
            <p:cNvSpPr/>
            <p:nvPr/>
          </p:nvSpPr>
          <p:spPr>
            <a:xfrm>
              <a:off x="397960" y="202631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8612277" y="32916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83890" y="23489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34"/>
            <p:cNvGrpSpPr/>
            <p:nvPr/>
          </p:nvGrpSpPr>
          <p:grpSpPr>
            <a:xfrm>
              <a:off x="8912990" y="2710048"/>
              <a:ext cx="114150" cy="114196"/>
              <a:chOff x="-685100" y="4136737"/>
              <a:chExt cx="38359" cy="38359"/>
            </a:xfrm>
          </p:grpSpPr>
          <p:sp>
            <p:nvSpPr>
              <p:cNvPr id="528" name="Google Shape;528;p3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34"/>
            <p:cNvSpPr/>
            <p:nvPr/>
          </p:nvSpPr>
          <p:spPr>
            <a:xfrm>
              <a:off x="157487" y="26181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503015" y="2710048"/>
              <a:ext cx="114150" cy="114196"/>
              <a:chOff x="-685100" y="4136737"/>
              <a:chExt cx="38359" cy="38359"/>
            </a:xfrm>
          </p:grpSpPr>
          <p:sp>
            <p:nvSpPr>
              <p:cNvPr id="532" name="Google Shape;532;p3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34"/>
            <p:cNvSpPr/>
            <p:nvPr/>
          </p:nvSpPr>
          <p:spPr>
            <a:xfrm>
              <a:off x="8917547" y="36510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8612265" y="31137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grpSp>
        <p:nvGrpSpPr>
          <p:cNvPr id="93" name="Google Shape;93;p7"/>
          <p:cNvGrpSpPr/>
          <p:nvPr/>
        </p:nvGrpSpPr>
        <p:grpSpPr>
          <a:xfrm>
            <a:off x="294090" y="2304041"/>
            <a:ext cx="6647183" cy="2636887"/>
            <a:chOff x="294090" y="2304041"/>
            <a:chExt cx="6647183" cy="2636887"/>
          </a:xfrm>
        </p:grpSpPr>
        <p:grpSp>
          <p:nvGrpSpPr>
            <p:cNvPr id="94" name="Google Shape;94;p7"/>
            <p:cNvGrpSpPr/>
            <p:nvPr/>
          </p:nvGrpSpPr>
          <p:grpSpPr>
            <a:xfrm>
              <a:off x="368572" y="2304041"/>
              <a:ext cx="6572702" cy="2636887"/>
              <a:chOff x="368572" y="2304041"/>
              <a:chExt cx="6572702" cy="2636887"/>
            </a:xfrm>
          </p:grpSpPr>
          <p:sp>
            <p:nvSpPr>
              <p:cNvPr id="95" name="Google Shape;95;p7"/>
              <p:cNvSpPr/>
              <p:nvPr/>
            </p:nvSpPr>
            <p:spPr>
              <a:xfrm>
                <a:off x="368572" y="23040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466917" y="4895330"/>
                <a:ext cx="474357" cy="45598"/>
              </a:xfrm>
              <a:custGeom>
                <a:avLst/>
                <a:gdLst/>
                <a:ahLst/>
                <a:cxnLst/>
                <a:rect l="l" t="t" r="r" b="b"/>
                <a:pathLst>
                  <a:path w="1446" h="139" extrusionOk="0">
                    <a:moveTo>
                      <a:pt x="38" y="0"/>
                    </a:moveTo>
                    <a:cubicBezTo>
                      <a:pt x="22" y="0"/>
                      <a:pt x="1" y="0"/>
                      <a:pt x="1" y="17"/>
                    </a:cubicBezTo>
                    <a:cubicBezTo>
                      <a:pt x="1" y="34"/>
                      <a:pt x="22" y="51"/>
                      <a:pt x="38" y="51"/>
                    </a:cubicBezTo>
                    <a:cubicBezTo>
                      <a:pt x="89" y="51"/>
                      <a:pt x="105" y="67"/>
                      <a:pt x="143" y="88"/>
                    </a:cubicBezTo>
                    <a:cubicBezTo>
                      <a:pt x="160" y="105"/>
                      <a:pt x="193" y="138"/>
                      <a:pt x="264" y="138"/>
                    </a:cubicBezTo>
                    <a:cubicBezTo>
                      <a:pt x="335" y="138"/>
                      <a:pt x="368" y="105"/>
                      <a:pt x="402" y="88"/>
                    </a:cubicBezTo>
                    <a:cubicBezTo>
                      <a:pt x="419" y="67"/>
                      <a:pt x="456" y="51"/>
                      <a:pt x="506" y="51"/>
                    </a:cubicBezTo>
                    <a:cubicBezTo>
                      <a:pt x="544" y="51"/>
                      <a:pt x="577" y="67"/>
                      <a:pt x="594" y="88"/>
                    </a:cubicBezTo>
                    <a:cubicBezTo>
                      <a:pt x="627" y="105"/>
                      <a:pt x="665" y="138"/>
                      <a:pt x="732" y="138"/>
                    </a:cubicBezTo>
                    <a:cubicBezTo>
                      <a:pt x="803" y="138"/>
                      <a:pt x="836" y="105"/>
                      <a:pt x="857" y="88"/>
                    </a:cubicBezTo>
                    <a:cubicBezTo>
                      <a:pt x="890" y="67"/>
                      <a:pt x="907" y="51"/>
                      <a:pt x="961" y="51"/>
                    </a:cubicBezTo>
                    <a:cubicBezTo>
                      <a:pt x="1012" y="51"/>
                      <a:pt x="1028" y="67"/>
                      <a:pt x="1066" y="88"/>
                    </a:cubicBezTo>
                    <a:cubicBezTo>
                      <a:pt x="1099" y="105"/>
                      <a:pt x="1133" y="138"/>
                      <a:pt x="1204" y="138"/>
                    </a:cubicBezTo>
                    <a:cubicBezTo>
                      <a:pt x="1254" y="138"/>
                      <a:pt x="1291" y="105"/>
                      <a:pt x="1325" y="88"/>
                    </a:cubicBezTo>
                    <a:cubicBezTo>
                      <a:pt x="1358" y="67"/>
                      <a:pt x="1379" y="51"/>
                      <a:pt x="1429" y="51"/>
                    </a:cubicBezTo>
                    <a:cubicBezTo>
                      <a:pt x="1446" y="51"/>
                      <a:pt x="1446" y="34"/>
                      <a:pt x="1446" y="17"/>
                    </a:cubicBezTo>
                    <a:cubicBezTo>
                      <a:pt x="1446" y="0"/>
                      <a:pt x="1446" y="0"/>
                      <a:pt x="1429" y="0"/>
                    </a:cubicBezTo>
                    <a:cubicBezTo>
                      <a:pt x="1358" y="0"/>
                      <a:pt x="1325" y="17"/>
                      <a:pt x="1291" y="51"/>
                    </a:cubicBezTo>
                    <a:cubicBezTo>
                      <a:pt x="1275" y="67"/>
                      <a:pt x="1237" y="88"/>
                      <a:pt x="1204" y="88"/>
                    </a:cubicBezTo>
                    <a:cubicBezTo>
                      <a:pt x="1149" y="88"/>
                      <a:pt x="1116" y="67"/>
                      <a:pt x="1099" y="51"/>
                    </a:cubicBezTo>
                    <a:cubicBezTo>
                      <a:pt x="1066" y="17"/>
                      <a:pt x="1028" y="0"/>
                      <a:pt x="961" y="0"/>
                    </a:cubicBezTo>
                    <a:cubicBezTo>
                      <a:pt x="890" y="0"/>
                      <a:pt x="857" y="17"/>
                      <a:pt x="836" y="51"/>
                    </a:cubicBezTo>
                    <a:cubicBezTo>
                      <a:pt x="803" y="67"/>
                      <a:pt x="786" y="88"/>
                      <a:pt x="732" y="88"/>
                    </a:cubicBezTo>
                    <a:cubicBezTo>
                      <a:pt x="682" y="88"/>
                      <a:pt x="665" y="67"/>
                      <a:pt x="627" y="51"/>
                    </a:cubicBezTo>
                    <a:cubicBezTo>
                      <a:pt x="594" y="17"/>
                      <a:pt x="561" y="0"/>
                      <a:pt x="506" y="0"/>
                    </a:cubicBezTo>
                    <a:cubicBezTo>
                      <a:pt x="439" y="0"/>
                      <a:pt x="402" y="17"/>
                      <a:pt x="368" y="51"/>
                    </a:cubicBezTo>
                    <a:cubicBezTo>
                      <a:pt x="335" y="67"/>
                      <a:pt x="314" y="88"/>
                      <a:pt x="264" y="88"/>
                    </a:cubicBezTo>
                    <a:cubicBezTo>
                      <a:pt x="210" y="88"/>
                      <a:pt x="193" y="67"/>
                      <a:pt x="160" y="51"/>
                    </a:cubicBezTo>
                    <a:cubicBezTo>
                      <a:pt x="143" y="17"/>
                      <a:pt x="105" y="0"/>
                      <a:pt x="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6601710" y="460401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6202812" y="46305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7"/>
            <p:cNvSpPr/>
            <p:nvPr/>
          </p:nvSpPr>
          <p:spPr>
            <a:xfrm>
              <a:off x="294090" y="27174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7"/>
          <p:cNvSpPr txBox="1">
            <a:spLocks noGrp="1"/>
          </p:cNvSpPr>
          <p:nvPr>
            <p:ph type="title"/>
          </p:nvPr>
        </p:nvSpPr>
        <p:spPr>
          <a:xfrm>
            <a:off x="720000" y="521208"/>
            <a:ext cx="7710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subTitle" idx="1"/>
          </p:nvPr>
        </p:nvSpPr>
        <p:spPr>
          <a:xfrm>
            <a:off x="4135975" y="1507500"/>
            <a:ext cx="4294800" cy="2128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2"/>
        <p:cNvGrpSpPr/>
        <p:nvPr/>
      </p:nvGrpSpPr>
      <p:grpSpPr>
        <a:xfrm>
          <a:off x="0" y="0"/>
          <a:ext cx="0" cy="0"/>
          <a:chOff x="0" y="0"/>
          <a:chExt cx="0" cy="0"/>
        </a:xfrm>
      </p:grpSpPr>
      <p:grpSp>
        <p:nvGrpSpPr>
          <p:cNvPr id="103" name="Google Shape;103;p8"/>
          <p:cNvGrpSpPr/>
          <p:nvPr/>
        </p:nvGrpSpPr>
        <p:grpSpPr>
          <a:xfrm>
            <a:off x="197390" y="309004"/>
            <a:ext cx="8653755" cy="3593757"/>
            <a:chOff x="197390" y="309004"/>
            <a:chExt cx="8653755" cy="3593757"/>
          </a:xfrm>
        </p:grpSpPr>
        <p:grpSp>
          <p:nvGrpSpPr>
            <p:cNvPr id="104" name="Google Shape;104;p8"/>
            <p:cNvGrpSpPr/>
            <p:nvPr/>
          </p:nvGrpSpPr>
          <p:grpSpPr>
            <a:xfrm>
              <a:off x="197390" y="2348909"/>
              <a:ext cx="8653755" cy="1553852"/>
              <a:chOff x="197390" y="2348909"/>
              <a:chExt cx="8653755" cy="1553852"/>
            </a:xfrm>
          </p:grpSpPr>
          <p:sp>
            <p:nvSpPr>
              <p:cNvPr id="105" name="Google Shape;105;p8"/>
              <p:cNvSpPr/>
              <p:nvPr/>
            </p:nvSpPr>
            <p:spPr>
              <a:xfrm>
                <a:off x="197390" y="31052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517362" y="370261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197410" y="347331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8746085" y="38019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8430765" y="23489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8"/>
            <p:cNvSpPr/>
            <p:nvPr/>
          </p:nvSpPr>
          <p:spPr>
            <a:xfrm>
              <a:off x="1191252" y="30900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1735685" y="489122"/>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8"/>
          <p:cNvSpPr txBox="1">
            <a:spLocks noGrp="1"/>
          </p:cNvSpPr>
          <p:nvPr>
            <p:ph type="title"/>
          </p:nvPr>
        </p:nvSpPr>
        <p:spPr>
          <a:xfrm>
            <a:off x="713225" y="1000650"/>
            <a:ext cx="3884100" cy="1956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grpSp>
        <p:nvGrpSpPr>
          <p:cNvPr id="114" name="Google Shape;114;p9"/>
          <p:cNvGrpSpPr/>
          <p:nvPr/>
        </p:nvGrpSpPr>
        <p:grpSpPr>
          <a:xfrm>
            <a:off x="246028" y="1839998"/>
            <a:ext cx="7592371" cy="3114363"/>
            <a:chOff x="246028" y="1839998"/>
            <a:chExt cx="7592371" cy="3114363"/>
          </a:xfrm>
        </p:grpSpPr>
        <p:grpSp>
          <p:nvGrpSpPr>
            <p:cNvPr id="115" name="Google Shape;115;p9"/>
            <p:cNvGrpSpPr/>
            <p:nvPr/>
          </p:nvGrpSpPr>
          <p:grpSpPr>
            <a:xfrm>
              <a:off x="246028" y="1839998"/>
              <a:ext cx="7483968" cy="3114363"/>
              <a:chOff x="246028" y="1839998"/>
              <a:chExt cx="7483968" cy="3114363"/>
            </a:xfrm>
          </p:grpSpPr>
          <p:grpSp>
            <p:nvGrpSpPr>
              <p:cNvPr id="116" name="Google Shape;116;p9"/>
              <p:cNvGrpSpPr/>
              <p:nvPr/>
            </p:nvGrpSpPr>
            <p:grpSpPr>
              <a:xfrm>
                <a:off x="463875" y="1839998"/>
                <a:ext cx="7266121" cy="3114363"/>
                <a:chOff x="463875" y="1839998"/>
                <a:chExt cx="7266121" cy="3114363"/>
              </a:xfrm>
            </p:grpSpPr>
            <p:sp>
              <p:nvSpPr>
                <p:cNvPr id="117" name="Google Shape;117;p9"/>
                <p:cNvSpPr/>
                <p:nvPr/>
              </p:nvSpPr>
              <p:spPr>
                <a:xfrm>
                  <a:off x="7624935" y="48535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071125" y="473521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a:off x="463875" y="1839998"/>
                  <a:ext cx="294240" cy="1658216"/>
                  <a:chOff x="463875" y="1839998"/>
                  <a:chExt cx="294240" cy="1658216"/>
                </a:xfrm>
              </p:grpSpPr>
              <p:grpSp>
                <p:nvGrpSpPr>
                  <p:cNvPr id="120" name="Google Shape;120;p9"/>
                  <p:cNvGrpSpPr/>
                  <p:nvPr/>
                </p:nvGrpSpPr>
                <p:grpSpPr>
                  <a:xfrm>
                    <a:off x="643965" y="1839998"/>
                    <a:ext cx="114150" cy="114196"/>
                    <a:chOff x="-685100" y="4136737"/>
                    <a:chExt cx="38359" cy="38359"/>
                  </a:xfrm>
                </p:grpSpPr>
                <p:sp>
                  <p:nvSpPr>
                    <p:cNvPr id="121" name="Google Shape;121;p9"/>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9"/>
                  <p:cNvSpPr/>
                  <p:nvPr/>
                </p:nvSpPr>
                <p:spPr>
                  <a:xfrm>
                    <a:off x="463875" y="339886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 name="Google Shape;124;p9"/>
              <p:cNvSpPr/>
              <p:nvPr/>
            </p:nvSpPr>
            <p:spPr>
              <a:xfrm>
                <a:off x="246028" y="255849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9"/>
            <p:cNvSpPr/>
            <p:nvPr/>
          </p:nvSpPr>
          <p:spPr>
            <a:xfrm>
              <a:off x="7419265" y="460399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9"/>
          <p:cNvSpPr txBox="1">
            <a:spLocks noGrp="1"/>
          </p:cNvSpPr>
          <p:nvPr>
            <p:ph type="title"/>
          </p:nvPr>
        </p:nvSpPr>
        <p:spPr>
          <a:xfrm>
            <a:off x="4646950" y="1048650"/>
            <a:ext cx="3552600" cy="1161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9"/>
          <p:cNvSpPr txBox="1">
            <a:spLocks noGrp="1"/>
          </p:cNvSpPr>
          <p:nvPr>
            <p:ph type="subTitle" idx="1"/>
          </p:nvPr>
        </p:nvSpPr>
        <p:spPr>
          <a:xfrm>
            <a:off x="4646950" y="2163750"/>
            <a:ext cx="3552600" cy="106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
        <p:cNvGrpSpPr/>
        <p:nvPr/>
      </p:nvGrpSpPr>
      <p:grpSpPr>
        <a:xfrm>
          <a:off x="0" y="0"/>
          <a:ext cx="0" cy="0"/>
          <a:chOff x="0" y="0"/>
          <a:chExt cx="0" cy="0"/>
        </a:xfrm>
      </p:grpSpPr>
      <p:grpSp>
        <p:nvGrpSpPr>
          <p:cNvPr id="142" name="Google Shape;142;p13"/>
          <p:cNvGrpSpPr/>
          <p:nvPr/>
        </p:nvGrpSpPr>
        <p:grpSpPr>
          <a:xfrm>
            <a:off x="140465" y="125025"/>
            <a:ext cx="8836013" cy="4774862"/>
            <a:chOff x="140465" y="125025"/>
            <a:chExt cx="8836013" cy="4774862"/>
          </a:xfrm>
        </p:grpSpPr>
        <p:grpSp>
          <p:nvGrpSpPr>
            <p:cNvPr id="143" name="Google Shape;143;p13"/>
            <p:cNvGrpSpPr/>
            <p:nvPr/>
          </p:nvGrpSpPr>
          <p:grpSpPr>
            <a:xfrm>
              <a:off x="140465" y="125025"/>
              <a:ext cx="8836013" cy="4774862"/>
              <a:chOff x="140465" y="125025"/>
              <a:chExt cx="8836013" cy="4774862"/>
            </a:xfrm>
          </p:grpSpPr>
          <p:grpSp>
            <p:nvGrpSpPr>
              <p:cNvPr id="144" name="Google Shape;144;p13"/>
              <p:cNvGrpSpPr/>
              <p:nvPr/>
            </p:nvGrpSpPr>
            <p:grpSpPr>
              <a:xfrm>
                <a:off x="140465" y="125025"/>
                <a:ext cx="8836013" cy="4682629"/>
                <a:chOff x="140465" y="125025"/>
                <a:chExt cx="8836013" cy="4682629"/>
              </a:xfrm>
            </p:grpSpPr>
            <p:grpSp>
              <p:nvGrpSpPr>
                <p:cNvPr id="145" name="Google Shape;145;p13"/>
                <p:cNvGrpSpPr/>
                <p:nvPr/>
              </p:nvGrpSpPr>
              <p:grpSpPr>
                <a:xfrm>
                  <a:off x="140465" y="679273"/>
                  <a:ext cx="114150" cy="114196"/>
                  <a:chOff x="-685100" y="4136737"/>
                  <a:chExt cx="38359" cy="38359"/>
                </a:xfrm>
              </p:grpSpPr>
              <p:sp>
                <p:nvSpPr>
                  <p:cNvPr id="146" name="Google Shape;146;p1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3"/>
                <p:cNvSpPr/>
                <p:nvPr/>
              </p:nvSpPr>
              <p:spPr>
                <a:xfrm>
                  <a:off x="212200" y="1250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720010" y="19361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8811252" y="467240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3"/>
                <p:cNvGrpSpPr/>
                <p:nvPr/>
              </p:nvGrpSpPr>
              <p:grpSpPr>
                <a:xfrm>
                  <a:off x="8612715" y="4289248"/>
                  <a:ext cx="114150" cy="114196"/>
                  <a:chOff x="-685100" y="4136737"/>
                  <a:chExt cx="38359" cy="38359"/>
                </a:xfrm>
              </p:grpSpPr>
              <p:sp>
                <p:nvSpPr>
                  <p:cNvPr id="152" name="Google Shape;152;p1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 name="Google Shape;154;p13"/>
              <p:cNvSpPr/>
              <p:nvPr/>
            </p:nvSpPr>
            <p:spPr>
              <a:xfrm>
                <a:off x="8161165" y="48733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3"/>
            <p:cNvGrpSpPr/>
            <p:nvPr/>
          </p:nvGrpSpPr>
          <p:grpSpPr>
            <a:xfrm>
              <a:off x="7893815" y="336373"/>
              <a:ext cx="1032283" cy="1057878"/>
              <a:chOff x="7893815" y="336373"/>
              <a:chExt cx="1032283" cy="1057878"/>
            </a:xfrm>
          </p:grpSpPr>
          <p:grpSp>
            <p:nvGrpSpPr>
              <p:cNvPr id="156" name="Google Shape;156;p13"/>
              <p:cNvGrpSpPr/>
              <p:nvPr/>
            </p:nvGrpSpPr>
            <p:grpSpPr>
              <a:xfrm>
                <a:off x="7893815" y="336373"/>
                <a:ext cx="114150" cy="114196"/>
                <a:chOff x="-685100" y="4136737"/>
                <a:chExt cx="38359" cy="38359"/>
              </a:xfrm>
            </p:grpSpPr>
            <p:sp>
              <p:nvSpPr>
                <p:cNvPr id="157" name="Google Shape;157;p1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3"/>
              <p:cNvSpPr/>
              <p:nvPr/>
            </p:nvSpPr>
            <p:spPr>
              <a:xfrm>
                <a:off x="8506965" y="46329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8660337" y="12949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13"/>
          <p:cNvSpPr txBox="1">
            <a:spLocks noGrp="1"/>
          </p:cNvSpPr>
          <p:nvPr>
            <p:ph type="title"/>
          </p:nvPr>
        </p:nvSpPr>
        <p:spPr>
          <a:xfrm>
            <a:off x="720000" y="521225"/>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13"/>
          <p:cNvSpPr txBox="1">
            <a:spLocks noGrp="1"/>
          </p:cNvSpPr>
          <p:nvPr>
            <p:ph type="subTitle" idx="1"/>
          </p:nvPr>
        </p:nvSpPr>
        <p:spPr>
          <a:xfrm>
            <a:off x="720000" y="221794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3"/>
          <p:cNvSpPr txBox="1">
            <a:spLocks noGrp="1"/>
          </p:cNvSpPr>
          <p:nvPr>
            <p:ph type="subTitle" idx="2"/>
          </p:nvPr>
        </p:nvSpPr>
        <p:spPr>
          <a:xfrm>
            <a:off x="3419271" y="221794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subTitle" idx="3"/>
          </p:nvPr>
        </p:nvSpPr>
        <p:spPr>
          <a:xfrm>
            <a:off x="720000" y="395112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3"/>
          <p:cNvSpPr txBox="1">
            <a:spLocks noGrp="1"/>
          </p:cNvSpPr>
          <p:nvPr>
            <p:ph type="subTitle" idx="4"/>
          </p:nvPr>
        </p:nvSpPr>
        <p:spPr>
          <a:xfrm>
            <a:off x="3419274" y="395112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3"/>
          <p:cNvSpPr txBox="1">
            <a:spLocks noGrp="1"/>
          </p:cNvSpPr>
          <p:nvPr>
            <p:ph type="subTitle" idx="5"/>
          </p:nvPr>
        </p:nvSpPr>
        <p:spPr>
          <a:xfrm>
            <a:off x="6118549" y="221794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subTitle" idx="6"/>
          </p:nvPr>
        </p:nvSpPr>
        <p:spPr>
          <a:xfrm>
            <a:off x="6118549" y="395112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13"/>
          <p:cNvSpPr txBox="1">
            <a:spLocks noGrp="1"/>
          </p:cNvSpPr>
          <p:nvPr>
            <p:ph type="title" idx="7" hasCustomPrompt="1"/>
          </p:nvPr>
        </p:nvSpPr>
        <p:spPr>
          <a:xfrm>
            <a:off x="720000" y="1388066"/>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title" idx="8" hasCustomPrompt="1"/>
          </p:nvPr>
        </p:nvSpPr>
        <p:spPr>
          <a:xfrm>
            <a:off x="720000" y="3123852"/>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 name="Google Shape;170;p13"/>
          <p:cNvSpPr txBox="1">
            <a:spLocks noGrp="1"/>
          </p:cNvSpPr>
          <p:nvPr>
            <p:ph type="title" idx="9" hasCustomPrompt="1"/>
          </p:nvPr>
        </p:nvSpPr>
        <p:spPr>
          <a:xfrm>
            <a:off x="3419275" y="1388066"/>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 name="Google Shape;171;p13"/>
          <p:cNvSpPr txBox="1">
            <a:spLocks noGrp="1"/>
          </p:cNvSpPr>
          <p:nvPr>
            <p:ph type="title" idx="13" hasCustomPrompt="1"/>
          </p:nvPr>
        </p:nvSpPr>
        <p:spPr>
          <a:xfrm>
            <a:off x="3419275" y="3123852"/>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title" idx="14" hasCustomPrompt="1"/>
          </p:nvPr>
        </p:nvSpPr>
        <p:spPr>
          <a:xfrm>
            <a:off x="6118550" y="1388066"/>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3" name="Google Shape;173;p13"/>
          <p:cNvSpPr txBox="1">
            <a:spLocks noGrp="1"/>
          </p:cNvSpPr>
          <p:nvPr>
            <p:ph type="title" idx="15" hasCustomPrompt="1"/>
          </p:nvPr>
        </p:nvSpPr>
        <p:spPr>
          <a:xfrm>
            <a:off x="6118550" y="3123852"/>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16"/>
          </p:nvPr>
        </p:nvSpPr>
        <p:spPr>
          <a:xfrm>
            <a:off x="720000" y="18860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5" name="Google Shape;175;p13"/>
          <p:cNvSpPr txBox="1">
            <a:spLocks noGrp="1"/>
          </p:cNvSpPr>
          <p:nvPr>
            <p:ph type="subTitle" idx="17"/>
          </p:nvPr>
        </p:nvSpPr>
        <p:spPr>
          <a:xfrm>
            <a:off x="3419271" y="18860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6" name="Google Shape;176;p13"/>
          <p:cNvSpPr txBox="1">
            <a:spLocks noGrp="1"/>
          </p:cNvSpPr>
          <p:nvPr>
            <p:ph type="subTitle" idx="18"/>
          </p:nvPr>
        </p:nvSpPr>
        <p:spPr>
          <a:xfrm>
            <a:off x="6118549" y="18860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7" name="Google Shape;177;p13"/>
          <p:cNvSpPr txBox="1">
            <a:spLocks noGrp="1"/>
          </p:cNvSpPr>
          <p:nvPr>
            <p:ph type="subTitle" idx="19"/>
          </p:nvPr>
        </p:nvSpPr>
        <p:spPr>
          <a:xfrm>
            <a:off x="720000" y="361872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8" name="Google Shape;178;p13"/>
          <p:cNvSpPr txBox="1">
            <a:spLocks noGrp="1"/>
          </p:cNvSpPr>
          <p:nvPr>
            <p:ph type="subTitle" idx="20"/>
          </p:nvPr>
        </p:nvSpPr>
        <p:spPr>
          <a:xfrm>
            <a:off x="3419271" y="361872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9" name="Google Shape;179;p13"/>
          <p:cNvSpPr txBox="1">
            <a:spLocks noGrp="1"/>
          </p:cNvSpPr>
          <p:nvPr>
            <p:ph type="subTitle" idx="21"/>
          </p:nvPr>
        </p:nvSpPr>
        <p:spPr>
          <a:xfrm>
            <a:off x="6118549" y="361872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13_1_1">
    <p:spTree>
      <p:nvGrpSpPr>
        <p:cNvPr id="1" name="Shape 217"/>
        <p:cNvGrpSpPr/>
        <p:nvPr/>
      </p:nvGrpSpPr>
      <p:grpSpPr>
        <a:xfrm>
          <a:off x="0" y="0"/>
          <a:ext cx="0" cy="0"/>
          <a:chOff x="0" y="0"/>
          <a:chExt cx="0" cy="0"/>
        </a:xfrm>
      </p:grpSpPr>
      <p:sp>
        <p:nvSpPr>
          <p:cNvPr id="218" name="Google Shape;218;p17"/>
          <p:cNvSpPr txBox="1">
            <a:spLocks noGrp="1"/>
          </p:cNvSpPr>
          <p:nvPr>
            <p:ph type="title"/>
          </p:nvPr>
        </p:nvSpPr>
        <p:spPr>
          <a:xfrm>
            <a:off x="720000" y="5212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9" name="Google Shape;219;p17"/>
          <p:cNvGrpSpPr/>
          <p:nvPr/>
        </p:nvGrpSpPr>
        <p:grpSpPr>
          <a:xfrm>
            <a:off x="3703597" y="4681879"/>
            <a:ext cx="1736755" cy="328039"/>
            <a:chOff x="3756610" y="4688154"/>
            <a:chExt cx="1736755" cy="328039"/>
          </a:xfrm>
        </p:grpSpPr>
        <p:grpSp>
          <p:nvGrpSpPr>
            <p:cNvPr id="220" name="Google Shape;220;p17"/>
            <p:cNvGrpSpPr/>
            <p:nvPr/>
          </p:nvGrpSpPr>
          <p:grpSpPr>
            <a:xfrm>
              <a:off x="3756610" y="4706100"/>
              <a:ext cx="1028402" cy="286513"/>
              <a:chOff x="3756610" y="4706100"/>
              <a:chExt cx="1028402" cy="286513"/>
            </a:xfrm>
          </p:grpSpPr>
          <p:sp>
            <p:nvSpPr>
              <p:cNvPr id="221" name="Google Shape;221;p17"/>
              <p:cNvSpPr/>
              <p:nvPr/>
            </p:nvSpPr>
            <p:spPr>
              <a:xfrm>
                <a:off x="4073187" y="47061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3756610" y="489326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4365878" y="48667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7"/>
            <p:cNvGrpSpPr/>
            <p:nvPr/>
          </p:nvGrpSpPr>
          <p:grpSpPr>
            <a:xfrm>
              <a:off x="5077902" y="4688154"/>
              <a:ext cx="415463" cy="328039"/>
              <a:chOff x="5077902" y="4688154"/>
              <a:chExt cx="415463" cy="328039"/>
            </a:xfrm>
          </p:grpSpPr>
          <p:grpSp>
            <p:nvGrpSpPr>
              <p:cNvPr id="225" name="Google Shape;225;p17"/>
              <p:cNvGrpSpPr/>
              <p:nvPr/>
            </p:nvGrpSpPr>
            <p:grpSpPr>
              <a:xfrm>
                <a:off x="5379215" y="4901998"/>
                <a:ext cx="114150" cy="114196"/>
                <a:chOff x="-1811789" y="5621319"/>
                <a:chExt cx="38359" cy="38359"/>
              </a:xfrm>
            </p:grpSpPr>
            <p:sp>
              <p:nvSpPr>
                <p:cNvPr id="226" name="Google Shape;226;p17"/>
                <p:cNvSpPr/>
                <p:nvPr/>
              </p:nvSpPr>
              <p:spPr>
                <a:xfrm>
                  <a:off x="-1811789" y="5621319"/>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1811789" y="5621319"/>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17"/>
              <p:cNvSpPr/>
              <p:nvPr/>
            </p:nvSpPr>
            <p:spPr>
              <a:xfrm>
                <a:off x="5077902" y="468815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49"/>
        <p:cNvGrpSpPr/>
        <p:nvPr/>
      </p:nvGrpSpPr>
      <p:grpSpPr>
        <a:xfrm>
          <a:off x="0" y="0"/>
          <a:ext cx="0" cy="0"/>
          <a:chOff x="0" y="0"/>
          <a:chExt cx="0" cy="0"/>
        </a:xfrm>
      </p:grpSpPr>
      <p:grpSp>
        <p:nvGrpSpPr>
          <p:cNvPr id="250" name="Google Shape;250;p19"/>
          <p:cNvGrpSpPr/>
          <p:nvPr/>
        </p:nvGrpSpPr>
        <p:grpSpPr>
          <a:xfrm>
            <a:off x="140465" y="285954"/>
            <a:ext cx="8839008" cy="4543534"/>
            <a:chOff x="140465" y="285954"/>
            <a:chExt cx="8839008" cy="4543534"/>
          </a:xfrm>
        </p:grpSpPr>
        <p:sp>
          <p:nvSpPr>
            <p:cNvPr id="251" name="Google Shape;251;p19"/>
            <p:cNvSpPr/>
            <p:nvPr/>
          </p:nvSpPr>
          <p:spPr>
            <a:xfrm>
              <a:off x="303865" y="28168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214852" y="32231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1268960" y="47301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958802" y="28595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8560340" y="8192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8622260" y="30389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19"/>
            <p:cNvGrpSpPr/>
            <p:nvPr/>
          </p:nvGrpSpPr>
          <p:grpSpPr>
            <a:xfrm>
              <a:off x="140465" y="2341473"/>
              <a:ext cx="114150" cy="114196"/>
              <a:chOff x="-685100" y="4136737"/>
              <a:chExt cx="38359" cy="38359"/>
            </a:xfrm>
          </p:grpSpPr>
          <p:sp>
            <p:nvSpPr>
              <p:cNvPr id="258" name="Google Shape;258;p19"/>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0" name="Google Shape;260;p19"/>
          <p:cNvSpPr txBox="1">
            <a:spLocks noGrp="1"/>
          </p:cNvSpPr>
          <p:nvPr>
            <p:ph type="title"/>
          </p:nvPr>
        </p:nvSpPr>
        <p:spPr>
          <a:xfrm>
            <a:off x="1083876" y="1085875"/>
            <a:ext cx="30234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1" name="Google Shape;261;p19"/>
          <p:cNvSpPr txBox="1">
            <a:spLocks noGrp="1"/>
          </p:cNvSpPr>
          <p:nvPr>
            <p:ph type="subTitle" idx="1"/>
          </p:nvPr>
        </p:nvSpPr>
        <p:spPr>
          <a:xfrm>
            <a:off x="1083876" y="2149075"/>
            <a:ext cx="3023400" cy="120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2" name="Google Shape;262;p19"/>
          <p:cNvGrpSpPr/>
          <p:nvPr/>
        </p:nvGrpSpPr>
        <p:grpSpPr>
          <a:xfrm flipH="1">
            <a:off x="202193" y="3559134"/>
            <a:ext cx="760404" cy="1419169"/>
            <a:chOff x="3793658" y="8817100"/>
            <a:chExt cx="570746" cy="1065202"/>
          </a:xfrm>
        </p:grpSpPr>
        <p:sp>
          <p:nvSpPr>
            <p:cNvPr id="263" name="Google Shape;263;p19"/>
            <p:cNvSpPr/>
            <p:nvPr/>
          </p:nvSpPr>
          <p:spPr>
            <a:xfrm>
              <a:off x="4247893" y="9670561"/>
              <a:ext cx="3937" cy="2341"/>
            </a:xfrm>
            <a:custGeom>
              <a:avLst/>
              <a:gdLst/>
              <a:ahLst/>
              <a:cxnLst/>
              <a:rect l="l" t="t" r="r" b="b"/>
              <a:pathLst>
                <a:path w="37" h="22" extrusionOk="0">
                  <a:moveTo>
                    <a:pt x="37" y="22"/>
                  </a:moveTo>
                  <a:cubicBezTo>
                    <a:pt x="23" y="15"/>
                    <a:pt x="16" y="8"/>
                    <a:pt x="1" y="1"/>
                  </a:cubicBezTo>
                  <a:lnTo>
                    <a:pt x="1" y="1"/>
                  </a:lnTo>
                  <a:cubicBezTo>
                    <a:pt x="16" y="8"/>
                    <a:pt x="23" y="15"/>
                    <a:pt x="37" y="22"/>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3958796" y="9645237"/>
              <a:ext cx="355172" cy="185460"/>
            </a:xfrm>
            <a:custGeom>
              <a:avLst/>
              <a:gdLst/>
              <a:ahLst/>
              <a:cxnLst/>
              <a:rect l="l" t="t" r="r" b="b"/>
              <a:pathLst>
                <a:path w="3338" h="1743" extrusionOk="0">
                  <a:moveTo>
                    <a:pt x="1453" y="1"/>
                  </a:moveTo>
                  <a:lnTo>
                    <a:pt x="1453" y="1"/>
                  </a:lnTo>
                  <a:cubicBezTo>
                    <a:pt x="1151" y="23"/>
                    <a:pt x="849" y="103"/>
                    <a:pt x="611" y="239"/>
                  </a:cubicBezTo>
                  <a:cubicBezTo>
                    <a:pt x="16" y="570"/>
                    <a:pt x="1" y="1122"/>
                    <a:pt x="584" y="1476"/>
                  </a:cubicBezTo>
                  <a:cubicBezTo>
                    <a:pt x="882" y="1653"/>
                    <a:pt x="1278" y="1743"/>
                    <a:pt x="1675" y="1743"/>
                  </a:cubicBezTo>
                  <a:cubicBezTo>
                    <a:pt x="2052" y="1743"/>
                    <a:pt x="2430" y="1661"/>
                    <a:pt x="2725" y="1497"/>
                  </a:cubicBezTo>
                  <a:cubicBezTo>
                    <a:pt x="3322" y="1158"/>
                    <a:pt x="3337" y="605"/>
                    <a:pt x="2754" y="260"/>
                  </a:cubicBezTo>
                  <a:cubicBezTo>
                    <a:pt x="2740" y="253"/>
                    <a:pt x="2733" y="246"/>
                    <a:pt x="2718" y="239"/>
                  </a:cubicBezTo>
                  <a:cubicBezTo>
                    <a:pt x="2588" y="167"/>
                    <a:pt x="2438" y="110"/>
                    <a:pt x="2286" y="66"/>
                  </a:cubicBezTo>
                  <a:lnTo>
                    <a:pt x="2266" y="123"/>
                  </a:lnTo>
                  <a:cubicBezTo>
                    <a:pt x="2388" y="160"/>
                    <a:pt x="2495" y="210"/>
                    <a:pt x="2595" y="268"/>
                  </a:cubicBezTo>
                  <a:cubicBezTo>
                    <a:pt x="3099" y="570"/>
                    <a:pt x="3085" y="1045"/>
                    <a:pt x="2575" y="1331"/>
                  </a:cubicBezTo>
                  <a:cubicBezTo>
                    <a:pt x="2320" y="1472"/>
                    <a:pt x="1993" y="1543"/>
                    <a:pt x="1668" y="1543"/>
                  </a:cubicBezTo>
                  <a:cubicBezTo>
                    <a:pt x="1330" y="1543"/>
                    <a:pt x="994" y="1467"/>
                    <a:pt x="741" y="1317"/>
                  </a:cubicBezTo>
                  <a:cubicBezTo>
                    <a:pt x="239" y="1015"/>
                    <a:pt x="253" y="541"/>
                    <a:pt x="763" y="253"/>
                  </a:cubicBezTo>
                  <a:cubicBezTo>
                    <a:pt x="956" y="146"/>
                    <a:pt x="1188" y="80"/>
                    <a:pt x="1431" y="53"/>
                  </a:cubicBezTo>
                  <a:lnTo>
                    <a:pt x="145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3984120" y="9650770"/>
              <a:ext cx="304418" cy="158646"/>
            </a:xfrm>
            <a:custGeom>
              <a:avLst/>
              <a:gdLst/>
              <a:ahLst/>
              <a:cxnLst/>
              <a:rect l="l" t="t" r="r" b="b"/>
              <a:pathLst>
                <a:path w="2861" h="1491" extrusionOk="0">
                  <a:moveTo>
                    <a:pt x="1193" y="1"/>
                  </a:moveTo>
                  <a:cubicBezTo>
                    <a:pt x="950" y="28"/>
                    <a:pt x="718" y="94"/>
                    <a:pt x="525" y="201"/>
                  </a:cubicBezTo>
                  <a:cubicBezTo>
                    <a:pt x="15" y="489"/>
                    <a:pt x="1" y="963"/>
                    <a:pt x="503" y="1265"/>
                  </a:cubicBezTo>
                  <a:cubicBezTo>
                    <a:pt x="756" y="1415"/>
                    <a:pt x="1092" y="1491"/>
                    <a:pt x="1430" y="1491"/>
                  </a:cubicBezTo>
                  <a:cubicBezTo>
                    <a:pt x="1755" y="1491"/>
                    <a:pt x="2082" y="1420"/>
                    <a:pt x="2337" y="1279"/>
                  </a:cubicBezTo>
                  <a:cubicBezTo>
                    <a:pt x="2847" y="993"/>
                    <a:pt x="2861" y="518"/>
                    <a:pt x="2357" y="216"/>
                  </a:cubicBezTo>
                  <a:cubicBezTo>
                    <a:pt x="2257" y="158"/>
                    <a:pt x="2150" y="108"/>
                    <a:pt x="2028" y="71"/>
                  </a:cubicBezTo>
                  <a:lnTo>
                    <a:pt x="1833" y="582"/>
                  </a:lnTo>
                  <a:lnTo>
                    <a:pt x="1452" y="805"/>
                  </a:lnTo>
                  <a:lnTo>
                    <a:pt x="993" y="539"/>
                  </a:lnTo>
                  <a:lnTo>
                    <a:pt x="119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3950390" y="9757067"/>
              <a:ext cx="371770" cy="125236"/>
            </a:xfrm>
            <a:custGeom>
              <a:avLst/>
              <a:gdLst/>
              <a:ahLst/>
              <a:cxnLst/>
              <a:rect l="l" t="t" r="r" b="b"/>
              <a:pathLst>
                <a:path w="3494" h="1177" extrusionOk="0">
                  <a:moveTo>
                    <a:pt x="3494" y="7"/>
                  </a:moveTo>
                  <a:cubicBezTo>
                    <a:pt x="3491" y="31"/>
                    <a:pt x="3489" y="54"/>
                    <a:pt x="3488" y="76"/>
                  </a:cubicBezTo>
                  <a:lnTo>
                    <a:pt x="3488" y="76"/>
                  </a:lnTo>
                  <a:cubicBezTo>
                    <a:pt x="3491" y="53"/>
                    <a:pt x="3493" y="30"/>
                    <a:pt x="3494" y="7"/>
                  </a:cubicBezTo>
                  <a:close/>
                  <a:moveTo>
                    <a:pt x="0" y="1"/>
                  </a:moveTo>
                  <a:lnTo>
                    <a:pt x="0" y="166"/>
                  </a:lnTo>
                  <a:cubicBezTo>
                    <a:pt x="0" y="416"/>
                    <a:pt x="166" y="675"/>
                    <a:pt x="497" y="870"/>
                  </a:cubicBezTo>
                  <a:cubicBezTo>
                    <a:pt x="837" y="1074"/>
                    <a:pt x="1290" y="1177"/>
                    <a:pt x="1745" y="1177"/>
                  </a:cubicBezTo>
                  <a:cubicBezTo>
                    <a:pt x="2184" y="1177"/>
                    <a:pt x="2623" y="1081"/>
                    <a:pt x="2962" y="891"/>
                  </a:cubicBezTo>
                  <a:cubicBezTo>
                    <a:pt x="3314" y="697"/>
                    <a:pt x="3487" y="439"/>
                    <a:pt x="3487" y="173"/>
                  </a:cubicBezTo>
                  <a:cubicBezTo>
                    <a:pt x="3487" y="139"/>
                    <a:pt x="3487" y="108"/>
                    <a:pt x="3488" y="76"/>
                  </a:cubicBezTo>
                  <a:lnTo>
                    <a:pt x="3488" y="76"/>
                  </a:lnTo>
                  <a:cubicBezTo>
                    <a:pt x="3455" y="317"/>
                    <a:pt x="3284" y="549"/>
                    <a:pt x="2962" y="727"/>
                  </a:cubicBezTo>
                  <a:cubicBezTo>
                    <a:pt x="2624" y="917"/>
                    <a:pt x="2186" y="1012"/>
                    <a:pt x="1748" y="1012"/>
                  </a:cubicBezTo>
                  <a:cubicBezTo>
                    <a:pt x="1292" y="1012"/>
                    <a:pt x="838" y="909"/>
                    <a:pt x="497" y="704"/>
                  </a:cubicBezTo>
                  <a:cubicBezTo>
                    <a:pt x="166" y="511"/>
                    <a:pt x="0" y="252"/>
                    <a:pt x="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3950390" y="9670561"/>
              <a:ext cx="371770" cy="194185"/>
            </a:xfrm>
            <a:custGeom>
              <a:avLst/>
              <a:gdLst/>
              <a:ahLst/>
              <a:cxnLst/>
              <a:rect l="l" t="t" r="r" b="b"/>
              <a:pathLst>
                <a:path w="3494" h="1825" extrusionOk="0">
                  <a:moveTo>
                    <a:pt x="2833" y="22"/>
                  </a:moveTo>
                  <a:lnTo>
                    <a:pt x="2833" y="22"/>
                  </a:lnTo>
                  <a:cubicBezTo>
                    <a:pt x="2835" y="23"/>
                    <a:pt x="2837" y="24"/>
                    <a:pt x="2840" y="26"/>
                  </a:cubicBezTo>
                  <a:lnTo>
                    <a:pt x="2840" y="26"/>
                  </a:lnTo>
                  <a:cubicBezTo>
                    <a:pt x="2837" y="24"/>
                    <a:pt x="2835" y="23"/>
                    <a:pt x="2833" y="22"/>
                  </a:cubicBezTo>
                  <a:close/>
                  <a:moveTo>
                    <a:pt x="690" y="1"/>
                  </a:moveTo>
                  <a:lnTo>
                    <a:pt x="533" y="87"/>
                  </a:lnTo>
                  <a:cubicBezTo>
                    <a:pt x="181" y="289"/>
                    <a:pt x="0" y="548"/>
                    <a:pt x="0" y="814"/>
                  </a:cubicBezTo>
                  <a:cubicBezTo>
                    <a:pt x="0" y="1065"/>
                    <a:pt x="166" y="1324"/>
                    <a:pt x="497" y="1517"/>
                  </a:cubicBezTo>
                  <a:cubicBezTo>
                    <a:pt x="838" y="1722"/>
                    <a:pt x="1292" y="1825"/>
                    <a:pt x="1748" y="1825"/>
                  </a:cubicBezTo>
                  <a:cubicBezTo>
                    <a:pt x="2186" y="1825"/>
                    <a:pt x="2624" y="1730"/>
                    <a:pt x="2962" y="1540"/>
                  </a:cubicBezTo>
                  <a:cubicBezTo>
                    <a:pt x="3314" y="1345"/>
                    <a:pt x="3487" y="1086"/>
                    <a:pt x="3494" y="820"/>
                  </a:cubicBezTo>
                  <a:cubicBezTo>
                    <a:pt x="3494" y="569"/>
                    <a:pt x="3330" y="310"/>
                    <a:pt x="2999" y="117"/>
                  </a:cubicBezTo>
                  <a:cubicBezTo>
                    <a:pt x="2985" y="108"/>
                    <a:pt x="2969" y="101"/>
                    <a:pt x="2962" y="94"/>
                  </a:cubicBezTo>
                  <a:cubicBezTo>
                    <a:pt x="2942" y="80"/>
                    <a:pt x="2919" y="73"/>
                    <a:pt x="2905" y="58"/>
                  </a:cubicBezTo>
                  <a:cubicBezTo>
                    <a:pt x="2899" y="58"/>
                    <a:pt x="2883" y="51"/>
                    <a:pt x="2876" y="44"/>
                  </a:cubicBezTo>
                  <a:cubicBezTo>
                    <a:pt x="2864" y="38"/>
                    <a:pt x="2852" y="33"/>
                    <a:pt x="2840" y="26"/>
                  </a:cubicBezTo>
                  <a:lnTo>
                    <a:pt x="2840" y="26"/>
                  </a:lnTo>
                  <a:cubicBezTo>
                    <a:pt x="3416" y="371"/>
                    <a:pt x="3398" y="922"/>
                    <a:pt x="2804" y="1259"/>
                  </a:cubicBezTo>
                  <a:cubicBezTo>
                    <a:pt x="2509" y="1423"/>
                    <a:pt x="2131" y="1505"/>
                    <a:pt x="1754" y="1505"/>
                  </a:cubicBezTo>
                  <a:cubicBezTo>
                    <a:pt x="1357" y="1505"/>
                    <a:pt x="961" y="1415"/>
                    <a:pt x="663" y="1238"/>
                  </a:cubicBezTo>
                  <a:cubicBezTo>
                    <a:pt x="80" y="884"/>
                    <a:pt x="95" y="332"/>
                    <a:pt x="69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4247893" y="9670561"/>
              <a:ext cx="3937" cy="2341"/>
            </a:xfrm>
            <a:custGeom>
              <a:avLst/>
              <a:gdLst/>
              <a:ahLst/>
              <a:cxnLst/>
              <a:rect l="l" t="t" r="r" b="b"/>
              <a:pathLst>
                <a:path w="37" h="22" extrusionOk="0">
                  <a:moveTo>
                    <a:pt x="1" y="1"/>
                  </a:moveTo>
                  <a:lnTo>
                    <a:pt x="25" y="15"/>
                  </a:lnTo>
                  <a:lnTo>
                    <a:pt x="25" y="15"/>
                  </a:lnTo>
                  <a:cubicBezTo>
                    <a:pt x="18" y="10"/>
                    <a:pt x="11" y="6"/>
                    <a:pt x="1" y="1"/>
                  </a:cubicBezTo>
                  <a:close/>
                  <a:moveTo>
                    <a:pt x="25" y="15"/>
                  </a:moveTo>
                  <a:cubicBezTo>
                    <a:pt x="29" y="17"/>
                    <a:pt x="32" y="19"/>
                    <a:pt x="37" y="22"/>
                  </a:cubicBezTo>
                  <a:lnTo>
                    <a:pt x="25" y="15"/>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4247893" y="9670561"/>
              <a:ext cx="3937" cy="2341"/>
            </a:xfrm>
            <a:custGeom>
              <a:avLst/>
              <a:gdLst/>
              <a:ahLst/>
              <a:cxnLst/>
              <a:rect l="l" t="t" r="r" b="b"/>
              <a:pathLst>
                <a:path w="37" h="22" fill="none" extrusionOk="0">
                  <a:moveTo>
                    <a:pt x="37" y="22"/>
                  </a:moveTo>
                  <a:cubicBezTo>
                    <a:pt x="23" y="15"/>
                    <a:pt x="16" y="8"/>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4107335" y="8917332"/>
              <a:ext cx="22983" cy="37560"/>
            </a:xfrm>
            <a:custGeom>
              <a:avLst/>
              <a:gdLst/>
              <a:ahLst/>
              <a:cxnLst/>
              <a:rect l="l" t="t" r="r" b="b"/>
              <a:pathLst>
                <a:path w="216" h="353" extrusionOk="0">
                  <a:moveTo>
                    <a:pt x="0" y="0"/>
                  </a:moveTo>
                  <a:lnTo>
                    <a:pt x="216" y="352"/>
                  </a:lnTo>
                  <a:cubicBezTo>
                    <a:pt x="216" y="338"/>
                    <a:pt x="207" y="330"/>
                    <a:pt x="207" y="323"/>
                  </a:cubicBezTo>
                  <a:cubicBezTo>
                    <a:pt x="180" y="252"/>
                    <a:pt x="157" y="216"/>
                    <a:pt x="130" y="166"/>
                  </a:cubicBezTo>
                  <a:cubicBezTo>
                    <a:pt x="114" y="143"/>
                    <a:pt x="100" y="123"/>
                    <a:pt x="87" y="93"/>
                  </a:cubicBezTo>
                  <a:cubicBezTo>
                    <a:pt x="78" y="86"/>
                    <a:pt x="71" y="79"/>
                    <a:pt x="64" y="71"/>
                  </a:cubicBezTo>
                  <a:cubicBezTo>
                    <a:pt x="50" y="50"/>
                    <a:pt x="28" y="21"/>
                    <a:pt x="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121061" y="8925738"/>
              <a:ext cx="207378" cy="300587"/>
            </a:xfrm>
            <a:custGeom>
              <a:avLst/>
              <a:gdLst/>
              <a:ahLst/>
              <a:cxnLst/>
              <a:rect l="l" t="t" r="r" b="b"/>
              <a:pathLst>
                <a:path w="1949" h="2825" extrusionOk="0">
                  <a:moveTo>
                    <a:pt x="58" y="0"/>
                  </a:moveTo>
                  <a:lnTo>
                    <a:pt x="1" y="87"/>
                  </a:lnTo>
                  <a:cubicBezTo>
                    <a:pt x="28" y="137"/>
                    <a:pt x="51" y="173"/>
                    <a:pt x="78" y="244"/>
                  </a:cubicBezTo>
                  <a:cubicBezTo>
                    <a:pt x="78" y="251"/>
                    <a:pt x="87" y="259"/>
                    <a:pt x="87" y="273"/>
                  </a:cubicBezTo>
                  <a:lnTo>
                    <a:pt x="1495" y="2566"/>
                  </a:lnTo>
                  <a:lnTo>
                    <a:pt x="1948" y="2824"/>
                  </a:lnTo>
                  <a:lnTo>
                    <a:pt x="5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4127126" y="8904989"/>
              <a:ext cx="237278" cy="831429"/>
            </a:xfrm>
            <a:custGeom>
              <a:avLst/>
              <a:gdLst/>
              <a:ahLst/>
              <a:cxnLst/>
              <a:rect l="l" t="t" r="r" b="b"/>
              <a:pathLst>
                <a:path w="2230" h="7814" extrusionOk="0">
                  <a:moveTo>
                    <a:pt x="130" y="1"/>
                  </a:moveTo>
                  <a:lnTo>
                    <a:pt x="130" y="7"/>
                  </a:lnTo>
                  <a:lnTo>
                    <a:pt x="1" y="195"/>
                  </a:lnTo>
                  <a:lnTo>
                    <a:pt x="1891" y="3019"/>
                  </a:lnTo>
                  <a:lnTo>
                    <a:pt x="425" y="6973"/>
                  </a:lnTo>
                  <a:lnTo>
                    <a:pt x="403" y="7023"/>
                  </a:lnTo>
                  <a:lnTo>
                    <a:pt x="108" y="7814"/>
                  </a:lnTo>
                  <a:lnTo>
                    <a:pt x="489" y="7591"/>
                  </a:lnTo>
                  <a:lnTo>
                    <a:pt x="684" y="7080"/>
                  </a:lnTo>
                  <a:lnTo>
                    <a:pt x="704" y="7023"/>
                  </a:lnTo>
                  <a:lnTo>
                    <a:pt x="2229" y="2890"/>
                  </a:lnTo>
                  <a:lnTo>
                    <a:pt x="2207" y="2688"/>
                  </a:lnTo>
                  <a:lnTo>
                    <a:pt x="13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089672" y="9198662"/>
              <a:ext cx="238767" cy="537758"/>
            </a:xfrm>
            <a:custGeom>
              <a:avLst/>
              <a:gdLst/>
              <a:ahLst/>
              <a:cxnLst/>
              <a:rect l="l" t="t" r="r" b="b"/>
              <a:pathLst>
                <a:path w="2244" h="5054" extrusionOk="0">
                  <a:moveTo>
                    <a:pt x="1790" y="1"/>
                  </a:moveTo>
                  <a:lnTo>
                    <a:pt x="223" y="4198"/>
                  </a:lnTo>
                  <a:lnTo>
                    <a:pt x="201" y="4250"/>
                  </a:lnTo>
                  <a:lnTo>
                    <a:pt x="1" y="4788"/>
                  </a:lnTo>
                  <a:lnTo>
                    <a:pt x="460" y="5054"/>
                  </a:lnTo>
                  <a:lnTo>
                    <a:pt x="755" y="4263"/>
                  </a:lnTo>
                  <a:lnTo>
                    <a:pt x="777" y="4213"/>
                  </a:lnTo>
                  <a:lnTo>
                    <a:pt x="2243" y="259"/>
                  </a:lnTo>
                  <a:lnTo>
                    <a:pt x="179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4026149" y="8817100"/>
              <a:ext cx="124065" cy="117894"/>
            </a:xfrm>
            <a:custGeom>
              <a:avLst/>
              <a:gdLst/>
              <a:ahLst/>
              <a:cxnLst/>
              <a:rect l="l" t="t" r="r" b="b"/>
              <a:pathLst>
                <a:path w="1166" h="1108" extrusionOk="0">
                  <a:moveTo>
                    <a:pt x="623" y="0"/>
                  </a:moveTo>
                  <a:cubicBezTo>
                    <a:pt x="524" y="0"/>
                    <a:pt x="454" y="27"/>
                    <a:pt x="418" y="43"/>
                  </a:cubicBezTo>
                  <a:cubicBezTo>
                    <a:pt x="418" y="43"/>
                    <a:pt x="382" y="57"/>
                    <a:pt x="339" y="86"/>
                  </a:cubicBezTo>
                  <a:cubicBezTo>
                    <a:pt x="310" y="100"/>
                    <a:pt x="310" y="100"/>
                    <a:pt x="266" y="137"/>
                  </a:cubicBezTo>
                  <a:cubicBezTo>
                    <a:pt x="260" y="150"/>
                    <a:pt x="246" y="159"/>
                    <a:pt x="237" y="173"/>
                  </a:cubicBezTo>
                  <a:cubicBezTo>
                    <a:pt x="223" y="193"/>
                    <a:pt x="203" y="216"/>
                    <a:pt x="180" y="237"/>
                  </a:cubicBezTo>
                  <a:lnTo>
                    <a:pt x="1" y="518"/>
                  </a:lnTo>
                  <a:cubicBezTo>
                    <a:pt x="30" y="518"/>
                    <a:pt x="58" y="525"/>
                    <a:pt x="87" y="532"/>
                  </a:cubicBezTo>
                  <a:cubicBezTo>
                    <a:pt x="123" y="538"/>
                    <a:pt x="166" y="554"/>
                    <a:pt x="223" y="575"/>
                  </a:cubicBezTo>
                  <a:cubicBezTo>
                    <a:pt x="260" y="590"/>
                    <a:pt x="303" y="611"/>
                    <a:pt x="346" y="640"/>
                  </a:cubicBezTo>
                  <a:cubicBezTo>
                    <a:pt x="367" y="647"/>
                    <a:pt x="382" y="654"/>
                    <a:pt x="396" y="661"/>
                  </a:cubicBezTo>
                  <a:cubicBezTo>
                    <a:pt x="496" y="720"/>
                    <a:pt x="598" y="790"/>
                    <a:pt x="684" y="863"/>
                  </a:cubicBezTo>
                  <a:cubicBezTo>
                    <a:pt x="691" y="870"/>
                    <a:pt x="705" y="883"/>
                    <a:pt x="720" y="892"/>
                  </a:cubicBezTo>
                  <a:cubicBezTo>
                    <a:pt x="734" y="913"/>
                    <a:pt x="748" y="927"/>
                    <a:pt x="763" y="942"/>
                  </a:cubicBezTo>
                  <a:cubicBezTo>
                    <a:pt x="791" y="963"/>
                    <a:pt x="813" y="992"/>
                    <a:pt x="827" y="1013"/>
                  </a:cubicBezTo>
                  <a:cubicBezTo>
                    <a:pt x="834" y="1021"/>
                    <a:pt x="841" y="1028"/>
                    <a:pt x="850" y="1035"/>
                  </a:cubicBezTo>
                  <a:cubicBezTo>
                    <a:pt x="863" y="1065"/>
                    <a:pt x="877" y="1085"/>
                    <a:pt x="893" y="1108"/>
                  </a:cubicBezTo>
                  <a:lnTo>
                    <a:pt x="950" y="1021"/>
                  </a:lnTo>
                  <a:lnTo>
                    <a:pt x="1079" y="833"/>
                  </a:lnTo>
                  <a:lnTo>
                    <a:pt x="1079" y="827"/>
                  </a:lnTo>
                  <a:cubicBezTo>
                    <a:pt x="1086" y="813"/>
                    <a:pt x="1093" y="797"/>
                    <a:pt x="1100" y="783"/>
                  </a:cubicBezTo>
                  <a:cubicBezTo>
                    <a:pt x="1108" y="777"/>
                    <a:pt x="1108" y="770"/>
                    <a:pt x="1115" y="763"/>
                  </a:cubicBezTo>
                  <a:cubicBezTo>
                    <a:pt x="1129" y="726"/>
                    <a:pt x="1143" y="690"/>
                    <a:pt x="1151" y="654"/>
                  </a:cubicBezTo>
                  <a:cubicBezTo>
                    <a:pt x="1151" y="640"/>
                    <a:pt x="1158" y="633"/>
                    <a:pt x="1158" y="618"/>
                  </a:cubicBezTo>
                  <a:cubicBezTo>
                    <a:pt x="1165" y="568"/>
                    <a:pt x="1165" y="504"/>
                    <a:pt x="1158" y="452"/>
                  </a:cubicBezTo>
                  <a:cubicBezTo>
                    <a:pt x="1122" y="237"/>
                    <a:pt x="956" y="57"/>
                    <a:pt x="748" y="14"/>
                  </a:cubicBezTo>
                  <a:cubicBezTo>
                    <a:pt x="702" y="4"/>
                    <a:pt x="660" y="0"/>
                    <a:pt x="62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4107335" y="8917332"/>
              <a:ext cx="22983" cy="37560"/>
            </a:xfrm>
            <a:custGeom>
              <a:avLst/>
              <a:gdLst/>
              <a:ahLst/>
              <a:cxnLst/>
              <a:rect l="l" t="t" r="r" b="b"/>
              <a:pathLst>
                <a:path w="216" h="353" extrusionOk="0">
                  <a:moveTo>
                    <a:pt x="0" y="0"/>
                  </a:moveTo>
                  <a:lnTo>
                    <a:pt x="216" y="352"/>
                  </a:lnTo>
                  <a:cubicBezTo>
                    <a:pt x="216" y="338"/>
                    <a:pt x="207" y="330"/>
                    <a:pt x="207" y="323"/>
                  </a:cubicBezTo>
                  <a:cubicBezTo>
                    <a:pt x="180" y="252"/>
                    <a:pt x="157" y="216"/>
                    <a:pt x="130" y="166"/>
                  </a:cubicBezTo>
                  <a:cubicBezTo>
                    <a:pt x="114" y="143"/>
                    <a:pt x="100" y="123"/>
                    <a:pt x="87" y="93"/>
                  </a:cubicBezTo>
                  <a:cubicBezTo>
                    <a:pt x="78" y="86"/>
                    <a:pt x="71" y="79"/>
                    <a:pt x="64" y="71"/>
                  </a:cubicBezTo>
                  <a:cubicBezTo>
                    <a:pt x="50" y="50"/>
                    <a:pt x="28" y="21"/>
                    <a:pt x="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3793658" y="9001923"/>
              <a:ext cx="294522" cy="202378"/>
            </a:xfrm>
            <a:custGeom>
              <a:avLst/>
              <a:gdLst/>
              <a:ahLst/>
              <a:cxnLst/>
              <a:rect l="l" t="t" r="r" b="b"/>
              <a:pathLst>
                <a:path w="2768" h="1902" extrusionOk="0">
                  <a:moveTo>
                    <a:pt x="504" y="232"/>
                  </a:moveTo>
                  <a:cubicBezTo>
                    <a:pt x="601" y="232"/>
                    <a:pt x="742" y="267"/>
                    <a:pt x="921" y="340"/>
                  </a:cubicBezTo>
                  <a:cubicBezTo>
                    <a:pt x="1121" y="427"/>
                    <a:pt x="1344" y="556"/>
                    <a:pt x="1560" y="692"/>
                  </a:cubicBezTo>
                  <a:cubicBezTo>
                    <a:pt x="1870" y="901"/>
                    <a:pt x="2150" y="1139"/>
                    <a:pt x="2301" y="1339"/>
                  </a:cubicBezTo>
                  <a:cubicBezTo>
                    <a:pt x="2468" y="1556"/>
                    <a:pt x="2447" y="1675"/>
                    <a:pt x="2275" y="1675"/>
                  </a:cubicBezTo>
                  <a:cubicBezTo>
                    <a:pt x="2179" y="1675"/>
                    <a:pt x="2037" y="1639"/>
                    <a:pt x="1855" y="1562"/>
                  </a:cubicBezTo>
                  <a:cubicBezTo>
                    <a:pt x="1646" y="1475"/>
                    <a:pt x="1423" y="1355"/>
                    <a:pt x="1215" y="1210"/>
                  </a:cubicBezTo>
                  <a:cubicBezTo>
                    <a:pt x="906" y="1010"/>
                    <a:pt x="619" y="765"/>
                    <a:pt x="468" y="570"/>
                  </a:cubicBezTo>
                  <a:cubicBezTo>
                    <a:pt x="300" y="351"/>
                    <a:pt x="326" y="232"/>
                    <a:pt x="504" y="232"/>
                  </a:cubicBezTo>
                  <a:close/>
                  <a:moveTo>
                    <a:pt x="222" y="1"/>
                  </a:moveTo>
                  <a:cubicBezTo>
                    <a:pt x="135" y="1"/>
                    <a:pt x="77" y="23"/>
                    <a:pt x="50" y="68"/>
                  </a:cubicBezTo>
                  <a:cubicBezTo>
                    <a:pt x="0" y="138"/>
                    <a:pt x="43" y="268"/>
                    <a:pt x="179" y="449"/>
                  </a:cubicBezTo>
                  <a:cubicBezTo>
                    <a:pt x="381" y="708"/>
                    <a:pt x="756" y="1023"/>
                    <a:pt x="1158" y="1296"/>
                  </a:cubicBezTo>
                  <a:cubicBezTo>
                    <a:pt x="1439" y="1475"/>
                    <a:pt x="1732" y="1641"/>
                    <a:pt x="2006" y="1757"/>
                  </a:cubicBezTo>
                  <a:cubicBezTo>
                    <a:pt x="2240" y="1855"/>
                    <a:pt x="2424" y="1902"/>
                    <a:pt x="2550" y="1902"/>
                  </a:cubicBezTo>
                  <a:cubicBezTo>
                    <a:pt x="2636" y="1902"/>
                    <a:pt x="2695" y="1880"/>
                    <a:pt x="2724" y="1836"/>
                  </a:cubicBezTo>
                  <a:cubicBezTo>
                    <a:pt x="2767" y="1770"/>
                    <a:pt x="2733" y="1641"/>
                    <a:pt x="2595" y="1462"/>
                  </a:cubicBezTo>
                  <a:cubicBezTo>
                    <a:pt x="2395" y="1196"/>
                    <a:pt x="2020" y="880"/>
                    <a:pt x="1611" y="613"/>
                  </a:cubicBezTo>
                  <a:cubicBezTo>
                    <a:pt x="1337" y="427"/>
                    <a:pt x="1042" y="261"/>
                    <a:pt x="769" y="147"/>
                  </a:cubicBezTo>
                  <a:cubicBezTo>
                    <a:pt x="535" y="49"/>
                    <a:pt x="349" y="1"/>
                    <a:pt x="22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3825472" y="9026502"/>
              <a:ext cx="230787" cy="153752"/>
            </a:xfrm>
            <a:custGeom>
              <a:avLst/>
              <a:gdLst/>
              <a:ahLst/>
              <a:cxnLst/>
              <a:rect l="l" t="t" r="r" b="b"/>
              <a:pathLst>
                <a:path w="2169" h="1445" extrusionOk="0">
                  <a:moveTo>
                    <a:pt x="205" y="1"/>
                  </a:moveTo>
                  <a:cubicBezTo>
                    <a:pt x="27" y="1"/>
                    <a:pt x="1" y="120"/>
                    <a:pt x="169" y="339"/>
                  </a:cubicBezTo>
                  <a:cubicBezTo>
                    <a:pt x="320" y="534"/>
                    <a:pt x="607" y="779"/>
                    <a:pt x="916" y="979"/>
                  </a:cubicBezTo>
                  <a:cubicBezTo>
                    <a:pt x="1124" y="1124"/>
                    <a:pt x="1347" y="1244"/>
                    <a:pt x="1556" y="1331"/>
                  </a:cubicBezTo>
                  <a:cubicBezTo>
                    <a:pt x="1738" y="1408"/>
                    <a:pt x="1880" y="1444"/>
                    <a:pt x="1976" y="1444"/>
                  </a:cubicBezTo>
                  <a:cubicBezTo>
                    <a:pt x="2148" y="1444"/>
                    <a:pt x="2169" y="1325"/>
                    <a:pt x="2002" y="1108"/>
                  </a:cubicBezTo>
                  <a:cubicBezTo>
                    <a:pt x="1851" y="908"/>
                    <a:pt x="1571" y="670"/>
                    <a:pt x="1261" y="461"/>
                  </a:cubicBezTo>
                  <a:cubicBezTo>
                    <a:pt x="1045" y="325"/>
                    <a:pt x="822" y="196"/>
                    <a:pt x="622" y="109"/>
                  </a:cubicBezTo>
                  <a:cubicBezTo>
                    <a:pt x="443" y="36"/>
                    <a:pt x="302" y="1"/>
                    <a:pt x="205"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3798978" y="8870940"/>
              <a:ext cx="345170" cy="326336"/>
            </a:xfrm>
            <a:custGeom>
              <a:avLst/>
              <a:gdLst/>
              <a:ahLst/>
              <a:cxnLst/>
              <a:rect l="l" t="t" r="r" b="b"/>
              <a:pathLst>
                <a:path w="3244" h="3067" extrusionOk="0">
                  <a:moveTo>
                    <a:pt x="3" y="1293"/>
                  </a:moveTo>
                  <a:cubicBezTo>
                    <a:pt x="2" y="1295"/>
                    <a:pt x="1" y="1297"/>
                    <a:pt x="0" y="1299"/>
                  </a:cubicBezTo>
                  <a:cubicBezTo>
                    <a:pt x="1" y="1297"/>
                    <a:pt x="2" y="1295"/>
                    <a:pt x="3" y="1293"/>
                  </a:cubicBezTo>
                  <a:close/>
                  <a:moveTo>
                    <a:pt x="1962" y="1"/>
                  </a:moveTo>
                  <a:cubicBezTo>
                    <a:pt x="1859" y="1"/>
                    <a:pt x="1767" y="12"/>
                    <a:pt x="1698" y="26"/>
                  </a:cubicBezTo>
                  <a:cubicBezTo>
                    <a:pt x="1423" y="69"/>
                    <a:pt x="1208" y="177"/>
                    <a:pt x="1130" y="214"/>
                  </a:cubicBezTo>
                  <a:cubicBezTo>
                    <a:pt x="914" y="314"/>
                    <a:pt x="706" y="472"/>
                    <a:pt x="626" y="536"/>
                  </a:cubicBezTo>
                  <a:cubicBezTo>
                    <a:pt x="554" y="593"/>
                    <a:pt x="474" y="666"/>
                    <a:pt x="388" y="759"/>
                  </a:cubicBezTo>
                  <a:cubicBezTo>
                    <a:pt x="368" y="781"/>
                    <a:pt x="338" y="817"/>
                    <a:pt x="318" y="838"/>
                  </a:cubicBezTo>
                  <a:cubicBezTo>
                    <a:pt x="281" y="881"/>
                    <a:pt x="238" y="947"/>
                    <a:pt x="202" y="990"/>
                  </a:cubicBezTo>
                  <a:cubicBezTo>
                    <a:pt x="139" y="1088"/>
                    <a:pt x="68" y="1193"/>
                    <a:pt x="3" y="1293"/>
                  </a:cubicBezTo>
                  <a:lnTo>
                    <a:pt x="3" y="1293"/>
                  </a:lnTo>
                  <a:cubicBezTo>
                    <a:pt x="31" y="1253"/>
                    <a:pt x="89" y="1232"/>
                    <a:pt x="172" y="1232"/>
                  </a:cubicBezTo>
                  <a:cubicBezTo>
                    <a:pt x="299" y="1232"/>
                    <a:pt x="485" y="1280"/>
                    <a:pt x="719" y="1378"/>
                  </a:cubicBezTo>
                  <a:cubicBezTo>
                    <a:pt x="992" y="1492"/>
                    <a:pt x="1287" y="1658"/>
                    <a:pt x="1561" y="1844"/>
                  </a:cubicBezTo>
                  <a:cubicBezTo>
                    <a:pt x="1970" y="2111"/>
                    <a:pt x="2345" y="2427"/>
                    <a:pt x="2545" y="2693"/>
                  </a:cubicBezTo>
                  <a:cubicBezTo>
                    <a:pt x="2682" y="2871"/>
                    <a:pt x="2717" y="2999"/>
                    <a:pt x="2675" y="3065"/>
                  </a:cubicBezTo>
                  <a:lnTo>
                    <a:pt x="2675" y="3065"/>
                  </a:lnTo>
                  <a:cubicBezTo>
                    <a:pt x="2740" y="2964"/>
                    <a:pt x="2812" y="2865"/>
                    <a:pt x="2876" y="2765"/>
                  </a:cubicBezTo>
                  <a:cubicBezTo>
                    <a:pt x="3028" y="2542"/>
                    <a:pt x="3098" y="2304"/>
                    <a:pt x="3128" y="2189"/>
                  </a:cubicBezTo>
                  <a:cubicBezTo>
                    <a:pt x="3135" y="2182"/>
                    <a:pt x="3214" y="1902"/>
                    <a:pt x="3235" y="1601"/>
                  </a:cubicBezTo>
                  <a:cubicBezTo>
                    <a:pt x="3243" y="1406"/>
                    <a:pt x="3235" y="1226"/>
                    <a:pt x="3178" y="997"/>
                  </a:cubicBezTo>
                  <a:cubicBezTo>
                    <a:pt x="3178" y="997"/>
                    <a:pt x="3157" y="888"/>
                    <a:pt x="3114" y="788"/>
                  </a:cubicBezTo>
                  <a:lnTo>
                    <a:pt x="2898" y="436"/>
                  </a:lnTo>
                  <a:cubicBezTo>
                    <a:pt x="2883" y="421"/>
                    <a:pt x="2869" y="407"/>
                    <a:pt x="2855" y="386"/>
                  </a:cubicBezTo>
                  <a:cubicBezTo>
                    <a:pt x="2840" y="377"/>
                    <a:pt x="2826" y="364"/>
                    <a:pt x="2819" y="357"/>
                  </a:cubicBezTo>
                  <a:cubicBezTo>
                    <a:pt x="2733" y="284"/>
                    <a:pt x="2631" y="214"/>
                    <a:pt x="2531" y="155"/>
                  </a:cubicBezTo>
                  <a:cubicBezTo>
                    <a:pt x="2517" y="148"/>
                    <a:pt x="2502" y="141"/>
                    <a:pt x="2481" y="134"/>
                  </a:cubicBezTo>
                  <a:cubicBezTo>
                    <a:pt x="2438" y="105"/>
                    <a:pt x="2395" y="84"/>
                    <a:pt x="2358" y="69"/>
                  </a:cubicBezTo>
                  <a:cubicBezTo>
                    <a:pt x="2301" y="48"/>
                    <a:pt x="2258" y="32"/>
                    <a:pt x="2222" y="26"/>
                  </a:cubicBezTo>
                  <a:cubicBezTo>
                    <a:pt x="2193" y="19"/>
                    <a:pt x="2165" y="12"/>
                    <a:pt x="2136" y="12"/>
                  </a:cubicBezTo>
                  <a:cubicBezTo>
                    <a:pt x="2076" y="4"/>
                    <a:pt x="2018" y="1"/>
                    <a:pt x="1962" y="1"/>
                  </a:cubicBezTo>
                  <a:close/>
                  <a:moveTo>
                    <a:pt x="2675" y="3065"/>
                  </a:moveTo>
                  <a:cubicBezTo>
                    <a:pt x="2675" y="3066"/>
                    <a:pt x="2674" y="3066"/>
                    <a:pt x="2674" y="3067"/>
                  </a:cubicBezTo>
                  <a:cubicBezTo>
                    <a:pt x="2674" y="3066"/>
                    <a:pt x="2675" y="3066"/>
                    <a:pt x="2675" y="30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29"/>
        <p:cNvGrpSpPr/>
        <p:nvPr/>
      </p:nvGrpSpPr>
      <p:grpSpPr>
        <a:xfrm>
          <a:off x="0" y="0"/>
          <a:ext cx="0" cy="0"/>
          <a:chOff x="0" y="0"/>
          <a:chExt cx="0" cy="0"/>
        </a:xfrm>
      </p:grpSpPr>
      <p:grpSp>
        <p:nvGrpSpPr>
          <p:cNvPr id="330" name="Google Shape;330;p24"/>
          <p:cNvGrpSpPr/>
          <p:nvPr/>
        </p:nvGrpSpPr>
        <p:grpSpPr>
          <a:xfrm>
            <a:off x="236590" y="228373"/>
            <a:ext cx="8797477" cy="4710226"/>
            <a:chOff x="236590" y="228373"/>
            <a:chExt cx="8797477" cy="4710226"/>
          </a:xfrm>
        </p:grpSpPr>
        <p:grpSp>
          <p:nvGrpSpPr>
            <p:cNvPr id="331" name="Google Shape;331;p24"/>
            <p:cNvGrpSpPr/>
            <p:nvPr/>
          </p:nvGrpSpPr>
          <p:grpSpPr>
            <a:xfrm>
              <a:off x="513562" y="228373"/>
              <a:ext cx="8520505" cy="4710226"/>
              <a:chOff x="513562" y="228373"/>
              <a:chExt cx="8520505" cy="4710226"/>
            </a:xfrm>
          </p:grpSpPr>
          <p:grpSp>
            <p:nvGrpSpPr>
              <p:cNvPr id="332" name="Google Shape;332;p24"/>
              <p:cNvGrpSpPr/>
              <p:nvPr/>
            </p:nvGrpSpPr>
            <p:grpSpPr>
              <a:xfrm>
                <a:off x="8699790" y="3091698"/>
                <a:ext cx="114150" cy="114196"/>
                <a:chOff x="-685100" y="4136737"/>
                <a:chExt cx="38359" cy="38359"/>
              </a:xfrm>
            </p:grpSpPr>
            <p:sp>
              <p:nvSpPr>
                <p:cNvPr id="333" name="Google Shape;333;p2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24"/>
              <p:cNvGrpSpPr/>
              <p:nvPr/>
            </p:nvGrpSpPr>
            <p:grpSpPr>
              <a:xfrm>
                <a:off x="513562" y="228373"/>
                <a:ext cx="8061130" cy="4710226"/>
                <a:chOff x="513562" y="228373"/>
                <a:chExt cx="8061130" cy="4710226"/>
              </a:xfrm>
            </p:grpSpPr>
            <p:sp>
              <p:nvSpPr>
                <p:cNvPr id="336" name="Google Shape;336;p24"/>
                <p:cNvSpPr/>
                <p:nvPr/>
              </p:nvSpPr>
              <p:spPr>
                <a:xfrm>
                  <a:off x="513562" y="44519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906835" y="4837822"/>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24"/>
                <p:cNvGrpSpPr/>
                <p:nvPr/>
              </p:nvGrpSpPr>
              <p:grpSpPr>
                <a:xfrm>
                  <a:off x="7899840" y="228373"/>
                  <a:ext cx="114150" cy="114196"/>
                  <a:chOff x="-685100" y="4136737"/>
                  <a:chExt cx="38359" cy="38359"/>
                </a:xfrm>
              </p:grpSpPr>
              <p:sp>
                <p:nvSpPr>
                  <p:cNvPr id="339" name="Google Shape;339;p2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24"/>
                <p:cNvSpPr/>
                <p:nvPr/>
              </p:nvSpPr>
              <p:spPr>
                <a:xfrm>
                  <a:off x="8475537" y="4898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24"/>
              <p:cNvSpPr/>
              <p:nvPr/>
            </p:nvSpPr>
            <p:spPr>
              <a:xfrm>
                <a:off x="8934912" y="34736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4"/>
            <p:cNvSpPr/>
            <p:nvPr/>
          </p:nvSpPr>
          <p:spPr>
            <a:xfrm>
              <a:off x="236590" y="48133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8325640" y="2283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4"/>
          <p:cNvSpPr txBox="1">
            <a:spLocks noGrp="1"/>
          </p:cNvSpPr>
          <p:nvPr>
            <p:ph type="title"/>
          </p:nvPr>
        </p:nvSpPr>
        <p:spPr>
          <a:xfrm>
            <a:off x="720000" y="521225"/>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6" name="Google Shape;346;p24"/>
          <p:cNvSpPr txBox="1">
            <a:spLocks noGrp="1"/>
          </p:cNvSpPr>
          <p:nvPr>
            <p:ph type="subTitle" idx="1"/>
          </p:nvPr>
        </p:nvSpPr>
        <p:spPr>
          <a:xfrm>
            <a:off x="4144219" y="1675150"/>
            <a:ext cx="3010200" cy="218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24"/>
          <p:cNvSpPr txBox="1">
            <a:spLocks noGrp="1"/>
          </p:cNvSpPr>
          <p:nvPr>
            <p:ph type="subTitle" idx="2"/>
          </p:nvPr>
        </p:nvSpPr>
        <p:spPr>
          <a:xfrm>
            <a:off x="726825" y="1675150"/>
            <a:ext cx="3010200" cy="218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59" r:id="rId6"/>
    <p:sldLayoutId id="2147483663" r:id="rId7"/>
    <p:sldLayoutId id="2147483665" r:id="rId8"/>
    <p:sldLayoutId id="2147483670" r:id="rId9"/>
    <p:sldLayoutId id="2147483677" r:id="rId10"/>
    <p:sldLayoutId id="2147483679"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8"/>
          <p:cNvSpPr txBox="1">
            <a:spLocks noGrp="1"/>
          </p:cNvSpPr>
          <p:nvPr>
            <p:ph type="ctrTitle"/>
          </p:nvPr>
        </p:nvSpPr>
        <p:spPr>
          <a:xfrm>
            <a:off x="713225" y="889825"/>
            <a:ext cx="4760566" cy="183691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dirty="0" smtClean="0"/>
              <a:t>EXPLORING THE POWER OF JAVA </a:t>
            </a:r>
            <a:endParaRPr sz="4800" dirty="0"/>
          </a:p>
        </p:txBody>
      </p:sp>
      <p:sp>
        <p:nvSpPr>
          <p:cNvPr id="547" name="Google Shape;547;p38"/>
          <p:cNvSpPr txBox="1">
            <a:spLocks noGrp="1"/>
          </p:cNvSpPr>
          <p:nvPr>
            <p:ph type="subTitle" idx="1"/>
          </p:nvPr>
        </p:nvSpPr>
        <p:spPr>
          <a:xfrm>
            <a:off x="713300" y="2754300"/>
            <a:ext cx="4945200" cy="47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b="1" dirty="0" smtClean="0"/>
              <a:t>With B.Abraham Rahul Lazaras</a:t>
            </a:r>
            <a:endParaRPr sz="1400" b="1" dirty="0"/>
          </a:p>
        </p:txBody>
      </p:sp>
      <p:grpSp>
        <p:nvGrpSpPr>
          <p:cNvPr id="548" name="Google Shape;548;p38"/>
          <p:cNvGrpSpPr/>
          <p:nvPr/>
        </p:nvGrpSpPr>
        <p:grpSpPr>
          <a:xfrm>
            <a:off x="3175595" y="-4299"/>
            <a:ext cx="5968255" cy="4713916"/>
            <a:chOff x="3175595" y="-4299"/>
            <a:chExt cx="5968255" cy="4713916"/>
          </a:xfrm>
        </p:grpSpPr>
        <p:grpSp>
          <p:nvGrpSpPr>
            <p:cNvPr id="549" name="Google Shape;549;p38"/>
            <p:cNvGrpSpPr/>
            <p:nvPr/>
          </p:nvGrpSpPr>
          <p:grpSpPr>
            <a:xfrm>
              <a:off x="3175595" y="-4299"/>
              <a:ext cx="5968255" cy="4713916"/>
              <a:chOff x="3175595" y="-4299"/>
              <a:chExt cx="5968255" cy="4713916"/>
            </a:xfrm>
          </p:grpSpPr>
          <p:grpSp>
            <p:nvGrpSpPr>
              <p:cNvPr id="550" name="Google Shape;550;p38"/>
              <p:cNvGrpSpPr/>
              <p:nvPr/>
            </p:nvGrpSpPr>
            <p:grpSpPr>
              <a:xfrm>
                <a:off x="7559999" y="-4299"/>
                <a:ext cx="1025403" cy="1619847"/>
                <a:chOff x="7547137" y="-96399"/>
                <a:chExt cx="1025403" cy="1619847"/>
              </a:xfrm>
            </p:grpSpPr>
            <p:sp>
              <p:nvSpPr>
                <p:cNvPr id="551" name="Google Shape;551;p38"/>
                <p:cNvSpPr/>
                <p:nvPr/>
              </p:nvSpPr>
              <p:spPr>
                <a:xfrm>
                  <a:off x="7927084" y="1320968"/>
                  <a:ext cx="265858" cy="104233"/>
                </a:xfrm>
                <a:custGeom>
                  <a:avLst/>
                  <a:gdLst/>
                  <a:ahLst/>
                  <a:cxnLst/>
                  <a:rect l="l" t="t" r="r" b="b"/>
                  <a:pathLst>
                    <a:path w="755" h="296" extrusionOk="0">
                      <a:moveTo>
                        <a:pt x="0" y="0"/>
                      </a:moveTo>
                      <a:cubicBezTo>
                        <a:pt x="43" y="173"/>
                        <a:pt x="193" y="295"/>
                        <a:pt x="373" y="295"/>
                      </a:cubicBezTo>
                      <a:cubicBezTo>
                        <a:pt x="561" y="295"/>
                        <a:pt x="711" y="173"/>
                        <a:pt x="75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58076" y="1472740"/>
                  <a:ext cx="352" cy="50708"/>
                </a:xfrm>
                <a:custGeom>
                  <a:avLst/>
                  <a:gdLst/>
                  <a:ahLst/>
                  <a:cxnLst/>
                  <a:rect l="l" t="t" r="r" b="b"/>
                  <a:pathLst>
                    <a:path w="1" h="144" fill="none" extrusionOk="0">
                      <a:moveTo>
                        <a:pt x="1" y="0"/>
                      </a:moveTo>
                      <a:lnTo>
                        <a:pt x="1" y="14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151742" y="1447034"/>
                  <a:ext cx="25705" cy="46130"/>
                </a:xfrm>
                <a:custGeom>
                  <a:avLst/>
                  <a:gdLst/>
                  <a:ahLst/>
                  <a:cxnLst/>
                  <a:rect l="l" t="t" r="r" b="b"/>
                  <a:pathLst>
                    <a:path w="73" h="131" fill="none" extrusionOk="0">
                      <a:moveTo>
                        <a:pt x="0" y="1"/>
                      </a:moveTo>
                      <a:lnTo>
                        <a:pt x="73" y="13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217943" y="1381536"/>
                  <a:ext cx="45777" cy="26058"/>
                </a:xfrm>
                <a:custGeom>
                  <a:avLst/>
                  <a:gdLst/>
                  <a:ahLst/>
                  <a:cxnLst/>
                  <a:rect l="l" t="t" r="r" b="b"/>
                  <a:pathLst>
                    <a:path w="130" h="74" fill="none" extrusionOk="0">
                      <a:moveTo>
                        <a:pt x="0" y="1"/>
                      </a:moveTo>
                      <a:lnTo>
                        <a:pt x="130" y="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7855954" y="1381536"/>
                  <a:ext cx="43312" cy="26058"/>
                </a:xfrm>
                <a:custGeom>
                  <a:avLst/>
                  <a:gdLst/>
                  <a:ahLst/>
                  <a:cxnLst/>
                  <a:rect l="l" t="t" r="r" b="b"/>
                  <a:pathLst>
                    <a:path w="123" h="74" fill="none" extrusionOk="0">
                      <a:moveTo>
                        <a:pt x="123" y="1"/>
                      </a:moveTo>
                      <a:lnTo>
                        <a:pt x="0" y="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7942226" y="1447034"/>
                  <a:ext cx="25353" cy="46130"/>
                </a:xfrm>
                <a:custGeom>
                  <a:avLst/>
                  <a:gdLst/>
                  <a:ahLst/>
                  <a:cxnLst/>
                  <a:rect l="l" t="t" r="r" b="b"/>
                  <a:pathLst>
                    <a:path w="72" h="131" fill="none" extrusionOk="0">
                      <a:moveTo>
                        <a:pt x="71" y="1"/>
                      </a:moveTo>
                      <a:lnTo>
                        <a:pt x="0" y="13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8058076" y="-96399"/>
                  <a:ext cx="352" cy="1068393"/>
                </a:xfrm>
                <a:custGeom>
                  <a:avLst/>
                  <a:gdLst/>
                  <a:ahLst/>
                  <a:cxnLst/>
                  <a:rect l="l" t="t" r="r" b="b"/>
                  <a:pathLst>
                    <a:path w="1" h="3034" fill="none" extrusionOk="0">
                      <a:moveTo>
                        <a:pt x="1" y="0"/>
                      </a:moveTo>
                      <a:lnTo>
                        <a:pt x="1" y="3033"/>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7547137" y="971644"/>
                  <a:ext cx="1025403" cy="349675"/>
                </a:xfrm>
                <a:custGeom>
                  <a:avLst/>
                  <a:gdLst/>
                  <a:ahLst/>
                  <a:cxnLst/>
                  <a:rect l="l" t="t" r="r" b="b"/>
                  <a:pathLst>
                    <a:path w="2912" h="993" extrusionOk="0">
                      <a:moveTo>
                        <a:pt x="1452" y="0"/>
                      </a:moveTo>
                      <a:cubicBezTo>
                        <a:pt x="1329" y="0"/>
                        <a:pt x="1209" y="36"/>
                        <a:pt x="1122" y="100"/>
                      </a:cubicBezTo>
                      <a:lnTo>
                        <a:pt x="180" y="754"/>
                      </a:lnTo>
                      <a:cubicBezTo>
                        <a:pt x="1" y="883"/>
                        <a:pt x="29" y="992"/>
                        <a:pt x="260" y="992"/>
                      </a:cubicBezTo>
                      <a:lnTo>
                        <a:pt x="2652" y="992"/>
                      </a:lnTo>
                      <a:cubicBezTo>
                        <a:pt x="2882" y="992"/>
                        <a:pt x="2911" y="883"/>
                        <a:pt x="2725" y="754"/>
                      </a:cubicBezTo>
                      <a:lnTo>
                        <a:pt x="1790" y="100"/>
                      </a:lnTo>
                      <a:cubicBezTo>
                        <a:pt x="1697" y="36"/>
                        <a:pt x="1574" y="0"/>
                        <a:pt x="145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8"/>
              <p:cNvGrpSpPr/>
              <p:nvPr/>
            </p:nvGrpSpPr>
            <p:grpSpPr>
              <a:xfrm>
                <a:off x="3175595" y="2066775"/>
                <a:ext cx="5968255" cy="2642842"/>
                <a:chOff x="3175595" y="2066775"/>
                <a:chExt cx="5968255" cy="2642842"/>
              </a:xfrm>
            </p:grpSpPr>
            <p:sp>
              <p:nvSpPr>
                <p:cNvPr id="560" name="Google Shape;560;p38"/>
                <p:cNvSpPr/>
                <p:nvPr/>
              </p:nvSpPr>
              <p:spPr>
                <a:xfrm>
                  <a:off x="3175595" y="4583317"/>
                  <a:ext cx="5968255" cy="126300"/>
                </a:xfrm>
                <a:custGeom>
                  <a:avLst/>
                  <a:gdLst/>
                  <a:ahLst/>
                  <a:cxnLst/>
                  <a:rect l="l" t="t" r="r" b="b"/>
                  <a:pathLst>
                    <a:path w="6069" h="1" fill="none" extrusionOk="0">
                      <a:moveTo>
                        <a:pt x="6068"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5407500" y="4295652"/>
                  <a:ext cx="43842" cy="44635"/>
                </a:xfrm>
                <a:custGeom>
                  <a:avLst/>
                  <a:gdLst/>
                  <a:ahLst/>
                  <a:cxnLst/>
                  <a:rect l="l" t="t" r="r" b="b"/>
                  <a:pathLst>
                    <a:path w="166" h="169" extrusionOk="0">
                      <a:moveTo>
                        <a:pt x="96" y="1"/>
                      </a:moveTo>
                      <a:cubicBezTo>
                        <a:pt x="23" y="1"/>
                        <a:pt x="0" y="39"/>
                        <a:pt x="0" y="39"/>
                      </a:cubicBezTo>
                      <a:cubicBezTo>
                        <a:pt x="7" y="60"/>
                        <a:pt x="14" y="103"/>
                        <a:pt x="14" y="169"/>
                      </a:cubicBezTo>
                      <a:cubicBezTo>
                        <a:pt x="14" y="169"/>
                        <a:pt x="34" y="103"/>
                        <a:pt x="129" y="103"/>
                      </a:cubicBezTo>
                      <a:cubicBezTo>
                        <a:pt x="134" y="103"/>
                        <a:pt x="138" y="103"/>
                        <a:pt x="143" y="103"/>
                      </a:cubicBezTo>
                      <a:lnTo>
                        <a:pt x="166" y="103"/>
                      </a:lnTo>
                      <a:lnTo>
                        <a:pt x="159" y="10"/>
                      </a:lnTo>
                      <a:cubicBezTo>
                        <a:pt x="143" y="3"/>
                        <a:pt x="136" y="3"/>
                        <a:pt x="130" y="3"/>
                      </a:cubicBezTo>
                      <a:cubicBezTo>
                        <a:pt x="117" y="1"/>
                        <a:pt x="106" y="1"/>
                        <a:pt x="9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5473791" y="4301727"/>
                  <a:ext cx="26939" cy="27204"/>
                </a:xfrm>
                <a:custGeom>
                  <a:avLst/>
                  <a:gdLst/>
                  <a:ahLst/>
                  <a:cxnLst/>
                  <a:rect l="l" t="t" r="r" b="b"/>
                  <a:pathLst>
                    <a:path w="102" h="103" extrusionOk="0">
                      <a:moveTo>
                        <a:pt x="1" y="1"/>
                      </a:moveTo>
                      <a:lnTo>
                        <a:pt x="8" y="96"/>
                      </a:lnTo>
                      <a:cubicBezTo>
                        <a:pt x="37" y="96"/>
                        <a:pt x="73" y="102"/>
                        <a:pt x="101" y="102"/>
                      </a:cubicBezTo>
                      <a:lnTo>
                        <a:pt x="94" y="9"/>
                      </a:lnTo>
                      <a:cubicBezTo>
                        <a:pt x="65" y="9"/>
                        <a:pt x="30" y="1"/>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5523179" y="4307801"/>
                  <a:ext cx="27203" cy="24827"/>
                </a:xfrm>
                <a:custGeom>
                  <a:avLst/>
                  <a:gdLst/>
                  <a:ahLst/>
                  <a:cxnLst/>
                  <a:rect l="l" t="t" r="r" b="b"/>
                  <a:pathLst>
                    <a:path w="103" h="94" extrusionOk="0">
                      <a:moveTo>
                        <a:pt x="0" y="0"/>
                      </a:moveTo>
                      <a:lnTo>
                        <a:pt x="16" y="93"/>
                      </a:lnTo>
                      <a:lnTo>
                        <a:pt x="43" y="93"/>
                      </a:lnTo>
                      <a:lnTo>
                        <a:pt x="66" y="57"/>
                      </a:lnTo>
                      <a:cubicBezTo>
                        <a:pt x="66" y="57"/>
                        <a:pt x="80" y="43"/>
                        <a:pt x="102" y="21"/>
                      </a:cubicBezTo>
                      <a:lnTo>
                        <a:pt x="102" y="7"/>
                      </a:lnTo>
                      <a:cubicBezTo>
                        <a:pt x="66" y="7"/>
                        <a:pt x="37" y="0"/>
                        <a:pt x="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5527141" y="4332364"/>
                  <a:ext cx="7659" cy="11621"/>
                </a:xfrm>
                <a:custGeom>
                  <a:avLst/>
                  <a:gdLst/>
                  <a:ahLst/>
                  <a:cxnLst/>
                  <a:rect l="l" t="t" r="r" b="b"/>
                  <a:pathLst>
                    <a:path w="29" h="44" extrusionOk="0">
                      <a:moveTo>
                        <a:pt x="1" y="0"/>
                      </a:moveTo>
                      <a:lnTo>
                        <a:pt x="1" y="43"/>
                      </a:lnTo>
                      <a:lnTo>
                        <a:pt x="2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5221568" y="4284295"/>
                  <a:ext cx="189629" cy="135755"/>
                </a:xfrm>
                <a:custGeom>
                  <a:avLst/>
                  <a:gdLst/>
                  <a:ahLst/>
                  <a:cxnLst/>
                  <a:rect l="l" t="t" r="r" b="b"/>
                  <a:pathLst>
                    <a:path w="718" h="514" extrusionOk="0">
                      <a:moveTo>
                        <a:pt x="343" y="1"/>
                      </a:moveTo>
                      <a:cubicBezTo>
                        <a:pt x="88" y="1"/>
                        <a:pt x="0" y="146"/>
                        <a:pt x="0" y="146"/>
                      </a:cubicBezTo>
                      <a:lnTo>
                        <a:pt x="632" y="513"/>
                      </a:lnTo>
                      <a:cubicBezTo>
                        <a:pt x="697" y="391"/>
                        <a:pt x="718" y="291"/>
                        <a:pt x="718" y="212"/>
                      </a:cubicBezTo>
                      <a:cubicBezTo>
                        <a:pt x="718" y="146"/>
                        <a:pt x="711" y="103"/>
                        <a:pt x="704" y="82"/>
                      </a:cubicBezTo>
                      <a:cubicBezTo>
                        <a:pt x="704" y="75"/>
                        <a:pt x="697" y="75"/>
                        <a:pt x="697" y="75"/>
                      </a:cubicBezTo>
                      <a:cubicBezTo>
                        <a:pt x="554" y="21"/>
                        <a:pt x="437" y="1"/>
                        <a:pt x="34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5221568" y="4250752"/>
                  <a:ext cx="189629" cy="169298"/>
                </a:xfrm>
                <a:custGeom>
                  <a:avLst/>
                  <a:gdLst/>
                  <a:ahLst/>
                  <a:cxnLst/>
                  <a:rect l="l" t="t" r="r" b="b"/>
                  <a:pathLst>
                    <a:path w="718" h="641" fill="none" extrusionOk="0">
                      <a:moveTo>
                        <a:pt x="0" y="273"/>
                      </a:moveTo>
                      <a:cubicBezTo>
                        <a:pt x="0" y="273"/>
                        <a:pt x="166" y="0"/>
                        <a:pt x="697" y="202"/>
                      </a:cubicBezTo>
                      <a:cubicBezTo>
                        <a:pt x="697" y="202"/>
                        <a:pt x="704" y="202"/>
                        <a:pt x="704" y="209"/>
                      </a:cubicBezTo>
                      <a:cubicBezTo>
                        <a:pt x="711" y="230"/>
                        <a:pt x="718" y="273"/>
                        <a:pt x="718" y="339"/>
                      </a:cubicBezTo>
                      <a:cubicBezTo>
                        <a:pt x="718" y="418"/>
                        <a:pt x="697" y="518"/>
                        <a:pt x="632" y="64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5475640" y="4326818"/>
                  <a:ext cx="25090" cy="2113"/>
                </a:xfrm>
                <a:custGeom>
                  <a:avLst/>
                  <a:gdLst/>
                  <a:ahLst/>
                  <a:cxnLst/>
                  <a:rect l="l" t="t" r="r" b="b"/>
                  <a:pathLst>
                    <a:path w="95" h="8" fill="none" extrusionOk="0">
                      <a:moveTo>
                        <a:pt x="94" y="7"/>
                      </a:moveTo>
                      <a:cubicBezTo>
                        <a:pt x="66" y="7"/>
                        <a:pt x="3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5527141" y="4332364"/>
                  <a:ext cx="7659" cy="264"/>
                </a:xfrm>
                <a:custGeom>
                  <a:avLst/>
                  <a:gdLst/>
                  <a:ahLst/>
                  <a:cxnLst/>
                  <a:rect l="l" t="t" r="r" b="b"/>
                  <a:pathLst>
                    <a:path w="29" h="1" fill="none" extrusionOk="0">
                      <a:moveTo>
                        <a:pt x="28" y="0"/>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5410933" y="4321007"/>
                  <a:ext cx="40408" cy="19280"/>
                </a:xfrm>
                <a:custGeom>
                  <a:avLst/>
                  <a:gdLst/>
                  <a:ahLst/>
                  <a:cxnLst/>
                  <a:rect l="l" t="t" r="r" b="b"/>
                  <a:pathLst>
                    <a:path w="153" h="73" fill="none" extrusionOk="0">
                      <a:moveTo>
                        <a:pt x="153" y="7"/>
                      </a:moveTo>
                      <a:lnTo>
                        <a:pt x="130" y="7"/>
                      </a:lnTo>
                      <a:cubicBezTo>
                        <a:pt x="23" y="0"/>
                        <a:pt x="1" y="73"/>
                        <a:pt x="1" y="7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473791" y="4301727"/>
                  <a:ext cx="25090" cy="2641"/>
                </a:xfrm>
                <a:custGeom>
                  <a:avLst/>
                  <a:gdLst/>
                  <a:ahLst/>
                  <a:cxnLst/>
                  <a:rect l="l" t="t" r="r" b="b"/>
                  <a:pathLst>
                    <a:path w="95" h="10" fill="none" extrusionOk="0">
                      <a:moveTo>
                        <a:pt x="94" y="9"/>
                      </a:moveTo>
                      <a:cubicBezTo>
                        <a:pt x="65" y="9"/>
                        <a:pt x="3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5523179" y="4307801"/>
                  <a:ext cx="27203" cy="1849"/>
                </a:xfrm>
                <a:custGeom>
                  <a:avLst/>
                  <a:gdLst/>
                  <a:ahLst/>
                  <a:cxnLst/>
                  <a:rect l="l" t="t" r="r" b="b"/>
                  <a:pathLst>
                    <a:path w="103" h="7" fill="none" extrusionOk="0">
                      <a:moveTo>
                        <a:pt x="102" y="7"/>
                      </a:moveTo>
                      <a:cubicBezTo>
                        <a:pt x="66" y="7"/>
                        <a:pt x="37" y="0"/>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5407500" y="4292747"/>
                  <a:ext cx="41993" cy="13470"/>
                </a:xfrm>
                <a:custGeom>
                  <a:avLst/>
                  <a:gdLst/>
                  <a:ahLst/>
                  <a:cxnLst/>
                  <a:rect l="l" t="t" r="r" b="b"/>
                  <a:pathLst>
                    <a:path w="159" h="51" fill="none" extrusionOk="0">
                      <a:moveTo>
                        <a:pt x="0" y="50"/>
                      </a:moveTo>
                      <a:cubicBezTo>
                        <a:pt x="0" y="50"/>
                        <a:pt x="29" y="0"/>
                        <a:pt x="130" y="14"/>
                      </a:cubicBezTo>
                      <a:cubicBezTo>
                        <a:pt x="136" y="14"/>
                        <a:pt x="143" y="14"/>
                        <a:pt x="159" y="2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447380" y="4279013"/>
                  <a:ext cx="32221" cy="87686"/>
                </a:xfrm>
                <a:custGeom>
                  <a:avLst/>
                  <a:gdLst/>
                  <a:ahLst/>
                  <a:cxnLst/>
                  <a:rect l="l" t="t" r="r" b="b"/>
                  <a:pathLst>
                    <a:path w="122" h="332" extrusionOk="0">
                      <a:moveTo>
                        <a:pt x="44" y="0"/>
                      </a:moveTo>
                      <a:cubicBezTo>
                        <a:pt x="22" y="0"/>
                        <a:pt x="1" y="30"/>
                        <a:pt x="1" y="52"/>
                      </a:cubicBezTo>
                      <a:lnTo>
                        <a:pt x="8" y="73"/>
                      </a:lnTo>
                      <a:lnTo>
                        <a:pt x="15" y="166"/>
                      </a:lnTo>
                      <a:lnTo>
                        <a:pt x="22" y="288"/>
                      </a:lnTo>
                      <a:cubicBezTo>
                        <a:pt x="29" y="311"/>
                        <a:pt x="44" y="332"/>
                        <a:pt x="72" y="332"/>
                      </a:cubicBezTo>
                      <a:cubicBezTo>
                        <a:pt x="101" y="332"/>
                        <a:pt x="122" y="302"/>
                        <a:pt x="115" y="282"/>
                      </a:cubicBezTo>
                      <a:lnTo>
                        <a:pt x="108" y="182"/>
                      </a:lnTo>
                      <a:lnTo>
                        <a:pt x="101" y="87"/>
                      </a:lnTo>
                      <a:lnTo>
                        <a:pt x="94" y="44"/>
                      </a:lnTo>
                      <a:cubicBezTo>
                        <a:pt x="94" y="23"/>
                        <a:pt x="72"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5498617" y="4282974"/>
                  <a:ext cx="28788" cy="89799"/>
                </a:xfrm>
                <a:custGeom>
                  <a:avLst/>
                  <a:gdLst/>
                  <a:ahLst/>
                  <a:cxnLst/>
                  <a:rect l="l" t="t" r="r" b="b"/>
                  <a:pathLst>
                    <a:path w="109" h="340" extrusionOk="0">
                      <a:moveTo>
                        <a:pt x="43" y="1"/>
                      </a:moveTo>
                      <a:cubicBezTo>
                        <a:pt x="14" y="1"/>
                        <a:pt x="0" y="29"/>
                        <a:pt x="0" y="51"/>
                      </a:cubicBezTo>
                      <a:lnTo>
                        <a:pt x="0" y="80"/>
                      </a:lnTo>
                      <a:lnTo>
                        <a:pt x="7" y="173"/>
                      </a:lnTo>
                      <a:lnTo>
                        <a:pt x="23" y="310"/>
                      </a:lnTo>
                      <a:cubicBezTo>
                        <a:pt x="23" y="317"/>
                        <a:pt x="29" y="330"/>
                        <a:pt x="36" y="339"/>
                      </a:cubicBezTo>
                      <a:lnTo>
                        <a:pt x="109" y="230"/>
                      </a:lnTo>
                      <a:lnTo>
                        <a:pt x="109" y="187"/>
                      </a:lnTo>
                      <a:lnTo>
                        <a:pt x="93" y="94"/>
                      </a:lnTo>
                      <a:lnTo>
                        <a:pt x="93" y="44"/>
                      </a:lnTo>
                      <a:cubicBezTo>
                        <a:pt x="86" y="22"/>
                        <a:pt x="73" y="1"/>
                        <a:pt x="4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5547742" y="4286672"/>
                  <a:ext cx="25354" cy="26676"/>
                </a:xfrm>
                <a:custGeom>
                  <a:avLst/>
                  <a:gdLst/>
                  <a:ahLst/>
                  <a:cxnLst/>
                  <a:rect l="l" t="t" r="r" b="b"/>
                  <a:pathLst>
                    <a:path w="96" h="101" extrusionOk="0">
                      <a:moveTo>
                        <a:pt x="44" y="1"/>
                      </a:moveTo>
                      <a:cubicBezTo>
                        <a:pt x="23" y="8"/>
                        <a:pt x="0" y="30"/>
                        <a:pt x="0" y="51"/>
                      </a:cubicBezTo>
                      <a:lnTo>
                        <a:pt x="9" y="87"/>
                      </a:lnTo>
                      <a:lnTo>
                        <a:pt x="9" y="101"/>
                      </a:lnTo>
                      <a:cubicBezTo>
                        <a:pt x="9" y="94"/>
                        <a:pt x="16" y="87"/>
                        <a:pt x="23" y="87"/>
                      </a:cubicBezTo>
                      <a:cubicBezTo>
                        <a:pt x="37" y="73"/>
                        <a:pt x="66" y="51"/>
                        <a:pt x="95" y="37"/>
                      </a:cubicBezTo>
                      <a:cubicBezTo>
                        <a:pt x="87" y="15"/>
                        <a:pt x="73" y="1"/>
                        <a:pt x="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5948658" y="4243093"/>
                  <a:ext cx="74214" cy="64972"/>
                </a:xfrm>
                <a:custGeom>
                  <a:avLst/>
                  <a:gdLst/>
                  <a:ahLst/>
                  <a:cxnLst/>
                  <a:rect l="l" t="t" r="r" b="b"/>
                  <a:pathLst>
                    <a:path w="281" h="246" extrusionOk="0">
                      <a:moveTo>
                        <a:pt x="94" y="0"/>
                      </a:moveTo>
                      <a:cubicBezTo>
                        <a:pt x="71" y="29"/>
                        <a:pt x="35" y="73"/>
                        <a:pt x="1" y="116"/>
                      </a:cubicBezTo>
                      <a:cubicBezTo>
                        <a:pt x="21" y="152"/>
                        <a:pt x="35" y="188"/>
                        <a:pt x="58" y="216"/>
                      </a:cubicBezTo>
                      <a:cubicBezTo>
                        <a:pt x="78" y="216"/>
                        <a:pt x="94" y="209"/>
                        <a:pt x="108" y="202"/>
                      </a:cubicBezTo>
                      <a:lnTo>
                        <a:pt x="121" y="202"/>
                      </a:lnTo>
                      <a:cubicBezTo>
                        <a:pt x="130" y="195"/>
                        <a:pt x="137" y="195"/>
                        <a:pt x="144" y="195"/>
                      </a:cubicBezTo>
                      <a:lnTo>
                        <a:pt x="151" y="195"/>
                      </a:lnTo>
                      <a:cubicBezTo>
                        <a:pt x="155" y="193"/>
                        <a:pt x="159" y="192"/>
                        <a:pt x="165" y="192"/>
                      </a:cubicBezTo>
                      <a:cubicBezTo>
                        <a:pt x="177" y="192"/>
                        <a:pt x="191" y="197"/>
                        <a:pt x="201" y="202"/>
                      </a:cubicBezTo>
                      <a:cubicBezTo>
                        <a:pt x="201" y="209"/>
                        <a:pt x="208" y="209"/>
                        <a:pt x="208" y="209"/>
                      </a:cubicBezTo>
                      <a:cubicBezTo>
                        <a:pt x="208" y="216"/>
                        <a:pt x="216" y="216"/>
                        <a:pt x="216" y="216"/>
                      </a:cubicBezTo>
                      <a:cubicBezTo>
                        <a:pt x="216" y="223"/>
                        <a:pt x="223" y="223"/>
                        <a:pt x="223" y="223"/>
                      </a:cubicBezTo>
                      <a:cubicBezTo>
                        <a:pt x="223" y="231"/>
                        <a:pt x="230" y="238"/>
                        <a:pt x="230" y="245"/>
                      </a:cubicBezTo>
                      <a:lnTo>
                        <a:pt x="280" y="159"/>
                      </a:lnTo>
                      <a:lnTo>
                        <a:pt x="9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603383" y="3772438"/>
                  <a:ext cx="218417" cy="108023"/>
                </a:xfrm>
                <a:custGeom>
                  <a:avLst/>
                  <a:gdLst/>
                  <a:ahLst/>
                  <a:cxnLst/>
                  <a:rect l="l" t="t" r="r" b="b"/>
                  <a:pathLst>
                    <a:path w="827" h="409" extrusionOk="0">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5883952" y="3435954"/>
                  <a:ext cx="586583" cy="790496"/>
                </a:xfrm>
                <a:custGeom>
                  <a:avLst/>
                  <a:gdLst/>
                  <a:ahLst/>
                  <a:cxnLst/>
                  <a:rect l="l" t="t" r="r" b="b"/>
                  <a:pathLst>
                    <a:path w="2221" h="2993" extrusionOk="0">
                      <a:moveTo>
                        <a:pt x="1755" y="1"/>
                      </a:moveTo>
                      <a:cubicBezTo>
                        <a:pt x="1689" y="23"/>
                        <a:pt x="1626" y="44"/>
                        <a:pt x="1567" y="66"/>
                      </a:cubicBezTo>
                      <a:lnTo>
                        <a:pt x="1" y="2382"/>
                      </a:lnTo>
                      <a:lnTo>
                        <a:pt x="668" y="2992"/>
                      </a:lnTo>
                      <a:lnTo>
                        <a:pt x="884" y="2640"/>
                      </a:lnTo>
                      <a:lnTo>
                        <a:pt x="849" y="2618"/>
                      </a:lnTo>
                      <a:lnTo>
                        <a:pt x="970" y="2382"/>
                      </a:lnTo>
                      <a:lnTo>
                        <a:pt x="22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821537" y="3054834"/>
                  <a:ext cx="275464" cy="341765"/>
                </a:xfrm>
                <a:custGeom>
                  <a:avLst/>
                  <a:gdLst/>
                  <a:ahLst/>
                  <a:cxnLst/>
                  <a:rect l="l" t="t" r="r" b="b"/>
                  <a:pathLst>
                    <a:path w="1043" h="1294" extrusionOk="0">
                      <a:moveTo>
                        <a:pt x="1043" y="0"/>
                      </a:moveTo>
                      <a:cubicBezTo>
                        <a:pt x="1029" y="50"/>
                        <a:pt x="1015" y="93"/>
                        <a:pt x="1008" y="123"/>
                      </a:cubicBezTo>
                      <a:cubicBezTo>
                        <a:pt x="951" y="304"/>
                        <a:pt x="703" y="445"/>
                        <a:pt x="531" y="445"/>
                      </a:cubicBezTo>
                      <a:cubicBezTo>
                        <a:pt x="526" y="445"/>
                        <a:pt x="522" y="445"/>
                        <a:pt x="518" y="445"/>
                      </a:cubicBezTo>
                      <a:cubicBezTo>
                        <a:pt x="382" y="590"/>
                        <a:pt x="217" y="733"/>
                        <a:pt x="1" y="863"/>
                      </a:cubicBezTo>
                      <a:lnTo>
                        <a:pt x="137" y="1294"/>
                      </a:lnTo>
                      <a:lnTo>
                        <a:pt x="562" y="1294"/>
                      </a:lnTo>
                      <a:cubicBezTo>
                        <a:pt x="562" y="1287"/>
                        <a:pt x="555" y="1287"/>
                        <a:pt x="555" y="1287"/>
                      </a:cubicBezTo>
                      <a:lnTo>
                        <a:pt x="260" y="1287"/>
                      </a:lnTo>
                      <a:cubicBezTo>
                        <a:pt x="210" y="1287"/>
                        <a:pt x="217" y="1237"/>
                        <a:pt x="232" y="1214"/>
                      </a:cubicBezTo>
                      <a:cubicBezTo>
                        <a:pt x="239" y="1194"/>
                        <a:pt x="310" y="970"/>
                        <a:pt x="346" y="942"/>
                      </a:cubicBezTo>
                      <a:cubicBezTo>
                        <a:pt x="389" y="913"/>
                        <a:pt x="641" y="790"/>
                        <a:pt x="670" y="790"/>
                      </a:cubicBezTo>
                      <a:cubicBezTo>
                        <a:pt x="698" y="790"/>
                        <a:pt x="836" y="813"/>
                        <a:pt x="913" y="833"/>
                      </a:cubicBezTo>
                      <a:cubicBezTo>
                        <a:pt x="972" y="647"/>
                        <a:pt x="1015" y="488"/>
                        <a:pt x="1029" y="402"/>
                      </a:cubicBezTo>
                      <a:cubicBezTo>
                        <a:pt x="1043" y="288"/>
                        <a:pt x="1043" y="136"/>
                        <a:pt x="104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673636" y="2838259"/>
                  <a:ext cx="1775331" cy="1771419"/>
                </a:xfrm>
                <a:custGeom>
                  <a:avLst/>
                  <a:gdLst/>
                  <a:ahLst/>
                  <a:cxnLst/>
                  <a:rect l="l" t="t" r="r" b="b"/>
                  <a:pathLst>
                    <a:path w="6722" h="6707" extrusionOk="0">
                      <a:moveTo>
                        <a:pt x="4227" y="1"/>
                      </a:moveTo>
                      <a:cubicBezTo>
                        <a:pt x="4228" y="1"/>
                        <a:pt x="4229" y="1"/>
                        <a:pt x="4231" y="2"/>
                      </a:cubicBezTo>
                      <a:lnTo>
                        <a:pt x="4231" y="2"/>
                      </a:lnTo>
                      <a:cubicBezTo>
                        <a:pt x="4230" y="1"/>
                        <a:pt x="4228" y="1"/>
                        <a:pt x="4227" y="1"/>
                      </a:cubicBezTo>
                      <a:close/>
                      <a:moveTo>
                        <a:pt x="4231" y="2"/>
                      </a:moveTo>
                      <a:lnTo>
                        <a:pt x="4231" y="2"/>
                      </a:lnTo>
                      <a:cubicBezTo>
                        <a:pt x="4234" y="4"/>
                        <a:pt x="4234" y="7"/>
                        <a:pt x="4234" y="7"/>
                      </a:cubicBezTo>
                      <a:lnTo>
                        <a:pt x="4234" y="21"/>
                      </a:lnTo>
                      <a:lnTo>
                        <a:pt x="4242" y="30"/>
                      </a:lnTo>
                      <a:cubicBezTo>
                        <a:pt x="4263" y="116"/>
                        <a:pt x="4285" y="216"/>
                        <a:pt x="4299" y="309"/>
                      </a:cubicBezTo>
                      <a:cubicBezTo>
                        <a:pt x="4299" y="309"/>
                        <a:pt x="4939" y="561"/>
                        <a:pt x="4708" y="1237"/>
                      </a:cubicBezTo>
                      <a:cubicBezTo>
                        <a:pt x="4594" y="1574"/>
                        <a:pt x="4299" y="1812"/>
                        <a:pt x="3911" y="2005"/>
                      </a:cubicBezTo>
                      <a:cubicBezTo>
                        <a:pt x="3689" y="2114"/>
                        <a:pt x="3430" y="2214"/>
                        <a:pt x="3164" y="2307"/>
                      </a:cubicBezTo>
                      <a:cubicBezTo>
                        <a:pt x="3069" y="2343"/>
                        <a:pt x="2976" y="2373"/>
                        <a:pt x="2876" y="2409"/>
                      </a:cubicBezTo>
                      <a:cubicBezTo>
                        <a:pt x="2790" y="2436"/>
                        <a:pt x="2697" y="2473"/>
                        <a:pt x="2603" y="2502"/>
                      </a:cubicBezTo>
                      <a:cubicBezTo>
                        <a:pt x="2488" y="2538"/>
                        <a:pt x="2372" y="2581"/>
                        <a:pt x="2258" y="2618"/>
                      </a:cubicBezTo>
                      <a:cubicBezTo>
                        <a:pt x="2200" y="2638"/>
                        <a:pt x="2150" y="2661"/>
                        <a:pt x="2093" y="2681"/>
                      </a:cubicBezTo>
                      <a:cubicBezTo>
                        <a:pt x="2000" y="2725"/>
                        <a:pt x="1905" y="2761"/>
                        <a:pt x="1812" y="2804"/>
                      </a:cubicBezTo>
                      <a:cubicBezTo>
                        <a:pt x="1301" y="3049"/>
                        <a:pt x="878" y="3378"/>
                        <a:pt x="561" y="3789"/>
                      </a:cubicBezTo>
                      <a:cubicBezTo>
                        <a:pt x="518" y="3839"/>
                        <a:pt x="482" y="3896"/>
                        <a:pt x="447" y="3946"/>
                      </a:cubicBezTo>
                      <a:cubicBezTo>
                        <a:pt x="288" y="4184"/>
                        <a:pt x="173" y="4436"/>
                        <a:pt x="86" y="4715"/>
                      </a:cubicBezTo>
                      <a:cubicBezTo>
                        <a:pt x="30" y="4924"/>
                        <a:pt x="0" y="5140"/>
                        <a:pt x="7" y="5342"/>
                      </a:cubicBezTo>
                      <a:cubicBezTo>
                        <a:pt x="7" y="5362"/>
                        <a:pt x="7" y="5385"/>
                        <a:pt x="16" y="5405"/>
                      </a:cubicBezTo>
                      <a:lnTo>
                        <a:pt x="16" y="5442"/>
                      </a:lnTo>
                      <a:cubicBezTo>
                        <a:pt x="16" y="5464"/>
                        <a:pt x="16" y="5478"/>
                        <a:pt x="23" y="5492"/>
                      </a:cubicBezTo>
                      <a:cubicBezTo>
                        <a:pt x="23" y="5514"/>
                        <a:pt x="23" y="5535"/>
                        <a:pt x="30" y="5550"/>
                      </a:cubicBezTo>
                      <a:cubicBezTo>
                        <a:pt x="30" y="5571"/>
                        <a:pt x="36" y="5593"/>
                        <a:pt x="36" y="5614"/>
                      </a:cubicBezTo>
                      <a:cubicBezTo>
                        <a:pt x="43" y="5628"/>
                        <a:pt x="43" y="5637"/>
                        <a:pt x="43" y="5650"/>
                      </a:cubicBezTo>
                      <a:cubicBezTo>
                        <a:pt x="50" y="5671"/>
                        <a:pt x="50" y="5693"/>
                        <a:pt x="59" y="5707"/>
                      </a:cubicBezTo>
                      <a:cubicBezTo>
                        <a:pt x="59" y="5723"/>
                        <a:pt x="66" y="5737"/>
                        <a:pt x="66" y="5750"/>
                      </a:cubicBezTo>
                      <a:cubicBezTo>
                        <a:pt x="73" y="5766"/>
                        <a:pt x="80" y="5787"/>
                        <a:pt x="86" y="5800"/>
                      </a:cubicBezTo>
                      <a:cubicBezTo>
                        <a:pt x="86" y="5816"/>
                        <a:pt x="93" y="5830"/>
                        <a:pt x="93" y="5837"/>
                      </a:cubicBezTo>
                      <a:cubicBezTo>
                        <a:pt x="137" y="5966"/>
                        <a:pt x="195" y="6082"/>
                        <a:pt x="266" y="6189"/>
                      </a:cubicBezTo>
                      <a:cubicBezTo>
                        <a:pt x="275" y="6204"/>
                        <a:pt x="288" y="6218"/>
                        <a:pt x="295" y="6232"/>
                      </a:cubicBezTo>
                      <a:cubicBezTo>
                        <a:pt x="302" y="6247"/>
                        <a:pt x="318" y="6261"/>
                        <a:pt x="325" y="6275"/>
                      </a:cubicBezTo>
                      <a:cubicBezTo>
                        <a:pt x="331" y="6275"/>
                        <a:pt x="338" y="6283"/>
                        <a:pt x="338" y="6290"/>
                      </a:cubicBezTo>
                      <a:cubicBezTo>
                        <a:pt x="352" y="6304"/>
                        <a:pt x="361" y="6311"/>
                        <a:pt x="368" y="6327"/>
                      </a:cubicBezTo>
                      <a:cubicBezTo>
                        <a:pt x="381" y="6333"/>
                        <a:pt x="388" y="6347"/>
                        <a:pt x="395" y="6354"/>
                      </a:cubicBezTo>
                      <a:cubicBezTo>
                        <a:pt x="411" y="6370"/>
                        <a:pt x="418" y="6377"/>
                        <a:pt x="425" y="6383"/>
                      </a:cubicBezTo>
                      <a:cubicBezTo>
                        <a:pt x="438" y="6397"/>
                        <a:pt x="447" y="6404"/>
                        <a:pt x="461" y="6420"/>
                      </a:cubicBezTo>
                      <a:cubicBezTo>
                        <a:pt x="475" y="6427"/>
                        <a:pt x="490" y="6440"/>
                        <a:pt x="504" y="6456"/>
                      </a:cubicBezTo>
                      <a:cubicBezTo>
                        <a:pt x="518" y="6470"/>
                        <a:pt x="540" y="6484"/>
                        <a:pt x="554" y="6490"/>
                      </a:cubicBezTo>
                      <a:cubicBezTo>
                        <a:pt x="568" y="6506"/>
                        <a:pt x="590" y="6520"/>
                        <a:pt x="604" y="6527"/>
                      </a:cubicBezTo>
                      <a:lnTo>
                        <a:pt x="611" y="6534"/>
                      </a:lnTo>
                      <a:cubicBezTo>
                        <a:pt x="626" y="6542"/>
                        <a:pt x="640" y="6549"/>
                        <a:pt x="654" y="6563"/>
                      </a:cubicBezTo>
                      <a:cubicBezTo>
                        <a:pt x="683" y="6577"/>
                        <a:pt x="706" y="6585"/>
                        <a:pt x="727" y="6599"/>
                      </a:cubicBezTo>
                      <a:cubicBezTo>
                        <a:pt x="740" y="6606"/>
                        <a:pt x="749" y="6606"/>
                        <a:pt x="763" y="6613"/>
                      </a:cubicBezTo>
                      <a:cubicBezTo>
                        <a:pt x="763" y="6613"/>
                        <a:pt x="770" y="6620"/>
                        <a:pt x="777" y="6620"/>
                      </a:cubicBezTo>
                      <a:cubicBezTo>
                        <a:pt x="792" y="6628"/>
                        <a:pt x="806" y="6635"/>
                        <a:pt x="827" y="6635"/>
                      </a:cubicBezTo>
                      <a:cubicBezTo>
                        <a:pt x="842" y="6642"/>
                        <a:pt x="863" y="6649"/>
                        <a:pt x="885" y="6656"/>
                      </a:cubicBezTo>
                      <a:cubicBezTo>
                        <a:pt x="899" y="6663"/>
                        <a:pt x="921" y="6672"/>
                        <a:pt x="935" y="6672"/>
                      </a:cubicBezTo>
                      <a:cubicBezTo>
                        <a:pt x="942" y="6672"/>
                        <a:pt x="949" y="6672"/>
                        <a:pt x="949" y="6678"/>
                      </a:cubicBezTo>
                      <a:cubicBezTo>
                        <a:pt x="965" y="6678"/>
                        <a:pt x="978" y="6685"/>
                        <a:pt x="992" y="6685"/>
                      </a:cubicBezTo>
                      <a:lnTo>
                        <a:pt x="1015" y="6685"/>
                      </a:lnTo>
                      <a:cubicBezTo>
                        <a:pt x="1015" y="6692"/>
                        <a:pt x="1022" y="6692"/>
                        <a:pt x="1028" y="6692"/>
                      </a:cubicBezTo>
                      <a:cubicBezTo>
                        <a:pt x="1085" y="6699"/>
                        <a:pt x="1144" y="6706"/>
                        <a:pt x="1208" y="6706"/>
                      </a:cubicBezTo>
                      <a:lnTo>
                        <a:pt x="3178" y="6706"/>
                      </a:lnTo>
                      <a:cubicBezTo>
                        <a:pt x="3846" y="6706"/>
                        <a:pt x="5355" y="6549"/>
                        <a:pt x="5995" y="5076"/>
                      </a:cubicBezTo>
                      <a:cubicBezTo>
                        <a:pt x="6621" y="3645"/>
                        <a:pt x="6721" y="658"/>
                        <a:pt x="4231" y="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119537" y="3838731"/>
                  <a:ext cx="873139" cy="770952"/>
                </a:xfrm>
                <a:custGeom>
                  <a:avLst/>
                  <a:gdLst/>
                  <a:ahLst/>
                  <a:cxnLst/>
                  <a:rect l="l" t="t" r="r" b="b"/>
                  <a:pathLst>
                    <a:path w="3306" h="2919" extrusionOk="0">
                      <a:moveTo>
                        <a:pt x="1833" y="1"/>
                      </a:moveTo>
                      <a:lnTo>
                        <a:pt x="734" y="1697"/>
                      </a:lnTo>
                      <a:lnTo>
                        <a:pt x="518" y="1531"/>
                      </a:lnTo>
                      <a:cubicBezTo>
                        <a:pt x="389" y="1719"/>
                        <a:pt x="137" y="2107"/>
                        <a:pt x="78" y="2200"/>
                      </a:cubicBezTo>
                      <a:cubicBezTo>
                        <a:pt x="35" y="2264"/>
                        <a:pt x="14" y="2337"/>
                        <a:pt x="0" y="2387"/>
                      </a:cubicBezTo>
                      <a:cubicBezTo>
                        <a:pt x="7" y="2394"/>
                        <a:pt x="7" y="2409"/>
                        <a:pt x="14" y="2423"/>
                      </a:cubicBezTo>
                      <a:cubicBezTo>
                        <a:pt x="416" y="2718"/>
                        <a:pt x="949" y="2918"/>
                        <a:pt x="1624" y="2918"/>
                      </a:cubicBezTo>
                      <a:lnTo>
                        <a:pt x="3306" y="2918"/>
                      </a:lnTo>
                      <a:cubicBezTo>
                        <a:pt x="3242" y="2918"/>
                        <a:pt x="3183" y="2911"/>
                        <a:pt x="3126" y="2904"/>
                      </a:cubicBezTo>
                      <a:cubicBezTo>
                        <a:pt x="3120" y="2904"/>
                        <a:pt x="3113" y="2904"/>
                        <a:pt x="3113" y="2897"/>
                      </a:cubicBezTo>
                      <a:lnTo>
                        <a:pt x="3090" y="2897"/>
                      </a:lnTo>
                      <a:cubicBezTo>
                        <a:pt x="3076" y="2897"/>
                        <a:pt x="3063" y="2890"/>
                        <a:pt x="3047" y="2890"/>
                      </a:cubicBezTo>
                      <a:cubicBezTo>
                        <a:pt x="3047" y="2884"/>
                        <a:pt x="3040" y="2884"/>
                        <a:pt x="3033" y="2884"/>
                      </a:cubicBezTo>
                      <a:cubicBezTo>
                        <a:pt x="3019" y="2884"/>
                        <a:pt x="2997" y="2875"/>
                        <a:pt x="2983" y="2868"/>
                      </a:cubicBezTo>
                      <a:cubicBezTo>
                        <a:pt x="2961" y="2861"/>
                        <a:pt x="2940" y="2854"/>
                        <a:pt x="2925" y="2847"/>
                      </a:cubicBezTo>
                      <a:cubicBezTo>
                        <a:pt x="2904" y="2847"/>
                        <a:pt x="2890" y="2840"/>
                        <a:pt x="2875" y="2832"/>
                      </a:cubicBezTo>
                      <a:cubicBezTo>
                        <a:pt x="2868" y="2832"/>
                        <a:pt x="2861" y="2825"/>
                        <a:pt x="2861" y="2825"/>
                      </a:cubicBezTo>
                      <a:cubicBezTo>
                        <a:pt x="2847" y="2818"/>
                        <a:pt x="2838" y="2818"/>
                        <a:pt x="2825" y="2811"/>
                      </a:cubicBezTo>
                      <a:cubicBezTo>
                        <a:pt x="2804" y="2797"/>
                        <a:pt x="2781" y="2789"/>
                        <a:pt x="2752" y="2775"/>
                      </a:cubicBezTo>
                      <a:cubicBezTo>
                        <a:pt x="2738" y="2761"/>
                        <a:pt x="2724" y="2754"/>
                        <a:pt x="2709" y="2746"/>
                      </a:cubicBezTo>
                      <a:lnTo>
                        <a:pt x="2702" y="2739"/>
                      </a:lnTo>
                      <a:cubicBezTo>
                        <a:pt x="2688" y="2732"/>
                        <a:pt x="2666" y="2718"/>
                        <a:pt x="2652" y="2702"/>
                      </a:cubicBezTo>
                      <a:cubicBezTo>
                        <a:pt x="2638" y="2696"/>
                        <a:pt x="2616" y="2682"/>
                        <a:pt x="2602" y="2668"/>
                      </a:cubicBezTo>
                      <a:cubicBezTo>
                        <a:pt x="2588" y="2652"/>
                        <a:pt x="2573" y="2639"/>
                        <a:pt x="2559" y="2632"/>
                      </a:cubicBezTo>
                      <a:cubicBezTo>
                        <a:pt x="2545" y="2616"/>
                        <a:pt x="2536" y="2609"/>
                        <a:pt x="2523" y="2595"/>
                      </a:cubicBezTo>
                      <a:cubicBezTo>
                        <a:pt x="2516" y="2589"/>
                        <a:pt x="2509" y="2582"/>
                        <a:pt x="2493" y="2566"/>
                      </a:cubicBezTo>
                      <a:cubicBezTo>
                        <a:pt x="2486" y="2559"/>
                        <a:pt x="2479" y="2545"/>
                        <a:pt x="2466" y="2539"/>
                      </a:cubicBezTo>
                      <a:cubicBezTo>
                        <a:pt x="2459" y="2523"/>
                        <a:pt x="2450" y="2516"/>
                        <a:pt x="2436" y="2502"/>
                      </a:cubicBezTo>
                      <a:cubicBezTo>
                        <a:pt x="2436" y="2495"/>
                        <a:pt x="2429" y="2487"/>
                        <a:pt x="2423" y="2487"/>
                      </a:cubicBezTo>
                      <a:cubicBezTo>
                        <a:pt x="2416" y="2473"/>
                        <a:pt x="2400" y="2459"/>
                        <a:pt x="2393" y="2444"/>
                      </a:cubicBezTo>
                      <a:cubicBezTo>
                        <a:pt x="2386" y="2430"/>
                        <a:pt x="2373" y="2416"/>
                        <a:pt x="2364" y="2401"/>
                      </a:cubicBezTo>
                      <a:cubicBezTo>
                        <a:pt x="2293" y="2294"/>
                        <a:pt x="2235" y="2178"/>
                        <a:pt x="2191" y="2049"/>
                      </a:cubicBezTo>
                      <a:cubicBezTo>
                        <a:pt x="2191" y="2042"/>
                        <a:pt x="2184" y="2028"/>
                        <a:pt x="2184" y="2012"/>
                      </a:cubicBezTo>
                      <a:cubicBezTo>
                        <a:pt x="2178" y="1999"/>
                        <a:pt x="2171" y="1978"/>
                        <a:pt x="2164" y="1962"/>
                      </a:cubicBezTo>
                      <a:cubicBezTo>
                        <a:pt x="2164" y="1949"/>
                        <a:pt x="2157" y="1935"/>
                        <a:pt x="2157" y="1919"/>
                      </a:cubicBezTo>
                      <a:cubicBezTo>
                        <a:pt x="2148" y="1905"/>
                        <a:pt x="2148" y="1883"/>
                        <a:pt x="2141" y="1862"/>
                      </a:cubicBezTo>
                      <a:cubicBezTo>
                        <a:pt x="2141" y="1849"/>
                        <a:pt x="2141" y="1840"/>
                        <a:pt x="2134" y="1826"/>
                      </a:cubicBezTo>
                      <a:cubicBezTo>
                        <a:pt x="2134" y="1805"/>
                        <a:pt x="2128" y="1783"/>
                        <a:pt x="2128" y="1762"/>
                      </a:cubicBezTo>
                      <a:cubicBezTo>
                        <a:pt x="2121" y="1747"/>
                        <a:pt x="2121" y="1726"/>
                        <a:pt x="2121" y="1704"/>
                      </a:cubicBezTo>
                      <a:cubicBezTo>
                        <a:pt x="2114" y="1690"/>
                        <a:pt x="2114" y="1676"/>
                        <a:pt x="2114" y="1654"/>
                      </a:cubicBezTo>
                      <a:lnTo>
                        <a:pt x="2114" y="1617"/>
                      </a:lnTo>
                      <a:cubicBezTo>
                        <a:pt x="2105" y="1597"/>
                        <a:pt x="2105" y="1574"/>
                        <a:pt x="2105" y="1554"/>
                      </a:cubicBezTo>
                      <a:cubicBezTo>
                        <a:pt x="2098" y="1352"/>
                        <a:pt x="2128" y="1136"/>
                        <a:pt x="2184" y="927"/>
                      </a:cubicBezTo>
                      <a:cubicBezTo>
                        <a:pt x="2271" y="648"/>
                        <a:pt x="2386" y="396"/>
                        <a:pt x="2545" y="158"/>
                      </a:cubicBezTo>
                      <a:lnTo>
                        <a:pt x="2379" y="158"/>
                      </a:lnTo>
                      <a:cubicBezTo>
                        <a:pt x="2286" y="158"/>
                        <a:pt x="2062" y="87"/>
                        <a:pt x="183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80254" y="3453385"/>
                  <a:ext cx="417818" cy="611690"/>
                </a:xfrm>
                <a:custGeom>
                  <a:avLst/>
                  <a:gdLst/>
                  <a:ahLst/>
                  <a:cxnLst/>
                  <a:rect l="l" t="t" r="r" b="b"/>
                  <a:pathLst>
                    <a:path w="1582" h="2316" extrusionOk="0">
                      <a:moveTo>
                        <a:pt x="1581" y="0"/>
                      </a:moveTo>
                      <a:lnTo>
                        <a:pt x="1581" y="0"/>
                      </a:lnTo>
                      <a:cubicBezTo>
                        <a:pt x="518" y="402"/>
                        <a:pt x="115" y="1086"/>
                        <a:pt x="15" y="1912"/>
                      </a:cubicBezTo>
                      <a:cubicBezTo>
                        <a:pt x="1" y="2041"/>
                        <a:pt x="1" y="2178"/>
                        <a:pt x="15" y="2316"/>
                      </a:cubicBezTo>
                      <a:lnTo>
                        <a:pt x="158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948658" y="4243093"/>
                  <a:ext cx="74214" cy="64972"/>
                </a:xfrm>
                <a:custGeom>
                  <a:avLst/>
                  <a:gdLst/>
                  <a:ahLst/>
                  <a:cxnLst/>
                  <a:rect l="l" t="t" r="r" b="b"/>
                  <a:pathLst>
                    <a:path w="281" h="246" fill="none" extrusionOk="0">
                      <a:moveTo>
                        <a:pt x="280" y="159"/>
                      </a:moveTo>
                      <a:lnTo>
                        <a:pt x="230" y="245"/>
                      </a:lnTo>
                      <a:cubicBezTo>
                        <a:pt x="230" y="238"/>
                        <a:pt x="223" y="231"/>
                        <a:pt x="223" y="223"/>
                      </a:cubicBezTo>
                      <a:cubicBezTo>
                        <a:pt x="223" y="223"/>
                        <a:pt x="216" y="223"/>
                        <a:pt x="216" y="216"/>
                      </a:cubicBezTo>
                      <a:cubicBezTo>
                        <a:pt x="216" y="216"/>
                        <a:pt x="208" y="216"/>
                        <a:pt x="208" y="209"/>
                      </a:cubicBezTo>
                      <a:cubicBezTo>
                        <a:pt x="208" y="209"/>
                        <a:pt x="201" y="209"/>
                        <a:pt x="201" y="202"/>
                      </a:cubicBezTo>
                      <a:cubicBezTo>
                        <a:pt x="187" y="195"/>
                        <a:pt x="164" y="188"/>
                        <a:pt x="151" y="195"/>
                      </a:cubicBezTo>
                      <a:lnTo>
                        <a:pt x="144" y="195"/>
                      </a:lnTo>
                      <a:cubicBezTo>
                        <a:pt x="137" y="195"/>
                        <a:pt x="130" y="195"/>
                        <a:pt x="121" y="202"/>
                      </a:cubicBezTo>
                      <a:lnTo>
                        <a:pt x="108" y="202"/>
                      </a:lnTo>
                      <a:cubicBezTo>
                        <a:pt x="94" y="209"/>
                        <a:pt x="78" y="216"/>
                        <a:pt x="58" y="216"/>
                      </a:cubicBezTo>
                      <a:cubicBezTo>
                        <a:pt x="35" y="188"/>
                        <a:pt x="21" y="152"/>
                        <a:pt x="1" y="116"/>
                      </a:cubicBezTo>
                      <a:cubicBezTo>
                        <a:pt x="35" y="73"/>
                        <a:pt x="71" y="29"/>
                        <a:pt x="9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603383" y="3772438"/>
                  <a:ext cx="218417" cy="108023"/>
                </a:xfrm>
                <a:custGeom>
                  <a:avLst/>
                  <a:gdLst/>
                  <a:ahLst/>
                  <a:cxnLst/>
                  <a:rect l="l" t="t" r="r" b="b"/>
                  <a:pathLst>
                    <a:path w="827" h="409" fill="none" extrusionOk="0">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5883952" y="3435954"/>
                  <a:ext cx="586583" cy="790496"/>
                </a:xfrm>
                <a:custGeom>
                  <a:avLst/>
                  <a:gdLst/>
                  <a:ahLst/>
                  <a:cxnLst/>
                  <a:rect l="l" t="t" r="r" b="b"/>
                  <a:pathLst>
                    <a:path w="2221" h="2993" fill="none" extrusionOk="0">
                      <a:moveTo>
                        <a:pt x="2221" y="1"/>
                      </a:moveTo>
                      <a:lnTo>
                        <a:pt x="970" y="2382"/>
                      </a:lnTo>
                      <a:lnTo>
                        <a:pt x="970" y="2382"/>
                      </a:lnTo>
                      <a:lnTo>
                        <a:pt x="849" y="2618"/>
                      </a:lnTo>
                      <a:lnTo>
                        <a:pt x="884" y="2640"/>
                      </a:lnTo>
                      <a:lnTo>
                        <a:pt x="668" y="2992"/>
                      </a:lnTo>
                      <a:lnTo>
                        <a:pt x="1" y="2382"/>
                      </a:lnTo>
                      <a:lnTo>
                        <a:pt x="1" y="2382"/>
                      </a:lnTo>
                      <a:lnTo>
                        <a:pt x="1" y="2382"/>
                      </a:lnTo>
                      <a:lnTo>
                        <a:pt x="1567" y="66"/>
                      </a:lnTo>
                      <a:cubicBezTo>
                        <a:pt x="1626" y="44"/>
                        <a:pt x="1689" y="23"/>
                        <a:pt x="175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071733" y="2910362"/>
                  <a:ext cx="797605" cy="525853"/>
                </a:xfrm>
                <a:custGeom>
                  <a:avLst/>
                  <a:gdLst/>
                  <a:ahLst/>
                  <a:cxnLst/>
                  <a:rect l="l" t="t" r="r" b="b"/>
                  <a:pathLst>
                    <a:path w="3020" h="1991" extrusionOk="0">
                      <a:moveTo>
                        <a:pt x="1446" y="792"/>
                      </a:moveTo>
                      <a:cubicBezTo>
                        <a:pt x="1525" y="792"/>
                        <a:pt x="1605" y="856"/>
                        <a:pt x="1625" y="935"/>
                      </a:cubicBezTo>
                      <a:cubicBezTo>
                        <a:pt x="1639" y="971"/>
                        <a:pt x="1662" y="1058"/>
                        <a:pt x="1510" y="1172"/>
                      </a:cubicBezTo>
                      <a:lnTo>
                        <a:pt x="1446" y="1223"/>
                      </a:lnTo>
                      <a:lnTo>
                        <a:pt x="1360" y="1172"/>
                      </a:lnTo>
                      <a:cubicBezTo>
                        <a:pt x="1144" y="1058"/>
                        <a:pt x="1115" y="971"/>
                        <a:pt x="1108" y="935"/>
                      </a:cubicBezTo>
                      <a:cubicBezTo>
                        <a:pt x="1087" y="856"/>
                        <a:pt x="1130" y="792"/>
                        <a:pt x="1208" y="792"/>
                      </a:cubicBezTo>
                      <a:cubicBezTo>
                        <a:pt x="1260" y="792"/>
                        <a:pt x="1310" y="820"/>
                        <a:pt x="1346" y="856"/>
                      </a:cubicBezTo>
                      <a:cubicBezTo>
                        <a:pt x="1360" y="820"/>
                        <a:pt x="1396" y="792"/>
                        <a:pt x="1446" y="792"/>
                      </a:cubicBezTo>
                      <a:close/>
                      <a:moveTo>
                        <a:pt x="0" y="0"/>
                      </a:moveTo>
                      <a:lnTo>
                        <a:pt x="633" y="1991"/>
                      </a:lnTo>
                      <a:lnTo>
                        <a:pt x="3019" y="1991"/>
                      </a:lnTo>
                      <a:lnTo>
                        <a:pt x="2976" y="1841"/>
                      </a:lnTo>
                      <a:lnTo>
                        <a:pt x="2840" y="1410"/>
                      </a:lnTo>
                      <a:lnTo>
                        <a:pt x="23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857720" y="3396336"/>
                  <a:ext cx="171142" cy="39881"/>
                </a:xfrm>
                <a:custGeom>
                  <a:avLst/>
                  <a:gdLst/>
                  <a:ahLst/>
                  <a:cxnLst/>
                  <a:rect l="l" t="t" r="r" b="b"/>
                  <a:pathLst>
                    <a:path w="648" h="151" extrusionOk="0">
                      <a:moveTo>
                        <a:pt x="0" y="1"/>
                      </a:moveTo>
                      <a:lnTo>
                        <a:pt x="43" y="151"/>
                      </a:lnTo>
                      <a:lnTo>
                        <a:pt x="647" y="151"/>
                      </a:lnTo>
                      <a:cubicBezTo>
                        <a:pt x="633" y="137"/>
                        <a:pt x="613" y="123"/>
                        <a:pt x="590" y="108"/>
                      </a:cubicBezTo>
                      <a:cubicBezTo>
                        <a:pt x="518" y="51"/>
                        <a:pt x="447" y="1"/>
                        <a:pt x="42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821537" y="3054834"/>
                  <a:ext cx="275464" cy="341765"/>
                </a:xfrm>
                <a:custGeom>
                  <a:avLst/>
                  <a:gdLst/>
                  <a:ahLst/>
                  <a:cxnLst/>
                  <a:rect l="l" t="t" r="r" b="b"/>
                  <a:pathLst>
                    <a:path w="1043" h="1294" fill="none" extrusionOk="0">
                      <a:moveTo>
                        <a:pt x="1029" y="402"/>
                      </a:moveTo>
                      <a:cubicBezTo>
                        <a:pt x="1015" y="488"/>
                        <a:pt x="972" y="647"/>
                        <a:pt x="913" y="833"/>
                      </a:cubicBezTo>
                      <a:cubicBezTo>
                        <a:pt x="836" y="813"/>
                        <a:pt x="698" y="790"/>
                        <a:pt x="670" y="790"/>
                      </a:cubicBezTo>
                      <a:cubicBezTo>
                        <a:pt x="641" y="790"/>
                        <a:pt x="389" y="913"/>
                        <a:pt x="346" y="942"/>
                      </a:cubicBezTo>
                      <a:cubicBezTo>
                        <a:pt x="310" y="970"/>
                        <a:pt x="239" y="1194"/>
                        <a:pt x="232" y="1214"/>
                      </a:cubicBezTo>
                      <a:cubicBezTo>
                        <a:pt x="217" y="1237"/>
                        <a:pt x="210" y="1287"/>
                        <a:pt x="260" y="1287"/>
                      </a:cubicBezTo>
                      <a:lnTo>
                        <a:pt x="555" y="1287"/>
                      </a:lnTo>
                      <a:cubicBezTo>
                        <a:pt x="555" y="1287"/>
                        <a:pt x="562" y="1287"/>
                        <a:pt x="562" y="1294"/>
                      </a:cubicBezTo>
                      <a:lnTo>
                        <a:pt x="137" y="1294"/>
                      </a:lnTo>
                      <a:lnTo>
                        <a:pt x="1" y="863"/>
                      </a:lnTo>
                      <a:cubicBezTo>
                        <a:pt x="217" y="733"/>
                        <a:pt x="382" y="590"/>
                        <a:pt x="518" y="445"/>
                      </a:cubicBezTo>
                      <a:cubicBezTo>
                        <a:pt x="691" y="452"/>
                        <a:pt x="950" y="309"/>
                        <a:pt x="1008" y="123"/>
                      </a:cubicBezTo>
                      <a:cubicBezTo>
                        <a:pt x="1015" y="93"/>
                        <a:pt x="1029" y="50"/>
                        <a:pt x="1043" y="0"/>
                      </a:cubicBezTo>
                      <a:cubicBezTo>
                        <a:pt x="1043" y="136"/>
                        <a:pt x="1043" y="288"/>
                        <a:pt x="1029" y="40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806040" y="4326818"/>
                  <a:ext cx="7923" cy="2113"/>
                </a:xfrm>
                <a:custGeom>
                  <a:avLst/>
                  <a:gdLst/>
                  <a:ahLst/>
                  <a:cxnLst/>
                  <a:rect l="l" t="t" r="r" b="b"/>
                  <a:pathLst>
                    <a:path w="30" h="8" extrusionOk="0">
                      <a:moveTo>
                        <a:pt x="1" y="1"/>
                      </a:moveTo>
                      <a:lnTo>
                        <a:pt x="1" y="1"/>
                      </a:lnTo>
                      <a:cubicBezTo>
                        <a:pt x="8" y="7"/>
                        <a:pt x="23" y="7"/>
                        <a:pt x="30" y="7"/>
                      </a:cubicBezTo>
                      <a:cubicBezTo>
                        <a:pt x="23" y="7"/>
                        <a:pt x="14" y="7"/>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895308" y="4338175"/>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5768272" y="4298029"/>
                  <a:ext cx="9772" cy="264"/>
                </a:xfrm>
                <a:custGeom>
                  <a:avLst/>
                  <a:gdLst/>
                  <a:ahLst/>
                  <a:cxnLst/>
                  <a:rect l="l" t="t" r="r" b="b"/>
                  <a:pathLst>
                    <a:path w="37" h="1" extrusionOk="0">
                      <a:moveTo>
                        <a:pt x="0" y="1"/>
                      </a:moveTo>
                      <a:lnTo>
                        <a:pt x="0" y="1"/>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722581" y="4133220"/>
                  <a:ext cx="250902" cy="177485"/>
                </a:xfrm>
                <a:custGeom>
                  <a:avLst/>
                  <a:gdLst/>
                  <a:ahLst/>
                  <a:cxnLst/>
                  <a:rect l="l" t="t" r="r" b="b"/>
                  <a:pathLst>
                    <a:path w="950" h="672" extrusionOk="0">
                      <a:moveTo>
                        <a:pt x="489" y="0"/>
                      </a:moveTo>
                      <a:lnTo>
                        <a:pt x="1" y="639"/>
                      </a:lnTo>
                      <a:lnTo>
                        <a:pt x="8" y="647"/>
                      </a:lnTo>
                      <a:cubicBezTo>
                        <a:pt x="8" y="647"/>
                        <a:pt x="15" y="647"/>
                        <a:pt x="15" y="654"/>
                      </a:cubicBezTo>
                      <a:cubicBezTo>
                        <a:pt x="15" y="654"/>
                        <a:pt x="37" y="616"/>
                        <a:pt x="111" y="616"/>
                      </a:cubicBezTo>
                      <a:cubicBezTo>
                        <a:pt x="121" y="616"/>
                        <a:pt x="132" y="616"/>
                        <a:pt x="144" y="618"/>
                      </a:cubicBezTo>
                      <a:cubicBezTo>
                        <a:pt x="151" y="618"/>
                        <a:pt x="158" y="618"/>
                        <a:pt x="173" y="625"/>
                      </a:cubicBezTo>
                      <a:lnTo>
                        <a:pt x="173" y="604"/>
                      </a:lnTo>
                      <a:cubicBezTo>
                        <a:pt x="167" y="582"/>
                        <a:pt x="187" y="552"/>
                        <a:pt x="210" y="552"/>
                      </a:cubicBezTo>
                      <a:lnTo>
                        <a:pt x="217" y="552"/>
                      </a:lnTo>
                      <a:cubicBezTo>
                        <a:pt x="237" y="552"/>
                        <a:pt x="260" y="575"/>
                        <a:pt x="260" y="596"/>
                      </a:cubicBezTo>
                      <a:lnTo>
                        <a:pt x="267" y="639"/>
                      </a:lnTo>
                      <a:cubicBezTo>
                        <a:pt x="296" y="639"/>
                        <a:pt x="330" y="647"/>
                        <a:pt x="360" y="647"/>
                      </a:cubicBezTo>
                      <a:lnTo>
                        <a:pt x="360" y="618"/>
                      </a:lnTo>
                      <a:cubicBezTo>
                        <a:pt x="360" y="596"/>
                        <a:pt x="374" y="568"/>
                        <a:pt x="403" y="568"/>
                      </a:cubicBezTo>
                      <a:cubicBezTo>
                        <a:pt x="432" y="568"/>
                        <a:pt x="446" y="589"/>
                        <a:pt x="453" y="611"/>
                      </a:cubicBezTo>
                      <a:lnTo>
                        <a:pt x="453" y="661"/>
                      </a:lnTo>
                      <a:lnTo>
                        <a:pt x="503" y="661"/>
                      </a:lnTo>
                      <a:cubicBezTo>
                        <a:pt x="518" y="661"/>
                        <a:pt x="539" y="668"/>
                        <a:pt x="555" y="668"/>
                      </a:cubicBezTo>
                      <a:lnTo>
                        <a:pt x="546" y="632"/>
                      </a:lnTo>
                      <a:cubicBezTo>
                        <a:pt x="546" y="611"/>
                        <a:pt x="568" y="589"/>
                        <a:pt x="589" y="582"/>
                      </a:cubicBezTo>
                      <a:lnTo>
                        <a:pt x="598" y="582"/>
                      </a:lnTo>
                      <a:cubicBezTo>
                        <a:pt x="619" y="582"/>
                        <a:pt x="641" y="604"/>
                        <a:pt x="641" y="625"/>
                      </a:cubicBezTo>
                      <a:lnTo>
                        <a:pt x="648" y="668"/>
                      </a:lnTo>
                      <a:cubicBezTo>
                        <a:pt x="660" y="670"/>
                        <a:pt x="671" y="671"/>
                        <a:pt x="682" y="671"/>
                      </a:cubicBezTo>
                      <a:cubicBezTo>
                        <a:pt x="703" y="671"/>
                        <a:pt x="721" y="668"/>
                        <a:pt x="741" y="668"/>
                      </a:cubicBezTo>
                      <a:lnTo>
                        <a:pt x="741" y="647"/>
                      </a:lnTo>
                      <a:cubicBezTo>
                        <a:pt x="734" y="625"/>
                        <a:pt x="755" y="604"/>
                        <a:pt x="784" y="596"/>
                      </a:cubicBezTo>
                      <a:cubicBezTo>
                        <a:pt x="791" y="596"/>
                        <a:pt x="798" y="604"/>
                        <a:pt x="798" y="604"/>
                      </a:cubicBezTo>
                      <a:cubicBezTo>
                        <a:pt x="820" y="575"/>
                        <a:pt x="841" y="552"/>
                        <a:pt x="857" y="532"/>
                      </a:cubicBezTo>
                      <a:cubicBezTo>
                        <a:pt x="891" y="489"/>
                        <a:pt x="927" y="445"/>
                        <a:pt x="950" y="416"/>
                      </a:cubicBezTo>
                      <a:lnTo>
                        <a:pt x="719" y="207"/>
                      </a:lnTo>
                      <a:lnTo>
                        <a:pt x="489" y="0"/>
                      </a:ln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5189082" y="4322592"/>
                  <a:ext cx="560172" cy="359461"/>
                </a:xfrm>
                <a:custGeom>
                  <a:avLst/>
                  <a:gdLst/>
                  <a:ahLst/>
                  <a:cxnLst/>
                  <a:rect l="l" t="t" r="r" b="b"/>
                  <a:pathLst>
                    <a:path w="2121" h="1361" extrusionOk="0">
                      <a:moveTo>
                        <a:pt x="123" y="1"/>
                      </a:moveTo>
                      <a:lnTo>
                        <a:pt x="1" y="189"/>
                      </a:lnTo>
                      <a:lnTo>
                        <a:pt x="1998" y="1360"/>
                      </a:lnTo>
                      <a:lnTo>
                        <a:pt x="2121" y="1172"/>
                      </a:lnTo>
                      <a:lnTo>
                        <a:pt x="755" y="368"/>
                      </a:lnTo>
                      <a:lnTo>
                        <a:pt x="12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5388220" y="4322592"/>
                  <a:ext cx="408574" cy="309807"/>
                </a:xfrm>
                <a:custGeom>
                  <a:avLst/>
                  <a:gdLst/>
                  <a:ahLst/>
                  <a:cxnLst/>
                  <a:rect l="l" t="t" r="r" b="b"/>
                  <a:pathLst>
                    <a:path w="1547" h="1173" extrusionOk="0">
                      <a:moveTo>
                        <a:pt x="202" y="1"/>
                      </a:moveTo>
                      <a:cubicBezTo>
                        <a:pt x="107" y="1"/>
                        <a:pt x="87" y="67"/>
                        <a:pt x="87" y="67"/>
                      </a:cubicBezTo>
                      <a:cubicBezTo>
                        <a:pt x="87" y="146"/>
                        <a:pt x="66" y="246"/>
                        <a:pt x="1" y="368"/>
                      </a:cubicBezTo>
                      <a:lnTo>
                        <a:pt x="1367" y="1172"/>
                      </a:lnTo>
                      <a:cubicBezTo>
                        <a:pt x="1453" y="1065"/>
                        <a:pt x="1510" y="943"/>
                        <a:pt x="1546" y="827"/>
                      </a:cubicBezTo>
                      <a:lnTo>
                        <a:pt x="454" y="189"/>
                      </a:lnTo>
                      <a:cubicBezTo>
                        <a:pt x="447" y="180"/>
                        <a:pt x="441" y="167"/>
                        <a:pt x="441" y="160"/>
                      </a:cubicBezTo>
                      <a:lnTo>
                        <a:pt x="425" y="23"/>
                      </a:lnTo>
                      <a:cubicBezTo>
                        <a:pt x="397" y="23"/>
                        <a:pt x="361" y="17"/>
                        <a:pt x="332" y="17"/>
                      </a:cubicBezTo>
                      <a:lnTo>
                        <a:pt x="339" y="117"/>
                      </a:lnTo>
                      <a:cubicBezTo>
                        <a:pt x="346" y="137"/>
                        <a:pt x="325" y="167"/>
                        <a:pt x="296" y="167"/>
                      </a:cubicBezTo>
                      <a:cubicBezTo>
                        <a:pt x="268" y="167"/>
                        <a:pt x="253" y="146"/>
                        <a:pt x="246" y="123"/>
                      </a:cubicBezTo>
                      <a:lnTo>
                        <a:pt x="239" y="1"/>
                      </a:lnTo>
                      <a:lnTo>
                        <a:pt x="216" y="1"/>
                      </a:lnTo>
                      <a:cubicBezTo>
                        <a:pt x="211" y="1"/>
                        <a:pt x="207" y="1"/>
                        <a:pt x="20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5189082" y="4322592"/>
                  <a:ext cx="560172" cy="359461"/>
                </a:xfrm>
                <a:custGeom>
                  <a:avLst/>
                  <a:gdLst/>
                  <a:ahLst/>
                  <a:cxnLst/>
                  <a:rect l="l" t="t" r="r" b="b"/>
                  <a:pathLst>
                    <a:path w="2121" h="1361" extrusionOk="0">
                      <a:moveTo>
                        <a:pt x="123" y="1"/>
                      </a:moveTo>
                      <a:lnTo>
                        <a:pt x="1" y="189"/>
                      </a:lnTo>
                      <a:lnTo>
                        <a:pt x="1998" y="1360"/>
                      </a:lnTo>
                      <a:lnTo>
                        <a:pt x="2121" y="1172"/>
                      </a:lnTo>
                      <a:lnTo>
                        <a:pt x="755" y="368"/>
                      </a:lnTo>
                      <a:lnTo>
                        <a:pt x="12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748992" y="4541016"/>
                  <a:ext cx="47803" cy="91384"/>
                </a:xfrm>
                <a:custGeom>
                  <a:avLst/>
                  <a:gdLst/>
                  <a:ahLst/>
                  <a:cxnLst/>
                  <a:rect l="l" t="t" r="r" b="b"/>
                  <a:pathLst>
                    <a:path w="181" h="346" fill="none" extrusionOk="0">
                      <a:moveTo>
                        <a:pt x="180" y="0"/>
                      </a:moveTo>
                      <a:cubicBezTo>
                        <a:pt x="144" y="116"/>
                        <a:pt x="87" y="238"/>
                        <a:pt x="1" y="34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5540347" y="4284031"/>
                  <a:ext cx="189893" cy="136019"/>
                </a:xfrm>
                <a:custGeom>
                  <a:avLst/>
                  <a:gdLst/>
                  <a:ahLst/>
                  <a:cxnLst/>
                  <a:rect l="l" t="t" r="r" b="b"/>
                  <a:pathLst>
                    <a:path w="719" h="515" extrusionOk="0">
                      <a:moveTo>
                        <a:pt x="345" y="1"/>
                      </a:moveTo>
                      <a:cubicBezTo>
                        <a:pt x="247" y="1"/>
                        <a:pt x="175" y="21"/>
                        <a:pt x="123" y="47"/>
                      </a:cubicBezTo>
                      <a:cubicBezTo>
                        <a:pt x="94" y="61"/>
                        <a:pt x="65" y="83"/>
                        <a:pt x="51" y="97"/>
                      </a:cubicBezTo>
                      <a:cubicBezTo>
                        <a:pt x="44" y="97"/>
                        <a:pt x="37" y="104"/>
                        <a:pt x="37" y="111"/>
                      </a:cubicBezTo>
                      <a:cubicBezTo>
                        <a:pt x="15" y="133"/>
                        <a:pt x="1" y="147"/>
                        <a:pt x="1" y="147"/>
                      </a:cubicBezTo>
                      <a:lnTo>
                        <a:pt x="44" y="169"/>
                      </a:lnTo>
                      <a:lnTo>
                        <a:pt x="94" y="197"/>
                      </a:lnTo>
                      <a:lnTo>
                        <a:pt x="144" y="226"/>
                      </a:lnTo>
                      <a:lnTo>
                        <a:pt x="244" y="292"/>
                      </a:lnTo>
                      <a:lnTo>
                        <a:pt x="346" y="349"/>
                      </a:lnTo>
                      <a:lnTo>
                        <a:pt x="575" y="485"/>
                      </a:lnTo>
                      <a:lnTo>
                        <a:pt x="632" y="514"/>
                      </a:lnTo>
                      <a:cubicBezTo>
                        <a:pt x="641" y="499"/>
                        <a:pt x="648" y="485"/>
                        <a:pt x="655" y="471"/>
                      </a:cubicBezTo>
                      <a:cubicBezTo>
                        <a:pt x="675" y="435"/>
                        <a:pt x="691" y="399"/>
                        <a:pt x="698" y="363"/>
                      </a:cubicBezTo>
                      <a:cubicBezTo>
                        <a:pt x="705" y="349"/>
                        <a:pt x="705" y="342"/>
                        <a:pt x="705" y="326"/>
                      </a:cubicBezTo>
                      <a:cubicBezTo>
                        <a:pt x="712" y="320"/>
                        <a:pt x="712" y="306"/>
                        <a:pt x="712" y="299"/>
                      </a:cubicBezTo>
                      <a:cubicBezTo>
                        <a:pt x="719" y="276"/>
                        <a:pt x="719" y="256"/>
                        <a:pt x="719" y="240"/>
                      </a:cubicBezTo>
                      <a:lnTo>
                        <a:pt x="719" y="213"/>
                      </a:lnTo>
                      <a:cubicBezTo>
                        <a:pt x="719" y="147"/>
                        <a:pt x="712" y="104"/>
                        <a:pt x="705" y="83"/>
                      </a:cubicBezTo>
                      <a:cubicBezTo>
                        <a:pt x="705" y="76"/>
                        <a:pt x="698" y="76"/>
                        <a:pt x="698" y="76"/>
                      </a:cubicBezTo>
                      <a:lnTo>
                        <a:pt x="691" y="68"/>
                      </a:lnTo>
                      <a:cubicBezTo>
                        <a:pt x="551" y="19"/>
                        <a:pt x="437" y="1"/>
                        <a:pt x="3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5883952" y="3435954"/>
                  <a:ext cx="586583" cy="790496"/>
                </a:xfrm>
                <a:custGeom>
                  <a:avLst/>
                  <a:gdLst/>
                  <a:ahLst/>
                  <a:cxnLst/>
                  <a:rect l="l" t="t" r="r" b="b"/>
                  <a:pathLst>
                    <a:path w="2221" h="2993" extrusionOk="0">
                      <a:moveTo>
                        <a:pt x="1610" y="1"/>
                      </a:moveTo>
                      <a:lnTo>
                        <a:pt x="1567" y="66"/>
                      </a:lnTo>
                      <a:lnTo>
                        <a:pt x="1" y="2382"/>
                      </a:lnTo>
                      <a:lnTo>
                        <a:pt x="668" y="2992"/>
                      </a:lnTo>
                      <a:lnTo>
                        <a:pt x="884" y="2640"/>
                      </a:lnTo>
                      <a:lnTo>
                        <a:pt x="849" y="2618"/>
                      </a:lnTo>
                      <a:lnTo>
                        <a:pt x="970" y="2382"/>
                      </a:lnTo>
                      <a:lnTo>
                        <a:pt x="22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603383" y="3772438"/>
                  <a:ext cx="218417" cy="108023"/>
                </a:xfrm>
                <a:custGeom>
                  <a:avLst/>
                  <a:gdLst/>
                  <a:ahLst/>
                  <a:cxnLst/>
                  <a:rect l="l" t="t" r="r" b="b"/>
                  <a:pathLst>
                    <a:path w="827" h="409" extrusionOk="0">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5843807" y="4064814"/>
                  <a:ext cx="216832" cy="220272"/>
                </a:xfrm>
                <a:custGeom>
                  <a:avLst/>
                  <a:gdLst/>
                  <a:ahLst/>
                  <a:cxnLst/>
                  <a:rect l="l" t="t" r="r" b="b"/>
                  <a:pathLst>
                    <a:path w="821" h="834" extrusionOk="0">
                      <a:moveTo>
                        <a:pt x="153" y="1"/>
                      </a:moveTo>
                      <a:lnTo>
                        <a:pt x="1" y="237"/>
                      </a:lnTo>
                      <a:lnTo>
                        <a:pt x="30" y="259"/>
                      </a:lnTo>
                      <a:lnTo>
                        <a:pt x="260" y="466"/>
                      </a:lnTo>
                      <a:lnTo>
                        <a:pt x="491" y="675"/>
                      </a:lnTo>
                      <a:lnTo>
                        <a:pt x="677" y="834"/>
                      </a:lnTo>
                      <a:lnTo>
                        <a:pt x="820" y="611"/>
                      </a:lnTo>
                      <a:lnTo>
                        <a:pt x="15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5883952" y="3435954"/>
                  <a:ext cx="586583" cy="790496"/>
                </a:xfrm>
                <a:custGeom>
                  <a:avLst/>
                  <a:gdLst/>
                  <a:ahLst/>
                  <a:cxnLst/>
                  <a:rect l="l" t="t" r="r" b="b"/>
                  <a:pathLst>
                    <a:path w="2221" h="2993" extrusionOk="0">
                      <a:moveTo>
                        <a:pt x="1610" y="1"/>
                      </a:moveTo>
                      <a:lnTo>
                        <a:pt x="1567" y="66"/>
                      </a:lnTo>
                      <a:lnTo>
                        <a:pt x="1" y="2382"/>
                      </a:lnTo>
                      <a:lnTo>
                        <a:pt x="668" y="2992"/>
                      </a:lnTo>
                      <a:lnTo>
                        <a:pt x="884" y="2640"/>
                      </a:lnTo>
                      <a:lnTo>
                        <a:pt x="849" y="2618"/>
                      </a:lnTo>
                      <a:lnTo>
                        <a:pt x="970" y="2382"/>
                      </a:lnTo>
                      <a:lnTo>
                        <a:pt x="222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603383" y="3772438"/>
                  <a:ext cx="218417" cy="108023"/>
                </a:xfrm>
                <a:custGeom>
                  <a:avLst/>
                  <a:gdLst/>
                  <a:ahLst/>
                  <a:cxnLst/>
                  <a:rect l="l" t="t" r="r" b="b"/>
                  <a:pathLst>
                    <a:path w="827" h="409" fill="none" extrusionOk="0">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108180" y="3435954"/>
                  <a:ext cx="1325027" cy="850979"/>
                </a:xfrm>
                <a:custGeom>
                  <a:avLst/>
                  <a:gdLst/>
                  <a:ahLst/>
                  <a:cxnLst/>
                  <a:rect l="l" t="t" r="r" b="b"/>
                  <a:pathLst>
                    <a:path w="5017" h="3222" extrusionOk="0">
                      <a:moveTo>
                        <a:pt x="1372" y="1"/>
                      </a:moveTo>
                      <a:lnTo>
                        <a:pt x="121" y="2382"/>
                      </a:lnTo>
                      <a:lnTo>
                        <a:pt x="0" y="2618"/>
                      </a:lnTo>
                      <a:lnTo>
                        <a:pt x="35" y="2640"/>
                      </a:lnTo>
                      <a:lnTo>
                        <a:pt x="107" y="2697"/>
                      </a:lnTo>
                      <a:lnTo>
                        <a:pt x="561" y="3056"/>
                      </a:lnTo>
                      <a:lnTo>
                        <a:pt x="777" y="3222"/>
                      </a:lnTo>
                      <a:lnTo>
                        <a:pt x="1876" y="1526"/>
                      </a:lnTo>
                      <a:lnTo>
                        <a:pt x="2048" y="1274"/>
                      </a:lnTo>
                      <a:cubicBezTo>
                        <a:pt x="2048" y="1274"/>
                        <a:pt x="2379" y="1403"/>
                        <a:pt x="2702" y="1526"/>
                      </a:cubicBezTo>
                      <a:cubicBezTo>
                        <a:pt x="3019" y="1115"/>
                        <a:pt x="3442" y="786"/>
                        <a:pt x="3953" y="541"/>
                      </a:cubicBezTo>
                      <a:cubicBezTo>
                        <a:pt x="4046" y="498"/>
                        <a:pt x="4141" y="462"/>
                        <a:pt x="4234" y="418"/>
                      </a:cubicBezTo>
                      <a:cubicBezTo>
                        <a:pt x="4291" y="398"/>
                        <a:pt x="4341" y="375"/>
                        <a:pt x="4399" y="355"/>
                      </a:cubicBezTo>
                      <a:cubicBezTo>
                        <a:pt x="4513" y="318"/>
                        <a:pt x="4629" y="275"/>
                        <a:pt x="4744" y="239"/>
                      </a:cubicBezTo>
                      <a:cubicBezTo>
                        <a:pt x="4838" y="210"/>
                        <a:pt x="4931" y="173"/>
                        <a:pt x="5017" y="146"/>
                      </a:cubicBezTo>
                      <a:lnTo>
                        <a:pt x="4622" y="146"/>
                      </a:lnTo>
                      <a:cubicBezTo>
                        <a:pt x="4341" y="146"/>
                        <a:pt x="4098" y="146"/>
                        <a:pt x="4003" y="139"/>
                      </a:cubicBezTo>
                      <a:cubicBezTo>
                        <a:pt x="3996" y="146"/>
                        <a:pt x="3996" y="146"/>
                        <a:pt x="3989" y="146"/>
                      </a:cubicBezTo>
                      <a:cubicBezTo>
                        <a:pt x="3916" y="160"/>
                        <a:pt x="3859" y="166"/>
                        <a:pt x="3813" y="166"/>
                      </a:cubicBezTo>
                      <a:cubicBezTo>
                        <a:pt x="3695" y="166"/>
                        <a:pt x="3652" y="129"/>
                        <a:pt x="3614" y="103"/>
                      </a:cubicBezTo>
                      <a:cubicBezTo>
                        <a:pt x="3594" y="80"/>
                        <a:pt x="3544" y="44"/>
                        <a:pt x="348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5991972" y="4133220"/>
                  <a:ext cx="264636" cy="335954"/>
                </a:xfrm>
                <a:custGeom>
                  <a:avLst/>
                  <a:gdLst/>
                  <a:ahLst/>
                  <a:cxnLst/>
                  <a:rect l="l" t="t" r="r" b="b"/>
                  <a:pathLst>
                    <a:path w="1002" h="1272" extrusionOk="0">
                      <a:moveTo>
                        <a:pt x="475" y="0"/>
                      </a:moveTo>
                      <a:lnTo>
                        <a:pt x="259" y="352"/>
                      </a:lnTo>
                      <a:lnTo>
                        <a:pt x="116" y="575"/>
                      </a:lnTo>
                      <a:lnTo>
                        <a:pt x="66" y="661"/>
                      </a:lnTo>
                      <a:cubicBezTo>
                        <a:pt x="73" y="668"/>
                        <a:pt x="73" y="675"/>
                        <a:pt x="80" y="690"/>
                      </a:cubicBezTo>
                      <a:lnTo>
                        <a:pt x="80" y="718"/>
                      </a:lnTo>
                      <a:lnTo>
                        <a:pt x="80" y="747"/>
                      </a:lnTo>
                      <a:cubicBezTo>
                        <a:pt x="80" y="754"/>
                        <a:pt x="80" y="754"/>
                        <a:pt x="73" y="761"/>
                      </a:cubicBezTo>
                      <a:cubicBezTo>
                        <a:pt x="73" y="761"/>
                        <a:pt x="73" y="768"/>
                        <a:pt x="66" y="777"/>
                      </a:cubicBezTo>
                      <a:lnTo>
                        <a:pt x="66" y="784"/>
                      </a:lnTo>
                      <a:cubicBezTo>
                        <a:pt x="66" y="784"/>
                        <a:pt x="66" y="790"/>
                        <a:pt x="59" y="790"/>
                      </a:cubicBezTo>
                      <a:cubicBezTo>
                        <a:pt x="59" y="797"/>
                        <a:pt x="59" y="797"/>
                        <a:pt x="52" y="797"/>
                      </a:cubicBezTo>
                      <a:cubicBezTo>
                        <a:pt x="52" y="804"/>
                        <a:pt x="52" y="804"/>
                        <a:pt x="44" y="811"/>
                      </a:cubicBezTo>
                      <a:cubicBezTo>
                        <a:pt x="44" y="820"/>
                        <a:pt x="37" y="827"/>
                        <a:pt x="30" y="834"/>
                      </a:cubicBezTo>
                      <a:cubicBezTo>
                        <a:pt x="23" y="840"/>
                        <a:pt x="9" y="847"/>
                        <a:pt x="0" y="847"/>
                      </a:cubicBezTo>
                      <a:cubicBezTo>
                        <a:pt x="37" y="870"/>
                        <a:pt x="66" y="906"/>
                        <a:pt x="95" y="949"/>
                      </a:cubicBezTo>
                      <a:cubicBezTo>
                        <a:pt x="145" y="1042"/>
                        <a:pt x="232" y="1142"/>
                        <a:pt x="332" y="1199"/>
                      </a:cubicBezTo>
                      <a:cubicBezTo>
                        <a:pt x="361" y="1215"/>
                        <a:pt x="382" y="1222"/>
                        <a:pt x="404" y="1236"/>
                      </a:cubicBezTo>
                      <a:cubicBezTo>
                        <a:pt x="440" y="1242"/>
                        <a:pt x="461" y="1258"/>
                        <a:pt x="483" y="1272"/>
                      </a:cubicBezTo>
                      <a:cubicBezTo>
                        <a:pt x="497" y="1222"/>
                        <a:pt x="518" y="1149"/>
                        <a:pt x="561" y="1085"/>
                      </a:cubicBezTo>
                      <a:cubicBezTo>
                        <a:pt x="620" y="992"/>
                        <a:pt x="872" y="604"/>
                        <a:pt x="1001" y="416"/>
                      </a:cubicBezTo>
                      <a:lnTo>
                        <a:pt x="547" y="57"/>
                      </a:lnTo>
                      <a:lnTo>
                        <a:pt x="475" y="0"/>
                      </a:ln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5768272" y="4298029"/>
                  <a:ext cx="9772" cy="264"/>
                </a:xfrm>
                <a:custGeom>
                  <a:avLst/>
                  <a:gdLst/>
                  <a:ahLst/>
                  <a:cxnLst/>
                  <a:rect l="l" t="t" r="r" b="b"/>
                  <a:pathLst>
                    <a:path w="37" h="1" extrusionOk="0">
                      <a:moveTo>
                        <a:pt x="37" y="1"/>
                      </a:moveTo>
                      <a:lnTo>
                        <a:pt x="0" y="1"/>
                      </a:ln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5707263" y="4322592"/>
                  <a:ext cx="418082" cy="309807"/>
                </a:xfrm>
                <a:custGeom>
                  <a:avLst/>
                  <a:gdLst/>
                  <a:ahLst/>
                  <a:cxnLst/>
                  <a:rect l="l" t="t" r="r" b="b"/>
                  <a:pathLst>
                    <a:path w="1583" h="1173" extrusionOk="0">
                      <a:moveTo>
                        <a:pt x="202" y="1"/>
                      </a:moveTo>
                      <a:cubicBezTo>
                        <a:pt x="107" y="1"/>
                        <a:pt x="87" y="67"/>
                        <a:pt x="87" y="67"/>
                      </a:cubicBezTo>
                      <a:lnTo>
                        <a:pt x="87" y="94"/>
                      </a:lnTo>
                      <a:cubicBezTo>
                        <a:pt x="87" y="110"/>
                        <a:pt x="87" y="130"/>
                        <a:pt x="80" y="153"/>
                      </a:cubicBezTo>
                      <a:cubicBezTo>
                        <a:pt x="80" y="160"/>
                        <a:pt x="80" y="174"/>
                        <a:pt x="73" y="180"/>
                      </a:cubicBezTo>
                      <a:cubicBezTo>
                        <a:pt x="73" y="196"/>
                        <a:pt x="73" y="203"/>
                        <a:pt x="66" y="217"/>
                      </a:cubicBezTo>
                      <a:cubicBezTo>
                        <a:pt x="59" y="253"/>
                        <a:pt x="43" y="289"/>
                        <a:pt x="23" y="325"/>
                      </a:cubicBezTo>
                      <a:cubicBezTo>
                        <a:pt x="16" y="339"/>
                        <a:pt x="9" y="353"/>
                        <a:pt x="0" y="368"/>
                      </a:cubicBezTo>
                      <a:lnTo>
                        <a:pt x="354" y="577"/>
                      </a:lnTo>
                      <a:lnTo>
                        <a:pt x="368" y="584"/>
                      </a:lnTo>
                      <a:lnTo>
                        <a:pt x="1367" y="1172"/>
                      </a:lnTo>
                      <a:cubicBezTo>
                        <a:pt x="1396" y="1145"/>
                        <a:pt x="1410" y="1115"/>
                        <a:pt x="1432" y="1086"/>
                      </a:cubicBezTo>
                      <a:cubicBezTo>
                        <a:pt x="1539" y="907"/>
                        <a:pt x="1582" y="698"/>
                        <a:pt x="1582" y="620"/>
                      </a:cubicBezTo>
                      <a:cubicBezTo>
                        <a:pt x="1582" y="605"/>
                        <a:pt x="1575" y="598"/>
                        <a:pt x="1575" y="591"/>
                      </a:cubicBezTo>
                      <a:cubicBezTo>
                        <a:pt x="1568" y="577"/>
                        <a:pt x="1568" y="562"/>
                        <a:pt x="1561" y="555"/>
                      </a:cubicBezTo>
                      <a:cubicBezTo>
                        <a:pt x="1539" y="541"/>
                        <a:pt x="1518" y="525"/>
                        <a:pt x="1482" y="519"/>
                      </a:cubicBezTo>
                      <a:cubicBezTo>
                        <a:pt x="1460" y="505"/>
                        <a:pt x="1439" y="498"/>
                        <a:pt x="1410" y="482"/>
                      </a:cubicBezTo>
                      <a:cubicBezTo>
                        <a:pt x="1310" y="425"/>
                        <a:pt x="1223" y="325"/>
                        <a:pt x="1173" y="232"/>
                      </a:cubicBezTo>
                      <a:cubicBezTo>
                        <a:pt x="1144" y="189"/>
                        <a:pt x="1115" y="153"/>
                        <a:pt x="1078" y="130"/>
                      </a:cubicBezTo>
                      <a:cubicBezTo>
                        <a:pt x="1072" y="123"/>
                        <a:pt x="1058" y="117"/>
                        <a:pt x="1044" y="117"/>
                      </a:cubicBezTo>
                      <a:cubicBezTo>
                        <a:pt x="1015" y="103"/>
                        <a:pt x="985" y="94"/>
                        <a:pt x="949" y="94"/>
                      </a:cubicBezTo>
                      <a:cubicBezTo>
                        <a:pt x="935" y="87"/>
                        <a:pt x="921" y="87"/>
                        <a:pt x="906" y="87"/>
                      </a:cubicBezTo>
                      <a:lnTo>
                        <a:pt x="921" y="224"/>
                      </a:lnTo>
                      <a:cubicBezTo>
                        <a:pt x="921" y="246"/>
                        <a:pt x="906" y="267"/>
                        <a:pt x="878" y="275"/>
                      </a:cubicBezTo>
                      <a:cubicBezTo>
                        <a:pt x="849" y="275"/>
                        <a:pt x="835" y="253"/>
                        <a:pt x="828" y="232"/>
                      </a:cubicBezTo>
                      <a:lnTo>
                        <a:pt x="813" y="73"/>
                      </a:lnTo>
                      <a:cubicBezTo>
                        <a:pt x="785" y="67"/>
                        <a:pt x="749" y="67"/>
                        <a:pt x="720" y="60"/>
                      </a:cubicBezTo>
                      <a:lnTo>
                        <a:pt x="713" y="67"/>
                      </a:lnTo>
                      <a:lnTo>
                        <a:pt x="727" y="189"/>
                      </a:lnTo>
                      <a:cubicBezTo>
                        <a:pt x="727" y="210"/>
                        <a:pt x="713" y="232"/>
                        <a:pt x="683" y="239"/>
                      </a:cubicBezTo>
                      <a:cubicBezTo>
                        <a:pt x="656" y="239"/>
                        <a:pt x="640" y="217"/>
                        <a:pt x="633" y="196"/>
                      </a:cubicBezTo>
                      <a:lnTo>
                        <a:pt x="633" y="167"/>
                      </a:lnTo>
                      <a:lnTo>
                        <a:pt x="620" y="51"/>
                      </a:lnTo>
                      <a:cubicBezTo>
                        <a:pt x="590" y="44"/>
                        <a:pt x="554" y="37"/>
                        <a:pt x="526" y="37"/>
                      </a:cubicBezTo>
                      <a:lnTo>
                        <a:pt x="533" y="153"/>
                      </a:lnTo>
                      <a:cubicBezTo>
                        <a:pt x="533" y="174"/>
                        <a:pt x="518" y="203"/>
                        <a:pt x="490" y="203"/>
                      </a:cubicBezTo>
                      <a:cubicBezTo>
                        <a:pt x="461" y="203"/>
                        <a:pt x="447" y="180"/>
                        <a:pt x="440" y="160"/>
                      </a:cubicBezTo>
                      <a:lnTo>
                        <a:pt x="432" y="23"/>
                      </a:lnTo>
                      <a:lnTo>
                        <a:pt x="404" y="23"/>
                      </a:lnTo>
                      <a:cubicBezTo>
                        <a:pt x="397" y="23"/>
                        <a:pt x="388" y="23"/>
                        <a:pt x="375" y="17"/>
                      </a:cubicBezTo>
                      <a:lnTo>
                        <a:pt x="331" y="17"/>
                      </a:lnTo>
                      <a:lnTo>
                        <a:pt x="338" y="117"/>
                      </a:lnTo>
                      <a:cubicBezTo>
                        <a:pt x="345" y="137"/>
                        <a:pt x="325" y="167"/>
                        <a:pt x="295" y="167"/>
                      </a:cubicBezTo>
                      <a:cubicBezTo>
                        <a:pt x="275" y="167"/>
                        <a:pt x="252" y="146"/>
                        <a:pt x="245" y="123"/>
                      </a:cubicBezTo>
                      <a:lnTo>
                        <a:pt x="238" y="1"/>
                      </a:lnTo>
                      <a:lnTo>
                        <a:pt x="216" y="1"/>
                      </a:lnTo>
                      <a:cubicBezTo>
                        <a:pt x="211" y="1"/>
                        <a:pt x="206" y="1"/>
                        <a:pt x="20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5895308" y="4338175"/>
                  <a:ext cx="2113" cy="2113"/>
                </a:xfrm>
                <a:custGeom>
                  <a:avLst/>
                  <a:gdLst/>
                  <a:ahLst/>
                  <a:cxnLst/>
                  <a:rect l="l" t="t" r="r" b="b"/>
                  <a:pathLst>
                    <a:path w="8" h="8" extrusionOk="0">
                      <a:moveTo>
                        <a:pt x="1" y="1"/>
                      </a:moveTo>
                      <a:lnTo>
                        <a:pt x="1" y="8"/>
                      </a:lnTo>
                      <a:lnTo>
                        <a:pt x="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508125" y="4322592"/>
                  <a:ext cx="560172" cy="359461"/>
                </a:xfrm>
                <a:custGeom>
                  <a:avLst/>
                  <a:gdLst/>
                  <a:ahLst/>
                  <a:cxnLst/>
                  <a:rect l="l" t="t" r="r" b="b"/>
                  <a:pathLst>
                    <a:path w="2121" h="1361" extrusionOk="0">
                      <a:moveTo>
                        <a:pt x="123" y="1"/>
                      </a:moveTo>
                      <a:lnTo>
                        <a:pt x="100" y="37"/>
                      </a:lnTo>
                      <a:lnTo>
                        <a:pt x="73" y="80"/>
                      </a:lnTo>
                      <a:lnTo>
                        <a:pt x="0" y="189"/>
                      </a:lnTo>
                      <a:lnTo>
                        <a:pt x="1092" y="827"/>
                      </a:lnTo>
                      <a:lnTo>
                        <a:pt x="1998" y="1360"/>
                      </a:lnTo>
                      <a:lnTo>
                        <a:pt x="2121" y="1172"/>
                      </a:lnTo>
                      <a:lnTo>
                        <a:pt x="1122" y="584"/>
                      </a:lnTo>
                      <a:lnTo>
                        <a:pt x="1108" y="577"/>
                      </a:lnTo>
                      <a:lnTo>
                        <a:pt x="754" y="368"/>
                      </a:lnTo>
                      <a:lnTo>
                        <a:pt x="697" y="339"/>
                      </a:lnTo>
                      <a:lnTo>
                        <a:pt x="468" y="203"/>
                      </a:lnTo>
                      <a:lnTo>
                        <a:pt x="366" y="146"/>
                      </a:lnTo>
                      <a:lnTo>
                        <a:pt x="266" y="80"/>
                      </a:lnTo>
                      <a:lnTo>
                        <a:pt x="216" y="51"/>
                      </a:lnTo>
                      <a:lnTo>
                        <a:pt x="166" y="23"/>
                      </a:lnTo>
                      <a:lnTo>
                        <a:pt x="12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726279" y="4295652"/>
                  <a:ext cx="44106" cy="44635"/>
                </a:xfrm>
                <a:custGeom>
                  <a:avLst/>
                  <a:gdLst/>
                  <a:ahLst/>
                  <a:cxnLst/>
                  <a:rect l="l" t="t" r="r" b="b"/>
                  <a:pathLst>
                    <a:path w="167" h="169" extrusionOk="0">
                      <a:moveTo>
                        <a:pt x="97" y="1"/>
                      </a:moveTo>
                      <a:cubicBezTo>
                        <a:pt x="23" y="1"/>
                        <a:pt x="1" y="39"/>
                        <a:pt x="1" y="39"/>
                      </a:cubicBezTo>
                      <a:cubicBezTo>
                        <a:pt x="8" y="60"/>
                        <a:pt x="15" y="103"/>
                        <a:pt x="15" y="169"/>
                      </a:cubicBezTo>
                      <a:cubicBezTo>
                        <a:pt x="15" y="169"/>
                        <a:pt x="35" y="103"/>
                        <a:pt x="130" y="103"/>
                      </a:cubicBezTo>
                      <a:cubicBezTo>
                        <a:pt x="134" y="103"/>
                        <a:pt x="139" y="103"/>
                        <a:pt x="144" y="103"/>
                      </a:cubicBezTo>
                      <a:lnTo>
                        <a:pt x="166" y="103"/>
                      </a:lnTo>
                      <a:lnTo>
                        <a:pt x="159" y="10"/>
                      </a:lnTo>
                      <a:cubicBezTo>
                        <a:pt x="144" y="3"/>
                        <a:pt x="137" y="3"/>
                        <a:pt x="130" y="3"/>
                      </a:cubicBezTo>
                      <a:cubicBezTo>
                        <a:pt x="118" y="1"/>
                        <a:pt x="107" y="1"/>
                        <a:pt x="9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5792834" y="4301727"/>
                  <a:ext cx="28524" cy="27204"/>
                </a:xfrm>
                <a:custGeom>
                  <a:avLst/>
                  <a:gdLst/>
                  <a:ahLst/>
                  <a:cxnLst/>
                  <a:rect l="l" t="t" r="r" b="b"/>
                  <a:pathLst>
                    <a:path w="108" h="103" extrusionOk="0">
                      <a:moveTo>
                        <a:pt x="1" y="1"/>
                      </a:moveTo>
                      <a:lnTo>
                        <a:pt x="7" y="96"/>
                      </a:lnTo>
                      <a:lnTo>
                        <a:pt x="51" y="96"/>
                      </a:lnTo>
                      <a:cubicBezTo>
                        <a:pt x="58" y="102"/>
                        <a:pt x="73" y="102"/>
                        <a:pt x="80" y="102"/>
                      </a:cubicBezTo>
                      <a:lnTo>
                        <a:pt x="108" y="102"/>
                      </a:lnTo>
                      <a:lnTo>
                        <a:pt x="94" y="9"/>
                      </a:lnTo>
                      <a:cubicBezTo>
                        <a:pt x="64" y="9"/>
                        <a:pt x="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5841958" y="4307801"/>
                  <a:ext cx="29052" cy="28524"/>
                </a:xfrm>
                <a:custGeom>
                  <a:avLst/>
                  <a:gdLst/>
                  <a:ahLst/>
                  <a:cxnLst/>
                  <a:rect l="l" t="t" r="r" b="b"/>
                  <a:pathLst>
                    <a:path w="110" h="108" extrusionOk="0">
                      <a:moveTo>
                        <a:pt x="1" y="0"/>
                      </a:moveTo>
                      <a:lnTo>
                        <a:pt x="16" y="93"/>
                      </a:lnTo>
                      <a:cubicBezTo>
                        <a:pt x="44" y="93"/>
                        <a:pt x="80" y="100"/>
                        <a:pt x="110" y="107"/>
                      </a:cubicBezTo>
                      <a:lnTo>
                        <a:pt x="103" y="7"/>
                      </a:lnTo>
                      <a:cubicBezTo>
                        <a:pt x="87" y="7"/>
                        <a:pt x="66"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893460" y="4309386"/>
                  <a:ext cx="28524" cy="32750"/>
                </a:xfrm>
                <a:custGeom>
                  <a:avLst/>
                  <a:gdLst/>
                  <a:ahLst/>
                  <a:cxnLst/>
                  <a:rect l="l" t="t" r="r" b="b"/>
                  <a:pathLst>
                    <a:path w="108" h="124" extrusionOk="0">
                      <a:moveTo>
                        <a:pt x="94" y="1"/>
                      </a:moveTo>
                      <a:cubicBezTo>
                        <a:pt x="74" y="1"/>
                        <a:pt x="56" y="4"/>
                        <a:pt x="35" y="4"/>
                      </a:cubicBezTo>
                      <a:cubicBezTo>
                        <a:pt x="24" y="4"/>
                        <a:pt x="13" y="3"/>
                        <a:pt x="1" y="1"/>
                      </a:cubicBezTo>
                      <a:lnTo>
                        <a:pt x="1" y="1"/>
                      </a:lnTo>
                      <a:lnTo>
                        <a:pt x="8" y="110"/>
                      </a:lnTo>
                      <a:lnTo>
                        <a:pt x="15" y="110"/>
                      </a:lnTo>
                      <a:cubicBezTo>
                        <a:pt x="44" y="117"/>
                        <a:pt x="80" y="117"/>
                        <a:pt x="108" y="123"/>
                      </a:cubicBezTo>
                      <a:lnTo>
                        <a:pt x="94" y="8"/>
                      </a:lnTo>
                      <a:lnTo>
                        <a:pt x="9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5942848" y="4293803"/>
                  <a:ext cx="70253" cy="63388"/>
                </a:xfrm>
                <a:custGeom>
                  <a:avLst/>
                  <a:gdLst/>
                  <a:ahLst/>
                  <a:cxnLst/>
                  <a:rect l="l" t="t" r="r" b="b"/>
                  <a:pathLst>
                    <a:path w="266" h="240" extrusionOk="0">
                      <a:moveTo>
                        <a:pt x="187" y="0"/>
                      </a:moveTo>
                      <a:cubicBezTo>
                        <a:pt x="181" y="0"/>
                        <a:pt x="177" y="1"/>
                        <a:pt x="173" y="3"/>
                      </a:cubicBezTo>
                      <a:lnTo>
                        <a:pt x="166" y="3"/>
                      </a:lnTo>
                      <a:cubicBezTo>
                        <a:pt x="159" y="3"/>
                        <a:pt x="152" y="3"/>
                        <a:pt x="143" y="10"/>
                      </a:cubicBezTo>
                      <a:lnTo>
                        <a:pt x="130" y="10"/>
                      </a:lnTo>
                      <a:cubicBezTo>
                        <a:pt x="116" y="17"/>
                        <a:pt x="100" y="24"/>
                        <a:pt x="80" y="24"/>
                      </a:cubicBezTo>
                      <a:cubicBezTo>
                        <a:pt x="57" y="31"/>
                        <a:pt x="29" y="46"/>
                        <a:pt x="0" y="46"/>
                      </a:cubicBezTo>
                      <a:lnTo>
                        <a:pt x="14" y="196"/>
                      </a:lnTo>
                      <a:cubicBezTo>
                        <a:pt x="29" y="196"/>
                        <a:pt x="43" y="196"/>
                        <a:pt x="57" y="203"/>
                      </a:cubicBezTo>
                      <a:cubicBezTo>
                        <a:pt x="93" y="203"/>
                        <a:pt x="123" y="212"/>
                        <a:pt x="152" y="226"/>
                      </a:cubicBezTo>
                      <a:cubicBezTo>
                        <a:pt x="166" y="226"/>
                        <a:pt x="180" y="232"/>
                        <a:pt x="186" y="239"/>
                      </a:cubicBezTo>
                      <a:cubicBezTo>
                        <a:pt x="195" y="239"/>
                        <a:pt x="209" y="232"/>
                        <a:pt x="216" y="226"/>
                      </a:cubicBezTo>
                      <a:cubicBezTo>
                        <a:pt x="223" y="219"/>
                        <a:pt x="230" y="212"/>
                        <a:pt x="230" y="203"/>
                      </a:cubicBezTo>
                      <a:cubicBezTo>
                        <a:pt x="238" y="196"/>
                        <a:pt x="238" y="196"/>
                        <a:pt x="238" y="189"/>
                      </a:cubicBezTo>
                      <a:cubicBezTo>
                        <a:pt x="245" y="189"/>
                        <a:pt x="245" y="189"/>
                        <a:pt x="245" y="182"/>
                      </a:cubicBezTo>
                      <a:cubicBezTo>
                        <a:pt x="252" y="182"/>
                        <a:pt x="252" y="176"/>
                        <a:pt x="252" y="176"/>
                      </a:cubicBezTo>
                      <a:lnTo>
                        <a:pt x="252" y="169"/>
                      </a:lnTo>
                      <a:cubicBezTo>
                        <a:pt x="259" y="160"/>
                        <a:pt x="259" y="153"/>
                        <a:pt x="259" y="153"/>
                      </a:cubicBezTo>
                      <a:cubicBezTo>
                        <a:pt x="266" y="146"/>
                        <a:pt x="266" y="146"/>
                        <a:pt x="266" y="139"/>
                      </a:cubicBezTo>
                      <a:lnTo>
                        <a:pt x="266" y="110"/>
                      </a:lnTo>
                      <a:lnTo>
                        <a:pt x="266" y="82"/>
                      </a:lnTo>
                      <a:cubicBezTo>
                        <a:pt x="259" y="67"/>
                        <a:pt x="259" y="60"/>
                        <a:pt x="252" y="53"/>
                      </a:cubicBezTo>
                      <a:cubicBezTo>
                        <a:pt x="252" y="46"/>
                        <a:pt x="245" y="39"/>
                        <a:pt x="245" y="31"/>
                      </a:cubicBezTo>
                      <a:cubicBezTo>
                        <a:pt x="245" y="31"/>
                        <a:pt x="238" y="31"/>
                        <a:pt x="238" y="24"/>
                      </a:cubicBezTo>
                      <a:cubicBezTo>
                        <a:pt x="238" y="24"/>
                        <a:pt x="230" y="24"/>
                        <a:pt x="230" y="17"/>
                      </a:cubicBezTo>
                      <a:cubicBezTo>
                        <a:pt x="230" y="17"/>
                        <a:pt x="223" y="17"/>
                        <a:pt x="223" y="10"/>
                      </a:cubicBezTo>
                      <a:cubicBezTo>
                        <a:pt x="213" y="5"/>
                        <a:pt x="199" y="0"/>
                        <a:pt x="18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766423" y="4279013"/>
                  <a:ext cx="32221" cy="87686"/>
                </a:xfrm>
                <a:custGeom>
                  <a:avLst/>
                  <a:gdLst/>
                  <a:ahLst/>
                  <a:cxnLst/>
                  <a:rect l="l" t="t" r="r" b="b"/>
                  <a:pathLst>
                    <a:path w="122" h="332" extrusionOk="0">
                      <a:moveTo>
                        <a:pt x="44" y="0"/>
                      </a:moveTo>
                      <a:cubicBezTo>
                        <a:pt x="21" y="0"/>
                        <a:pt x="1" y="30"/>
                        <a:pt x="7" y="52"/>
                      </a:cubicBezTo>
                      <a:lnTo>
                        <a:pt x="7" y="73"/>
                      </a:lnTo>
                      <a:lnTo>
                        <a:pt x="14" y="166"/>
                      </a:lnTo>
                      <a:lnTo>
                        <a:pt x="21" y="288"/>
                      </a:lnTo>
                      <a:cubicBezTo>
                        <a:pt x="28" y="311"/>
                        <a:pt x="51" y="332"/>
                        <a:pt x="71" y="332"/>
                      </a:cubicBezTo>
                      <a:cubicBezTo>
                        <a:pt x="101" y="332"/>
                        <a:pt x="121" y="302"/>
                        <a:pt x="114" y="282"/>
                      </a:cubicBezTo>
                      <a:lnTo>
                        <a:pt x="107" y="182"/>
                      </a:lnTo>
                      <a:lnTo>
                        <a:pt x="101" y="87"/>
                      </a:lnTo>
                      <a:lnTo>
                        <a:pt x="94" y="44"/>
                      </a:lnTo>
                      <a:cubicBezTo>
                        <a:pt x="94" y="23"/>
                        <a:pt x="71"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768272" y="4298029"/>
                  <a:ext cx="9772" cy="264"/>
                </a:xfrm>
                <a:custGeom>
                  <a:avLst/>
                  <a:gdLst/>
                  <a:ahLst/>
                  <a:cxnLst/>
                  <a:rect l="l" t="t" r="r" b="b"/>
                  <a:pathLst>
                    <a:path w="37" h="1" extrusionOk="0">
                      <a:moveTo>
                        <a:pt x="37" y="1"/>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5817396" y="4282974"/>
                  <a:ext cx="30901" cy="93233"/>
                </a:xfrm>
                <a:custGeom>
                  <a:avLst/>
                  <a:gdLst/>
                  <a:ahLst/>
                  <a:cxnLst/>
                  <a:rect l="l" t="t" r="r" b="b"/>
                  <a:pathLst>
                    <a:path w="117" h="353" extrusionOk="0">
                      <a:moveTo>
                        <a:pt x="44" y="1"/>
                      </a:moveTo>
                      <a:cubicBezTo>
                        <a:pt x="15" y="1"/>
                        <a:pt x="1" y="29"/>
                        <a:pt x="1" y="51"/>
                      </a:cubicBezTo>
                      <a:lnTo>
                        <a:pt x="1" y="80"/>
                      </a:lnTo>
                      <a:lnTo>
                        <a:pt x="15" y="173"/>
                      </a:lnTo>
                      <a:lnTo>
                        <a:pt x="23" y="310"/>
                      </a:lnTo>
                      <a:cubicBezTo>
                        <a:pt x="30" y="330"/>
                        <a:pt x="44" y="353"/>
                        <a:pt x="73" y="353"/>
                      </a:cubicBezTo>
                      <a:cubicBezTo>
                        <a:pt x="101" y="353"/>
                        <a:pt x="116" y="324"/>
                        <a:pt x="116" y="303"/>
                      </a:cubicBezTo>
                      <a:lnTo>
                        <a:pt x="109" y="187"/>
                      </a:lnTo>
                      <a:lnTo>
                        <a:pt x="94" y="94"/>
                      </a:lnTo>
                      <a:lnTo>
                        <a:pt x="94" y="44"/>
                      </a:lnTo>
                      <a:cubicBezTo>
                        <a:pt x="87" y="22"/>
                        <a:pt x="73" y="1"/>
                        <a:pt x="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5866785" y="4286672"/>
                  <a:ext cx="32485" cy="99307"/>
                </a:xfrm>
                <a:custGeom>
                  <a:avLst/>
                  <a:gdLst/>
                  <a:ahLst/>
                  <a:cxnLst/>
                  <a:rect l="l" t="t" r="r" b="b"/>
                  <a:pathLst>
                    <a:path w="123" h="376" extrusionOk="0">
                      <a:moveTo>
                        <a:pt x="43" y="1"/>
                      </a:moveTo>
                      <a:cubicBezTo>
                        <a:pt x="22" y="8"/>
                        <a:pt x="0" y="30"/>
                        <a:pt x="0" y="51"/>
                      </a:cubicBezTo>
                      <a:lnTo>
                        <a:pt x="9" y="87"/>
                      </a:lnTo>
                      <a:lnTo>
                        <a:pt x="16" y="187"/>
                      </a:lnTo>
                      <a:lnTo>
                        <a:pt x="29" y="303"/>
                      </a:lnTo>
                      <a:lnTo>
                        <a:pt x="29" y="332"/>
                      </a:lnTo>
                      <a:cubicBezTo>
                        <a:pt x="36" y="353"/>
                        <a:pt x="52" y="375"/>
                        <a:pt x="79" y="375"/>
                      </a:cubicBezTo>
                      <a:cubicBezTo>
                        <a:pt x="109" y="368"/>
                        <a:pt x="123" y="346"/>
                        <a:pt x="123" y="325"/>
                      </a:cubicBezTo>
                      <a:lnTo>
                        <a:pt x="109" y="203"/>
                      </a:lnTo>
                      <a:lnTo>
                        <a:pt x="109" y="196"/>
                      </a:lnTo>
                      <a:lnTo>
                        <a:pt x="102" y="87"/>
                      </a:lnTo>
                      <a:lnTo>
                        <a:pt x="95" y="44"/>
                      </a:lnTo>
                      <a:cubicBezTo>
                        <a:pt x="95" y="23"/>
                        <a:pt x="73" y="1"/>
                        <a:pt x="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5916437" y="4290370"/>
                  <a:ext cx="34334" cy="105118"/>
                </a:xfrm>
                <a:custGeom>
                  <a:avLst/>
                  <a:gdLst/>
                  <a:ahLst/>
                  <a:cxnLst/>
                  <a:rect l="l" t="t" r="r" b="b"/>
                  <a:pathLst>
                    <a:path w="130" h="398" extrusionOk="0">
                      <a:moveTo>
                        <a:pt x="50" y="1"/>
                      </a:moveTo>
                      <a:cubicBezTo>
                        <a:pt x="21" y="9"/>
                        <a:pt x="0" y="30"/>
                        <a:pt x="7" y="52"/>
                      </a:cubicBezTo>
                      <a:lnTo>
                        <a:pt x="7" y="73"/>
                      </a:lnTo>
                      <a:lnTo>
                        <a:pt x="14" y="73"/>
                      </a:lnTo>
                      <a:lnTo>
                        <a:pt x="7" y="80"/>
                      </a:lnTo>
                      <a:lnTo>
                        <a:pt x="21" y="195"/>
                      </a:lnTo>
                      <a:lnTo>
                        <a:pt x="36" y="354"/>
                      </a:lnTo>
                      <a:cubicBezTo>
                        <a:pt x="43" y="375"/>
                        <a:pt x="57" y="397"/>
                        <a:pt x="86" y="397"/>
                      </a:cubicBezTo>
                      <a:cubicBezTo>
                        <a:pt x="114" y="389"/>
                        <a:pt x="129" y="368"/>
                        <a:pt x="129" y="346"/>
                      </a:cubicBezTo>
                      <a:lnTo>
                        <a:pt x="114" y="209"/>
                      </a:lnTo>
                      <a:lnTo>
                        <a:pt x="100" y="59"/>
                      </a:lnTo>
                      <a:lnTo>
                        <a:pt x="100" y="44"/>
                      </a:lnTo>
                      <a:cubicBezTo>
                        <a:pt x="93" y="30"/>
                        <a:pt x="86" y="16"/>
                        <a:pt x="64" y="9"/>
                      </a:cubicBezTo>
                      <a:cubicBezTo>
                        <a:pt x="64" y="9"/>
                        <a:pt x="57" y="1"/>
                        <a:pt x="5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6620815" y="3572766"/>
                  <a:ext cx="47539" cy="199935"/>
                </a:xfrm>
                <a:custGeom>
                  <a:avLst/>
                  <a:gdLst/>
                  <a:ahLst/>
                  <a:cxnLst/>
                  <a:rect l="l" t="t" r="r" b="b"/>
                  <a:pathLst>
                    <a:path w="180" h="757" fill="none" extrusionOk="0">
                      <a:moveTo>
                        <a:pt x="107" y="756"/>
                      </a:moveTo>
                      <a:cubicBezTo>
                        <a:pt x="107" y="756"/>
                        <a:pt x="180" y="332"/>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6140137" y="4064814"/>
                  <a:ext cx="209173" cy="168769"/>
                </a:xfrm>
                <a:custGeom>
                  <a:avLst/>
                  <a:gdLst/>
                  <a:ahLst/>
                  <a:cxnLst/>
                  <a:rect l="l" t="t" r="r" b="b"/>
                  <a:pathLst>
                    <a:path w="792" h="639" fill="none" extrusionOk="0">
                      <a:moveTo>
                        <a:pt x="792" y="639"/>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6140137" y="4064814"/>
                  <a:ext cx="264" cy="264"/>
                </a:xfrm>
                <a:custGeom>
                  <a:avLst/>
                  <a:gdLst/>
                  <a:ahLst/>
                  <a:cxnLst/>
                  <a:rect l="l" t="t" r="r" b="b"/>
                  <a:pathLst>
                    <a:path w="1" h="1" fill="none" extrusionOk="0">
                      <a:moveTo>
                        <a:pt x="0" y="1"/>
                      </a:move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7085381" y="2066775"/>
                  <a:ext cx="744783" cy="756689"/>
                </a:xfrm>
                <a:custGeom>
                  <a:avLst/>
                  <a:gdLst/>
                  <a:ahLst/>
                  <a:cxnLst/>
                  <a:rect l="l" t="t" r="r" b="b"/>
                  <a:pathLst>
                    <a:path w="2820" h="2865" extrusionOk="0">
                      <a:moveTo>
                        <a:pt x="1412" y="1"/>
                      </a:moveTo>
                      <a:cubicBezTo>
                        <a:pt x="1175" y="1"/>
                        <a:pt x="962" y="65"/>
                        <a:pt x="843" y="139"/>
                      </a:cubicBezTo>
                      <a:cubicBezTo>
                        <a:pt x="418" y="391"/>
                        <a:pt x="1" y="1017"/>
                        <a:pt x="634" y="1190"/>
                      </a:cubicBezTo>
                      <a:lnTo>
                        <a:pt x="634" y="1088"/>
                      </a:lnTo>
                      <a:cubicBezTo>
                        <a:pt x="634" y="858"/>
                        <a:pt x="670" y="636"/>
                        <a:pt x="820" y="456"/>
                      </a:cubicBezTo>
                      <a:cubicBezTo>
                        <a:pt x="856" y="563"/>
                        <a:pt x="922" y="679"/>
                        <a:pt x="1008" y="786"/>
                      </a:cubicBezTo>
                      <a:cubicBezTo>
                        <a:pt x="1079" y="872"/>
                        <a:pt x="1158" y="952"/>
                        <a:pt x="1267" y="1024"/>
                      </a:cubicBezTo>
                      <a:cubicBezTo>
                        <a:pt x="1274" y="1031"/>
                        <a:pt x="1281" y="1038"/>
                        <a:pt x="1295" y="1045"/>
                      </a:cubicBezTo>
                      <a:lnTo>
                        <a:pt x="1310" y="1060"/>
                      </a:lnTo>
                      <a:cubicBezTo>
                        <a:pt x="1569" y="1226"/>
                        <a:pt x="1798" y="1297"/>
                        <a:pt x="1950" y="1326"/>
                      </a:cubicBezTo>
                      <a:cubicBezTo>
                        <a:pt x="1983" y="1285"/>
                        <a:pt x="2058" y="1210"/>
                        <a:pt x="2153" y="1210"/>
                      </a:cubicBezTo>
                      <a:cubicBezTo>
                        <a:pt x="2157" y="1210"/>
                        <a:pt x="2162" y="1210"/>
                        <a:pt x="2166" y="1210"/>
                      </a:cubicBezTo>
                      <a:cubicBezTo>
                        <a:pt x="2209" y="1217"/>
                        <a:pt x="2236" y="1247"/>
                        <a:pt x="2252" y="1283"/>
                      </a:cubicBezTo>
                      <a:cubicBezTo>
                        <a:pt x="2252" y="1297"/>
                        <a:pt x="2259" y="1319"/>
                        <a:pt x="2252" y="1340"/>
                      </a:cubicBezTo>
                      <a:cubicBezTo>
                        <a:pt x="2252" y="1419"/>
                        <a:pt x="2216" y="1512"/>
                        <a:pt x="2166" y="1578"/>
                      </a:cubicBezTo>
                      <a:cubicBezTo>
                        <a:pt x="2080" y="1685"/>
                        <a:pt x="1941" y="1728"/>
                        <a:pt x="1871" y="1728"/>
                      </a:cubicBezTo>
                      <a:cubicBezTo>
                        <a:pt x="1864" y="1837"/>
                        <a:pt x="1855" y="1980"/>
                        <a:pt x="1864" y="2088"/>
                      </a:cubicBezTo>
                      <a:cubicBezTo>
                        <a:pt x="1871" y="2268"/>
                        <a:pt x="2028" y="2418"/>
                        <a:pt x="2028" y="2418"/>
                      </a:cubicBezTo>
                      <a:cubicBezTo>
                        <a:pt x="2028" y="2418"/>
                        <a:pt x="2388" y="2597"/>
                        <a:pt x="2502" y="2699"/>
                      </a:cubicBezTo>
                      <a:cubicBezTo>
                        <a:pt x="2568" y="2756"/>
                        <a:pt x="2611" y="2806"/>
                        <a:pt x="2647" y="2865"/>
                      </a:cubicBezTo>
                      <a:cubicBezTo>
                        <a:pt x="2820" y="2590"/>
                        <a:pt x="2668" y="2252"/>
                        <a:pt x="2518" y="2016"/>
                      </a:cubicBezTo>
                      <a:cubicBezTo>
                        <a:pt x="2359" y="1764"/>
                        <a:pt x="2388" y="1605"/>
                        <a:pt x="2452" y="1117"/>
                      </a:cubicBezTo>
                      <a:cubicBezTo>
                        <a:pt x="2459" y="1103"/>
                        <a:pt x="2459" y="1081"/>
                        <a:pt x="2459" y="1060"/>
                      </a:cubicBezTo>
                      <a:cubicBezTo>
                        <a:pt x="2495" y="772"/>
                        <a:pt x="2395" y="370"/>
                        <a:pt x="1957" y="132"/>
                      </a:cubicBezTo>
                      <a:cubicBezTo>
                        <a:pt x="1781" y="37"/>
                        <a:pt x="1590" y="1"/>
                        <a:pt x="1412"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7244903" y="2187212"/>
                  <a:ext cx="437098" cy="442657"/>
                </a:xfrm>
                <a:custGeom>
                  <a:avLst/>
                  <a:gdLst/>
                  <a:ahLst/>
                  <a:cxnLst/>
                  <a:rect l="l" t="t" r="r" b="b"/>
                  <a:pathLst>
                    <a:path w="1655" h="1676" extrusionOk="0">
                      <a:moveTo>
                        <a:pt x="123" y="740"/>
                      </a:moveTo>
                      <a:cubicBezTo>
                        <a:pt x="139" y="740"/>
                        <a:pt x="145" y="747"/>
                        <a:pt x="152" y="754"/>
                      </a:cubicBezTo>
                      <a:cubicBezTo>
                        <a:pt x="166" y="770"/>
                        <a:pt x="173" y="791"/>
                        <a:pt x="173" y="820"/>
                      </a:cubicBezTo>
                      <a:cubicBezTo>
                        <a:pt x="173" y="856"/>
                        <a:pt x="152" y="891"/>
                        <a:pt x="123" y="891"/>
                      </a:cubicBezTo>
                      <a:cubicBezTo>
                        <a:pt x="95" y="891"/>
                        <a:pt x="73" y="856"/>
                        <a:pt x="73" y="820"/>
                      </a:cubicBezTo>
                      <a:cubicBezTo>
                        <a:pt x="73" y="784"/>
                        <a:pt x="87" y="754"/>
                        <a:pt x="102" y="747"/>
                      </a:cubicBezTo>
                      <a:cubicBezTo>
                        <a:pt x="109" y="747"/>
                        <a:pt x="116" y="740"/>
                        <a:pt x="123" y="740"/>
                      </a:cubicBezTo>
                      <a:close/>
                      <a:moveTo>
                        <a:pt x="656" y="734"/>
                      </a:moveTo>
                      <a:cubicBezTo>
                        <a:pt x="691" y="734"/>
                        <a:pt x="720" y="770"/>
                        <a:pt x="720" y="820"/>
                      </a:cubicBezTo>
                      <a:cubicBezTo>
                        <a:pt x="720" y="863"/>
                        <a:pt x="691" y="899"/>
                        <a:pt x="656" y="899"/>
                      </a:cubicBezTo>
                      <a:cubicBezTo>
                        <a:pt x="620" y="899"/>
                        <a:pt x="591" y="863"/>
                        <a:pt x="591" y="820"/>
                      </a:cubicBezTo>
                      <a:cubicBezTo>
                        <a:pt x="591" y="770"/>
                        <a:pt x="620" y="734"/>
                        <a:pt x="656" y="734"/>
                      </a:cubicBezTo>
                      <a:close/>
                      <a:moveTo>
                        <a:pt x="216" y="0"/>
                      </a:moveTo>
                      <a:cubicBezTo>
                        <a:pt x="66" y="180"/>
                        <a:pt x="30" y="402"/>
                        <a:pt x="30" y="632"/>
                      </a:cubicBezTo>
                      <a:lnTo>
                        <a:pt x="30" y="734"/>
                      </a:lnTo>
                      <a:cubicBezTo>
                        <a:pt x="30" y="934"/>
                        <a:pt x="30" y="963"/>
                        <a:pt x="16" y="1092"/>
                      </a:cubicBezTo>
                      <a:cubicBezTo>
                        <a:pt x="1" y="1208"/>
                        <a:pt x="73" y="1437"/>
                        <a:pt x="182" y="1567"/>
                      </a:cubicBezTo>
                      <a:lnTo>
                        <a:pt x="268" y="1567"/>
                      </a:lnTo>
                      <a:cubicBezTo>
                        <a:pt x="318" y="1567"/>
                        <a:pt x="368" y="1581"/>
                        <a:pt x="404" y="1617"/>
                      </a:cubicBezTo>
                      <a:cubicBezTo>
                        <a:pt x="418" y="1639"/>
                        <a:pt x="447" y="1653"/>
                        <a:pt x="468" y="1675"/>
                      </a:cubicBezTo>
                      <a:lnTo>
                        <a:pt x="534" y="1675"/>
                      </a:lnTo>
                      <a:cubicBezTo>
                        <a:pt x="540" y="1667"/>
                        <a:pt x="540" y="1667"/>
                        <a:pt x="547" y="1667"/>
                      </a:cubicBezTo>
                      <a:cubicBezTo>
                        <a:pt x="785" y="1639"/>
                        <a:pt x="1087" y="1517"/>
                        <a:pt x="1237" y="1272"/>
                      </a:cubicBezTo>
                      <a:lnTo>
                        <a:pt x="1267" y="1272"/>
                      </a:lnTo>
                      <a:cubicBezTo>
                        <a:pt x="1337" y="1272"/>
                        <a:pt x="1476" y="1229"/>
                        <a:pt x="1562" y="1122"/>
                      </a:cubicBezTo>
                      <a:cubicBezTo>
                        <a:pt x="1612" y="1056"/>
                        <a:pt x="1648" y="963"/>
                        <a:pt x="1648" y="884"/>
                      </a:cubicBezTo>
                      <a:cubicBezTo>
                        <a:pt x="1655" y="863"/>
                        <a:pt x="1648" y="841"/>
                        <a:pt x="1648" y="827"/>
                      </a:cubicBezTo>
                      <a:cubicBezTo>
                        <a:pt x="1632" y="791"/>
                        <a:pt x="1605" y="761"/>
                        <a:pt x="1562" y="754"/>
                      </a:cubicBezTo>
                      <a:cubicBezTo>
                        <a:pt x="1558" y="754"/>
                        <a:pt x="1553" y="754"/>
                        <a:pt x="1549" y="754"/>
                      </a:cubicBezTo>
                      <a:cubicBezTo>
                        <a:pt x="1454" y="754"/>
                        <a:pt x="1379" y="829"/>
                        <a:pt x="1346" y="870"/>
                      </a:cubicBezTo>
                      <a:cubicBezTo>
                        <a:pt x="1194" y="841"/>
                        <a:pt x="965" y="770"/>
                        <a:pt x="706" y="604"/>
                      </a:cubicBezTo>
                      <a:lnTo>
                        <a:pt x="691" y="589"/>
                      </a:lnTo>
                      <a:cubicBezTo>
                        <a:pt x="677" y="582"/>
                        <a:pt x="670" y="575"/>
                        <a:pt x="663" y="568"/>
                      </a:cubicBezTo>
                      <a:cubicBezTo>
                        <a:pt x="554" y="496"/>
                        <a:pt x="475" y="416"/>
                        <a:pt x="404" y="330"/>
                      </a:cubicBezTo>
                      <a:cubicBezTo>
                        <a:pt x="318" y="223"/>
                        <a:pt x="252" y="107"/>
                        <a:pt x="216"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7400727" y="2380809"/>
                  <a:ext cx="34334" cy="44107"/>
                </a:xfrm>
                <a:custGeom>
                  <a:avLst/>
                  <a:gdLst/>
                  <a:ahLst/>
                  <a:cxnLst/>
                  <a:rect l="l" t="t" r="r" b="b"/>
                  <a:pathLst>
                    <a:path w="130" h="167" extrusionOk="0">
                      <a:moveTo>
                        <a:pt x="66" y="1"/>
                      </a:moveTo>
                      <a:cubicBezTo>
                        <a:pt x="30" y="1"/>
                        <a:pt x="1" y="37"/>
                        <a:pt x="1" y="87"/>
                      </a:cubicBezTo>
                      <a:cubicBezTo>
                        <a:pt x="1" y="130"/>
                        <a:pt x="30" y="166"/>
                        <a:pt x="66" y="166"/>
                      </a:cubicBezTo>
                      <a:cubicBezTo>
                        <a:pt x="101" y="166"/>
                        <a:pt x="130" y="130"/>
                        <a:pt x="130" y="87"/>
                      </a:cubicBezTo>
                      <a:cubicBezTo>
                        <a:pt x="130" y="37"/>
                        <a:pt x="101" y="1"/>
                        <a:pt x="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7263919" y="2384507"/>
                  <a:ext cx="26939" cy="38033"/>
                </a:xfrm>
                <a:custGeom>
                  <a:avLst/>
                  <a:gdLst/>
                  <a:ahLst/>
                  <a:cxnLst/>
                  <a:rect l="l" t="t" r="r" b="b"/>
                  <a:pathLst>
                    <a:path w="102" h="144" extrusionOk="0">
                      <a:moveTo>
                        <a:pt x="30" y="0"/>
                      </a:moveTo>
                      <a:cubicBezTo>
                        <a:pt x="15" y="7"/>
                        <a:pt x="1" y="37"/>
                        <a:pt x="1" y="73"/>
                      </a:cubicBezTo>
                      <a:cubicBezTo>
                        <a:pt x="1" y="109"/>
                        <a:pt x="23" y="144"/>
                        <a:pt x="51" y="144"/>
                      </a:cubicBezTo>
                      <a:cubicBezTo>
                        <a:pt x="80" y="144"/>
                        <a:pt x="101" y="109"/>
                        <a:pt x="101" y="73"/>
                      </a:cubicBezTo>
                      <a:cubicBezTo>
                        <a:pt x="101" y="44"/>
                        <a:pt x="94" y="23"/>
                        <a:pt x="80" y="7"/>
                      </a:cubicBezTo>
                      <a:cubicBezTo>
                        <a:pt x="67" y="7"/>
                        <a:pt x="51" y="0"/>
                        <a:pt x="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305912" y="2466119"/>
                  <a:ext cx="11621" cy="26940"/>
                </a:xfrm>
                <a:custGeom>
                  <a:avLst/>
                  <a:gdLst/>
                  <a:ahLst/>
                  <a:cxnLst/>
                  <a:rect l="l" t="t" r="r" b="b"/>
                  <a:pathLst>
                    <a:path w="44" h="102" fill="none" extrusionOk="0">
                      <a:moveTo>
                        <a:pt x="44" y="102"/>
                      </a:moveTo>
                      <a:cubicBezTo>
                        <a:pt x="44" y="102"/>
                        <a:pt x="1" y="73"/>
                        <a:pt x="21"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7313307" y="2536110"/>
                  <a:ext cx="72630" cy="21393"/>
                </a:xfrm>
                <a:custGeom>
                  <a:avLst/>
                  <a:gdLst/>
                  <a:ahLst/>
                  <a:cxnLst/>
                  <a:rect l="l" t="t" r="r" b="b"/>
                  <a:pathLst>
                    <a:path w="275" h="81" fill="none" extrusionOk="0">
                      <a:moveTo>
                        <a:pt x="0" y="37"/>
                      </a:moveTo>
                      <a:cubicBezTo>
                        <a:pt x="0" y="37"/>
                        <a:pt x="138" y="80"/>
                        <a:pt x="275"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7427138" y="2342512"/>
                  <a:ext cx="22977" cy="4490"/>
                </a:xfrm>
                <a:custGeom>
                  <a:avLst/>
                  <a:gdLst/>
                  <a:ahLst/>
                  <a:cxnLst/>
                  <a:rect l="l" t="t" r="r" b="b"/>
                  <a:pathLst>
                    <a:path w="87" h="17" fill="none" extrusionOk="0">
                      <a:moveTo>
                        <a:pt x="87" y="16"/>
                      </a:moveTo>
                      <a:cubicBezTo>
                        <a:pt x="59" y="9"/>
                        <a:pt x="30" y="9"/>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7389370" y="2340664"/>
                  <a:ext cx="38031" cy="6339"/>
                </a:xfrm>
                <a:custGeom>
                  <a:avLst/>
                  <a:gdLst/>
                  <a:ahLst/>
                  <a:cxnLst/>
                  <a:rect l="l" t="t" r="r" b="b"/>
                  <a:pathLst>
                    <a:path w="144" h="24" fill="none" extrusionOk="0">
                      <a:moveTo>
                        <a:pt x="0" y="23"/>
                      </a:moveTo>
                      <a:cubicBezTo>
                        <a:pt x="0" y="23"/>
                        <a:pt x="44" y="1"/>
                        <a:pt x="144"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7265768" y="2336966"/>
                  <a:ext cx="25090" cy="5811"/>
                </a:xfrm>
                <a:custGeom>
                  <a:avLst/>
                  <a:gdLst/>
                  <a:ahLst/>
                  <a:cxnLst/>
                  <a:rect l="l" t="t" r="r" b="b"/>
                  <a:pathLst>
                    <a:path w="95" h="22" fill="none" extrusionOk="0">
                      <a:moveTo>
                        <a:pt x="94" y="22"/>
                      </a:moveTo>
                      <a:cubicBezTo>
                        <a:pt x="94" y="22"/>
                        <a:pt x="6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7336020" y="2522904"/>
                  <a:ext cx="284972" cy="265436"/>
                </a:xfrm>
                <a:custGeom>
                  <a:avLst/>
                  <a:gdLst/>
                  <a:ahLst/>
                  <a:cxnLst/>
                  <a:rect l="l" t="t" r="r" b="b"/>
                  <a:pathLst>
                    <a:path w="1079" h="1005" extrusionOk="0">
                      <a:moveTo>
                        <a:pt x="892" y="1"/>
                      </a:moveTo>
                      <a:cubicBezTo>
                        <a:pt x="742" y="246"/>
                        <a:pt x="440" y="368"/>
                        <a:pt x="202" y="396"/>
                      </a:cubicBezTo>
                      <a:cubicBezTo>
                        <a:pt x="195" y="396"/>
                        <a:pt x="195" y="396"/>
                        <a:pt x="189" y="404"/>
                      </a:cubicBezTo>
                      <a:lnTo>
                        <a:pt x="123" y="404"/>
                      </a:lnTo>
                      <a:cubicBezTo>
                        <a:pt x="145" y="425"/>
                        <a:pt x="166" y="439"/>
                        <a:pt x="182" y="448"/>
                      </a:cubicBezTo>
                      <a:cubicBezTo>
                        <a:pt x="182" y="455"/>
                        <a:pt x="189" y="455"/>
                        <a:pt x="189" y="455"/>
                      </a:cubicBezTo>
                      <a:cubicBezTo>
                        <a:pt x="195" y="461"/>
                        <a:pt x="209" y="468"/>
                        <a:pt x="209" y="475"/>
                      </a:cubicBezTo>
                      <a:cubicBezTo>
                        <a:pt x="232" y="491"/>
                        <a:pt x="275" y="511"/>
                        <a:pt x="268" y="525"/>
                      </a:cubicBezTo>
                      <a:cubicBezTo>
                        <a:pt x="259" y="541"/>
                        <a:pt x="232" y="568"/>
                        <a:pt x="189" y="568"/>
                      </a:cubicBezTo>
                      <a:cubicBezTo>
                        <a:pt x="166" y="568"/>
                        <a:pt x="145" y="568"/>
                        <a:pt x="123" y="555"/>
                      </a:cubicBezTo>
                      <a:cubicBezTo>
                        <a:pt x="95" y="598"/>
                        <a:pt x="73" y="627"/>
                        <a:pt x="52" y="648"/>
                      </a:cubicBezTo>
                      <a:cubicBezTo>
                        <a:pt x="44" y="655"/>
                        <a:pt x="37" y="663"/>
                        <a:pt x="30" y="670"/>
                      </a:cubicBezTo>
                      <a:cubicBezTo>
                        <a:pt x="1" y="713"/>
                        <a:pt x="16" y="893"/>
                        <a:pt x="189" y="965"/>
                      </a:cubicBezTo>
                      <a:cubicBezTo>
                        <a:pt x="209" y="972"/>
                        <a:pt x="239" y="986"/>
                        <a:pt x="268" y="986"/>
                      </a:cubicBezTo>
                      <a:cubicBezTo>
                        <a:pt x="334" y="999"/>
                        <a:pt x="397" y="1004"/>
                        <a:pt x="454" y="1004"/>
                      </a:cubicBezTo>
                      <a:cubicBezTo>
                        <a:pt x="884" y="1004"/>
                        <a:pt x="1079" y="691"/>
                        <a:pt x="1079" y="691"/>
                      </a:cubicBezTo>
                      <a:cubicBezTo>
                        <a:pt x="1079" y="691"/>
                        <a:pt x="922" y="541"/>
                        <a:pt x="915" y="361"/>
                      </a:cubicBezTo>
                      <a:cubicBezTo>
                        <a:pt x="906" y="253"/>
                        <a:pt x="915" y="110"/>
                        <a:pt x="922"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901298" y="2600818"/>
                  <a:ext cx="507351" cy="571809"/>
                </a:xfrm>
                <a:custGeom>
                  <a:avLst/>
                  <a:gdLst/>
                  <a:ahLst/>
                  <a:cxnLst/>
                  <a:rect l="l" t="t" r="r" b="b"/>
                  <a:pathLst>
                    <a:path w="1921" h="2165" extrusionOk="0">
                      <a:moveTo>
                        <a:pt x="1317" y="1"/>
                      </a:moveTo>
                      <a:cubicBezTo>
                        <a:pt x="1274" y="1"/>
                        <a:pt x="886" y="303"/>
                        <a:pt x="850" y="353"/>
                      </a:cubicBezTo>
                      <a:cubicBezTo>
                        <a:pt x="806" y="396"/>
                        <a:pt x="44" y="1590"/>
                        <a:pt x="23" y="1719"/>
                      </a:cubicBezTo>
                      <a:cubicBezTo>
                        <a:pt x="1" y="1855"/>
                        <a:pt x="23" y="2150"/>
                        <a:pt x="196" y="2164"/>
                      </a:cubicBezTo>
                      <a:lnTo>
                        <a:pt x="216" y="2164"/>
                      </a:lnTo>
                      <a:cubicBezTo>
                        <a:pt x="220" y="2164"/>
                        <a:pt x="224" y="2164"/>
                        <a:pt x="229" y="2164"/>
                      </a:cubicBezTo>
                      <a:cubicBezTo>
                        <a:pt x="401" y="2164"/>
                        <a:pt x="649" y="2023"/>
                        <a:pt x="706" y="1842"/>
                      </a:cubicBezTo>
                      <a:cubicBezTo>
                        <a:pt x="713" y="1812"/>
                        <a:pt x="727" y="1769"/>
                        <a:pt x="741" y="1719"/>
                      </a:cubicBezTo>
                      <a:lnTo>
                        <a:pt x="741" y="1712"/>
                      </a:lnTo>
                      <a:cubicBezTo>
                        <a:pt x="756" y="1662"/>
                        <a:pt x="777" y="1590"/>
                        <a:pt x="800" y="1517"/>
                      </a:cubicBezTo>
                      <a:cubicBezTo>
                        <a:pt x="856" y="1324"/>
                        <a:pt x="922" y="1086"/>
                        <a:pt x="972" y="920"/>
                      </a:cubicBezTo>
                      <a:cubicBezTo>
                        <a:pt x="1008" y="800"/>
                        <a:pt x="1036" y="713"/>
                        <a:pt x="1036" y="713"/>
                      </a:cubicBezTo>
                      <a:cubicBezTo>
                        <a:pt x="1036" y="713"/>
                        <a:pt x="1079" y="720"/>
                        <a:pt x="1115" y="734"/>
                      </a:cubicBezTo>
                      <a:cubicBezTo>
                        <a:pt x="1151" y="741"/>
                        <a:pt x="1188" y="748"/>
                        <a:pt x="1195" y="756"/>
                      </a:cubicBezTo>
                      <a:cubicBezTo>
                        <a:pt x="1207" y="760"/>
                        <a:pt x="1243" y="764"/>
                        <a:pt x="1277" y="764"/>
                      </a:cubicBezTo>
                      <a:cubicBezTo>
                        <a:pt x="1302" y="764"/>
                        <a:pt x="1326" y="762"/>
                        <a:pt x="1338" y="756"/>
                      </a:cubicBezTo>
                      <a:cubicBezTo>
                        <a:pt x="1367" y="741"/>
                        <a:pt x="1533" y="555"/>
                        <a:pt x="1533" y="525"/>
                      </a:cubicBezTo>
                      <a:lnTo>
                        <a:pt x="1533" y="461"/>
                      </a:lnTo>
                      <a:lnTo>
                        <a:pt x="1533" y="180"/>
                      </a:lnTo>
                      <a:cubicBezTo>
                        <a:pt x="1533" y="180"/>
                        <a:pt x="1603" y="180"/>
                        <a:pt x="1626" y="196"/>
                      </a:cubicBezTo>
                      <a:cubicBezTo>
                        <a:pt x="1655" y="203"/>
                        <a:pt x="1690" y="230"/>
                        <a:pt x="1769" y="260"/>
                      </a:cubicBezTo>
                      <a:cubicBezTo>
                        <a:pt x="1791" y="273"/>
                        <a:pt x="1812" y="273"/>
                        <a:pt x="1835" y="273"/>
                      </a:cubicBezTo>
                      <a:cubicBezTo>
                        <a:pt x="1878" y="273"/>
                        <a:pt x="1905" y="246"/>
                        <a:pt x="1914" y="230"/>
                      </a:cubicBezTo>
                      <a:cubicBezTo>
                        <a:pt x="1921" y="216"/>
                        <a:pt x="1878" y="196"/>
                        <a:pt x="1855" y="180"/>
                      </a:cubicBezTo>
                      <a:cubicBezTo>
                        <a:pt x="1855" y="173"/>
                        <a:pt x="1841" y="166"/>
                        <a:pt x="1835" y="160"/>
                      </a:cubicBezTo>
                      <a:cubicBezTo>
                        <a:pt x="1835" y="160"/>
                        <a:pt x="1828" y="160"/>
                        <a:pt x="1828" y="153"/>
                      </a:cubicBezTo>
                      <a:cubicBezTo>
                        <a:pt x="1812" y="144"/>
                        <a:pt x="1791" y="130"/>
                        <a:pt x="1769" y="109"/>
                      </a:cubicBezTo>
                      <a:cubicBezTo>
                        <a:pt x="1748" y="87"/>
                        <a:pt x="1719" y="73"/>
                        <a:pt x="1705" y="51"/>
                      </a:cubicBezTo>
                      <a:cubicBezTo>
                        <a:pt x="1669" y="15"/>
                        <a:pt x="1619" y="1"/>
                        <a:pt x="1569"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6876755" y="3138036"/>
                  <a:ext cx="892419" cy="341746"/>
                </a:xfrm>
                <a:custGeom>
                  <a:avLst/>
                  <a:gdLst/>
                  <a:ahLst/>
                  <a:cxnLst/>
                  <a:rect l="l" t="t" r="r" b="b"/>
                  <a:pathLst>
                    <a:path w="3379" h="1321" extrusionOk="0">
                      <a:moveTo>
                        <a:pt x="2631" y="0"/>
                      </a:moveTo>
                      <a:lnTo>
                        <a:pt x="2618" y="143"/>
                      </a:lnTo>
                      <a:lnTo>
                        <a:pt x="2538" y="654"/>
                      </a:lnTo>
                      <a:lnTo>
                        <a:pt x="1058" y="926"/>
                      </a:lnTo>
                      <a:cubicBezTo>
                        <a:pt x="1058" y="926"/>
                        <a:pt x="777" y="581"/>
                        <a:pt x="756" y="561"/>
                      </a:cubicBezTo>
                      <a:cubicBezTo>
                        <a:pt x="748" y="552"/>
                        <a:pt x="734" y="552"/>
                        <a:pt x="704" y="545"/>
                      </a:cubicBezTo>
                      <a:cubicBezTo>
                        <a:pt x="627" y="525"/>
                        <a:pt x="489" y="502"/>
                        <a:pt x="461" y="502"/>
                      </a:cubicBezTo>
                      <a:cubicBezTo>
                        <a:pt x="432" y="502"/>
                        <a:pt x="180" y="625"/>
                        <a:pt x="137" y="654"/>
                      </a:cubicBezTo>
                      <a:cubicBezTo>
                        <a:pt x="101" y="682"/>
                        <a:pt x="30" y="906"/>
                        <a:pt x="23" y="926"/>
                      </a:cubicBezTo>
                      <a:cubicBezTo>
                        <a:pt x="8" y="949"/>
                        <a:pt x="1" y="999"/>
                        <a:pt x="51" y="999"/>
                      </a:cubicBezTo>
                      <a:lnTo>
                        <a:pt x="346" y="999"/>
                      </a:lnTo>
                      <a:cubicBezTo>
                        <a:pt x="346" y="999"/>
                        <a:pt x="353" y="999"/>
                        <a:pt x="353" y="1006"/>
                      </a:cubicBezTo>
                      <a:cubicBezTo>
                        <a:pt x="375" y="1006"/>
                        <a:pt x="446" y="1056"/>
                        <a:pt x="518" y="1113"/>
                      </a:cubicBezTo>
                      <a:cubicBezTo>
                        <a:pt x="541" y="1128"/>
                        <a:pt x="561" y="1142"/>
                        <a:pt x="575" y="1156"/>
                      </a:cubicBezTo>
                      <a:cubicBezTo>
                        <a:pt x="634" y="1199"/>
                        <a:pt x="684" y="1235"/>
                        <a:pt x="704" y="1258"/>
                      </a:cubicBezTo>
                      <a:cubicBezTo>
                        <a:pt x="742" y="1284"/>
                        <a:pt x="785" y="1321"/>
                        <a:pt x="903" y="1321"/>
                      </a:cubicBezTo>
                      <a:cubicBezTo>
                        <a:pt x="949" y="1321"/>
                        <a:pt x="1006" y="1315"/>
                        <a:pt x="1079" y="1301"/>
                      </a:cubicBezTo>
                      <a:cubicBezTo>
                        <a:pt x="1086" y="1301"/>
                        <a:pt x="1086" y="1301"/>
                        <a:pt x="1093" y="1294"/>
                      </a:cubicBezTo>
                      <a:cubicBezTo>
                        <a:pt x="1188" y="1301"/>
                        <a:pt x="1431" y="1301"/>
                        <a:pt x="1712" y="1301"/>
                      </a:cubicBezTo>
                      <a:lnTo>
                        <a:pt x="2107" y="1301"/>
                      </a:lnTo>
                      <a:cubicBezTo>
                        <a:pt x="2207" y="1265"/>
                        <a:pt x="2300" y="1235"/>
                        <a:pt x="2395" y="1199"/>
                      </a:cubicBezTo>
                      <a:cubicBezTo>
                        <a:pt x="2661" y="1106"/>
                        <a:pt x="2920" y="1006"/>
                        <a:pt x="3142" y="897"/>
                      </a:cubicBezTo>
                      <a:cubicBezTo>
                        <a:pt x="3199" y="675"/>
                        <a:pt x="3285" y="345"/>
                        <a:pt x="3335" y="157"/>
                      </a:cubicBezTo>
                      <a:cubicBezTo>
                        <a:pt x="3365" y="64"/>
                        <a:pt x="3378" y="0"/>
                        <a:pt x="3378"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8203881" y="4037874"/>
                  <a:ext cx="45955" cy="156092"/>
                </a:xfrm>
                <a:custGeom>
                  <a:avLst/>
                  <a:gdLst/>
                  <a:ahLst/>
                  <a:cxnLst/>
                  <a:rect l="l" t="t" r="r" b="b"/>
                  <a:pathLst>
                    <a:path w="174" h="591" extrusionOk="0">
                      <a:moveTo>
                        <a:pt x="1" y="1"/>
                      </a:moveTo>
                      <a:lnTo>
                        <a:pt x="108" y="591"/>
                      </a:lnTo>
                      <a:lnTo>
                        <a:pt x="173" y="591"/>
                      </a:lnTo>
                      <a:lnTo>
                        <a:pt x="65" y="232"/>
                      </a:lnTo>
                      <a:lnTo>
                        <a:pt x="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8203881" y="4037874"/>
                  <a:ext cx="45955" cy="156092"/>
                </a:xfrm>
                <a:custGeom>
                  <a:avLst/>
                  <a:gdLst/>
                  <a:ahLst/>
                  <a:cxnLst/>
                  <a:rect l="l" t="t" r="r" b="b"/>
                  <a:pathLst>
                    <a:path w="174" h="591" fill="none" extrusionOk="0">
                      <a:moveTo>
                        <a:pt x="1" y="1"/>
                      </a:moveTo>
                      <a:lnTo>
                        <a:pt x="65" y="232"/>
                      </a:lnTo>
                      <a:lnTo>
                        <a:pt x="173" y="591"/>
                      </a:lnTo>
                      <a:lnTo>
                        <a:pt x="108" y="59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8239222" y="3398185"/>
                  <a:ext cx="338322" cy="795778"/>
                </a:xfrm>
                <a:custGeom>
                  <a:avLst/>
                  <a:gdLst/>
                  <a:ahLst/>
                  <a:cxnLst/>
                  <a:rect l="l" t="t" r="r" b="b"/>
                  <a:pathLst>
                    <a:path w="1281" h="3013" extrusionOk="0">
                      <a:moveTo>
                        <a:pt x="913" y="1"/>
                      </a:moveTo>
                      <a:lnTo>
                        <a:pt x="620" y="979"/>
                      </a:lnTo>
                      <a:lnTo>
                        <a:pt x="339" y="1891"/>
                      </a:lnTo>
                      <a:lnTo>
                        <a:pt x="73" y="2768"/>
                      </a:lnTo>
                      <a:lnTo>
                        <a:pt x="1" y="3013"/>
                      </a:lnTo>
                      <a:lnTo>
                        <a:pt x="145" y="3013"/>
                      </a:lnTo>
                      <a:cubicBezTo>
                        <a:pt x="166" y="2970"/>
                        <a:pt x="180" y="2927"/>
                        <a:pt x="173" y="2883"/>
                      </a:cubicBezTo>
                      <a:cubicBezTo>
                        <a:pt x="159" y="2768"/>
                        <a:pt x="239" y="2688"/>
                        <a:pt x="318" y="2654"/>
                      </a:cubicBezTo>
                      <a:cubicBezTo>
                        <a:pt x="382" y="2625"/>
                        <a:pt x="418" y="2588"/>
                        <a:pt x="432" y="2531"/>
                      </a:cubicBezTo>
                      <a:lnTo>
                        <a:pt x="432" y="2466"/>
                      </a:lnTo>
                      <a:cubicBezTo>
                        <a:pt x="432" y="2366"/>
                        <a:pt x="525" y="2280"/>
                        <a:pt x="584" y="2250"/>
                      </a:cubicBezTo>
                      <a:cubicBezTo>
                        <a:pt x="611" y="2236"/>
                        <a:pt x="654" y="2223"/>
                        <a:pt x="706" y="2186"/>
                      </a:cubicBezTo>
                      <a:cubicBezTo>
                        <a:pt x="734" y="2157"/>
                        <a:pt x="770" y="2121"/>
                        <a:pt x="820" y="2093"/>
                      </a:cubicBezTo>
                      <a:cubicBezTo>
                        <a:pt x="842" y="2071"/>
                        <a:pt x="863" y="2042"/>
                        <a:pt x="886" y="2007"/>
                      </a:cubicBezTo>
                      <a:cubicBezTo>
                        <a:pt x="913" y="1971"/>
                        <a:pt x="942" y="1941"/>
                        <a:pt x="979" y="1921"/>
                      </a:cubicBezTo>
                      <a:cubicBezTo>
                        <a:pt x="1029" y="1812"/>
                        <a:pt x="1042" y="1697"/>
                        <a:pt x="1036" y="1619"/>
                      </a:cubicBezTo>
                      <a:cubicBezTo>
                        <a:pt x="1022" y="1490"/>
                        <a:pt x="942" y="1265"/>
                        <a:pt x="1115" y="877"/>
                      </a:cubicBezTo>
                      <a:cubicBezTo>
                        <a:pt x="1281" y="475"/>
                        <a:pt x="913" y="1"/>
                        <a:pt x="91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8518698" y="3905288"/>
                  <a:ext cx="42257" cy="45956"/>
                </a:xfrm>
                <a:custGeom>
                  <a:avLst/>
                  <a:gdLst/>
                  <a:ahLst/>
                  <a:cxnLst/>
                  <a:rect l="l" t="t" r="r" b="b"/>
                  <a:pathLst>
                    <a:path w="160" h="174" extrusionOk="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8198559" y="3398185"/>
                  <a:ext cx="279162" cy="731070"/>
                </a:xfrm>
                <a:custGeom>
                  <a:avLst/>
                  <a:gdLst/>
                  <a:ahLst/>
                  <a:cxnLst/>
                  <a:rect l="l" t="t" r="r" b="b"/>
                  <a:pathLst>
                    <a:path w="1057" h="2768" extrusionOk="0">
                      <a:moveTo>
                        <a:pt x="1056" y="1"/>
                      </a:move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216" y="2768"/>
                      </a:lnTo>
                      <a:lnTo>
                        <a:pt x="482" y="1891"/>
                      </a:lnTo>
                      <a:lnTo>
                        <a:pt x="763" y="979"/>
                      </a:lnTo>
                      <a:lnTo>
                        <a:pt x="105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8201454" y="3398185"/>
                  <a:ext cx="279162" cy="731070"/>
                </a:xfrm>
                <a:custGeom>
                  <a:avLst/>
                  <a:gdLst/>
                  <a:ahLst/>
                  <a:cxnLst/>
                  <a:rect l="l" t="t" r="r" b="b"/>
                  <a:pathLst>
                    <a:path w="1057" h="2768" fill="none" extrusionOk="0">
                      <a:moveTo>
                        <a:pt x="216" y="2768"/>
                      </a:moveTo>
                      <a:lnTo>
                        <a:pt x="482" y="1891"/>
                      </a:lnTo>
                      <a:lnTo>
                        <a:pt x="763" y="979"/>
                      </a:lnTo>
                      <a:lnTo>
                        <a:pt x="763" y="979"/>
                      </a:lnTo>
                      <a:lnTo>
                        <a:pt x="1056" y="1"/>
                      </a:ln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166" y="266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8331181" y="4066663"/>
                  <a:ext cx="85307" cy="32486"/>
                </a:xfrm>
                <a:custGeom>
                  <a:avLst/>
                  <a:gdLst/>
                  <a:ahLst/>
                  <a:cxnLst/>
                  <a:rect l="l" t="t" r="r" b="b"/>
                  <a:pathLst>
                    <a:path w="323" h="123" fill="none" extrusionOk="0">
                      <a:moveTo>
                        <a:pt x="323" y="0"/>
                      </a:moveTo>
                      <a:lnTo>
                        <a:pt x="0" y="12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8414061" y="3584123"/>
                  <a:ext cx="91381" cy="36712"/>
                </a:xfrm>
                <a:custGeom>
                  <a:avLst/>
                  <a:gdLst/>
                  <a:ahLst/>
                  <a:cxnLst/>
                  <a:rect l="l" t="t" r="r" b="b"/>
                  <a:pathLst>
                    <a:path w="346" h="139" fill="none" extrusionOk="0">
                      <a:moveTo>
                        <a:pt x="1" y="139"/>
                      </a:moveTo>
                      <a:lnTo>
                        <a:pt x="346"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8336149" y="3816017"/>
                  <a:ext cx="148428" cy="59162"/>
                </a:xfrm>
                <a:custGeom>
                  <a:avLst/>
                  <a:gdLst/>
                  <a:ahLst/>
                  <a:cxnLst/>
                  <a:rect l="l" t="t" r="r" b="b"/>
                  <a:pathLst>
                    <a:path w="562" h="224" fill="none" extrusionOk="0">
                      <a:moveTo>
                        <a:pt x="1" y="223"/>
                      </a:moveTo>
                      <a:lnTo>
                        <a:pt x="562"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8260086" y="3762665"/>
                  <a:ext cx="68668" cy="135227"/>
                </a:xfrm>
                <a:custGeom>
                  <a:avLst/>
                  <a:gdLst/>
                  <a:ahLst/>
                  <a:cxnLst/>
                  <a:rect l="l" t="t" r="r" b="b"/>
                  <a:pathLst>
                    <a:path w="260" h="512" fill="none" extrusionOk="0">
                      <a:moveTo>
                        <a:pt x="260" y="511"/>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8359127" y="3575143"/>
                  <a:ext cx="43842" cy="81612"/>
                </a:xfrm>
                <a:custGeom>
                  <a:avLst/>
                  <a:gdLst/>
                  <a:ahLst/>
                  <a:cxnLst/>
                  <a:rect l="l" t="t" r="r" b="b"/>
                  <a:pathLst>
                    <a:path w="166" h="309" fill="none" extrusionOk="0">
                      <a:moveTo>
                        <a:pt x="166" y="309"/>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960323" y="3422748"/>
                  <a:ext cx="323003" cy="771216"/>
                </a:xfrm>
                <a:custGeom>
                  <a:avLst/>
                  <a:gdLst/>
                  <a:ahLst/>
                  <a:cxnLst/>
                  <a:rect l="l" t="t" r="r" b="b"/>
                  <a:pathLst>
                    <a:path w="1223" h="2920" extrusionOk="0">
                      <a:moveTo>
                        <a:pt x="1" y="1"/>
                      </a:moveTo>
                      <a:lnTo>
                        <a:pt x="266" y="907"/>
                      </a:lnTo>
                      <a:lnTo>
                        <a:pt x="511" y="1748"/>
                      </a:lnTo>
                      <a:lnTo>
                        <a:pt x="684" y="2330"/>
                      </a:lnTo>
                      <a:lnTo>
                        <a:pt x="748" y="2561"/>
                      </a:lnTo>
                      <a:lnTo>
                        <a:pt x="856" y="2920"/>
                      </a:lnTo>
                      <a:lnTo>
                        <a:pt x="1036" y="2920"/>
                      </a:lnTo>
                      <a:cubicBezTo>
                        <a:pt x="1072" y="2811"/>
                        <a:pt x="1050" y="2682"/>
                        <a:pt x="1079" y="2575"/>
                      </a:cubicBezTo>
                      <a:cubicBezTo>
                        <a:pt x="1086" y="2545"/>
                        <a:pt x="1100" y="2518"/>
                        <a:pt x="1115" y="2495"/>
                      </a:cubicBezTo>
                      <a:cubicBezTo>
                        <a:pt x="1222" y="2316"/>
                        <a:pt x="1158" y="2137"/>
                        <a:pt x="1043" y="2021"/>
                      </a:cubicBezTo>
                      <a:cubicBezTo>
                        <a:pt x="934" y="1905"/>
                        <a:pt x="913" y="1805"/>
                        <a:pt x="993" y="1647"/>
                      </a:cubicBezTo>
                      <a:cubicBezTo>
                        <a:pt x="1057" y="1503"/>
                        <a:pt x="1006" y="1331"/>
                        <a:pt x="943" y="1231"/>
                      </a:cubicBezTo>
                      <a:cubicBezTo>
                        <a:pt x="927" y="1208"/>
                        <a:pt x="920" y="1195"/>
                        <a:pt x="913" y="1188"/>
                      </a:cubicBezTo>
                      <a:cubicBezTo>
                        <a:pt x="834" y="1095"/>
                        <a:pt x="661" y="965"/>
                        <a:pt x="589" y="577"/>
                      </a:cubicBezTo>
                      <a:cubicBezTo>
                        <a:pt x="525" y="180"/>
                        <a:pt x="1"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7869206" y="3422748"/>
                  <a:ext cx="317457" cy="771216"/>
                </a:xfrm>
                <a:custGeom>
                  <a:avLst/>
                  <a:gdLst/>
                  <a:ahLst/>
                  <a:cxnLst/>
                  <a:rect l="l" t="t" r="r" b="b"/>
                  <a:pathLst>
                    <a:path w="1202" h="2920" extrusionOk="0">
                      <a:moveTo>
                        <a:pt x="346" y="1"/>
                      </a:moveTo>
                      <a:cubicBezTo>
                        <a:pt x="346" y="1"/>
                        <a:pt x="1" y="439"/>
                        <a:pt x="158" y="800"/>
                      </a:cubicBezTo>
                      <a:cubicBezTo>
                        <a:pt x="310" y="1165"/>
                        <a:pt x="230" y="1374"/>
                        <a:pt x="216" y="1490"/>
                      </a:cubicBezTo>
                      <a:cubicBezTo>
                        <a:pt x="209" y="1604"/>
                        <a:pt x="244" y="1819"/>
                        <a:pt x="396" y="1921"/>
                      </a:cubicBezTo>
                      <a:cubicBezTo>
                        <a:pt x="518" y="1992"/>
                        <a:pt x="561" y="2064"/>
                        <a:pt x="561" y="2164"/>
                      </a:cubicBezTo>
                      <a:cubicBezTo>
                        <a:pt x="605" y="2194"/>
                        <a:pt x="655" y="2237"/>
                        <a:pt x="675" y="2294"/>
                      </a:cubicBezTo>
                      <a:cubicBezTo>
                        <a:pt x="691" y="2323"/>
                        <a:pt x="698" y="2345"/>
                        <a:pt x="698" y="2373"/>
                      </a:cubicBezTo>
                      <a:cubicBezTo>
                        <a:pt x="691" y="2482"/>
                        <a:pt x="727" y="2525"/>
                        <a:pt x="813" y="2561"/>
                      </a:cubicBezTo>
                      <a:cubicBezTo>
                        <a:pt x="900" y="2595"/>
                        <a:pt x="970" y="2675"/>
                        <a:pt x="956" y="2790"/>
                      </a:cubicBezTo>
                      <a:cubicBezTo>
                        <a:pt x="950" y="2834"/>
                        <a:pt x="963" y="2877"/>
                        <a:pt x="986" y="2920"/>
                      </a:cubicBezTo>
                      <a:lnTo>
                        <a:pt x="1201" y="2920"/>
                      </a:lnTo>
                      <a:lnTo>
                        <a:pt x="1093" y="2561"/>
                      </a:lnTo>
                      <a:lnTo>
                        <a:pt x="1029" y="2330"/>
                      </a:lnTo>
                      <a:lnTo>
                        <a:pt x="856" y="1748"/>
                      </a:lnTo>
                      <a:lnTo>
                        <a:pt x="611" y="907"/>
                      </a:lnTo>
                      <a:lnTo>
                        <a:pt x="34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8157612" y="4000106"/>
                  <a:ext cx="51765" cy="99043"/>
                </a:xfrm>
                <a:custGeom>
                  <a:avLst/>
                  <a:gdLst/>
                  <a:ahLst/>
                  <a:cxnLst/>
                  <a:rect l="l" t="t" r="r" b="b"/>
                  <a:pathLst>
                    <a:path w="196" h="375" fill="none" extrusionOk="0">
                      <a:moveTo>
                        <a:pt x="1" y="375"/>
                      </a:moveTo>
                      <a:lnTo>
                        <a:pt x="196"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8047479" y="4028366"/>
                  <a:ext cx="102738" cy="42258"/>
                </a:xfrm>
                <a:custGeom>
                  <a:avLst/>
                  <a:gdLst/>
                  <a:ahLst/>
                  <a:cxnLst/>
                  <a:rect l="l" t="t" r="r" b="b"/>
                  <a:pathLst>
                    <a:path w="389" h="160" fill="none" extrusionOk="0">
                      <a:moveTo>
                        <a:pt x="0" y="1"/>
                      </a:moveTo>
                      <a:lnTo>
                        <a:pt x="0" y="1"/>
                      </a:lnTo>
                      <a:lnTo>
                        <a:pt x="345" y="145"/>
                      </a:lnTo>
                      <a:lnTo>
                        <a:pt x="388" y="15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7935761" y="3593631"/>
                  <a:ext cx="83722" cy="34599"/>
                </a:xfrm>
                <a:custGeom>
                  <a:avLst/>
                  <a:gdLst/>
                  <a:ahLst/>
                  <a:cxnLst/>
                  <a:rect l="l" t="t" r="r" b="b"/>
                  <a:pathLst>
                    <a:path w="317" h="131" fill="none" extrusionOk="0">
                      <a:moveTo>
                        <a:pt x="316" y="130"/>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7954513" y="3808357"/>
                  <a:ext cx="134959" cy="53615"/>
                </a:xfrm>
                <a:custGeom>
                  <a:avLst/>
                  <a:gdLst/>
                  <a:ahLst/>
                  <a:cxnLst/>
                  <a:rect l="l" t="t" r="r" b="b"/>
                  <a:pathLst>
                    <a:path w="511" h="203" fill="none" extrusionOk="0">
                      <a:moveTo>
                        <a:pt x="511" y="202"/>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8095282" y="3760817"/>
                  <a:ext cx="64442" cy="123870"/>
                </a:xfrm>
                <a:custGeom>
                  <a:avLst/>
                  <a:gdLst/>
                  <a:ahLst/>
                  <a:cxnLst/>
                  <a:rect l="l" t="t" r="r" b="b"/>
                  <a:pathLst>
                    <a:path w="244" h="469" fill="none" extrusionOk="0">
                      <a:moveTo>
                        <a:pt x="0" y="468"/>
                      </a:moveTo>
                      <a:lnTo>
                        <a:pt x="244"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8030576" y="3586500"/>
                  <a:ext cx="39880" cy="75801"/>
                </a:xfrm>
                <a:custGeom>
                  <a:avLst/>
                  <a:gdLst/>
                  <a:ahLst/>
                  <a:cxnLst/>
                  <a:rect l="l" t="t" r="r" b="b"/>
                  <a:pathLst>
                    <a:path w="151" h="287" fill="none" extrusionOk="0">
                      <a:moveTo>
                        <a:pt x="0" y="287"/>
                      </a:moveTo>
                      <a:lnTo>
                        <a:pt x="15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8518698" y="3905288"/>
                  <a:ext cx="42257" cy="45956"/>
                </a:xfrm>
                <a:custGeom>
                  <a:avLst/>
                  <a:gdLst/>
                  <a:ahLst/>
                  <a:cxnLst/>
                  <a:rect l="l" t="t" r="r" b="b"/>
                  <a:pathLst>
                    <a:path w="160" h="174" extrusionOk="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8326642" y="3886272"/>
                  <a:ext cx="283387" cy="307694"/>
                </a:xfrm>
                <a:custGeom>
                  <a:avLst/>
                  <a:gdLst/>
                  <a:ahLst/>
                  <a:cxnLst/>
                  <a:rect l="l" t="t" r="r" b="b"/>
                  <a:pathLst>
                    <a:path w="1073" h="1165" extrusionOk="0">
                      <a:moveTo>
                        <a:pt x="1000" y="0"/>
                      </a:moveTo>
                      <a:lnTo>
                        <a:pt x="648" y="409"/>
                      </a:lnTo>
                      <a:lnTo>
                        <a:pt x="339" y="777"/>
                      </a:lnTo>
                      <a:lnTo>
                        <a:pt x="332" y="784"/>
                      </a:lnTo>
                      <a:lnTo>
                        <a:pt x="21" y="1142"/>
                      </a:lnTo>
                      <a:lnTo>
                        <a:pt x="15" y="1151"/>
                      </a:lnTo>
                      <a:lnTo>
                        <a:pt x="1" y="1165"/>
                      </a:lnTo>
                      <a:lnTo>
                        <a:pt x="353" y="1165"/>
                      </a:lnTo>
                      <a:cubicBezTo>
                        <a:pt x="360" y="1151"/>
                        <a:pt x="360" y="1135"/>
                        <a:pt x="366" y="1122"/>
                      </a:cubicBezTo>
                      <a:cubicBezTo>
                        <a:pt x="389" y="1035"/>
                        <a:pt x="425" y="992"/>
                        <a:pt x="525" y="978"/>
                      </a:cubicBezTo>
                      <a:cubicBezTo>
                        <a:pt x="625" y="963"/>
                        <a:pt x="698" y="863"/>
                        <a:pt x="720" y="797"/>
                      </a:cubicBezTo>
                      <a:cubicBezTo>
                        <a:pt x="741" y="734"/>
                        <a:pt x="748" y="611"/>
                        <a:pt x="906" y="461"/>
                      </a:cubicBezTo>
                      <a:cubicBezTo>
                        <a:pt x="1072" y="302"/>
                        <a:pt x="1000" y="0"/>
                        <a:pt x="100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8277517" y="3885744"/>
                  <a:ext cx="313231" cy="308222"/>
                </a:xfrm>
                <a:custGeom>
                  <a:avLst/>
                  <a:gdLst/>
                  <a:ahLst/>
                  <a:cxnLst/>
                  <a:rect l="l" t="t" r="r" b="b"/>
                  <a:pathLst>
                    <a:path w="1186" h="1167" extrusionOk="0">
                      <a:moveTo>
                        <a:pt x="1130" y="0"/>
                      </a:moveTo>
                      <a:cubicBezTo>
                        <a:pt x="1058" y="0"/>
                        <a:pt x="931" y="10"/>
                        <a:pt x="834" y="75"/>
                      </a:cubicBezTo>
                      <a:cubicBezTo>
                        <a:pt x="804" y="139"/>
                        <a:pt x="754" y="196"/>
                        <a:pt x="690" y="239"/>
                      </a:cubicBezTo>
                      <a:cubicBezTo>
                        <a:pt x="682" y="239"/>
                        <a:pt x="682" y="239"/>
                        <a:pt x="675" y="247"/>
                      </a:cubicBezTo>
                      <a:cubicBezTo>
                        <a:pt x="639" y="290"/>
                        <a:pt x="596" y="318"/>
                        <a:pt x="561" y="340"/>
                      </a:cubicBezTo>
                      <a:cubicBezTo>
                        <a:pt x="509" y="377"/>
                        <a:pt x="466" y="390"/>
                        <a:pt x="439" y="404"/>
                      </a:cubicBezTo>
                      <a:cubicBezTo>
                        <a:pt x="380" y="434"/>
                        <a:pt x="287" y="520"/>
                        <a:pt x="287" y="620"/>
                      </a:cubicBezTo>
                      <a:lnTo>
                        <a:pt x="287" y="685"/>
                      </a:lnTo>
                      <a:cubicBezTo>
                        <a:pt x="273" y="742"/>
                        <a:pt x="237" y="779"/>
                        <a:pt x="173" y="808"/>
                      </a:cubicBezTo>
                      <a:cubicBezTo>
                        <a:pt x="94" y="842"/>
                        <a:pt x="14" y="922"/>
                        <a:pt x="28" y="1037"/>
                      </a:cubicBezTo>
                      <a:cubicBezTo>
                        <a:pt x="35" y="1081"/>
                        <a:pt x="21" y="1124"/>
                        <a:pt x="0" y="1167"/>
                      </a:cubicBezTo>
                      <a:lnTo>
                        <a:pt x="187" y="1167"/>
                      </a:lnTo>
                      <a:cubicBezTo>
                        <a:pt x="194" y="1160"/>
                        <a:pt x="194" y="1160"/>
                        <a:pt x="201" y="1153"/>
                      </a:cubicBezTo>
                      <a:lnTo>
                        <a:pt x="207" y="1144"/>
                      </a:lnTo>
                      <a:lnTo>
                        <a:pt x="518" y="786"/>
                      </a:lnTo>
                      <a:lnTo>
                        <a:pt x="525" y="779"/>
                      </a:lnTo>
                      <a:lnTo>
                        <a:pt x="834" y="411"/>
                      </a:lnTo>
                      <a:lnTo>
                        <a:pt x="1186" y="2"/>
                      </a:lnTo>
                      <a:cubicBezTo>
                        <a:pt x="1186" y="2"/>
                        <a:pt x="1164" y="0"/>
                        <a:pt x="11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8326642" y="4127146"/>
                  <a:ext cx="3962" cy="63123"/>
                </a:xfrm>
                <a:custGeom>
                  <a:avLst/>
                  <a:gdLst/>
                  <a:ahLst/>
                  <a:cxnLst/>
                  <a:rect l="l" t="t" r="r" b="b"/>
                  <a:pathLst>
                    <a:path w="15" h="239" fill="none" extrusionOk="0">
                      <a:moveTo>
                        <a:pt x="15" y="23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8341696" y="4176535"/>
                  <a:ext cx="63122" cy="2377"/>
                </a:xfrm>
                <a:custGeom>
                  <a:avLst/>
                  <a:gdLst/>
                  <a:ahLst/>
                  <a:cxnLst/>
                  <a:rect l="l" t="t" r="r" b="b"/>
                  <a:pathLst>
                    <a:path w="239" h="9" fill="none" extrusionOk="0">
                      <a:moveTo>
                        <a:pt x="1" y="0"/>
                      </a:moveTo>
                      <a:lnTo>
                        <a:pt x="239"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8510725" y="3979241"/>
                  <a:ext cx="51765" cy="2113"/>
                </a:xfrm>
                <a:custGeom>
                  <a:avLst/>
                  <a:gdLst/>
                  <a:ahLst/>
                  <a:cxnLst/>
                  <a:rect l="l" t="t" r="r" b="b"/>
                  <a:pathLst>
                    <a:path w="196" h="8" fill="none" extrusionOk="0">
                      <a:moveTo>
                        <a:pt x="1" y="0"/>
                      </a:moveTo>
                      <a:lnTo>
                        <a:pt x="196" y="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8421457" y="4083567"/>
                  <a:ext cx="81873" cy="4226"/>
                </a:xfrm>
                <a:custGeom>
                  <a:avLst/>
                  <a:gdLst/>
                  <a:ahLst/>
                  <a:cxnLst/>
                  <a:rect l="l" t="t" r="r" b="b"/>
                  <a:pathLst>
                    <a:path w="310" h="16" fill="none" extrusionOk="0">
                      <a:moveTo>
                        <a:pt x="1" y="0"/>
                      </a:moveTo>
                      <a:lnTo>
                        <a:pt x="309"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8408251" y="4015160"/>
                  <a:ext cx="6074" cy="78178"/>
                </a:xfrm>
                <a:custGeom>
                  <a:avLst/>
                  <a:gdLst/>
                  <a:ahLst/>
                  <a:cxnLst/>
                  <a:rect l="l" t="t" r="r" b="b"/>
                  <a:pathLst>
                    <a:path w="23" h="296" fill="none" extrusionOk="0">
                      <a:moveTo>
                        <a:pt x="23" y="296"/>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8495671" y="3944906"/>
                  <a:ext cx="2113" cy="47805"/>
                </a:xfrm>
                <a:custGeom>
                  <a:avLst/>
                  <a:gdLst/>
                  <a:ahLst/>
                  <a:cxnLst/>
                  <a:rect l="l" t="t" r="r" b="b"/>
                  <a:pathLst>
                    <a:path w="8" h="181" fill="none" extrusionOk="0">
                      <a:moveTo>
                        <a:pt x="8" y="180"/>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8063111" y="4417938"/>
                  <a:ext cx="264" cy="2113"/>
                </a:xfrm>
                <a:custGeom>
                  <a:avLst/>
                  <a:gdLst/>
                  <a:ahLst/>
                  <a:cxnLst/>
                  <a:rect l="l" t="t" r="r" b="b"/>
                  <a:pathLst>
                    <a:path w="1" h="8" extrusionOk="0">
                      <a:moveTo>
                        <a:pt x="1" y="1"/>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8469574" y="4417938"/>
                  <a:ext cx="264" cy="264"/>
                </a:xfrm>
                <a:custGeom>
                  <a:avLst/>
                  <a:gdLst/>
                  <a:ahLst/>
                  <a:cxnLst/>
                  <a:rect l="l" t="t" r="r" b="b"/>
                  <a:pathLst>
                    <a:path w="1" h="1"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23332" y="4192236"/>
                  <a:ext cx="488335" cy="324861"/>
                </a:xfrm>
                <a:custGeom>
                  <a:avLst/>
                  <a:gdLst/>
                  <a:ahLst/>
                  <a:cxnLst/>
                  <a:rect l="l" t="t" r="r" b="b"/>
                  <a:pathLst>
                    <a:path w="1849" h="1230" extrusionOk="0">
                      <a:moveTo>
                        <a:pt x="1" y="1"/>
                      </a:moveTo>
                      <a:lnTo>
                        <a:pt x="151" y="850"/>
                      </a:lnTo>
                      <a:lnTo>
                        <a:pt x="151" y="856"/>
                      </a:lnTo>
                      <a:lnTo>
                        <a:pt x="223" y="1229"/>
                      </a:lnTo>
                      <a:lnTo>
                        <a:pt x="834" y="1229"/>
                      </a:lnTo>
                      <a:lnTo>
                        <a:pt x="834" y="850"/>
                      </a:lnTo>
                      <a:lnTo>
                        <a:pt x="1006" y="850"/>
                      </a:lnTo>
                      <a:lnTo>
                        <a:pt x="1006" y="1229"/>
                      </a:lnTo>
                      <a:lnTo>
                        <a:pt x="1617" y="1229"/>
                      </a:lnTo>
                      <a:lnTo>
                        <a:pt x="1690" y="850"/>
                      </a:lnTo>
                      <a:lnTo>
                        <a:pt x="184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8017685" y="4417938"/>
                  <a:ext cx="45691" cy="244835"/>
                </a:xfrm>
                <a:custGeom>
                  <a:avLst/>
                  <a:gdLst/>
                  <a:ahLst/>
                  <a:cxnLst/>
                  <a:rect l="l" t="t" r="r" b="b"/>
                  <a:pathLst>
                    <a:path w="173" h="927" extrusionOk="0">
                      <a:moveTo>
                        <a:pt x="0" y="1"/>
                      </a:moveTo>
                      <a:lnTo>
                        <a:pt x="0" y="927"/>
                      </a:lnTo>
                      <a:lnTo>
                        <a:pt x="173" y="927"/>
                      </a:lnTo>
                      <a:lnTo>
                        <a:pt x="173" y="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8063111" y="4417938"/>
                  <a:ext cx="264" cy="2113"/>
                </a:xfrm>
                <a:custGeom>
                  <a:avLst/>
                  <a:gdLst/>
                  <a:ahLst/>
                  <a:cxnLst/>
                  <a:rect l="l" t="t" r="r" b="b"/>
                  <a:pathLst>
                    <a:path w="1" h="8" extrusionOk="0">
                      <a:moveTo>
                        <a:pt x="1" y="1"/>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8469574" y="4417938"/>
                  <a:ext cx="45955" cy="244835"/>
                </a:xfrm>
                <a:custGeom>
                  <a:avLst/>
                  <a:gdLst/>
                  <a:ahLst/>
                  <a:cxnLst/>
                  <a:rect l="l" t="t" r="r" b="b"/>
                  <a:pathLst>
                    <a:path w="174" h="927" extrusionOk="0">
                      <a:moveTo>
                        <a:pt x="1" y="1"/>
                      </a:moveTo>
                      <a:lnTo>
                        <a:pt x="1" y="927"/>
                      </a:lnTo>
                      <a:lnTo>
                        <a:pt x="173" y="92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8469574" y="4417938"/>
                  <a:ext cx="264" cy="264"/>
                </a:xfrm>
                <a:custGeom>
                  <a:avLst/>
                  <a:gdLst/>
                  <a:ahLst/>
                  <a:cxnLst/>
                  <a:rect l="l" t="t" r="r" b="b"/>
                  <a:pathLst>
                    <a:path w="1" h="1"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8289188" y="4518302"/>
                  <a:ext cx="180650" cy="41994"/>
                </a:xfrm>
                <a:custGeom>
                  <a:avLst/>
                  <a:gdLst/>
                  <a:ahLst/>
                  <a:cxnLst/>
                  <a:rect l="l" t="t" r="r" b="b"/>
                  <a:pathLst>
                    <a:path w="684" h="159" extrusionOk="0">
                      <a:moveTo>
                        <a:pt x="0" y="0"/>
                      </a:moveTo>
                      <a:lnTo>
                        <a:pt x="0" y="159"/>
                      </a:lnTo>
                      <a:lnTo>
                        <a:pt x="684" y="159"/>
                      </a:lnTo>
                      <a:lnTo>
                        <a:pt x="68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8063111" y="4518302"/>
                  <a:ext cx="180650" cy="41994"/>
                </a:xfrm>
                <a:custGeom>
                  <a:avLst/>
                  <a:gdLst/>
                  <a:ahLst/>
                  <a:cxnLst/>
                  <a:rect l="l" t="t" r="r" b="b"/>
                  <a:pathLst>
                    <a:path w="684" h="159" extrusionOk="0">
                      <a:moveTo>
                        <a:pt x="1" y="0"/>
                      </a:moveTo>
                      <a:lnTo>
                        <a:pt x="1" y="159"/>
                      </a:lnTo>
                      <a:lnTo>
                        <a:pt x="684" y="159"/>
                      </a:lnTo>
                      <a:lnTo>
                        <a:pt x="68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8243497" y="4417938"/>
                  <a:ext cx="45955" cy="244835"/>
                </a:xfrm>
                <a:custGeom>
                  <a:avLst/>
                  <a:gdLst/>
                  <a:ahLst/>
                  <a:cxnLst/>
                  <a:rect l="l" t="t" r="r" b="b"/>
                  <a:pathLst>
                    <a:path w="174" h="927" extrusionOk="0">
                      <a:moveTo>
                        <a:pt x="1" y="1"/>
                      </a:moveTo>
                      <a:lnTo>
                        <a:pt x="1" y="927"/>
                      </a:lnTo>
                      <a:lnTo>
                        <a:pt x="173" y="92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554707" y="2843821"/>
                  <a:ext cx="271477" cy="290353"/>
                </a:xfrm>
                <a:custGeom>
                  <a:avLst/>
                  <a:gdLst/>
                  <a:ahLst/>
                  <a:cxnLst/>
                  <a:rect l="l" t="t" r="r" b="b"/>
                  <a:pathLst>
                    <a:path w="1028" h="1245" fill="none" extrusionOk="0">
                      <a:moveTo>
                        <a:pt x="898" y="0"/>
                      </a:moveTo>
                      <a:lnTo>
                        <a:pt x="906" y="9"/>
                      </a:lnTo>
                      <a:cubicBezTo>
                        <a:pt x="927" y="95"/>
                        <a:pt x="949" y="195"/>
                        <a:pt x="963" y="288"/>
                      </a:cubicBezTo>
                      <a:cubicBezTo>
                        <a:pt x="1027" y="733"/>
                        <a:pt x="970" y="1230"/>
                        <a:pt x="970" y="1230"/>
                      </a:cubicBezTo>
                      <a:cubicBezTo>
                        <a:pt x="913" y="1237"/>
                        <a:pt x="841" y="1237"/>
                        <a:pt x="768" y="1244"/>
                      </a:cubicBezTo>
                      <a:lnTo>
                        <a:pt x="475" y="1244"/>
                      </a:lnTo>
                      <a:cubicBezTo>
                        <a:pt x="287" y="1244"/>
                        <a:pt x="121" y="1237"/>
                        <a:pt x="51" y="1230"/>
                      </a:cubicBezTo>
                      <a:lnTo>
                        <a:pt x="1" y="1230"/>
                      </a:lnTo>
                      <a:lnTo>
                        <a:pt x="64" y="49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328768" y="3104295"/>
                  <a:ext cx="197298" cy="148611"/>
                </a:xfrm>
                <a:custGeom>
                  <a:avLst/>
                  <a:gdLst/>
                  <a:ahLst/>
                  <a:cxnLst/>
                  <a:rect l="l" t="t" r="r" b="b"/>
                  <a:pathLst>
                    <a:path w="575" h="433" extrusionOk="0">
                      <a:moveTo>
                        <a:pt x="121" y="1"/>
                      </a:moveTo>
                      <a:cubicBezTo>
                        <a:pt x="43" y="1"/>
                        <a:pt x="0" y="65"/>
                        <a:pt x="21" y="144"/>
                      </a:cubicBezTo>
                      <a:cubicBezTo>
                        <a:pt x="28" y="180"/>
                        <a:pt x="57" y="267"/>
                        <a:pt x="273" y="381"/>
                      </a:cubicBezTo>
                      <a:lnTo>
                        <a:pt x="359" y="432"/>
                      </a:lnTo>
                      <a:lnTo>
                        <a:pt x="423" y="381"/>
                      </a:lnTo>
                      <a:cubicBezTo>
                        <a:pt x="575" y="267"/>
                        <a:pt x="552" y="180"/>
                        <a:pt x="538" y="144"/>
                      </a:cubicBezTo>
                      <a:cubicBezTo>
                        <a:pt x="518" y="65"/>
                        <a:pt x="438" y="1"/>
                        <a:pt x="359" y="1"/>
                      </a:cubicBezTo>
                      <a:cubicBezTo>
                        <a:pt x="309" y="1"/>
                        <a:pt x="273" y="29"/>
                        <a:pt x="259" y="65"/>
                      </a:cubicBezTo>
                      <a:cubicBezTo>
                        <a:pt x="223" y="29"/>
                        <a:pt x="173" y="1"/>
                        <a:pt x="12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0" name="Google Shape;680;p38"/>
            <p:cNvSpPr/>
            <p:nvPr/>
          </p:nvSpPr>
          <p:spPr>
            <a:xfrm>
              <a:off x="6472198" y="1153570"/>
              <a:ext cx="596900" cy="37775"/>
            </a:xfrm>
            <a:custGeom>
              <a:avLst/>
              <a:gdLst/>
              <a:ahLst/>
              <a:cxnLst/>
              <a:rect l="l" t="t" r="r" b="b"/>
              <a:pathLst>
                <a:path w="2638" h="167" fill="none" extrusionOk="0">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011640" y="21820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6650452" y="19315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9172" y="522340"/>
            <a:ext cx="3736351" cy="544371"/>
          </a:xfrm>
        </p:spPr>
        <p:txBody>
          <a:bodyPr/>
          <a:lstStyle/>
          <a:p>
            <a:r>
              <a:rPr lang="en-IN" sz="3000" dirty="0" smtClean="0"/>
              <a:t>Method Declaration</a:t>
            </a:r>
            <a:endParaRPr lang="en-IN" sz="3000" dirty="0"/>
          </a:p>
        </p:txBody>
      </p:sp>
      <p:grpSp>
        <p:nvGrpSpPr>
          <p:cNvPr id="3" name="Google Shape;1475;p43"/>
          <p:cNvGrpSpPr/>
          <p:nvPr/>
        </p:nvGrpSpPr>
        <p:grpSpPr>
          <a:xfrm>
            <a:off x="7618382" y="2785729"/>
            <a:ext cx="1215611" cy="2327215"/>
            <a:chOff x="7465982" y="2633329"/>
            <a:chExt cx="1215611" cy="2327215"/>
          </a:xfrm>
        </p:grpSpPr>
        <p:grpSp>
          <p:nvGrpSpPr>
            <p:cNvPr id="4" name="Google Shape;1476;p43"/>
            <p:cNvGrpSpPr/>
            <p:nvPr/>
          </p:nvGrpSpPr>
          <p:grpSpPr>
            <a:xfrm>
              <a:off x="7811976" y="3402036"/>
              <a:ext cx="869617" cy="1442077"/>
              <a:chOff x="12574044" y="6091008"/>
              <a:chExt cx="1030597" cy="1709027"/>
            </a:xfrm>
          </p:grpSpPr>
          <p:sp>
            <p:nvSpPr>
              <p:cNvPr id="26" name="Google Shape;1477;p43"/>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8;p43"/>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9;p43"/>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0;p43"/>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1;p43"/>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2;p43"/>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3;p43"/>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4;p43"/>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5;p43"/>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6;p43"/>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7;p43"/>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8;p43"/>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9;p43"/>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0;p43"/>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1;p43"/>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2;p43"/>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3;p43"/>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4;p43"/>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5;p43"/>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6;p43"/>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7;p43"/>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8;p43"/>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9;p43"/>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0;p43"/>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1;p43"/>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2;p43"/>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3;p43"/>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4;p43"/>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5;p43"/>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6;p43"/>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7;p43"/>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08;p43"/>
            <p:cNvGrpSpPr/>
            <p:nvPr/>
          </p:nvGrpSpPr>
          <p:grpSpPr>
            <a:xfrm>
              <a:off x="7465982" y="4231825"/>
              <a:ext cx="589927" cy="728719"/>
              <a:chOff x="9390650" y="6712225"/>
              <a:chExt cx="1002595" cy="1238475"/>
            </a:xfrm>
          </p:grpSpPr>
          <p:sp>
            <p:nvSpPr>
              <p:cNvPr id="8" name="Google Shape;1509;p43"/>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0;p43"/>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43"/>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2;p43"/>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3;p43"/>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4;p43"/>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5;p43"/>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6;p43"/>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7;p43"/>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8;p43"/>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9;p43"/>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0;p43"/>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1;p43"/>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2;p43"/>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3;p43"/>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4;p43"/>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5;p43"/>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43"/>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27;p43"/>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8;p43"/>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473;p43"/>
          <p:cNvSpPr txBox="1">
            <a:spLocks/>
          </p:cNvSpPr>
          <p:nvPr/>
        </p:nvSpPr>
        <p:spPr>
          <a:xfrm>
            <a:off x="719999" y="13236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smtClean="0"/>
          </a:p>
        </p:txBody>
      </p:sp>
      <p:sp>
        <p:nvSpPr>
          <p:cNvPr id="59" name="Google Shape;1473;p43"/>
          <p:cNvSpPr txBox="1">
            <a:spLocks/>
          </p:cNvSpPr>
          <p:nvPr/>
        </p:nvSpPr>
        <p:spPr>
          <a:xfrm>
            <a:off x="872399" y="14760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60" name="Google Shape;1473;p43"/>
          <p:cNvSpPr txBox="1">
            <a:spLocks/>
          </p:cNvSpPr>
          <p:nvPr/>
        </p:nvSpPr>
        <p:spPr>
          <a:xfrm>
            <a:off x="1024799" y="16284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pic>
        <p:nvPicPr>
          <p:cNvPr id="1026" name="Picture 2" descr="Method in Java"/>
          <p:cNvPicPr>
            <a:picLocks noChangeAspect="1" noChangeArrowheads="1"/>
          </p:cNvPicPr>
          <p:nvPr/>
        </p:nvPicPr>
        <p:blipFill rotWithShape="1">
          <a:blip r:embed="rId2">
            <a:extLst>
              <a:ext uri="{28A0092B-C50C-407E-A947-70E740481C1C}">
                <a14:useLocalDpi xmlns:a14="http://schemas.microsoft.com/office/drawing/2010/main" val="0"/>
              </a:ext>
            </a:extLst>
          </a:blip>
          <a:srcRect t="10432"/>
          <a:stretch/>
        </p:blipFill>
        <p:spPr bwMode="auto">
          <a:xfrm>
            <a:off x="1233598" y="1311857"/>
            <a:ext cx="6667500" cy="276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4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172" y="522340"/>
            <a:ext cx="3736351" cy="544371"/>
          </a:xfrm>
        </p:spPr>
        <p:txBody>
          <a:bodyPr/>
          <a:lstStyle/>
          <a:p>
            <a:r>
              <a:rPr lang="en-IN" sz="3000" dirty="0" smtClean="0"/>
              <a:t>Method Declaration</a:t>
            </a:r>
            <a:endParaRPr lang="en-IN" sz="3000" dirty="0"/>
          </a:p>
        </p:txBody>
      </p:sp>
      <p:grpSp>
        <p:nvGrpSpPr>
          <p:cNvPr id="3" name="Google Shape;1475;p43"/>
          <p:cNvGrpSpPr/>
          <p:nvPr/>
        </p:nvGrpSpPr>
        <p:grpSpPr>
          <a:xfrm>
            <a:off x="7618382" y="2785729"/>
            <a:ext cx="1215611" cy="2327215"/>
            <a:chOff x="7465982" y="2633329"/>
            <a:chExt cx="1215611" cy="2327215"/>
          </a:xfrm>
        </p:grpSpPr>
        <p:grpSp>
          <p:nvGrpSpPr>
            <p:cNvPr id="4" name="Google Shape;1476;p43"/>
            <p:cNvGrpSpPr/>
            <p:nvPr/>
          </p:nvGrpSpPr>
          <p:grpSpPr>
            <a:xfrm>
              <a:off x="7811976" y="3402036"/>
              <a:ext cx="869617" cy="1442077"/>
              <a:chOff x="12574044" y="6091008"/>
              <a:chExt cx="1030597" cy="1709027"/>
            </a:xfrm>
          </p:grpSpPr>
          <p:sp>
            <p:nvSpPr>
              <p:cNvPr id="26" name="Google Shape;1477;p43"/>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8;p43"/>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9;p43"/>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0;p43"/>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1;p43"/>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2;p43"/>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3;p43"/>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4;p43"/>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5;p43"/>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6;p43"/>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7;p43"/>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8;p43"/>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9;p43"/>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0;p43"/>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1;p43"/>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2;p43"/>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3;p43"/>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4;p43"/>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5;p43"/>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6;p43"/>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7;p43"/>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8;p43"/>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9;p43"/>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0;p43"/>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1;p43"/>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2;p43"/>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3;p43"/>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4;p43"/>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5;p43"/>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6;p43"/>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7;p43"/>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08;p43"/>
            <p:cNvGrpSpPr/>
            <p:nvPr/>
          </p:nvGrpSpPr>
          <p:grpSpPr>
            <a:xfrm>
              <a:off x="7465982" y="4231825"/>
              <a:ext cx="589927" cy="728719"/>
              <a:chOff x="9390650" y="6712225"/>
              <a:chExt cx="1002595" cy="1238475"/>
            </a:xfrm>
          </p:grpSpPr>
          <p:sp>
            <p:nvSpPr>
              <p:cNvPr id="8" name="Google Shape;1509;p43"/>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0;p43"/>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43"/>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2;p43"/>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3;p43"/>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4;p43"/>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5;p43"/>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6;p43"/>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7;p43"/>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8;p43"/>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9;p43"/>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0;p43"/>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1;p43"/>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2;p43"/>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3;p43"/>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4;p43"/>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5;p43"/>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43"/>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27;p43"/>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8;p43"/>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473;p43"/>
          <p:cNvSpPr txBox="1">
            <a:spLocks/>
          </p:cNvSpPr>
          <p:nvPr/>
        </p:nvSpPr>
        <p:spPr>
          <a:xfrm>
            <a:off x="719999" y="13236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smtClean="0"/>
          </a:p>
        </p:txBody>
      </p:sp>
      <p:sp>
        <p:nvSpPr>
          <p:cNvPr id="59" name="Google Shape;1473;p43"/>
          <p:cNvSpPr txBox="1">
            <a:spLocks/>
          </p:cNvSpPr>
          <p:nvPr/>
        </p:nvSpPr>
        <p:spPr>
          <a:xfrm>
            <a:off x="872399" y="14760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60" name="Google Shape;1473;p43"/>
          <p:cNvSpPr txBox="1">
            <a:spLocks/>
          </p:cNvSpPr>
          <p:nvPr/>
        </p:nvSpPr>
        <p:spPr>
          <a:xfrm>
            <a:off x="1024799" y="16284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61" name="Google Shape;1473;p43"/>
          <p:cNvSpPr txBox="1">
            <a:spLocks/>
          </p:cNvSpPr>
          <p:nvPr/>
        </p:nvSpPr>
        <p:spPr>
          <a:xfrm>
            <a:off x="514165" y="1172814"/>
            <a:ext cx="8126049" cy="33840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r>
              <a:rPr lang="en-IN" dirty="0" smtClean="0">
                <a:latin typeface="Albert Sans"/>
              </a:rPr>
              <a:t>Lets see an Example Method to understand Method Dec</a:t>
            </a:r>
          </a:p>
          <a:p>
            <a:pPr lvl="2"/>
            <a:endParaRPr lang="en-IN" dirty="0" smtClean="0">
              <a:latin typeface="Albert Sans"/>
            </a:endParaRPr>
          </a:p>
          <a:p>
            <a:pPr lvl="2"/>
            <a:endParaRPr lang="en-IN" dirty="0">
              <a:latin typeface="Albert Sans"/>
            </a:endParaRPr>
          </a:p>
          <a:p>
            <a:pPr lvl="2"/>
            <a:r>
              <a:rPr lang="en-IN" dirty="0" smtClean="0">
                <a:latin typeface="Albert Sans"/>
              </a:rPr>
              <a:t>		</a:t>
            </a:r>
            <a:r>
              <a:rPr lang="en-IN" dirty="0" smtClean="0">
                <a:solidFill>
                  <a:srgbClr val="FF0000"/>
                </a:solidFill>
                <a:latin typeface="Albert Sans"/>
              </a:rPr>
              <a:t>public</a:t>
            </a:r>
            <a:r>
              <a:rPr lang="en-IN" dirty="0" smtClean="0">
                <a:latin typeface="Albert Sans"/>
              </a:rPr>
              <a:t> </a:t>
            </a:r>
            <a:r>
              <a:rPr lang="en-IN" dirty="0" err="1" smtClean="0">
                <a:solidFill>
                  <a:srgbClr val="FFC000"/>
                </a:solidFill>
                <a:latin typeface="Albert Sans"/>
              </a:rPr>
              <a:t>int</a:t>
            </a:r>
            <a:r>
              <a:rPr lang="en-IN" dirty="0" smtClean="0">
                <a:latin typeface="Albert Sans"/>
              </a:rPr>
              <a:t> </a:t>
            </a:r>
            <a:r>
              <a:rPr lang="en-IN" dirty="0" err="1" smtClean="0">
                <a:solidFill>
                  <a:srgbClr val="002060"/>
                </a:solidFill>
                <a:latin typeface="Albert Sans"/>
              </a:rPr>
              <a:t>methodName</a:t>
            </a:r>
            <a:r>
              <a:rPr lang="en-IN" dirty="0" smtClean="0">
                <a:latin typeface="Albert Sans"/>
              </a:rPr>
              <a:t>(</a:t>
            </a:r>
            <a:r>
              <a:rPr lang="en-IN" dirty="0" err="1" smtClean="0">
                <a:solidFill>
                  <a:srgbClr val="00B050"/>
                </a:solidFill>
                <a:latin typeface="Albert Sans"/>
              </a:rPr>
              <a:t>int</a:t>
            </a:r>
            <a:r>
              <a:rPr lang="en-IN" dirty="0" smtClean="0">
                <a:solidFill>
                  <a:srgbClr val="00B050"/>
                </a:solidFill>
                <a:latin typeface="Albert Sans"/>
              </a:rPr>
              <a:t> </a:t>
            </a:r>
            <a:r>
              <a:rPr lang="en-IN" dirty="0" err="1" smtClean="0">
                <a:solidFill>
                  <a:srgbClr val="00B050"/>
                </a:solidFill>
                <a:latin typeface="Albert Sans"/>
              </a:rPr>
              <a:t>a,int</a:t>
            </a:r>
            <a:r>
              <a:rPr lang="en-IN" dirty="0" smtClean="0">
                <a:solidFill>
                  <a:srgbClr val="00B050"/>
                </a:solidFill>
                <a:latin typeface="Albert Sans"/>
              </a:rPr>
              <a:t> b</a:t>
            </a:r>
            <a:r>
              <a:rPr lang="en-IN" dirty="0" smtClean="0">
                <a:latin typeface="Albert Sans"/>
              </a:rPr>
              <a:t>)</a:t>
            </a:r>
          </a:p>
          <a:p>
            <a:pPr lvl="2"/>
            <a:r>
              <a:rPr lang="en-IN" dirty="0">
                <a:latin typeface="Albert Sans"/>
              </a:rPr>
              <a:t>	</a:t>
            </a:r>
            <a:r>
              <a:rPr lang="en-IN" dirty="0" smtClean="0">
                <a:latin typeface="Albert Sans"/>
              </a:rPr>
              <a:t>	{</a:t>
            </a:r>
          </a:p>
          <a:p>
            <a:pPr lvl="2"/>
            <a:r>
              <a:rPr lang="en-IN" dirty="0">
                <a:latin typeface="Albert Sans"/>
              </a:rPr>
              <a:t>	</a:t>
            </a:r>
            <a:r>
              <a:rPr lang="en-IN" dirty="0" smtClean="0">
                <a:latin typeface="Albert Sans"/>
              </a:rPr>
              <a:t>	</a:t>
            </a:r>
            <a:r>
              <a:rPr lang="en-IN" dirty="0">
                <a:latin typeface="Albert Sans"/>
              </a:rPr>
              <a:t>	</a:t>
            </a:r>
            <a:r>
              <a:rPr lang="en-IN" dirty="0" smtClean="0">
                <a:latin typeface="Albert Sans"/>
              </a:rPr>
              <a:t>//body</a:t>
            </a:r>
          </a:p>
          <a:p>
            <a:pPr lvl="2"/>
            <a:r>
              <a:rPr lang="en-IN" dirty="0">
                <a:latin typeface="Albert Sans"/>
              </a:rPr>
              <a:t>	</a:t>
            </a:r>
            <a:r>
              <a:rPr lang="en-IN" dirty="0" smtClean="0">
                <a:latin typeface="Albert Sans"/>
              </a:rPr>
              <a:t>	}</a:t>
            </a:r>
          </a:p>
          <a:p>
            <a:pPr lvl="2"/>
            <a:r>
              <a:rPr lang="en-IN" dirty="0">
                <a:latin typeface="Albert Sans"/>
              </a:rPr>
              <a:t>	</a:t>
            </a:r>
            <a:r>
              <a:rPr lang="en-IN" dirty="0" smtClean="0">
                <a:latin typeface="Albert Sans"/>
              </a:rPr>
              <a:t>	</a:t>
            </a:r>
          </a:p>
          <a:p>
            <a:pPr lvl="2"/>
            <a:endParaRPr lang="en-IN" dirty="0" smtClean="0">
              <a:latin typeface="Albert Sans"/>
            </a:endParaRPr>
          </a:p>
          <a:p>
            <a:pPr lvl="2"/>
            <a:r>
              <a:rPr lang="en-IN" dirty="0">
                <a:latin typeface="Albert Sans"/>
              </a:rPr>
              <a:t>	</a:t>
            </a:r>
            <a:r>
              <a:rPr lang="en-IN" dirty="0" smtClean="0">
                <a:solidFill>
                  <a:srgbClr val="FF0000"/>
                </a:solidFill>
                <a:latin typeface="Albert Sans"/>
              </a:rPr>
              <a:t>            public </a:t>
            </a:r>
            <a:r>
              <a:rPr lang="en-IN" dirty="0" smtClean="0">
                <a:latin typeface="Albert Sans"/>
              </a:rPr>
              <a:t>is Access Modifier</a:t>
            </a:r>
          </a:p>
          <a:p>
            <a:pPr lvl="2"/>
            <a:r>
              <a:rPr lang="en-IN" dirty="0">
                <a:latin typeface="Albert Sans"/>
              </a:rPr>
              <a:t>	 </a:t>
            </a:r>
            <a:r>
              <a:rPr lang="en-IN" dirty="0" smtClean="0">
                <a:latin typeface="Albert Sans"/>
              </a:rPr>
              <a:t>           </a:t>
            </a:r>
            <a:r>
              <a:rPr lang="en-IN" dirty="0" err="1" smtClean="0">
                <a:solidFill>
                  <a:srgbClr val="FFC000"/>
                </a:solidFill>
                <a:latin typeface="Albert Sans"/>
              </a:rPr>
              <a:t>int</a:t>
            </a:r>
            <a:r>
              <a:rPr lang="en-IN" dirty="0" smtClean="0">
                <a:latin typeface="Albert Sans"/>
              </a:rPr>
              <a:t> is Return Type</a:t>
            </a:r>
          </a:p>
          <a:p>
            <a:pPr lvl="2"/>
            <a:r>
              <a:rPr lang="en-IN" dirty="0">
                <a:latin typeface="Albert Sans"/>
              </a:rPr>
              <a:t>	 </a:t>
            </a:r>
            <a:r>
              <a:rPr lang="en-IN" dirty="0" smtClean="0">
                <a:latin typeface="Albert Sans"/>
              </a:rPr>
              <a:t>           </a:t>
            </a:r>
            <a:r>
              <a:rPr lang="en-IN" dirty="0" err="1" smtClean="0">
                <a:solidFill>
                  <a:srgbClr val="002060"/>
                </a:solidFill>
                <a:latin typeface="Albert Sans"/>
              </a:rPr>
              <a:t>methodName</a:t>
            </a:r>
            <a:r>
              <a:rPr lang="en-IN" dirty="0" smtClean="0">
                <a:latin typeface="Albert Sans"/>
              </a:rPr>
              <a:t> is The name of the Method</a:t>
            </a:r>
          </a:p>
          <a:p>
            <a:pPr lvl="2"/>
            <a:r>
              <a:rPr lang="en-IN" dirty="0">
                <a:latin typeface="Albert Sans"/>
              </a:rPr>
              <a:t>	</a:t>
            </a:r>
            <a:r>
              <a:rPr lang="en-IN" dirty="0">
                <a:solidFill>
                  <a:srgbClr val="00B050"/>
                </a:solidFill>
                <a:latin typeface="Albert Sans"/>
              </a:rPr>
              <a:t> </a:t>
            </a:r>
            <a:r>
              <a:rPr lang="en-IN" dirty="0" smtClean="0">
                <a:solidFill>
                  <a:srgbClr val="00B050"/>
                </a:solidFill>
                <a:latin typeface="Albert Sans"/>
              </a:rPr>
              <a:t>           (</a:t>
            </a:r>
            <a:r>
              <a:rPr lang="en-IN" dirty="0" err="1" smtClean="0">
                <a:solidFill>
                  <a:srgbClr val="00B050"/>
                </a:solidFill>
                <a:latin typeface="Albert Sans"/>
              </a:rPr>
              <a:t>int</a:t>
            </a:r>
            <a:r>
              <a:rPr lang="en-IN" dirty="0" smtClean="0">
                <a:solidFill>
                  <a:srgbClr val="00B050"/>
                </a:solidFill>
                <a:latin typeface="Albert Sans"/>
              </a:rPr>
              <a:t> </a:t>
            </a:r>
            <a:r>
              <a:rPr lang="en-IN" dirty="0" err="1" smtClean="0">
                <a:solidFill>
                  <a:srgbClr val="00B050"/>
                </a:solidFill>
                <a:latin typeface="Albert Sans"/>
              </a:rPr>
              <a:t>a,int</a:t>
            </a:r>
            <a:r>
              <a:rPr lang="en-IN" dirty="0" smtClean="0">
                <a:solidFill>
                  <a:srgbClr val="00B050"/>
                </a:solidFill>
                <a:latin typeface="Albert Sans"/>
              </a:rPr>
              <a:t> b) </a:t>
            </a:r>
            <a:r>
              <a:rPr lang="en-IN" dirty="0" smtClean="0">
                <a:latin typeface="Albert Sans"/>
              </a:rPr>
              <a:t>is parameter	</a:t>
            </a:r>
          </a:p>
          <a:p>
            <a:pPr lvl="2"/>
            <a:r>
              <a:rPr lang="en-IN" dirty="0">
                <a:latin typeface="Albert Sans"/>
              </a:rPr>
              <a:t>	 </a:t>
            </a:r>
            <a:r>
              <a:rPr lang="en-IN" dirty="0" smtClean="0">
                <a:latin typeface="Albert Sans"/>
              </a:rPr>
              <a:t>           Both Method name and Parameter is called Method Signature</a:t>
            </a:r>
            <a:endParaRPr lang="en-IN" dirty="0">
              <a:latin typeface="Albert Sans"/>
            </a:endParaRPr>
          </a:p>
        </p:txBody>
      </p:sp>
    </p:spTree>
    <p:extLst>
      <p:ext uri="{BB962C8B-B14F-4D97-AF65-F5344CB8AC3E}">
        <p14:creationId xmlns:p14="http://schemas.microsoft.com/office/powerpoint/2010/main" val="1082353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3352" name="Google Shape;3352;p60"/>
          <p:cNvSpPr txBox="1">
            <a:spLocks noGrp="1"/>
          </p:cNvSpPr>
          <p:nvPr>
            <p:ph type="title"/>
          </p:nvPr>
        </p:nvSpPr>
        <p:spPr>
          <a:xfrm>
            <a:off x="1083876" y="271375"/>
            <a:ext cx="4227863" cy="5668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Types Of Methods </a:t>
            </a:r>
            <a:endParaRPr sz="2400" dirty="0"/>
          </a:p>
        </p:txBody>
      </p:sp>
      <p:sp>
        <p:nvSpPr>
          <p:cNvPr id="3353" name="Google Shape;3353;p60"/>
          <p:cNvSpPr txBox="1">
            <a:spLocks noGrp="1"/>
          </p:cNvSpPr>
          <p:nvPr>
            <p:ph type="subTitle" idx="1"/>
          </p:nvPr>
        </p:nvSpPr>
        <p:spPr>
          <a:xfrm>
            <a:off x="1083876" y="838230"/>
            <a:ext cx="7659432" cy="3922956"/>
          </a:xfrm>
          <a:prstGeom prst="rect">
            <a:avLst/>
          </a:prstGeom>
        </p:spPr>
        <p:txBody>
          <a:bodyPr spcFirstLastPara="1" wrap="square" lIns="91425" tIns="91425" rIns="91425" bIns="91425" anchor="t" anchorCtr="0">
            <a:noAutofit/>
          </a:bodyPr>
          <a:lstStyle/>
          <a:p>
            <a:pPr marL="0" lvl="0" indent="0"/>
            <a:r>
              <a:rPr lang="en-IN" dirty="0" smtClean="0"/>
              <a:t>Methods in JAVA have 2 Types:</a:t>
            </a:r>
          </a:p>
          <a:p>
            <a:pPr marL="0" lvl="0" indent="0"/>
            <a:r>
              <a:rPr lang="en-IN" dirty="0"/>
              <a:t>	</a:t>
            </a:r>
            <a:r>
              <a:rPr lang="en-IN" dirty="0" smtClean="0"/>
              <a:t>	</a:t>
            </a:r>
          </a:p>
          <a:p>
            <a:pPr marL="285750" lvl="0" indent="-285750">
              <a:buFont typeface="Arial" panose="020B0604020202020204" pitchFamily="34" charset="0"/>
              <a:buChar char="•"/>
            </a:pPr>
            <a:r>
              <a:rPr lang="en-IN" dirty="0" smtClean="0"/>
              <a:t>User-Defined</a:t>
            </a:r>
          </a:p>
          <a:p>
            <a:pPr marL="0" lvl="0" indent="0"/>
            <a:endParaRPr lang="en-IN" dirty="0" smtClean="0"/>
          </a:p>
          <a:p>
            <a:pPr marL="0" indent="0"/>
            <a:r>
              <a:rPr lang="en-IN" dirty="0"/>
              <a:t>The method written by the user or programmer is known as a user-defined method. These methods are modified according to the requirement</a:t>
            </a:r>
            <a:r>
              <a:rPr lang="en-IN" dirty="0" smtClean="0"/>
              <a:t>.</a:t>
            </a:r>
          </a:p>
          <a:p>
            <a:pPr marL="0" indent="0"/>
            <a:endParaRPr lang="en-IN" dirty="0"/>
          </a:p>
          <a:p>
            <a:pPr marL="285750" lvl="0" indent="-285750">
              <a:buFont typeface="Arial" panose="020B0604020202020204" pitchFamily="34" charset="0"/>
              <a:buChar char="•"/>
            </a:pPr>
            <a:r>
              <a:rPr lang="en-IN" dirty="0" smtClean="0"/>
              <a:t>Pre-Defined</a:t>
            </a:r>
          </a:p>
          <a:p>
            <a:pPr marL="285750" lvl="0" indent="-285750">
              <a:buFont typeface="Arial" panose="020B0604020202020204" pitchFamily="34" charset="0"/>
              <a:buChar char="•"/>
            </a:pPr>
            <a:endParaRPr lang="en-IN" dirty="0" smtClean="0"/>
          </a:p>
          <a:p>
            <a:pPr marL="0" lvl="0" indent="0"/>
            <a:r>
              <a:rPr lang="en-IN" dirty="0"/>
              <a:t>P</a:t>
            </a:r>
            <a:r>
              <a:rPr lang="en-IN" dirty="0" smtClean="0"/>
              <a:t>redefined </a:t>
            </a:r>
            <a:r>
              <a:rPr lang="en-IN" dirty="0"/>
              <a:t>methods are the method that is already defined in the Java class libraries is known as predefined methods. It is also known as the standard library method or built-in method. We can directly use these methods just by calling them in the program at any point. </a:t>
            </a:r>
            <a:r>
              <a:rPr lang="en-IN" dirty="0" smtClean="0"/>
              <a:t>When </a:t>
            </a:r>
            <a:r>
              <a:rPr lang="en-IN" dirty="0"/>
              <a:t>we call any of the predefined methods in our program, a series of codes related to the corresponding method runs in the background that is already stored in the library.</a:t>
            </a:r>
          </a:p>
          <a:p>
            <a:pPr marL="0" lvl="0" indent="0"/>
            <a:endParaRPr dirty="0"/>
          </a:p>
        </p:txBody>
      </p:sp>
    </p:spTree>
    <p:extLst>
      <p:ext uri="{BB962C8B-B14F-4D97-AF65-F5344CB8AC3E}">
        <p14:creationId xmlns:p14="http://schemas.microsoft.com/office/powerpoint/2010/main" val="3222753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44"/>
          <p:cNvSpPr txBox="1">
            <a:spLocks noGrp="1"/>
          </p:cNvSpPr>
          <p:nvPr>
            <p:ph type="title"/>
          </p:nvPr>
        </p:nvSpPr>
        <p:spPr>
          <a:xfrm>
            <a:off x="720000" y="521208"/>
            <a:ext cx="77109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Various Methods</a:t>
            </a:r>
            <a:endParaRPr dirty="0"/>
          </a:p>
        </p:txBody>
      </p:sp>
      <p:sp>
        <p:nvSpPr>
          <p:cNvPr id="1534" name="Google Shape;1534;p44"/>
          <p:cNvSpPr txBox="1">
            <a:spLocks noGrp="1"/>
          </p:cNvSpPr>
          <p:nvPr>
            <p:ph type="subTitle" idx="1"/>
          </p:nvPr>
        </p:nvSpPr>
        <p:spPr>
          <a:xfrm>
            <a:off x="4135975" y="1507500"/>
            <a:ext cx="4294800" cy="2128500"/>
          </a:xfrm>
          <a:prstGeom prst="rect">
            <a:avLst/>
          </a:prstGeom>
        </p:spPr>
        <p:txBody>
          <a:bodyPr spcFirstLastPara="1" wrap="square" lIns="91425" tIns="91425" rIns="91425" bIns="91425" anchor="t" anchorCtr="0">
            <a:noAutofit/>
          </a:bodyPr>
          <a:lstStyle/>
          <a:p>
            <a:pPr fontAlgn="base"/>
            <a:r>
              <a:rPr lang="en-IN" b="1" dirty="0" smtClean="0"/>
              <a:t>Instance Method</a:t>
            </a:r>
            <a:endParaRPr lang="en-IN" b="1" dirty="0"/>
          </a:p>
          <a:p>
            <a:r>
              <a:rPr lang="en-IN" b="1" dirty="0" smtClean="0"/>
              <a:t>Final Method</a:t>
            </a:r>
            <a:endParaRPr lang="en-IN" b="1" dirty="0"/>
          </a:p>
          <a:p>
            <a:r>
              <a:rPr lang="en-IN" b="1" dirty="0" smtClean="0"/>
              <a:t>Static Method</a:t>
            </a:r>
            <a:endParaRPr lang="en-IN" b="1" dirty="0"/>
          </a:p>
          <a:p>
            <a:r>
              <a:rPr lang="en-IN" b="1" dirty="0" smtClean="0"/>
              <a:t>Accessor Method &amp; Mutator Method</a:t>
            </a:r>
            <a:endParaRPr lang="en-IN" b="1" dirty="0"/>
          </a:p>
          <a:p>
            <a:r>
              <a:rPr lang="en-IN" b="1" dirty="0" smtClean="0"/>
              <a:t>Abstract Method</a:t>
            </a:r>
            <a:endParaRPr lang="en-IN" b="1" dirty="0"/>
          </a:p>
          <a:p>
            <a:r>
              <a:rPr lang="en-IN" b="1" dirty="0" smtClean="0"/>
              <a:t>Factory Method</a:t>
            </a:r>
            <a:endParaRPr lang="en-IN" b="1" dirty="0"/>
          </a:p>
          <a:p>
            <a:pPr marL="139700" indent="0">
              <a:buNone/>
            </a:pPr>
            <a:r>
              <a:rPr lang="en-IN" dirty="0"/>
              <a:t/>
            </a:r>
            <a:br>
              <a:rPr lang="en-IN" dirty="0"/>
            </a:br>
            <a:endParaRPr dirty="0"/>
          </a:p>
        </p:txBody>
      </p:sp>
      <p:grpSp>
        <p:nvGrpSpPr>
          <p:cNvPr id="1535" name="Google Shape;1535;p44"/>
          <p:cNvGrpSpPr/>
          <p:nvPr/>
        </p:nvGrpSpPr>
        <p:grpSpPr>
          <a:xfrm>
            <a:off x="-564500" y="1477273"/>
            <a:ext cx="7031434" cy="3716657"/>
            <a:chOff x="-564500" y="1477273"/>
            <a:chExt cx="7031434" cy="3716657"/>
          </a:xfrm>
        </p:grpSpPr>
        <p:grpSp>
          <p:nvGrpSpPr>
            <p:cNvPr id="1536" name="Google Shape;1536;p44"/>
            <p:cNvGrpSpPr/>
            <p:nvPr/>
          </p:nvGrpSpPr>
          <p:grpSpPr>
            <a:xfrm>
              <a:off x="904290" y="1477273"/>
              <a:ext cx="783133" cy="1070328"/>
              <a:chOff x="904290" y="1477273"/>
              <a:chExt cx="783133" cy="1070328"/>
            </a:xfrm>
          </p:grpSpPr>
          <p:sp>
            <p:nvSpPr>
              <p:cNvPr id="1537" name="Google Shape;1537;p44"/>
              <p:cNvSpPr/>
              <p:nvPr/>
            </p:nvSpPr>
            <p:spPr>
              <a:xfrm>
                <a:off x="954662" y="244825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44"/>
              <p:cNvGrpSpPr/>
              <p:nvPr/>
            </p:nvGrpSpPr>
            <p:grpSpPr>
              <a:xfrm>
                <a:off x="904290" y="1477273"/>
                <a:ext cx="114150" cy="114196"/>
                <a:chOff x="-685100" y="4136737"/>
                <a:chExt cx="38359" cy="38359"/>
              </a:xfrm>
            </p:grpSpPr>
            <p:sp>
              <p:nvSpPr>
                <p:cNvPr id="1539" name="Google Shape;1539;p4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1" name="Google Shape;1541;p44"/>
              <p:cNvSpPr/>
              <p:nvPr/>
            </p:nvSpPr>
            <p:spPr>
              <a:xfrm>
                <a:off x="1268290" y="20160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44"/>
            <p:cNvGrpSpPr/>
            <p:nvPr/>
          </p:nvGrpSpPr>
          <p:grpSpPr>
            <a:xfrm>
              <a:off x="-564500" y="1591470"/>
              <a:ext cx="7031434" cy="3602460"/>
              <a:chOff x="-564500" y="1591470"/>
              <a:chExt cx="7031434" cy="3602460"/>
            </a:xfrm>
          </p:grpSpPr>
          <p:sp>
            <p:nvSpPr>
              <p:cNvPr id="1543" name="Google Shape;1543;p44"/>
              <p:cNvSpPr/>
              <p:nvPr/>
            </p:nvSpPr>
            <p:spPr>
              <a:xfrm>
                <a:off x="-564500" y="2552900"/>
                <a:ext cx="7031434" cy="2641030"/>
              </a:xfrm>
              <a:custGeom>
                <a:avLst/>
                <a:gdLst/>
                <a:ahLst/>
                <a:cxnLst/>
                <a:rect l="l" t="t" r="r" b="b"/>
                <a:pathLst>
                  <a:path w="321584" h="120788" extrusionOk="0">
                    <a:moveTo>
                      <a:pt x="0" y="65800"/>
                    </a:moveTo>
                    <a:lnTo>
                      <a:pt x="112755" y="0"/>
                    </a:lnTo>
                    <a:lnTo>
                      <a:pt x="321584" y="120788"/>
                    </a:lnTo>
                    <a:lnTo>
                      <a:pt x="1853" y="120788"/>
                    </a:lnTo>
                    <a:close/>
                  </a:path>
                </a:pathLst>
              </a:custGeom>
              <a:solidFill>
                <a:schemeClr val="lt1"/>
              </a:solidFill>
              <a:ln w="9525" cap="flat" cmpd="sng">
                <a:solidFill>
                  <a:schemeClr val="dk1"/>
                </a:solidFill>
                <a:prstDash val="solid"/>
                <a:round/>
                <a:headEnd type="none" w="med" len="med"/>
                <a:tailEnd type="none" w="med" len="med"/>
              </a:ln>
            </p:spPr>
          </p:sp>
          <p:grpSp>
            <p:nvGrpSpPr>
              <p:cNvPr id="1544" name="Google Shape;1544;p44"/>
              <p:cNvGrpSpPr/>
              <p:nvPr/>
            </p:nvGrpSpPr>
            <p:grpSpPr>
              <a:xfrm>
                <a:off x="369532" y="1591470"/>
                <a:ext cx="3279262" cy="2924703"/>
                <a:chOff x="-2400037" y="242162"/>
                <a:chExt cx="2075482" cy="1851078"/>
              </a:xfrm>
            </p:grpSpPr>
            <p:sp>
              <p:nvSpPr>
                <p:cNvPr id="1545" name="Google Shape;1545;p44"/>
                <p:cNvSpPr/>
                <p:nvPr/>
              </p:nvSpPr>
              <p:spPr>
                <a:xfrm>
                  <a:off x="-1078925" y="736525"/>
                  <a:ext cx="287400" cy="207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4"/>
                <p:cNvSpPr/>
                <p:nvPr/>
              </p:nvSpPr>
              <p:spPr>
                <a:xfrm>
                  <a:off x="-535958" y="1536503"/>
                  <a:ext cx="1242" cy="5383"/>
                </a:xfrm>
                <a:custGeom>
                  <a:avLst/>
                  <a:gdLst/>
                  <a:ahLst/>
                  <a:cxnLst/>
                  <a:rect l="l" t="t" r="r" b="b"/>
                  <a:pathLst>
                    <a:path w="15" h="65" extrusionOk="0">
                      <a:moveTo>
                        <a:pt x="14" y="0"/>
                      </a:moveTo>
                      <a:cubicBezTo>
                        <a:pt x="14" y="21"/>
                        <a:pt x="7" y="43"/>
                        <a:pt x="1" y="64"/>
                      </a:cubicBezTo>
                      <a:lnTo>
                        <a:pt x="14" y="64"/>
                      </a:lnTo>
                      <a:lnTo>
                        <a:pt x="14"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4"/>
                <p:cNvSpPr/>
                <p:nvPr/>
              </p:nvSpPr>
              <p:spPr>
                <a:xfrm>
                  <a:off x="-1407380" y="900760"/>
                  <a:ext cx="188062" cy="108398"/>
                </a:xfrm>
                <a:custGeom>
                  <a:avLst/>
                  <a:gdLst/>
                  <a:ahLst/>
                  <a:cxnLst/>
                  <a:rect l="l" t="t" r="r" b="b"/>
                  <a:pathLst>
                    <a:path w="2271" h="1309" extrusionOk="0">
                      <a:moveTo>
                        <a:pt x="0" y="1"/>
                      </a:moveTo>
                      <a:lnTo>
                        <a:pt x="2264" y="1308"/>
                      </a:lnTo>
                      <a:lnTo>
                        <a:pt x="2271" y="1308"/>
                      </a:lnTo>
                      <a:lnTo>
                        <a:pt x="0"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4"/>
                <p:cNvSpPr/>
                <p:nvPr/>
              </p:nvSpPr>
              <p:spPr>
                <a:xfrm>
                  <a:off x="-535958" y="1536503"/>
                  <a:ext cx="1242" cy="5383"/>
                </a:xfrm>
                <a:custGeom>
                  <a:avLst/>
                  <a:gdLst/>
                  <a:ahLst/>
                  <a:cxnLst/>
                  <a:rect l="l" t="t" r="r" b="b"/>
                  <a:pathLst>
                    <a:path w="15" h="65" extrusionOk="0">
                      <a:moveTo>
                        <a:pt x="14" y="0"/>
                      </a:moveTo>
                      <a:cubicBezTo>
                        <a:pt x="14" y="21"/>
                        <a:pt x="7" y="43"/>
                        <a:pt x="1" y="64"/>
                      </a:cubicBezTo>
                      <a:lnTo>
                        <a:pt x="14" y="64"/>
                      </a:lnTo>
                      <a:lnTo>
                        <a:pt x="14"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4"/>
                <p:cNvSpPr/>
                <p:nvPr/>
              </p:nvSpPr>
              <p:spPr>
                <a:xfrm>
                  <a:off x="-1407380" y="900760"/>
                  <a:ext cx="188062" cy="108398"/>
                </a:xfrm>
                <a:custGeom>
                  <a:avLst/>
                  <a:gdLst/>
                  <a:ahLst/>
                  <a:cxnLst/>
                  <a:rect l="l" t="t" r="r" b="b"/>
                  <a:pathLst>
                    <a:path w="2271" h="1309" extrusionOk="0">
                      <a:moveTo>
                        <a:pt x="0" y="1"/>
                      </a:moveTo>
                      <a:lnTo>
                        <a:pt x="2264" y="1308"/>
                      </a:lnTo>
                      <a:lnTo>
                        <a:pt x="2271" y="1308"/>
                      </a:lnTo>
                      <a:lnTo>
                        <a:pt x="0"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4"/>
                <p:cNvSpPr/>
                <p:nvPr/>
              </p:nvSpPr>
              <p:spPr>
                <a:xfrm>
                  <a:off x="-1407380" y="900760"/>
                  <a:ext cx="188062" cy="108398"/>
                </a:xfrm>
                <a:custGeom>
                  <a:avLst/>
                  <a:gdLst/>
                  <a:ahLst/>
                  <a:cxnLst/>
                  <a:rect l="l" t="t" r="r" b="b"/>
                  <a:pathLst>
                    <a:path w="2271" h="1309" extrusionOk="0">
                      <a:moveTo>
                        <a:pt x="0" y="1"/>
                      </a:moveTo>
                      <a:lnTo>
                        <a:pt x="2264" y="1308"/>
                      </a:lnTo>
                      <a:lnTo>
                        <a:pt x="2271" y="1308"/>
                      </a:lnTo>
                      <a:lnTo>
                        <a:pt x="0"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1305108" y="245308"/>
                  <a:ext cx="828" cy="662"/>
                </a:xfrm>
                <a:custGeom>
                  <a:avLst/>
                  <a:gdLst/>
                  <a:ahLst/>
                  <a:cxnLst/>
                  <a:rect l="l" t="t" r="r" b="b"/>
                  <a:pathLst>
                    <a:path w="10" h="8" extrusionOk="0">
                      <a:moveTo>
                        <a:pt x="9" y="1"/>
                      </a:moveTo>
                      <a:cubicBezTo>
                        <a:pt x="1" y="1"/>
                        <a:pt x="1" y="1"/>
                        <a:pt x="1" y="8"/>
                      </a:cubicBezTo>
                      <a:lnTo>
                        <a:pt x="9"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1305108" y="245308"/>
                  <a:ext cx="828" cy="662"/>
                </a:xfrm>
                <a:custGeom>
                  <a:avLst/>
                  <a:gdLst/>
                  <a:ahLst/>
                  <a:cxnLst/>
                  <a:rect l="l" t="t" r="r" b="b"/>
                  <a:pathLst>
                    <a:path w="10" h="8" fill="none" extrusionOk="0">
                      <a:moveTo>
                        <a:pt x="9" y="1"/>
                      </a:moveTo>
                      <a:cubicBezTo>
                        <a:pt x="1" y="1"/>
                        <a:pt x="1" y="1"/>
                        <a:pt x="1" y="8"/>
                      </a:cubicBezTo>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1304363" y="242162"/>
                  <a:ext cx="979808" cy="1299123"/>
                </a:xfrm>
                <a:custGeom>
                  <a:avLst/>
                  <a:gdLst/>
                  <a:ahLst/>
                  <a:cxnLst/>
                  <a:rect l="l" t="t" r="r" b="b"/>
                  <a:pathLst>
                    <a:path w="11832" h="15688" extrusionOk="0">
                      <a:moveTo>
                        <a:pt x="218" y="0"/>
                      </a:moveTo>
                      <a:cubicBezTo>
                        <a:pt x="207" y="0"/>
                        <a:pt x="197" y="1"/>
                        <a:pt x="187" y="2"/>
                      </a:cubicBezTo>
                      <a:cubicBezTo>
                        <a:pt x="157" y="11"/>
                        <a:pt x="114" y="18"/>
                        <a:pt x="71" y="25"/>
                      </a:cubicBezTo>
                      <a:cubicBezTo>
                        <a:pt x="64" y="25"/>
                        <a:pt x="57" y="32"/>
                        <a:pt x="50" y="32"/>
                      </a:cubicBezTo>
                      <a:cubicBezTo>
                        <a:pt x="28" y="32"/>
                        <a:pt x="14" y="39"/>
                        <a:pt x="0" y="39"/>
                      </a:cubicBezTo>
                      <a:lnTo>
                        <a:pt x="35" y="39"/>
                      </a:lnTo>
                      <a:cubicBezTo>
                        <a:pt x="50" y="39"/>
                        <a:pt x="64" y="39"/>
                        <a:pt x="86" y="46"/>
                      </a:cubicBezTo>
                      <a:cubicBezTo>
                        <a:pt x="100" y="54"/>
                        <a:pt x="121" y="61"/>
                        <a:pt x="136" y="68"/>
                      </a:cubicBezTo>
                      <a:lnTo>
                        <a:pt x="11436" y="6587"/>
                      </a:lnTo>
                      <a:cubicBezTo>
                        <a:pt x="11565" y="6667"/>
                        <a:pt x="11645" y="6868"/>
                        <a:pt x="11602" y="7032"/>
                      </a:cubicBezTo>
                      <a:lnTo>
                        <a:pt x="9488" y="15494"/>
                      </a:lnTo>
                      <a:cubicBezTo>
                        <a:pt x="9480" y="15508"/>
                        <a:pt x="9480" y="15515"/>
                        <a:pt x="9480" y="15522"/>
                      </a:cubicBezTo>
                      <a:cubicBezTo>
                        <a:pt x="9473" y="15528"/>
                        <a:pt x="9473" y="15537"/>
                        <a:pt x="9473" y="15537"/>
                      </a:cubicBezTo>
                      <a:lnTo>
                        <a:pt x="9473" y="15544"/>
                      </a:lnTo>
                      <a:cubicBezTo>
                        <a:pt x="9466" y="15551"/>
                        <a:pt x="9466" y="15558"/>
                        <a:pt x="9459" y="15572"/>
                      </a:cubicBezTo>
                      <a:cubicBezTo>
                        <a:pt x="9452" y="15580"/>
                        <a:pt x="9452" y="15587"/>
                        <a:pt x="9445" y="15594"/>
                      </a:cubicBezTo>
                      <a:cubicBezTo>
                        <a:pt x="9430" y="15615"/>
                        <a:pt x="9416" y="15637"/>
                        <a:pt x="9393" y="15651"/>
                      </a:cubicBezTo>
                      <a:cubicBezTo>
                        <a:pt x="9387" y="15651"/>
                        <a:pt x="9387" y="15658"/>
                        <a:pt x="9380" y="15658"/>
                      </a:cubicBezTo>
                      <a:cubicBezTo>
                        <a:pt x="9380" y="15666"/>
                        <a:pt x="9373" y="15666"/>
                        <a:pt x="9366" y="15666"/>
                      </a:cubicBezTo>
                      <a:cubicBezTo>
                        <a:pt x="9359" y="15673"/>
                        <a:pt x="9350" y="15680"/>
                        <a:pt x="9337" y="15680"/>
                      </a:cubicBezTo>
                      <a:cubicBezTo>
                        <a:pt x="9335" y="15682"/>
                        <a:pt x="9333" y="15683"/>
                        <a:pt x="9331" y="15684"/>
                      </a:cubicBezTo>
                      <a:lnTo>
                        <a:pt x="9331" y="15684"/>
                      </a:lnTo>
                      <a:cubicBezTo>
                        <a:pt x="9388" y="15677"/>
                        <a:pt x="9444" y="15665"/>
                        <a:pt x="9495" y="15651"/>
                      </a:cubicBezTo>
                      <a:cubicBezTo>
                        <a:pt x="9581" y="15637"/>
                        <a:pt x="9645" y="15565"/>
                        <a:pt x="9675" y="15458"/>
                      </a:cubicBezTo>
                      <a:lnTo>
                        <a:pt x="11788" y="6998"/>
                      </a:lnTo>
                      <a:cubicBezTo>
                        <a:pt x="11831" y="6832"/>
                        <a:pt x="11759" y="6630"/>
                        <a:pt x="11622" y="6551"/>
                      </a:cubicBezTo>
                      <a:lnTo>
                        <a:pt x="330" y="32"/>
                      </a:lnTo>
                      <a:cubicBezTo>
                        <a:pt x="291" y="9"/>
                        <a:pt x="253" y="0"/>
                        <a:pt x="218" y="0"/>
                      </a:cubicBezTo>
                      <a:close/>
                      <a:moveTo>
                        <a:pt x="9331" y="15684"/>
                      </a:moveTo>
                      <a:cubicBezTo>
                        <a:pt x="9323" y="15685"/>
                        <a:pt x="9315" y="15686"/>
                        <a:pt x="9307" y="15687"/>
                      </a:cubicBezTo>
                      <a:cubicBezTo>
                        <a:pt x="9319" y="15687"/>
                        <a:pt x="9325" y="15687"/>
                        <a:pt x="9331" y="15684"/>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1407380" y="900760"/>
                  <a:ext cx="188062" cy="108398"/>
                </a:xfrm>
                <a:custGeom>
                  <a:avLst/>
                  <a:gdLst/>
                  <a:ahLst/>
                  <a:cxnLst/>
                  <a:rect l="l" t="t" r="r" b="b"/>
                  <a:pathLst>
                    <a:path w="2271" h="1309" extrusionOk="0">
                      <a:moveTo>
                        <a:pt x="0" y="1"/>
                      </a:moveTo>
                      <a:lnTo>
                        <a:pt x="2264" y="1308"/>
                      </a:lnTo>
                      <a:lnTo>
                        <a:pt x="2271" y="1308"/>
                      </a:lnTo>
                      <a:lnTo>
                        <a:pt x="0"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535958" y="1536503"/>
                  <a:ext cx="1242" cy="5383"/>
                </a:xfrm>
                <a:custGeom>
                  <a:avLst/>
                  <a:gdLst/>
                  <a:ahLst/>
                  <a:cxnLst/>
                  <a:rect l="l" t="t" r="r" b="b"/>
                  <a:pathLst>
                    <a:path w="15" h="65" extrusionOk="0">
                      <a:moveTo>
                        <a:pt x="14" y="0"/>
                      </a:moveTo>
                      <a:cubicBezTo>
                        <a:pt x="14" y="21"/>
                        <a:pt x="7" y="43"/>
                        <a:pt x="1" y="64"/>
                      </a:cubicBezTo>
                      <a:lnTo>
                        <a:pt x="14" y="64"/>
                      </a:lnTo>
                      <a:lnTo>
                        <a:pt x="14"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2073513" y="1331048"/>
                  <a:ext cx="1538775" cy="577600"/>
                </a:xfrm>
                <a:custGeom>
                  <a:avLst/>
                  <a:gdLst/>
                  <a:ahLst/>
                  <a:cxnLst/>
                  <a:rect l="l" t="t" r="r" b="b"/>
                  <a:pathLst>
                    <a:path w="18582" h="6975" extrusionOk="0">
                      <a:moveTo>
                        <a:pt x="7" y="1"/>
                      </a:moveTo>
                      <a:lnTo>
                        <a:pt x="7" y="252"/>
                      </a:lnTo>
                      <a:cubicBezTo>
                        <a:pt x="0" y="302"/>
                        <a:pt x="36" y="352"/>
                        <a:pt x="102" y="396"/>
                      </a:cubicBezTo>
                      <a:lnTo>
                        <a:pt x="11401" y="6916"/>
                      </a:lnTo>
                      <a:cubicBezTo>
                        <a:pt x="11466" y="6955"/>
                        <a:pt x="11552" y="6975"/>
                        <a:pt x="11640" y="6975"/>
                      </a:cubicBezTo>
                      <a:cubicBezTo>
                        <a:pt x="11727" y="6975"/>
                        <a:pt x="11815" y="6955"/>
                        <a:pt x="11883" y="6916"/>
                      </a:cubicBezTo>
                      <a:lnTo>
                        <a:pt x="18481" y="3078"/>
                      </a:lnTo>
                      <a:cubicBezTo>
                        <a:pt x="18552" y="3042"/>
                        <a:pt x="18581" y="2992"/>
                        <a:pt x="18581" y="2940"/>
                      </a:cubicBezTo>
                      <a:lnTo>
                        <a:pt x="18581" y="2545"/>
                      </a:lnTo>
                      <a:lnTo>
                        <a:pt x="18568" y="2545"/>
                      </a:lnTo>
                      <a:cubicBezTo>
                        <a:pt x="18545" y="2574"/>
                        <a:pt x="18524" y="2595"/>
                        <a:pt x="18488" y="2618"/>
                      </a:cubicBezTo>
                      <a:lnTo>
                        <a:pt x="11883" y="6665"/>
                      </a:lnTo>
                      <a:cubicBezTo>
                        <a:pt x="11818" y="6700"/>
                        <a:pt x="11730" y="6718"/>
                        <a:pt x="11642" y="6718"/>
                      </a:cubicBezTo>
                      <a:cubicBezTo>
                        <a:pt x="11554" y="6718"/>
                        <a:pt x="11466" y="6700"/>
                        <a:pt x="11401" y="6665"/>
                      </a:cubicBezTo>
                      <a:lnTo>
                        <a:pt x="109" y="137"/>
                      </a:lnTo>
                      <a:cubicBezTo>
                        <a:pt x="93" y="130"/>
                        <a:pt x="80" y="123"/>
                        <a:pt x="73" y="116"/>
                      </a:cubicBezTo>
                      <a:cubicBezTo>
                        <a:pt x="66" y="109"/>
                        <a:pt x="59" y="109"/>
                        <a:pt x="59" y="102"/>
                      </a:cubicBezTo>
                      <a:cubicBezTo>
                        <a:pt x="50" y="102"/>
                        <a:pt x="50" y="94"/>
                        <a:pt x="43" y="94"/>
                      </a:cubicBezTo>
                      <a:cubicBezTo>
                        <a:pt x="16" y="66"/>
                        <a:pt x="7" y="30"/>
                        <a:pt x="7"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2072933" y="980094"/>
                  <a:ext cx="1537036" cy="907266"/>
                </a:xfrm>
                <a:custGeom>
                  <a:avLst/>
                  <a:gdLst/>
                  <a:ahLst/>
                  <a:cxnLst/>
                  <a:rect l="l" t="t" r="r" b="b"/>
                  <a:pathLst>
                    <a:path w="18561" h="10956" extrusionOk="0">
                      <a:moveTo>
                        <a:pt x="6729" y="518"/>
                      </a:moveTo>
                      <a:cubicBezTo>
                        <a:pt x="6775" y="518"/>
                        <a:pt x="6822" y="527"/>
                        <a:pt x="6857" y="545"/>
                      </a:cubicBezTo>
                      <a:lnTo>
                        <a:pt x="7225" y="761"/>
                      </a:lnTo>
                      <a:cubicBezTo>
                        <a:pt x="7297" y="804"/>
                        <a:pt x="7297" y="868"/>
                        <a:pt x="7225" y="911"/>
                      </a:cubicBezTo>
                      <a:lnTo>
                        <a:pt x="7175" y="940"/>
                      </a:lnTo>
                      <a:cubicBezTo>
                        <a:pt x="7139" y="962"/>
                        <a:pt x="7092" y="972"/>
                        <a:pt x="7045" y="972"/>
                      </a:cubicBezTo>
                      <a:cubicBezTo>
                        <a:pt x="6998" y="972"/>
                        <a:pt x="6951" y="962"/>
                        <a:pt x="6916" y="940"/>
                      </a:cubicBezTo>
                      <a:lnTo>
                        <a:pt x="6549" y="731"/>
                      </a:lnTo>
                      <a:cubicBezTo>
                        <a:pt x="6478" y="688"/>
                        <a:pt x="6478" y="616"/>
                        <a:pt x="6549" y="573"/>
                      </a:cubicBezTo>
                      <a:lnTo>
                        <a:pt x="6599" y="545"/>
                      </a:lnTo>
                      <a:cubicBezTo>
                        <a:pt x="6635" y="527"/>
                        <a:pt x="6682" y="518"/>
                        <a:pt x="6729" y="518"/>
                      </a:cubicBezTo>
                      <a:close/>
                      <a:moveTo>
                        <a:pt x="6294" y="769"/>
                      </a:moveTo>
                      <a:cubicBezTo>
                        <a:pt x="6342" y="769"/>
                        <a:pt x="6391" y="778"/>
                        <a:pt x="6426" y="795"/>
                      </a:cubicBezTo>
                      <a:lnTo>
                        <a:pt x="6794" y="1011"/>
                      </a:lnTo>
                      <a:cubicBezTo>
                        <a:pt x="6866" y="1054"/>
                        <a:pt x="6866" y="1120"/>
                        <a:pt x="6794" y="1163"/>
                      </a:cubicBezTo>
                      <a:lnTo>
                        <a:pt x="6492" y="1335"/>
                      </a:lnTo>
                      <a:cubicBezTo>
                        <a:pt x="6455" y="1357"/>
                        <a:pt x="6409" y="1368"/>
                        <a:pt x="6362" y="1368"/>
                      </a:cubicBezTo>
                      <a:cubicBezTo>
                        <a:pt x="6316" y="1368"/>
                        <a:pt x="6269" y="1357"/>
                        <a:pt x="6233" y="1335"/>
                      </a:cubicBezTo>
                      <a:lnTo>
                        <a:pt x="5865" y="1126"/>
                      </a:lnTo>
                      <a:cubicBezTo>
                        <a:pt x="5795" y="1083"/>
                        <a:pt x="5795" y="1011"/>
                        <a:pt x="5865" y="976"/>
                      </a:cubicBezTo>
                      <a:lnTo>
                        <a:pt x="6160" y="795"/>
                      </a:lnTo>
                      <a:cubicBezTo>
                        <a:pt x="6197" y="778"/>
                        <a:pt x="6245" y="769"/>
                        <a:pt x="6294" y="769"/>
                      </a:cubicBezTo>
                      <a:close/>
                      <a:moveTo>
                        <a:pt x="7473" y="944"/>
                      </a:moveTo>
                      <a:cubicBezTo>
                        <a:pt x="7521" y="944"/>
                        <a:pt x="7570" y="955"/>
                        <a:pt x="7606" y="976"/>
                      </a:cubicBezTo>
                      <a:lnTo>
                        <a:pt x="7944" y="1170"/>
                      </a:lnTo>
                      <a:cubicBezTo>
                        <a:pt x="8015" y="1213"/>
                        <a:pt x="8015" y="1285"/>
                        <a:pt x="7944" y="1321"/>
                      </a:cubicBezTo>
                      <a:lnTo>
                        <a:pt x="7892" y="1349"/>
                      </a:lnTo>
                      <a:cubicBezTo>
                        <a:pt x="7857" y="1371"/>
                        <a:pt x="7811" y="1381"/>
                        <a:pt x="7764" y="1381"/>
                      </a:cubicBezTo>
                      <a:cubicBezTo>
                        <a:pt x="7717" y="1381"/>
                        <a:pt x="7670" y="1371"/>
                        <a:pt x="7634" y="1349"/>
                      </a:cubicBezTo>
                      <a:lnTo>
                        <a:pt x="7297" y="1156"/>
                      </a:lnTo>
                      <a:cubicBezTo>
                        <a:pt x="7225" y="1120"/>
                        <a:pt x="7225" y="1047"/>
                        <a:pt x="7297" y="1004"/>
                      </a:cubicBezTo>
                      <a:lnTo>
                        <a:pt x="7340" y="976"/>
                      </a:lnTo>
                      <a:cubicBezTo>
                        <a:pt x="7376" y="955"/>
                        <a:pt x="7424" y="944"/>
                        <a:pt x="7473" y="944"/>
                      </a:cubicBezTo>
                      <a:close/>
                      <a:moveTo>
                        <a:pt x="8192" y="1360"/>
                      </a:moveTo>
                      <a:cubicBezTo>
                        <a:pt x="8240" y="1360"/>
                        <a:pt x="8288" y="1371"/>
                        <a:pt x="8324" y="1392"/>
                      </a:cubicBezTo>
                      <a:lnTo>
                        <a:pt x="8619" y="1565"/>
                      </a:lnTo>
                      <a:cubicBezTo>
                        <a:pt x="8691" y="1608"/>
                        <a:pt x="8691" y="1673"/>
                        <a:pt x="8619" y="1716"/>
                      </a:cubicBezTo>
                      <a:lnTo>
                        <a:pt x="8576" y="1744"/>
                      </a:lnTo>
                      <a:cubicBezTo>
                        <a:pt x="8540" y="1766"/>
                        <a:pt x="8492" y="1776"/>
                        <a:pt x="8443" y="1776"/>
                      </a:cubicBezTo>
                      <a:cubicBezTo>
                        <a:pt x="8395" y="1776"/>
                        <a:pt x="8346" y="1766"/>
                        <a:pt x="8310" y="1744"/>
                      </a:cubicBezTo>
                      <a:lnTo>
                        <a:pt x="8008" y="1572"/>
                      </a:lnTo>
                      <a:cubicBezTo>
                        <a:pt x="7936" y="1528"/>
                        <a:pt x="7936" y="1465"/>
                        <a:pt x="8008" y="1421"/>
                      </a:cubicBezTo>
                      <a:lnTo>
                        <a:pt x="8058" y="1392"/>
                      </a:lnTo>
                      <a:cubicBezTo>
                        <a:pt x="8094" y="1371"/>
                        <a:pt x="8143" y="1360"/>
                        <a:pt x="8192" y="1360"/>
                      </a:cubicBezTo>
                      <a:close/>
                      <a:moveTo>
                        <a:pt x="7041" y="1194"/>
                      </a:moveTo>
                      <a:cubicBezTo>
                        <a:pt x="7090" y="1194"/>
                        <a:pt x="7139" y="1205"/>
                        <a:pt x="7175" y="1226"/>
                      </a:cubicBezTo>
                      <a:lnTo>
                        <a:pt x="7513" y="1421"/>
                      </a:lnTo>
                      <a:cubicBezTo>
                        <a:pt x="7584" y="1465"/>
                        <a:pt x="7584" y="1537"/>
                        <a:pt x="7513" y="1572"/>
                      </a:cubicBezTo>
                      <a:lnTo>
                        <a:pt x="7211" y="1753"/>
                      </a:lnTo>
                      <a:cubicBezTo>
                        <a:pt x="7175" y="1770"/>
                        <a:pt x="7128" y="1779"/>
                        <a:pt x="7081" y="1779"/>
                      </a:cubicBezTo>
                      <a:cubicBezTo>
                        <a:pt x="7034" y="1779"/>
                        <a:pt x="6988" y="1770"/>
                        <a:pt x="6952" y="1753"/>
                      </a:cubicBezTo>
                      <a:lnTo>
                        <a:pt x="6614" y="1558"/>
                      </a:lnTo>
                      <a:cubicBezTo>
                        <a:pt x="6542" y="1515"/>
                        <a:pt x="6542" y="1442"/>
                        <a:pt x="6614" y="1399"/>
                      </a:cubicBezTo>
                      <a:lnTo>
                        <a:pt x="6909" y="1226"/>
                      </a:lnTo>
                      <a:cubicBezTo>
                        <a:pt x="6945" y="1205"/>
                        <a:pt x="6993" y="1194"/>
                        <a:pt x="7041" y="1194"/>
                      </a:cubicBezTo>
                      <a:close/>
                      <a:moveTo>
                        <a:pt x="5618" y="1160"/>
                      </a:moveTo>
                      <a:cubicBezTo>
                        <a:pt x="5667" y="1160"/>
                        <a:pt x="5715" y="1170"/>
                        <a:pt x="5752" y="1192"/>
                      </a:cubicBezTo>
                      <a:lnTo>
                        <a:pt x="6297" y="1508"/>
                      </a:lnTo>
                      <a:cubicBezTo>
                        <a:pt x="6369" y="1551"/>
                        <a:pt x="6369" y="1615"/>
                        <a:pt x="6297" y="1658"/>
                      </a:cubicBezTo>
                      <a:lnTo>
                        <a:pt x="5967" y="1853"/>
                      </a:lnTo>
                      <a:cubicBezTo>
                        <a:pt x="5928" y="1874"/>
                        <a:pt x="5879" y="1885"/>
                        <a:pt x="5831" y="1885"/>
                      </a:cubicBezTo>
                      <a:cubicBezTo>
                        <a:pt x="5784" y="1885"/>
                        <a:pt x="5737" y="1874"/>
                        <a:pt x="5702" y="1853"/>
                      </a:cubicBezTo>
                      <a:lnTo>
                        <a:pt x="5155" y="1537"/>
                      </a:lnTo>
                      <a:cubicBezTo>
                        <a:pt x="5082" y="1501"/>
                        <a:pt x="5082" y="1428"/>
                        <a:pt x="5155" y="1385"/>
                      </a:cubicBezTo>
                      <a:lnTo>
                        <a:pt x="5486" y="1192"/>
                      </a:lnTo>
                      <a:cubicBezTo>
                        <a:pt x="5521" y="1170"/>
                        <a:pt x="5570" y="1160"/>
                        <a:pt x="5618" y="1160"/>
                      </a:cubicBezTo>
                      <a:close/>
                      <a:moveTo>
                        <a:pt x="7758" y="1612"/>
                      </a:moveTo>
                      <a:cubicBezTo>
                        <a:pt x="7805" y="1612"/>
                        <a:pt x="7854" y="1622"/>
                        <a:pt x="7892" y="1644"/>
                      </a:cubicBezTo>
                      <a:lnTo>
                        <a:pt x="8187" y="1816"/>
                      </a:lnTo>
                      <a:cubicBezTo>
                        <a:pt x="8260" y="1860"/>
                        <a:pt x="8260" y="1925"/>
                        <a:pt x="8187" y="1968"/>
                      </a:cubicBezTo>
                      <a:lnTo>
                        <a:pt x="7892" y="2141"/>
                      </a:lnTo>
                      <a:cubicBezTo>
                        <a:pt x="7857" y="2162"/>
                        <a:pt x="7809" y="2173"/>
                        <a:pt x="7760" y="2173"/>
                      </a:cubicBezTo>
                      <a:cubicBezTo>
                        <a:pt x="7712" y="2173"/>
                        <a:pt x="7663" y="2162"/>
                        <a:pt x="7627" y="2141"/>
                      </a:cubicBezTo>
                      <a:lnTo>
                        <a:pt x="7325" y="1968"/>
                      </a:lnTo>
                      <a:cubicBezTo>
                        <a:pt x="7254" y="1925"/>
                        <a:pt x="7254" y="1860"/>
                        <a:pt x="7325" y="1816"/>
                      </a:cubicBezTo>
                      <a:lnTo>
                        <a:pt x="7627" y="1644"/>
                      </a:lnTo>
                      <a:cubicBezTo>
                        <a:pt x="7663" y="1622"/>
                        <a:pt x="7710" y="1612"/>
                        <a:pt x="7758" y="1612"/>
                      </a:cubicBezTo>
                      <a:close/>
                      <a:moveTo>
                        <a:pt x="8870" y="1748"/>
                      </a:moveTo>
                      <a:cubicBezTo>
                        <a:pt x="8917" y="1748"/>
                        <a:pt x="8964" y="1759"/>
                        <a:pt x="9000" y="1780"/>
                      </a:cubicBezTo>
                      <a:lnTo>
                        <a:pt x="9309" y="1960"/>
                      </a:lnTo>
                      <a:cubicBezTo>
                        <a:pt x="9381" y="2003"/>
                        <a:pt x="9388" y="2075"/>
                        <a:pt x="9309" y="2118"/>
                      </a:cubicBezTo>
                      <a:lnTo>
                        <a:pt x="9266" y="2141"/>
                      </a:lnTo>
                      <a:cubicBezTo>
                        <a:pt x="9230" y="2162"/>
                        <a:pt x="9182" y="2173"/>
                        <a:pt x="9133" y="2173"/>
                      </a:cubicBezTo>
                      <a:cubicBezTo>
                        <a:pt x="9085" y="2173"/>
                        <a:pt x="9036" y="2162"/>
                        <a:pt x="9000" y="2141"/>
                      </a:cubicBezTo>
                      <a:lnTo>
                        <a:pt x="8691" y="1960"/>
                      </a:lnTo>
                      <a:cubicBezTo>
                        <a:pt x="8619" y="1925"/>
                        <a:pt x="8619" y="1853"/>
                        <a:pt x="8691" y="1810"/>
                      </a:cubicBezTo>
                      <a:lnTo>
                        <a:pt x="8734" y="1780"/>
                      </a:lnTo>
                      <a:cubicBezTo>
                        <a:pt x="8774" y="1759"/>
                        <a:pt x="8822" y="1748"/>
                        <a:pt x="8870" y="1748"/>
                      </a:cubicBezTo>
                      <a:close/>
                      <a:moveTo>
                        <a:pt x="6546" y="1696"/>
                      </a:moveTo>
                      <a:cubicBezTo>
                        <a:pt x="6594" y="1696"/>
                        <a:pt x="6643" y="1705"/>
                        <a:pt x="6678" y="1723"/>
                      </a:cubicBezTo>
                      <a:lnTo>
                        <a:pt x="7016" y="1925"/>
                      </a:lnTo>
                      <a:cubicBezTo>
                        <a:pt x="7089" y="1960"/>
                        <a:pt x="7089" y="2032"/>
                        <a:pt x="7016" y="2075"/>
                      </a:cubicBezTo>
                      <a:lnTo>
                        <a:pt x="6678" y="2270"/>
                      </a:lnTo>
                      <a:cubicBezTo>
                        <a:pt x="6643" y="2292"/>
                        <a:pt x="6596" y="2303"/>
                        <a:pt x="6549" y="2303"/>
                      </a:cubicBezTo>
                      <a:cubicBezTo>
                        <a:pt x="6502" y="2303"/>
                        <a:pt x="6455" y="2292"/>
                        <a:pt x="6419" y="2270"/>
                      </a:cubicBezTo>
                      <a:lnTo>
                        <a:pt x="6081" y="2075"/>
                      </a:lnTo>
                      <a:cubicBezTo>
                        <a:pt x="6010" y="2032"/>
                        <a:pt x="6010" y="1960"/>
                        <a:pt x="6081" y="1925"/>
                      </a:cubicBezTo>
                      <a:lnTo>
                        <a:pt x="6412" y="1723"/>
                      </a:lnTo>
                      <a:cubicBezTo>
                        <a:pt x="6449" y="1705"/>
                        <a:pt x="6497" y="1696"/>
                        <a:pt x="6546" y="1696"/>
                      </a:cubicBezTo>
                      <a:close/>
                      <a:moveTo>
                        <a:pt x="4907" y="1575"/>
                      </a:moveTo>
                      <a:cubicBezTo>
                        <a:pt x="4955" y="1575"/>
                        <a:pt x="5004" y="1586"/>
                        <a:pt x="5039" y="1608"/>
                      </a:cubicBezTo>
                      <a:lnTo>
                        <a:pt x="5822" y="2061"/>
                      </a:lnTo>
                      <a:cubicBezTo>
                        <a:pt x="5895" y="2105"/>
                        <a:pt x="5895" y="2168"/>
                        <a:pt x="5822" y="2212"/>
                      </a:cubicBezTo>
                      <a:lnTo>
                        <a:pt x="5529" y="2384"/>
                      </a:lnTo>
                      <a:cubicBezTo>
                        <a:pt x="5493" y="2406"/>
                        <a:pt x="5446" y="2416"/>
                        <a:pt x="5399" y="2416"/>
                      </a:cubicBezTo>
                      <a:cubicBezTo>
                        <a:pt x="5352" y="2416"/>
                        <a:pt x="5306" y="2406"/>
                        <a:pt x="5270" y="2384"/>
                      </a:cubicBezTo>
                      <a:lnTo>
                        <a:pt x="4478" y="1932"/>
                      </a:lnTo>
                      <a:cubicBezTo>
                        <a:pt x="4408" y="1889"/>
                        <a:pt x="4408" y="1816"/>
                        <a:pt x="4478" y="1780"/>
                      </a:cubicBezTo>
                      <a:lnTo>
                        <a:pt x="4773" y="1608"/>
                      </a:lnTo>
                      <a:cubicBezTo>
                        <a:pt x="4810" y="1586"/>
                        <a:pt x="4858" y="1575"/>
                        <a:pt x="4907" y="1575"/>
                      </a:cubicBezTo>
                      <a:close/>
                      <a:moveTo>
                        <a:pt x="8436" y="2005"/>
                      </a:moveTo>
                      <a:cubicBezTo>
                        <a:pt x="8484" y="2005"/>
                        <a:pt x="8532" y="2014"/>
                        <a:pt x="8569" y="2032"/>
                      </a:cubicBezTo>
                      <a:lnTo>
                        <a:pt x="8878" y="2212"/>
                      </a:lnTo>
                      <a:cubicBezTo>
                        <a:pt x="8950" y="2255"/>
                        <a:pt x="8950" y="2327"/>
                        <a:pt x="8878" y="2363"/>
                      </a:cubicBezTo>
                      <a:lnTo>
                        <a:pt x="8583" y="2543"/>
                      </a:lnTo>
                      <a:cubicBezTo>
                        <a:pt x="8547" y="2561"/>
                        <a:pt x="8499" y="2570"/>
                        <a:pt x="8450" y="2570"/>
                      </a:cubicBezTo>
                      <a:cubicBezTo>
                        <a:pt x="8402" y="2570"/>
                        <a:pt x="8353" y="2561"/>
                        <a:pt x="8317" y="2543"/>
                      </a:cubicBezTo>
                      <a:lnTo>
                        <a:pt x="8008" y="2363"/>
                      </a:lnTo>
                      <a:cubicBezTo>
                        <a:pt x="7936" y="2320"/>
                        <a:pt x="7936" y="2248"/>
                        <a:pt x="8008" y="2205"/>
                      </a:cubicBezTo>
                      <a:lnTo>
                        <a:pt x="8303" y="2032"/>
                      </a:lnTo>
                      <a:cubicBezTo>
                        <a:pt x="8339" y="2014"/>
                        <a:pt x="8388" y="2005"/>
                        <a:pt x="8436" y="2005"/>
                      </a:cubicBezTo>
                      <a:close/>
                      <a:moveTo>
                        <a:pt x="9561" y="2152"/>
                      </a:moveTo>
                      <a:cubicBezTo>
                        <a:pt x="9607" y="2152"/>
                        <a:pt x="9654" y="2162"/>
                        <a:pt x="9690" y="2184"/>
                      </a:cubicBezTo>
                      <a:lnTo>
                        <a:pt x="9999" y="2356"/>
                      </a:lnTo>
                      <a:cubicBezTo>
                        <a:pt x="10071" y="2400"/>
                        <a:pt x="10071" y="2470"/>
                        <a:pt x="9999" y="2513"/>
                      </a:cubicBezTo>
                      <a:lnTo>
                        <a:pt x="9949" y="2543"/>
                      </a:lnTo>
                      <a:cubicBezTo>
                        <a:pt x="9913" y="2561"/>
                        <a:pt x="9866" y="2570"/>
                        <a:pt x="9819" y="2570"/>
                      </a:cubicBezTo>
                      <a:cubicBezTo>
                        <a:pt x="9773" y="2570"/>
                        <a:pt x="9726" y="2561"/>
                        <a:pt x="9690" y="2543"/>
                      </a:cubicBezTo>
                      <a:lnTo>
                        <a:pt x="9381" y="2363"/>
                      </a:lnTo>
                      <a:cubicBezTo>
                        <a:pt x="9309" y="2320"/>
                        <a:pt x="9309" y="2255"/>
                        <a:pt x="9381" y="2212"/>
                      </a:cubicBezTo>
                      <a:lnTo>
                        <a:pt x="9431" y="2184"/>
                      </a:lnTo>
                      <a:cubicBezTo>
                        <a:pt x="9468" y="2162"/>
                        <a:pt x="9514" y="2152"/>
                        <a:pt x="9561" y="2152"/>
                      </a:cubicBezTo>
                      <a:close/>
                      <a:moveTo>
                        <a:pt x="7261" y="2108"/>
                      </a:moveTo>
                      <a:cubicBezTo>
                        <a:pt x="7309" y="2108"/>
                        <a:pt x="7358" y="2119"/>
                        <a:pt x="7397" y="2141"/>
                      </a:cubicBezTo>
                      <a:lnTo>
                        <a:pt x="7692" y="2313"/>
                      </a:lnTo>
                      <a:cubicBezTo>
                        <a:pt x="7763" y="2356"/>
                        <a:pt x="7763" y="2420"/>
                        <a:pt x="7692" y="2463"/>
                      </a:cubicBezTo>
                      <a:lnTo>
                        <a:pt x="7361" y="2658"/>
                      </a:lnTo>
                      <a:cubicBezTo>
                        <a:pt x="7325" y="2680"/>
                        <a:pt x="7277" y="2691"/>
                        <a:pt x="7228" y="2691"/>
                      </a:cubicBezTo>
                      <a:cubicBezTo>
                        <a:pt x="7180" y="2691"/>
                        <a:pt x="7132" y="2680"/>
                        <a:pt x="7095" y="2658"/>
                      </a:cubicBezTo>
                      <a:lnTo>
                        <a:pt x="6800" y="2486"/>
                      </a:lnTo>
                      <a:cubicBezTo>
                        <a:pt x="6721" y="2443"/>
                        <a:pt x="6721" y="2377"/>
                        <a:pt x="6794" y="2334"/>
                      </a:cubicBezTo>
                      <a:lnTo>
                        <a:pt x="7132" y="2141"/>
                      </a:lnTo>
                      <a:cubicBezTo>
                        <a:pt x="7167" y="2119"/>
                        <a:pt x="7214" y="2108"/>
                        <a:pt x="7261" y="2108"/>
                      </a:cubicBezTo>
                      <a:close/>
                      <a:moveTo>
                        <a:pt x="6075" y="2250"/>
                      </a:moveTo>
                      <a:cubicBezTo>
                        <a:pt x="6122" y="2250"/>
                        <a:pt x="6168" y="2259"/>
                        <a:pt x="6204" y="2277"/>
                      </a:cubicBezTo>
                      <a:lnTo>
                        <a:pt x="6542" y="2470"/>
                      </a:lnTo>
                      <a:cubicBezTo>
                        <a:pt x="6614" y="2513"/>
                        <a:pt x="6614" y="2586"/>
                        <a:pt x="6542" y="2629"/>
                      </a:cubicBezTo>
                      <a:lnTo>
                        <a:pt x="6247" y="2802"/>
                      </a:lnTo>
                      <a:cubicBezTo>
                        <a:pt x="6211" y="2820"/>
                        <a:pt x="6163" y="2829"/>
                        <a:pt x="6115" y="2829"/>
                      </a:cubicBezTo>
                      <a:cubicBezTo>
                        <a:pt x="6066" y="2829"/>
                        <a:pt x="6017" y="2820"/>
                        <a:pt x="5981" y="2802"/>
                      </a:cubicBezTo>
                      <a:lnTo>
                        <a:pt x="5650" y="2600"/>
                      </a:lnTo>
                      <a:cubicBezTo>
                        <a:pt x="5572" y="2563"/>
                        <a:pt x="5572" y="2493"/>
                        <a:pt x="5643" y="2450"/>
                      </a:cubicBezTo>
                      <a:lnTo>
                        <a:pt x="5945" y="2277"/>
                      </a:lnTo>
                      <a:cubicBezTo>
                        <a:pt x="5981" y="2259"/>
                        <a:pt x="6028" y="2250"/>
                        <a:pt x="6075" y="2250"/>
                      </a:cubicBezTo>
                      <a:close/>
                      <a:moveTo>
                        <a:pt x="9126" y="2402"/>
                      </a:moveTo>
                      <a:cubicBezTo>
                        <a:pt x="9174" y="2402"/>
                        <a:pt x="9223" y="2413"/>
                        <a:pt x="9259" y="2434"/>
                      </a:cubicBezTo>
                      <a:lnTo>
                        <a:pt x="9568" y="2607"/>
                      </a:lnTo>
                      <a:cubicBezTo>
                        <a:pt x="9640" y="2650"/>
                        <a:pt x="9640" y="2722"/>
                        <a:pt x="9568" y="2765"/>
                      </a:cubicBezTo>
                      <a:lnTo>
                        <a:pt x="9266" y="2938"/>
                      </a:lnTo>
                      <a:cubicBezTo>
                        <a:pt x="9230" y="2959"/>
                        <a:pt x="9184" y="2970"/>
                        <a:pt x="9137" y="2970"/>
                      </a:cubicBezTo>
                      <a:cubicBezTo>
                        <a:pt x="9090" y="2970"/>
                        <a:pt x="9043" y="2959"/>
                        <a:pt x="9007" y="2938"/>
                      </a:cubicBezTo>
                      <a:lnTo>
                        <a:pt x="8698" y="2758"/>
                      </a:lnTo>
                      <a:cubicBezTo>
                        <a:pt x="8626" y="2715"/>
                        <a:pt x="8626" y="2650"/>
                        <a:pt x="8698" y="2607"/>
                      </a:cubicBezTo>
                      <a:lnTo>
                        <a:pt x="8993" y="2434"/>
                      </a:lnTo>
                      <a:cubicBezTo>
                        <a:pt x="9029" y="2413"/>
                        <a:pt x="9078" y="2402"/>
                        <a:pt x="9126" y="2402"/>
                      </a:cubicBezTo>
                      <a:close/>
                      <a:moveTo>
                        <a:pt x="4235" y="1964"/>
                      </a:moveTo>
                      <a:cubicBezTo>
                        <a:pt x="4281" y="1964"/>
                        <a:pt x="4328" y="1974"/>
                        <a:pt x="4365" y="1996"/>
                      </a:cubicBezTo>
                      <a:lnTo>
                        <a:pt x="5443" y="2622"/>
                      </a:lnTo>
                      <a:cubicBezTo>
                        <a:pt x="5514" y="2658"/>
                        <a:pt x="5514" y="2729"/>
                        <a:pt x="5443" y="2772"/>
                      </a:cubicBezTo>
                      <a:lnTo>
                        <a:pt x="5132" y="2952"/>
                      </a:lnTo>
                      <a:cubicBezTo>
                        <a:pt x="5097" y="2973"/>
                        <a:pt x="5050" y="2984"/>
                        <a:pt x="5003" y="2984"/>
                      </a:cubicBezTo>
                      <a:cubicBezTo>
                        <a:pt x="4955" y="2984"/>
                        <a:pt x="4906" y="2973"/>
                        <a:pt x="4867" y="2952"/>
                      </a:cubicBezTo>
                      <a:lnTo>
                        <a:pt x="3795" y="2327"/>
                      </a:lnTo>
                      <a:cubicBezTo>
                        <a:pt x="3725" y="2284"/>
                        <a:pt x="3725" y="2218"/>
                        <a:pt x="3795" y="2175"/>
                      </a:cubicBezTo>
                      <a:lnTo>
                        <a:pt x="4106" y="1996"/>
                      </a:lnTo>
                      <a:cubicBezTo>
                        <a:pt x="4141" y="1974"/>
                        <a:pt x="4188" y="1964"/>
                        <a:pt x="4235" y="1964"/>
                      </a:cubicBezTo>
                      <a:close/>
                      <a:moveTo>
                        <a:pt x="10247" y="2547"/>
                      </a:moveTo>
                      <a:cubicBezTo>
                        <a:pt x="10296" y="2547"/>
                        <a:pt x="10344" y="2557"/>
                        <a:pt x="10380" y="2579"/>
                      </a:cubicBezTo>
                      <a:lnTo>
                        <a:pt x="10718" y="2772"/>
                      </a:lnTo>
                      <a:cubicBezTo>
                        <a:pt x="10791" y="2815"/>
                        <a:pt x="10791" y="2881"/>
                        <a:pt x="10718" y="2924"/>
                      </a:cubicBezTo>
                      <a:lnTo>
                        <a:pt x="10668" y="2952"/>
                      </a:lnTo>
                      <a:cubicBezTo>
                        <a:pt x="10632" y="2973"/>
                        <a:pt x="10583" y="2984"/>
                        <a:pt x="10535" y="2984"/>
                      </a:cubicBezTo>
                      <a:cubicBezTo>
                        <a:pt x="10486" y="2984"/>
                        <a:pt x="10438" y="2973"/>
                        <a:pt x="10403" y="2952"/>
                      </a:cubicBezTo>
                      <a:lnTo>
                        <a:pt x="10064" y="2758"/>
                      </a:lnTo>
                      <a:cubicBezTo>
                        <a:pt x="9992" y="2715"/>
                        <a:pt x="9992" y="2650"/>
                        <a:pt x="10064" y="2607"/>
                      </a:cubicBezTo>
                      <a:lnTo>
                        <a:pt x="10114" y="2579"/>
                      </a:lnTo>
                      <a:cubicBezTo>
                        <a:pt x="10151" y="2557"/>
                        <a:pt x="10199" y="2547"/>
                        <a:pt x="10247" y="2547"/>
                      </a:cubicBezTo>
                      <a:close/>
                      <a:moveTo>
                        <a:pt x="3548" y="2367"/>
                      </a:moveTo>
                      <a:cubicBezTo>
                        <a:pt x="3597" y="2367"/>
                        <a:pt x="3645" y="2378"/>
                        <a:pt x="3681" y="2400"/>
                      </a:cubicBezTo>
                      <a:lnTo>
                        <a:pt x="4170" y="2679"/>
                      </a:lnTo>
                      <a:cubicBezTo>
                        <a:pt x="4242" y="2722"/>
                        <a:pt x="4242" y="2788"/>
                        <a:pt x="4170" y="2831"/>
                      </a:cubicBezTo>
                      <a:lnTo>
                        <a:pt x="3861" y="3010"/>
                      </a:lnTo>
                      <a:cubicBezTo>
                        <a:pt x="3825" y="3032"/>
                        <a:pt x="3776" y="3043"/>
                        <a:pt x="3727" y="3043"/>
                      </a:cubicBezTo>
                      <a:cubicBezTo>
                        <a:pt x="3679" y="3043"/>
                        <a:pt x="3631" y="3032"/>
                        <a:pt x="3595" y="3010"/>
                      </a:cubicBezTo>
                      <a:lnTo>
                        <a:pt x="3105" y="2729"/>
                      </a:lnTo>
                      <a:cubicBezTo>
                        <a:pt x="3035" y="2686"/>
                        <a:pt x="3035" y="2615"/>
                        <a:pt x="3105" y="2572"/>
                      </a:cubicBezTo>
                      <a:lnTo>
                        <a:pt x="3416" y="2400"/>
                      </a:lnTo>
                      <a:cubicBezTo>
                        <a:pt x="3451" y="2378"/>
                        <a:pt x="3499" y="2367"/>
                        <a:pt x="3548" y="2367"/>
                      </a:cubicBezTo>
                      <a:close/>
                      <a:moveTo>
                        <a:pt x="7940" y="2504"/>
                      </a:moveTo>
                      <a:cubicBezTo>
                        <a:pt x="7989" y="2504"/>
                        <a:pt x="8037" y="2514"/>
                        <a:pt x="8074" y="2536"/>
                      </a:cubicBezTo>
                      <a:lnTo>
                        <a:pt x="8382" y="2708"/>
                      </a:lnTo>
                      <a:cubicBezTo>
                        <a:pt x="8453" y="2751"/>
                        <a:pt x="8453" y="2822"/>
                        <a:pt x="8382" y="2865"/>
                      </a:cubicBezTo>
                      <a:lnTo>
                        <a:pt x="8051" y="3060"/>
                      </a:lnTo>
                      <a:cubicBezTo>
                        <a:pt x="8015" y="3082"/>
                        <a:pt x="7967" y="3093"/>
                        <a:pt x="7918" y="3093"/>
                      </a:cubicBezTo>
                      <a:cubicBezTo>
                        <a:pt x="7870" y="3093"/>
                        <a:pt x="7822" y="3082"/>
                        <a:pt x="7786" y="3060"/>
                      </a:cubicBezTo>
                      <a:lnTo>
                        <a:pt x="7477" y="2881"/>
                      </a:lnTo>
                      <a:cubicBezTo>
                        <a:pt x="7404" y="2838"/>
                        <a:pt x="7404" y="2765"/>
                        <a:pt x="7477" y="2729"/>
                      </a:cubicBezTo>
                      <a:lnTo>
                        <a:pt x="7806" y="2536"/>
                      </a:lnTo>
                      <a:cubicBezTo>
                        <a:pt x="7842" y="2514"/>
                        <a:pt x="7891" y="2504"/>
                        <a:pt x="7940" y="2504"/>
                      </a:cubicBezTo>
                      <a:close/>
                      <a:moveTo>
                        <a:pt x="6789" y="2660"/>
                      </a:moveTo>
                      <a:cubicBezTo>
                        <a:pt x="6838" y="2660"/>
                        <a:pt x="6887" y="2671"/>
                        <a:pt x="6923" y="2693"/>
                      </a:cubicBezTo>
                      <a:lnTo>
                        <a:pt x="7218" y="2865"/>
                      </a:lnTo>
                      <a:cubicBezTo>
                        <a:pt x="7297" y="2908"/>
                        <a:pt x="7297" y="2974"/>
                        <a:pt x="7225" y="3017"/>
                      </a:cubicBezTo>
                      <a:lnTo>
                        <a:pt x="6923" y="3190"/>
                      </a:lnTo>
                      <a:cubicBezTo>
                        <a:pt x="6887" y="3211"/>
                        <a:pt x="6840" y="3222"/>
                        <a:pt x="6794" y="3222"/>
                      </a:cubicBezTo>
                      <a:cubicBezTo>
                        <a:pt x="6747" y="3222"/>
                        <a:pt x="6700" y="3211"/>
                        <a:pt x="6664" y="3190"/>
                      </a:cubicBezTo>
                      <a:lnTo>
                        <a:pt x="6362" y="3017"/>
                      </a:lnTo>
                      <a:cubicBezTo>
                        <a:pt x="6290" y="2974"/>
                        <a:pt x="6290" y="2908"/>
                        <a:pt x="6362" y="2865"/>
                      </a:cubicBezTo>
                      <a:lnTo>
                        <a:pt x="6657" y="2693"/>
                      </a:lnTo>
                      <a:cubicBezTo>
                        <a:pt x="6693" y="2671"/>
                        <a:pt x="6741" y="2660"/>
                        <a:pt x="6789" y="2660"/>
                      </a:cubicBezTo>
                      <a:close/>
                      <a:moveTo>
                        <a:pt x="10963" y="2962"/>
                      </a:moveTo>
                      <a:cubicBezTo>
                        <a:pt x="11011" y="2962"/>
                        <a:pt x="11060" y="2973"/>
                        <a:pt x="11099" y="2995"/>
                      </a:cubicBezTo>
                      <a:lnTo>
                        <a:pt x="11394" y="3160"/>
                      </a:lnTo>
                      <a:cubicBezTo>
                        <a:pt x="11465" y="3203"/>
                        <a:pt x="11465" y="3276"/>
                        <a:pt x="11394" y="3319"/>
                      </a:cubicBezTo>
                      <a:lnTo>
                        <a:pt x="11343" y="3348"/>
                      </a:lnTo>
                      <a:cubicBezTo>
                        <a:pt x="11307" y="3366"/>
                        <a:pt x="11261" y="3374"/>
                        <a:pt x="11214" y="3374"/>
                      </a:cubicBezTo>
                      <a:cubicBezTo>
                        <a:pt x="11167" y="3374"/>
                        <a:pt x="11120" y="3366"/>
                        <a:pt x="11084" y="3348"/>
                      </a:cubicBezTo>
                      <a:lnTo>
                        <a:pt x="10782" y="3176"/>
                      </a:lnTo>
                      <a:cubicBezTo>
                        <a:pt x="10711" y="3133"/>
                        <a:pt x="10711" y="3060"/>
                        <a:pt x="10782" y="3017"/>
                      </a:cubicBezTo>
                      <a:lnTo>
                        <a:pt x="10834" y="2995"/>
                      </a:lnTo>
                      <a:cubicBezTo>
                        <a:pt x="10869" y="2973"/>
                        <a:pt x="10916" y="2962"/>
                        <a:pt x="10963" y="2962"/>
                      </a:cubicBezTo>
                      <a:close/>
                      <a:moveTo>
                        <a:pt x="9813" y="2799"/>
                      </a:moveTo>
                      <a:cubicBezTo>
                        <a:pt x="9861" y="2799"/>
                        <a:pt x="9909" y="2809"/>
                        <a:pt x="9949" y="2831"/>
                      </a:cubicBezTo>
                      <a:lnTo>
                        <a:pt x="10280" y="3024"/>
                      </a:lnTo>
                      <a:cubicBezTo>
                        <a:pt x="10359" y="3067"/>
                        <a:pt x="10359" y="3133"/>
                        <a:pt x="10287" y="3176"/>
                      </a:cubicBezTo>
                      <a:lnTo>
                        <a:pt x="9985" y="3348"/>
                      </a:lnTo>
                      <a:cubicBezTo>
                        <a:pt x="9949" y="3370"/>
                        <a:pt x="9900" y="3381"/>
                        <a:pt x="9852" y="3381"/>
                      </a:cubicBezTo>
                      <a:cubicBezTo>
                        <a:pt x="9803" y="3381"/>
                        <a:pt x="9755" y="3370"/>
                        <a:pt x="9719" y="3348"/>
                      </a:cubicBezTo>
                      <a:lnTo>
                        <a:pt x="9388" y="3153"/>
                      </a:lnTo>
                      <a:cubicBezTo>
                        <a:pt x="9309" y="3117"/>
                        <a:pt x="9309" y="3046"/>
                        <a:pt x="9381" y="3003"/>
                      </a:cubicBezTo>
                      <a:lnTo>
                        <a:pt x="9683" y="2831"/>
                      </a:lnTo>
                      <a:cubicBezTo>
                        <a:pt x="9719" y="2809"/>
                        <a:pt x="9766" y="2799"/>
                        <a:pt x="9813" y="2799"/>
                      </a:cubicBezTo>
                      <a:close/>
                      <a:moveTo>
                        <a:pt x="5690" y="2805"/>
                      </a:moveTo>
                      <a:cubicBezTo>
                        <a:pt x="5739" y="2805"/>
                        <a:pt x="5787" y="2816"/>
                        <a:pt x="5822" y="2838"/>
                      </a:cubicBezTo>
                      <a:lnTo>
                        <a:pt x="6160" y="3031"/>
                      </a:lnTo>
                      <a:cubicBezTo>
                        <a:pt x="6233" y="3074"/>
                        <a:pt x="6233" y="3147"/>
                        <a:pt x="6160" y="3183"/>
                      </a:cubicBezTo>
                      <a:lnTo>
                        <a:pt x="5852" y="3362"/>
                      </a:lnTo>
                      <a:cubicBezTo>
                        <a:pt x="5815" y="3384"/>
                        <a:pt x="5767" y="3395"/>
                        <a:pt x="5719" y="3395"/>
                      </a:cubicBezTo>
                      <a:cubicBezTo>
                        <a:pt x="5671" y="3395"/>
                        <a:pt x="5622" y="3384"/>
                        <a:pt x="5586" y="3362"/>
                      </a:cubicBezTo>
                      <a:lnTo>
                        <a:pt x="5248" y="3167"/>
                      </a:lnTo>
                      <a:cubicBezTo>
                        <a:pt x="5175" y="3124"/>
                        <a:pt x="5175" y="3060"/>
                        <a:pt x="5248" y="3017"/>
                      </a:cubicBezTo>
                      <a:lnTo>
                        <a:pt x="5557" y="2838"/>
                      </a:lnTo>
                      <a:cubicBezTo>
                        <a:pt x="5593" y="2816"/>
                        <a:pt x="5642" y="2805"/>
                        <a:pt x="5690" y="2805"/>
                      </a:cubicBezTo>
                      <a:close/>
                      <a:moveTo>
                        <a:pt x="4415" y="2868"/>
                      </a:moveTo>
                      <a:cubicBezTo>
                        <a:pt x="4463" y="2868"/>
                        <a:pt x="4511" y="2877"/>
                        <a:pt x="4551" y="2895"/>
                      </a:cubicBezTo>
                      <a:lnTo>
                        <a:pt x="4882" y="3090"/>
                      </a:lnTo>
                      <a:cubicBezTo>
                        <a:pt x="4953" y="3133"/>
                        <a:pt x="4960" y="3203"/>
                        <a:pt x="4882" y="3247"/>
                      </a:cubicBezTo>
                      <a:lnTo>
                        <a:pt x="4580" y="3426"/>
                      </a:lnTo>
                      <a:cubicBezTo>
                        <a:pt x="4544" y="3444"/>
                        <a:pt x="4495" y="3453"/>
                        <a:pt x="4447" y="3453"/>
                      </a:cubicBezTo>
                      <a:cubicBezTo>
                        <a:pt x="4398" y="3453"/>
                        <a:pt x="4349" y="3444"/>
                        <a:pt x="4313" y="3426"/>
                      </a:cubicBezTo>
                      <a:lnTo>
                        <a:pt x="3976" y="3233"/>
                      </a:lnTo>
                      <a:cubicBezTo>
                        <a:pt x="3904" y="3190"/>
                        <a:pt x="3904" y="3117"/>
                        <a:pt x="3976" y="3074"/>
                      </a:cubicBezTo>
                      <a:lnTo>
                        <a:pt x="4285" y="2895"/>
                      </a:lnTo>
                      <a:cubicBezTo>
                        <a:pt x="4321" y="2877"/>
                        <a:pt x="4367" y="2868"/>
                        <a:pt x="4415" y="2868"/>
                      </a:cubicBezTo>
                      <a:close/>
                      <a:moveTo>
                        <a:pt x="8634" y="2899"/>
                      </a:moveTo>
                      <a:cubicBezTo>
                        <a:pt x="8680" y="2899"/>
                        <a:pt x="8727" y="2909"/>
                        <a:pt x="8764" y="2931"/>
                      </a:cubicBezTo>
                      <a:lnTo>
                        <a:pt x="9072" y="3110"/>
                      </a:lnTo>
                      <a:cubicBezTo>
                        <a:pt x="9143" y="3147"/>
                        <a:pt x="9143" y="3219"/>
                        <a:pt x="9072" y="3262"/>
                      </a:cubicBezTo>
                      <a:lnTo>
                        <a:pt x="8734" y="3455"/>
                      </a:lnTo>
                      <a:cubicBezTo>
                        <a:pt x="8698" y="3477"/>
                        <a:pt x="8652" y="3488"/>
                        <a:pt x="8605" y="3488"/>
                      </a:cubicBezTo>
                      <a:cubicBezTo>
                        <a:pt x="8558" y="3488"/>
                        <a:pt x="8512" y="3477"/>
                        <a:pt x="8476" y="3455"/>
                      </a:cubicBezTo>
                      <a:lnTo>
                        <a:pt x="8167" y="3276"/>
                      </a:lnTo>
                      <a:cubicBezTo>
                        <a:pt x="8094" y="3233"/>
                        <a:pt x="8094" y="3167"/>
                        <a:pt x="8167" y="3124"/>
                      </a:cubicBezTo>
                      <a:lnTo>
                        <a:pt x="8505" y="2931"/>
                      </a:lnTo>
                      <a:cubicBezTo>
                        <a:pt x="8540" y="2909"/>
                        <a:pt x="8587" y="2899"/>
                        <a:pt x="8634" y="2899"/>
                      </a:cubicBezTo>
                      <a:close/>
                      <a:moveTo>
                        <a:pt x="7469" y="3055"/>
                      </a:moveTo>
                      <a:cubicBezTo>
                        <a:pt x="7516" y="3055"/>
                        <a:pt x="7563" y="3064"/>
                        <a:pt x="7599" y="3081"/>
                      </a:cubicBezTo>
                      <a:lnTo>
                        <a:pt x="7915" y="3262"/>
                      </a:lnTo>
                      <a:cubicBezTo>
                        <a:pt x="7987" y="3305"/>
                        <a:pt x="7987" y="3376"/>
                        <a:pt x="7915" y="3419"/>
                      </a:cubicBezTo>
                      <a:lnTo>
                        <a:pt x="7620" y="3592"/>
                      </a:lnTo>
                      <a:cubicBezTo>
                        <a:pt x="7580" y="3610"/>
                        <a:pt x="7532" y="3619"/>
                        <a:pt x="7484" y="3619"/>
                      </a:cubicBezTo>
                      <a:cubicBezTo>
                        <a:pt x="7437" y="3619"/>
                        <a:pt x="7390" y="3610"/>
                        <a:pt x="7354" y="3592"/>
                      </a:cubicBezTo>
                      <a:lnTo>
                        <a:pt x="7045" y="3412"/>
                      </a:lnTo>
                      <a:cubicBezTo>
                        <a:pt x="6973" y="3369"/>
                        <a:pt x="6966" y="3297"/>
                        <a:pt x="7045" y="3253"/>
                      </a:cubicBezTo>
                      <a:lnTo>
                        <a:pt x="7340" y="3081"/>
                      </a:lnTo>
                      <a:cubicBezTo>
                        <a:pt x="7376" y="3064"/>
                        <a:pt x="7422" y="3055"/>
                        <a:pt x="7469" y="3055"/>
                      </a:cubicBezTo>
                      <a:close/>
                      <a:moveTo>
                        <a:pt x="10531" y="3214"/>
                      </a:moveTo>
                      <a:cubicBezTo>
                        <a:pt x="10578" y="3214"/>
                        <a:pt x="10625" y="3225"/>
                        <a:pt x="10661" y="3247"/>
                      </a:cubicBezTo>
                      <a:lnTo>
                        <a:pt x="10963" y="3419"/>
                      </a:lnTo>
                      <a:cubicBezTo>
                        <a:pt x="11034" y="3455"/>
                        <a:pt x="11034" y="3528"/>
                        <a:pt x="10963" y="3571"/>
                      </a:cubicBezTo>
                      <a:lnTo>
                        <a:pt x="10661" y="3743"/>
                      </a:lnTo>
                      <a:cubicBezTo>
                        <a:pt x="10625" y="3765"/>
                        <a:pt x="10578" y="3776"/>
                        <a:pt x="10531" y="3776"/>
                      </a:cubicBezTo>
                      <a:cubicBezTo>
                        <a:pt x="10484" y="3776"/>
                        <a:pt x="10438" y="3765"/>
                        <a:pt x="10403" y="3743"/>
                      </a:cubicBezTo>
                      <a:lnTo>
                        <a:pt x="10101" y="3571"/>
                      </a:lnTo>
                      <a:cubicBezTo>
                        <a:pt x="10028" y="3528"/>
                        <a:pt x="10028" y="3462"/>
                        <a:pt x="10101" y="3419"/>
                      </a:cubicBezTo>
                      <a:lnTo>
                        <a:pt x="10403" y="3247"/>
                      </a:lnTo>
                      <a:cubicBezTo>
                        <a:pt x="10438" y="3225"/>
                        <a:pt x="10484" y="3214"/>
                        <a:pt x="10531" y="3214"/>
                      </a:cubicBezTo>
                      <a:close/>
                      <a:moveTo>
                        <a:pt x="11642" y="3351"/>
                      </a:moveTo>
                      <a:cubicBezTo>
                        <a:pt x="11690" y="3351"/>
                        <a:pt x="11739" y="3361"/>
                        <a:pt x="11774" y="3383"/>
                      </a:cubicBezTo>
                      <a:lnTo>
                        <a:pt x="12085" y="3564"/>
                      </a:lnTo>
                      <a:cubicBezTo>
                        <a:pt x="12155" y="3607"/>
                        <a:pt x="12155" y="3671"/>
                        <a:pt x="12085" y="3714"/>
                      </a:cubicBezTo>
                      <a:lnTo>
                        <a:pt x="12033" y="3743"/>
                      </a:lnTo>
                      <a:cubicBezTo>
                        <a:pt x="11997" y="3765"/>
                        <a:pt x="11951" y="3776"/>
                        <a:pt x="11904" y="3776"/>
                      </a:cubicBezTo>
                      <a:cubicBezTo>
                        <a:pt x="11857" y="3776"/>
                        <a:pt x="11810" y="3765"/>
                        <a:pt x="11774" y="3743"/>
                      </a:cubicBezTo>
                      <a:lnTo>
                        <a:pt x="11465" y="3564"/>
                      </a:lnTo>
                      <a:cubicBezTo>
                        <a:pt x="11394" y="3521"/>
                        <a:pt x="11386" y="3455"/>
                        <a:pt x="11458" y="3412"/>
                      </a:cubicBezTo>
                      <a:lnTo>
                        <a:pt x="11508" y="3383"/>
                      </a:lnTo>
                      <a:cubicBezTo>
                        <a:pt x="11545" y="3361"/>
                        <a:pt x="11593" y="3351"/>
                        <a:pt x="11642" y="3351"/>
                      </a:cubicBezTo>
                      <a:close/>
                      <a:moveTo>
                        <a:pt x="6406" y="3221"/>
                      </a:moveTo>
                      <a:cubicBezTo>
                        <a:pt x="6454" y="3221"/>
                        <a:pt x="6502" y="3232"/>
                        <a:pt x="6542" y="3253"/>
                      </a:cubicBezTo>
                      <a:lnTo>
                        <a:pt x="6837" y="3426"/>
                      </a:lnTo>
                      <a:cubicBezTo>
                        <a:pt x="6909" y="3469"/>
                        <a:pt x="6909" y="3535"/>
                        <a:pt x="6837" y="3578"/>
                      </a:cubicBezTo>
                      <a:lnTo>
                        <a:pt x="6528" y="3757"/>
                      </a:lnTo>
                      <a:cubicBezTo>
                        <a:pt x="6492" y="3779"/>
                        <a:pt x="6445" y="3790"/>
                        <a:pt x="6398" y="3790"/>
                      </a:cubicBezTo>
                      <a:cubicBezTo>
                        <a:pt x="6351" y="3790"/>
                        <a:pt x="6305" y="3779"/>
                        <a:pt x="6269" y="3757"/>
                      </a:cubicBezTo>
                      <a:lnTo>
                        <a:pt x="5967" y="3585"/>
                      </a:lnTo>
                      <a:cubicBezTo>
                        <a:pt x="5895" y="3542"/>
                        <a:pt x="5895" y="3478"/>
                        <a:pt x="5967" y="3435"/>
                      </a:cubicBezTo>
                      <a:lnTo>
                        <a:pt x="6276" y="3253"/>
                      </a:lnTo>
                      <a:cubicBezTo>
                        <a:pt x="6312" y="3232"/>
                        <a:pt x="6359" y="3221"/>
                        <a:pt x="6406" y="3221"/>
                      </a:cubicBezTo>
                      <a:close/>
                      <a:moveTo>
                        <a:pt x="5133" y="3280"/>
                      </a:moveTo>
                      <a:cubicBezTo>
                        <a:pt x="5180" y="3280"/>
                        <a:pt x="5226" y="3291"/>
                        <a:pt x="5262" y="3312"/>
                      </a:cubicBezTo>
                      <a:lnTo>
                        <a:pt x="5564" y="3485"/>
                      </a:lnTo>
                      <a:cubicBezTo>
                        <a:pt x="5636" y="3528"/>
                        <a:pt x="5636" y="3592"/>
                        <a:pt x="5564" y="3635"/>
                      </a:cubicBezTo>
                      <a:lnTo>
                        <a:pt x="5255" y="3814"/>
                      </a:lnTo>
                      <a:cubicBezTo>
                        <a:pt x="5219" y="3836"/>
                        <a:pt x="5173" y="3847"/>
                        <a:pt x="5125" y="3847"/>
                      </a:cubicBezTo>
                      <a:cubicBezTo>
                        <a:pt x="5078" y="3847"/>
                        <a:pt x="5029" y="3836"/>
                        <a:pt x="4989" y="3814"/>
                      </a:cubicBezTo>
                      <a:lnTo>
                        <a:pt x="4694" y="3642"/>
                      </a:lnTo>
                      <a:cubicBezTo>
                        <a:pt x="4623" y="3599"/>
                        <a:pt x="4623" y="3535"/>
                        <a:pt x="4694" y="3492"/>
                      </a:cubicBezTo>
                      <a:lnTo>
                        <a:pt x="5003" y="3312"/>
                      </a:lnTo>
                      <a:cubicBezTo>
                        <a:pt x="5039" y="3291"/>
                        <a:pt x="5086" y="3280"/>
                        <a:pt x="5133" y="3280"/>
                      </a:cubicBezTo>
                      <a:close/>
                      <a:moveTo>
                        <a:pt x="9320" y="3294"/>
                      </a:moveTo>
                      <a:cubicBezTo>
                        <a:pt x="9369" y="3294"/>
                        <a:pt x="9417" y="3304"/>
                        <a:pt x="9454" y="3326"/>
                      </a:cubicBezTo>
                      <a:lnTo>
                        <a:pt x="9790" y="3521"/>
                      </a:lnTo>
                      <a:cubicBezTo>
                        <a:pt x="9863" y="3564"/>
                        <a:pt x="9863" y="3635"/>
                        <a:pt x="9790" y="3671"/>
                      </a:cubicBezTo>
                      <a:lnTo>
                        <a:pt x="9454" y="3873"/>
                      </a:lnTo>
                      <a:cubicBezTo>
                        <a:pt x="9417" y="3891"/>
                        <a:pt x="9370" y="3900"/>
                        <a:pt x="9323" y="3900"/>
                      </a:cubicBezTo>
                      <a:cubicBezTo>
                        <a:pt x="9275" y="3900"/>
                        <a:pt x="9226" y="3891"/>
                        <a:pt x="9186" y="3873"/>
                      </a:cubicBezTo>
                      <a:lnTo>
                        <a:pt x="8857" y="3671"/>
                      </a:lnTo>
                      <a:cubicBezTo>
                        <a:pt x="8784" y="3635"/>
                        <a:pt x="8777" y="3564"/>
                        <a:pt x="8857" y="3521"/>
                      </a:cubicBezTo>
                      <a:lnTo>
                        <a:pt x="9186" y="3326"/>
                      </a:lnTo>
                      <a:cubicBezTo>
                        <a:pt x="9223" y="3304"/>
                        <a:pt x="9271" y="3294"/>
                        <a:pt x="9320" y="3294"/>
                      </a:cubicBezTo>
                      <a:close/>
                      <a:moveTo>
                        <a:pt x="8159" y="3452"/>
                      </a:moveTo>
                      <a:cubicBezTo>
                        <a:pt x="8206" y="3452"/>
                        <a:pt x="8253" y="3463"/>
                        <a:pt x="8289" y="3485"/>
                      </a:cubicBezTo>
                      <a:lnTo>
                        <a:pt x="8598" y="3664"/>
                      </a:lnTo>
                      <a:cubicBezTo>
                        <a:pt x="8669" y="3700"/>
                        <a:pt x="8669" y="3771"/>
                        <a:pt x="8598" y="3814"/>
                      </a:cubicBezTo>
                      <a:lnTo>
                        <a:pt x="8303" y="3987"/>
                      </a:lnTo>
                      <a:cubicBezTo>
                        <a:pt x="8267" y="4008"/>
                        <a:pt x="8220" y="4019"/>
                        <a:pt x="8173" y="4019"/>
                      </a:cubicBezTo>
                      <a:cubicBezTo>
                        <a:pt x="8125" y="4019"/>
                        <a:pt x="8077" y="4008"/>
                        <a:pt x="8037" y="3987"/>
                      </a:cubicBezTo>
                      <a:lnTo>
                        <a:pt x="7735" y="3807"/>
                      </a:lnTo>
                      <a:cubicBezTo>
                        <a:pt x="7663" y="3764"/>
                        <a:pt x="7663" y="3700"/>
                        <a:pt x="7735" y="3657"/>
                      </a:cubicBezTo>
                      <a:lnTo>
                        <a:pt x="8030" y="3485"/>
                      </a:lnTo>
                      <a:cubicBezTo>
                        <a:pt x="8066" y="3463"/>
                        <a:pt x="8112" y="3452"/>
                        <a:pt x="8159" y="3452"/>
                      </a:cubicBezTo>
                      <a:close/>
                      <a:moveTo>
                        <a:pt x="12332" y="3754"/>
                      </a:moveTo>
                      <a:cubicBezTo>
                        <a:pt x="12380" y="3754"/>
                        <a:pt x="12429" y="3765"/>
                        <a:pt x="12464" y="3787"/>
                      </a:cubicBezTo>
                      <a:lnTo>
                        <a:pt x="12723" y="3930"/>
                      </a:lnTo>
                      <a:cubicBezTo>
                        <a:pt x="12795" y="3973"/>
                        <a:pt x="12802" y="4045"/>
                        <a:pt x="12723" y="4088"/>
                      </a:cubicBezTo>
                      <a:lnTo>
                        <a:pt x="12680" y="4116"/>
                      </a:lnTo>
                      <a:cubicBezTo>
                        <a:pt x="12643" y="4135"/>
                        <a:pt x="12592" y="4146"/>
                        <a:pt x="12541" y="4146"/>
                      </a:cubicBezTo>
                      <a:cubicBezTo>
                        <a:pt x="12495" y="4146"/>
                        <a:pt x="12449" y="4137"/>
                        <a:pt x="12414" y="4116"/>
                      </a:cubicBezTo>
                      <a:lnTo>
                        <a:pt x="12155" y="3966"/>
                      </a:lnTo>
                      <a:cubicBezTo>
                        <a:pt x="12085" y="3923"/>
                        <a:pt x="12085" y="3850"/>
                        <a:pt x="12155" y="3814"/>
                      </a:cubicBezTo>
                      <a:lnTo>
                        <a:pt x="12198" y="3787"/>
                      </a:lnTo>
                      <a:cubicBezTo>
                        <a:pt x="12235" y="3765"/>
                        <a:pt x="12283" y="3754"/>
                        <a:pt x="12332" y="3754"/>
                      </a:cubicBezTo>
                      <a:close/>
                      <a:moveTo>
                        <a:pt x="11211" y="3602"/>
                      </a:moveTo>
                      <a:cubicBezTo>
                        <a:pt x="11259" y="3602"/>
                        <a:pt x="11307" y="3613"/>
                        <a:pt x="11343" y="3635"/>
                      </a:cubicBezTo>
                      <a:lnTo>
                        <a:pt x="11653" y="3814"/>
                      </a:lnTo>
                      <a:cubicBezTo>
                        <a:pt x="11724" y="3857"/>
                        <a:pt x="11724" y="3923"/>
                        <a:pt x="11653" y="3966"/>
                      </a:cubicBezTo>
                      <a:lnTo>
                        <a:pt x="11358" y="4138"/>
                      </a:lnTo>
                      <a:cubicBezTo>
                        <a:pt x="11322" y="4160"/>
                        <a:pt x="11273" y="4171"/>
                        <a:pt x="11225" y="4171"/>
                      </a:cubicBezTo>
                      <a:cubicBezTo>
                        <a:pt x="11176" y="4171"/>
                        <a:pt x="11128" y="4160"/>
                        <a:pt x="11093" y="4138"/>
                      </a:cubicBezTo>
                      <a:lnTo>
                        <a:pt x="10782" y="3959"/>
                      </a:lnTo>
                      <a:cubicBezTo>
                        <a:pt x="10711" y="3923"/>
                        <a:pt x="10704" y="3850"/>
                        <a:pt x="10782" y="3807"/>
                      </a:cubicBezTo>
                      <a:lnTo>
                        <a:pt x="11077" y="3635"/>
                      </a:lnTo>
                      <a:cubicBezTo>
                        <a:pt x="11113" y="3613"/>
                        <a:pt x="11162" y="3602"/>
                        <a:pt x="11211" y="3602"/>
                      </a:cubicBezTo>
                      <a:close/>
                      <a:moveTo>
                        <a:pt x="7084" y="3609"/>
                      </a:moveTo>
                      <a:cubicBezTo>
                        <a:pt x="7133" y="3609"/>
                        <a:pt x="7182" y="3620"/>
                        <a:pt x="7218" y="3642"/>
                      </a:cubicBezTo>
                      <a:lnTo>
                        <a:pt x="7527" y="3823"/>
                      </a:lnTo>
                      <a:cubicBezTo>
                        <a:pt x="7599" y="3866"/>
                        <a:pt x="7599" y="3937"/>
                        <a:pt x="7527" y="3973"/>
                      </a:cubicBezTo>
                      <a:lnTo>
                        <a:pt x="7218" y="4152"/>
                      </a:lnTo>
                      <a:cubicBezTo>
                        <a:pt x="7182" y="4174"/>
                        <a:pt x="7135" y="4185"/>
                        <a:pt x="7088" y="4185"/>
                      </a:cubicBezTo>
                      <a:cubicBezTo>
                        <a:pt x="7041" y="4185"/>
                        <a:pt x="6995" y="4174"/>
                        <a:pt x="6959" y="4152"/>
                      </a:cubicBezTo>
                      <a:lnTo>
                        <a:pt x="6642" y="3973"/>
                      </a:lnTo>
                      <a:cubicBezTo>
                        <a:pt x="6571" y="3937"/>
                        <a:pt x="6571" y="3866"/>
                        <a:pt x="6642" y="3823"/>
                      </a:cubicBezTo>
                      <a:lnTo>
                        <a:pt x="6952" y="3642"/>
                      </a:lnTo>
                      <a:cubicBezTo>
                        <a:pt x="6988" y="3620"/>
                        <a:pt x="7036" y="3609"/>
                        <a:pt x="7084" y="3609"/>
                      </a:cubicBezTo>
                      <a:close/>
                      <a:moveTo>
                        <a:pt x="5806" y="3674"/>
                      </a:moveTo>
                      <a:cubicBezTo>
                        <a:pt x="5857" y="3674"/>
                        <a:pt x="5908" y="3685"/>
                        <a:pt x="5945" y="3707"/>
                      </a:cubicBezTo>
                      <a:lnTo>
                        <a:pt x="6254" y="3887"/>
                      </a:lnTo>
                      <a:cubicBezTo>
                        <a:pt x="6326" y="3923"/>
                        <a:pt x="6326" y="3995"/>
                        <a:pt x="6254" y="4038"/>
                      </a:cubicBezTo>
                      <a:lnTo>
                        <a:pt x="5945" y="4218"/>
                      </a:lnTo>
                      <a:cubicBezTo>
                        <a:pt x="5909" y="4236"/>
                        <a:pt x="5863" y="4245"/>
                        <a:pt x="5816" y="4245"/>
                      </a:cubicBezTo>
                      <a:cubicBezTo>
                        <a:pt x="5769" y="4245"/>
                        <a:pt x="5722" y="4236"/>
                        <a:pt x="5686" y="4218"/>
                      </a:cubicBezTo>
                      <a:lnTo>
                        <a:pt x="5370" y="4038"/>
                      </a:lnTo>
                      <a:cubicBezTo>
                        <a:pt x="5298" y="3995"/>
                        <a:pt x="5298" y="3923"/>
                        <a:pt x="5370" y="3880"/>
                      </a:cubicBezTo>
                      <a:lnTo>
                        <a:pt x="5679" y="3700"/>
                      </a:lnTo>
                      <a:cubicBezTo>
                        <a:pt x="5714" y="3683"/>
                        <a:pt x="5760" y="3674"/>
                        <a:pt x="5806" y="3674"/>
                      </a:cubicBezTo>
                      <a:close/>
                      <a:moveTo>
                        <a:pt x="10035" y="3711"/>
                      </a:moveTo>
                      <a:cubicBezTo>
                        <a:pt x="10082" y="3711"/>
                        <a:pt x="10128" y="3722"/>
                        <a:pt x="10164" y="3743"/>
                      </a:cubicBezTo>
                      <a:lnTo>
                        <a:pt x="10466" y="3916"/>
                      </a:lnTo>
                      <a:cubicBezTo>
                        <a:pt x="10539" y="3959"/>
                        <a:pt x="10539" y="4023"/>
                        <a:pt x="10466" y="4066"/>
                      </a:cubicBezTo>
                      <a:lnTo>
                        <a:pt x="10128" y="4261"/>
                      </a:lnTo>
                      <a:cubicBezTo>
                        <a:pt x="10093" y="4283"/>
                        <a:pt x="10046" y="4293"/>
                        <a:pt x="9999" y="4293"/>
                      </a:cubicBezTo>
                      <a:cubicBezTo>
                        <a:pt x="9953" y="4293"/>
                        <a:pt x="9906" y="4283"/>
                        <a:pt x="9869" y="4261"/>
                      </a:cubicBezTo>
                      <a:lnTo>
                        <a:pt x="9568" y="4088"/>
                      </a:lnTo>
                      <a:cubicBezTo>
                        <a:pt x="9497" y="4045"/>
                        <a:pt x="9497" y="3980"/>
                        <a:pt x="9568" y="3937"/>
                      </a:cubicBezTo>
                      <a:lnTo>
                        <a:pt x="9906" y="3743"/>
                      </a:lnTo>
                      <a:cubicBezTo>
                        <a:pt x="9942" y="3722"/>
                        <a:pt x="9988" y="3711"/>
                        <a:pt x="10035" y="3711"/>
                      </a:cubicBezTo>
                      <a:close/>
                      <a:moveTo>
                        <a:pt x="8846" y="3847"/>
                      </a:moveTo>
                      <a:cubicBezTo>
                        <a:pt x="8894" y="3847"/>
                        <a:pt x="8943" y="3858"/>
                        <a:pt x="8979" y="3880"/>
                      </a:cubicBezTo>
                      <a:lnTo>
                        <a:pt x="9316" y="4073"/>
                      </a:lnTo>
                      <a:cubicBezTo>
                        <a:pt x="9388" y="4116"/>
                        <a:pt x="9388" y="4189"/>
                        <a:pt x="9316" y="4225"/>
                      </a:cubicBezTo>
                      <a:lnTo>
                        <a:pt x="9022" y="4397"/>
                      </a:lnTo>
                      <a:cubicBezTo>
                        <a:pt x="8986" y="4419"/>
                        <a:pt x="8937" y="4430"/>
                        <a:pt x="8889" y="4430"/>
                      </a:cubicBezTo>
                      <a:cubicBezTo>
                        <a:pt x="8840" y="4430"/>
                        <a:pt x="8791" y="4419"/>
                        <a:pt x="8755" y="4397"/>
                      </a:cubicBezTo>
                      <a:lnTo>
                        <a:pt x="8419" y="4202"/>
                      </a:lnTo>
                      <a:cubicBezTo>
                        <a:pt x="8346" y="4159"/>
                        <a:pt x="8346" y="4095"/>
                        <a:pt x="8419" y="4052"/>
                      </a:cubicBezTo>
                      <a:lnTo>
                        <a:pt x="8712" y="3880"/>
                      </a:lnTo>
                      <a:cubicBezTo>
                        <a:pt x="8748" y="3858"/>
                        <a:pt x="8797" y="3847"/>
                        <a:pt x="8846" y="3847"/>
                      </a:cubicBezTo>
                      <a:close/>
                      <a:moveTo>
                        <a:pt x="11901" y="4006"/>
                      </a:moveTo>
                      <a:cubicBezTo>
                        <a:pt x="11949" y="4006"/>
                        <a:pt x="11997" y="4017"/>
                        <a:pt x="12033" y="4038"/>
                      </a:cubicBezTo>
                      <a:lnTo>
                        <a:pt x="12292" y="4182"/>
                      </a:lnTo>
                      <a:cubicBezTo>
                        <a:pt x="12364" y="4225"/>
                        <a:pt x="12364" y="4297"/>
                        <a:pt x="12292" y="4340"/>
                      </a:cubicBezTo>
                      <a:lnTo>
                        <a:pt x="11998" y="4513"/>
                      </a:lnTo>
                      <a:cubicBezTo>
                        <a:pt x="11962" y="4534"/>
                        <a:pt x="11913" y="4545"/>
                        <a:pt x="11865" y="4545"/>
                      </a:cubicBezTo>
                      <a:cubicBezTo>
                        <a:pt x="11816" y="4545"/>
                        <a:pt x="11767" y="4534"/>
                        <a:pt x="11731" y="4513"/>
                      </a:cubicBezTo>
                      <a:lnTo>
                        <a:pt x="11472" y="4361"/>
                      </a:lnTo>
                      <a:cubicBezTo>
                        <a:pt x="11401" y="4318"/>
                        <a:pt x="11401" y="4245"/>
                        <a:pt x="11472" y="4211"/>
                      </a:cubicBezTo>
                      <a:lnTo>
                        <a:pt x="11767" y="4038"/>
                      </a:lnTo>
                      <a:cubicBezTo>
                        <a:pt x="11803" y="4017"/>
                        <a:pt x="11852" y="4006"/>
                        <a:pt x="11901" y="4006"/>
                      </a:cubicBezTo>
                      <a:close/>
                      <a:moveTo>
                        <a:pt x="12975" y="4120"/>
                      </a:moveTo>
                      <a:cubicBezTo>
                        <a:pt x="13022" y="4120"/>
                        <a:pt x="13069" y="4131"/>
                        <a:pt x="13104" y="4152"/>
                      </a:cubicBezTo>
                      <a:lnTo>
                        <a:pt x="13442" y="4347"/>
                      </a:lnTo>
                      <a:cubicBezTo>
                        <a:pt x="13515" y="4390"/>
                        <a:pt x="13515" y="4454"/>
                        <a:pt x="13442" y="4497"/>
                      </a:cubicBezTo>
                      <a:lnTo>
                        <a:pt x="13392" y="4527"/>
                      </a:lnTo>
                      <a:cubicBezTo>
                        <a:pt x="13356" y="4548"/>
                        <a:pt x="13309" y="4559"/>
                        <a:pt x="13263" y="4559"/>
                      </a:cubicBezTo>
                      <a:cubicBezTo>
                        <a:pt x="13216" y="4559"/>
                        <a:pt x="13170" y="4548"/>
                        <a:pt x="13133" y="4527"/>
                      </a:cubicBezTo>
                      <a:lnTo>
                        <a:pt x="12795" y="4332"/>
                      </a:lnTo>
                      <a:cubicBezTo>
                        <a:pt x="12723" y="4289"/>
                        <a:pt x="12723" y="4225"/>
                        <a:pt x="12795" y="4182"/>
                      </a:cubicBezTo>
                      <a:lnTo>
                        <a:pt x="12845" y="4152"/>
                      </a:lnTo>
                      <a:cubicBezTo>
                        <a:pt x="12882" y="4131"/>
                        <a:pt x="12929" y="4120"/>
                        <a:pt x="12975" y="4120"/>
                      </a:cubicBezTo>
                      <a:close/>
                      <a:moveTo>
                        <a:pt x="7777" y="4013"/>
                      </a:moveTo>
                      <a:cubicBezTo>
                        <a:pt x="7825" y="4013"/>
                        <a:pt x="7872" y="4024"/>
                        <a:pt x="7908" y="4045"/>
                      </a:cubicBezTo>
                      <a:lnTo>
                        <a:pt x="8217" y="4218"/>
                      </a:lnTo>
                      <a:cubicBezTo>
                        <a:pt x="8289" y="4261"/>
                        <a:pt x="8289" y="4332"/>
                        <a:pt x="8217" y="4375"/>
                      </a:cubicBezTo>
                      <a:lnTo>
                        <a:pt x="7908" y="4556"/>
                      </a:lnTo>
                      <a:cubicBezTo>
                        <a:pt x="7872" y="4573"/>
                        <a:pt x="7823" y="4582"/>
                        <a:pt x="7775" y="4582"/>
                      </a:cubicBezTo>
                      <a:cubicBezTo>
                        <a:pt x="7726" y="4582"/>
                        <a:pt x="7678" y="4573"/>
                        <a:pt x="7642" y="4556"/>
                      </a:cubicBezTo>
                      <a:lnTo>
                        <a:pt x="7340" y="4375"/>
                      </a:lnTo>
                      <a:cubicBezTo>
                        <a:pt x="7268" y="4332"/>
                        <a:pt x="7261" y="4268"/>
                        <a:pt x="7340" y="4225"/>
                      </a:cubicBezTo>
                      <a:lnTo>
                        <a:pt x="7642" y="4045"/>
                      </a:lnTo>
                      <a:cubicBezTo>
                        <a:pt x="7681" y="4024"/>
                        <a:pt x="7729" y="4013"/>
                        <a:pt x="7777" y="4013"/>
                      </a:cubicBezTo>
                      <a:close/>
                      <a:moveTo>
                        <a:pt x="6503" y="4070"/>
                      </a:moveTo>
                      <a:cubicBezTo>
                        <a:pt x="6551" y="4070"/>
                        <a:pt x="6600" y="4081"/>
                        <a:pt x="6635" y="4102"/>
                      </a:cubicBezTo>
                      <a:lnTo>
                        <a:pt x="6937" y="4282"/>
                      </a:lnTo>
                      <a:cubicBezTo>
                        <a:pt x="7009" y="4318"/>
                        <a:pt x="7016" y="4390"/>
                        <a:pt x="6944" y="4433"/>
                      </a:cubicBezTo>
                      <a:lnTo>
                        <a:pt x="6635" y="4613"/>
                      </a:lnTo>
                      <a:cubicBezTo>
                        <a:pt x="6600" y="4634"/>
                        <a:pt x="6551" y="4645"/>
                        <a:pt x="6503" y="4645"/>
                      </a:cubicBezTo>
                      <a:cubicBezTo>
                        <a:pt x="6454" y="4645"/>
                        <a:pt x="6405" y="4634"/>
                        <a:pt x="6369" y="4613"/>
                      </a:cubicBezTo>
                      <a:lnTo>
                        <a:pt x="6067" y="4433"/>
                      </a:lnTo>
                      <a:cubicBezTo>
                        <a:pt x="5988" y="4390"/>
                        <a:pt x="5988" y="4325"/>
                        <a:pt x="6060" y="4282"/>
                      </a:cubicBezTo>
                      <a:lnTo>
                        <a:pt x="6369" y="4102"/>
                      </a:lnTo>
                      <a:cubicBezTo>
                        <a:pt x="6405" y="4081"/>
                        <a:pt x="6454" y="4070"/>
                        <a:pt x="6503" y="4070"/>
                      </a:cubicBezTo>
                      <a:close/>
                      <a:moveTo>
                        <a:pt x="10714" y="4099"/>
                      </a:moveTo>
                      <a:cubicBezTo>
                        <a:pt x="10763" y="4099"/>
                        <a:pt x="10811" y="4110"/>
                        <a:pt x="10848" y="4132"/>
                      </a:cubicBezTo>
                      <a:lnTo>
                        <a:pt x="11156" y="4311"/>
                      </a:lnTo>
                      <a:cubicBezTo>
                        <a:pt x="11229" y="4354"/>
                        <a:pt x="11229" y="4427"/>
                        <a:pt x="11156" y="4461"/>
                      </a:cubicBezTo>
                      <a:lnTo>
                        <a:pt x="10825" y="4656"/>
                      </a:lnTo>
                      <a:cubicBezTo>
                        <a:pt x="10790" y="4678"/>
                        <a:pt x="10742" y="4688"/>
                        <a:pt x="10693" y="4688"/>
                      </a:cubicBezTo>
                      <a:cubicBezTo>
                        <a:pt x="10644" y="4688"/>
                        <a:pt x="10596" y="4678"/>
                        <a:pt x="10560" y="4656"/>
                      </a:cubicBezTo>
                      <a:lnTo>
                        <a:pt x="10251" y="4484"/>
                      </a:lnTo>
                      <a:cubicBezTo>
                        <a:pt x="10178" y="4440"/>
                        <a:pt x="10178" y="4368"/>
                        <a:pt x="10251" y="4325"/>
                      </a:cubicBezTo>
                      <a:lnTo>
                        <a:pt x="10582" y="4132"/>
                      </a:lnTo>
                      <a:cubicBezTo>
                        <a:pt x="10617" y="4110"/>
                        <a:pt x="10666" y="4099"/>
                        <a:pt x="10714" y="4099"/>
                      </a:cubicBezTo>
                      <a:close/>
                      <a:moveTo>
                        <a:pt x="9565" y="4265"/>
                      </a:moveTo>
                      <a:cubicBezTo>
                        <a:pt x="9613" y="4265"/>
                        <a:pt x="9662" y="4276"/>
                        <a:pt x="9697" y="4297"/>
                      </a:cubicBezTo>
                      <a:lnTo>
                        <a:pt x="9992" y="4470"/>
                      </a:lnTo>
                      <a:cubicBezTo>
                        <a:pt x="10064" y="4504"/>
                        <a:pt x="10064" y="4577"/>
                        <a:pt x="9992" y="4620"/>
                      </a:cubicBezTo>
                      <a:lnTo>
                        <a:pt x="9697" y="4792"/>
                      </a:lnTo>
                      <a:cubicBezTo>
                        <a:pt x="9662" y="4814"/>
                        <a:pt x="9615" y="4825"/>
                        <a:pt x="9568" y="4825"/>
                      </a:cubicBezTo>
                      <a:cubicBezTo>
                        <a:pt x="9521" y="4825"/>
                        <a:pt x="9474" y="4814"/>
                        <a:pt x="9438" y="4792"/>
                      </a:cubicBezTo>
                      <a:lnTo>
                        <a:pt x="9136" y="4620"/>
                      </a:lnTo>
                      <a:cubicBezTo>
                        <a:pt x="9066" y="4577"/>
                        <a:pt x="9066" y="4504"/>
                        <a:pt x="9136" y="4470"/>
                      </a:cubicBezTo>
                      <a:lnTo>
                        <a:pt x="9431" y="4297"/>
                      </a:lnTo>
                      <a:cubicBezTo>
                        <a:pt x="9468" y="4276"/>
                        <a:pt x="9516" y="4265"/>
                        <a:pt x="9565" y="4265"/>
                      </a:cubicBezTo>
                      <a:close/>
                      <a:moveTo>
                        <a:pt x="12541" y="4372"/>
                      </a:moveTo>
                      <a:cubicBezTo>
                        <a:pt x="12589" y="4372"/>
                        <a:pt x="12637" y="4383"/>
                        <a:pt x="12673" y="4404"/>
                      </a:cubicBezTo>
                      <a:lnTo>
                        <a:pt x="13011" y="4599"/>
                      </a:lnTo>
                      <a:cubicBezTo>
                        <a:pt x="13083" y="4642"/>
                        <a:pt x="13083" y="4713"/>
                        <a:pt x="13011" y="4749"/>
                      </a:cubicBezTo>
                      <a:lnTo>
                        <a:pt x="12709" y="4922"/>
                      </a:lnTo>
                      <a:cubicBezTo>
                        <a:pt x="12673" y="4943"/>
                        <a:pt x="12626" y="4954"/>
                        <a:pt x="12580" y="4954"/>
                      </a:cubicBezTo>
                      <a:cubicBezTo>
                        <a:pt x="12533" y="4954"/>
                        <a:pt x="12486" y="4943"/>
                        <a:pt x="12450" y="4922"/>
                      </a:cubicBezTo>
                      <a:lnTo>
                        <a:pt x="12112" y="4728"/>
                      </a:lnTo>
                      <a:cubicBezTo>
                        <a:pt x="12041" y="4692"/>
                        <a:pt x="12041" y="4620"/>
                        <a:pt x="12112" y="4577"/>
                      </a:cubicBezTo>
                      <a:lnTo>
                        <a:pt x="12407" y="4404"/>
                      </a:lnTo>
                      <a:cubicBezTo>
                        <a:pt x="12443" y="4383"/>
                        <a:pt x="12492" y="4372"/>
                        <a:pt x="12541" y="4372"/>
                      </a:cubicBezTo>
                      <a:close/>
                      <a:moveTo>
                        <a:pt x="13690" y="4537"/>
                      </a:moveTo>
                      <a:cubicBezTo>
                        <a:pt x="13738" y="4537"/>
                        <a:pt x="13787" y="4548"/>
                        <a:pt x="13823" y="4570"/>
                      </a:cubicBezTo>
                      <a:lnTo>
                        <a:pt x="14118" y="4742"/>
                      </a:lnTo>
                      <a:cubicBezTo>
                        <a:pt x="14198" y="4778"/>
                        <a:pt x="14198" y="4849"/>
                        <a:pt x="14125" y="4892"/>
                      </a:cubicBezTo>
                      <a:lnTo>
                        <a:pt x="14075" y="4922"/>
                      </a:lnTo>
                      <a:cubicBezTo>
                        <a:pt x="14039" y="4943"/>
                        <a:pt x="13990" y="4954"/>
                        <a:pt x="13942" y="4954"/>
                      </a:cubicBezTo>
                      <a:cubicBezTo>
                        <a:pt x="13893" y="4954"/>
                        <a:pt x="13845" y="4943"/>
                        <a:pt x="13810" y="4922"/>
                      </a:cubicBezTo>
                      <a:lnTo>
                        <a:pt x="13515" y="4749"/>
                      </a:lnTo>
                      <a:cubicBezTo>
                        <a:pt x="13442" y="4706"/>
                        <a:pt x="13442" y="4634"/>
                        <a:pt x="13515" y="4599"/>
                      </a:cubicBezTo>
                      <a:lnTo>
                        <a:pt x="13558" y="4570"/>
                      </a:lnTo>
                      <a:cubicBezTo>
                        <a:pt x="13593" y="4548"/>
                        <a:pt x="13641" y="4537"/>
                        <a:pt x="13690" y="4537"/>
                      </a:cubicBezTo>
                      <a:close/>
                      <a:moveTo>
                        <a:pt x="8462" y="4408"/>
                      </a:moveTo>
                      <a:cubicBezTo>
                        <a:pt x="8510" y="4408"/>
                        <a:pt x="8558" y="4419"/>
                        <a:pt x="8598" y="4440"/>
                      </a:cubicBezTo>
                      <a:lnTo>
                        <a:pt x="8928" y="4634"/>
                      </a:lnTo>
                      <a:cubicBezTo>
                        <a:pt x="9007" y="4677"/>
                        <a:pt x="9007" y="4742"/>
                        <a:pt x="8936" y="4785"/>
                      </a:cubicBezTo>
                      <a:lnTo>
                        <a:pt x="8626" y="4965"/>
                      </a:lnTo>
                      <a:cubicBezTo>
                        <a:pt x="8590" y="4986"/>
                        <a:pt x="8542" y="4997"/>
                        <a:pt x="8493" y="4997"/>
                      </a:cubicBezTo>
                      <a:cubicBezTo>
                        <a:pt x="8445" y="4997"/>
                        <a:pt x="8396" y="4986"/>
                        <a:pt x="8360" y="4965"/>
                      </a:cubicBezTo>
                      <a:lnTo>
                        <a:pt x="8022" y="4772"/>
                      </a:lnTo>
                      <a:cubicBezTo>
                        <a:pt x="7951" y="4728"/>
                        <a:pt x="7951" y="4663"/>
                        <a:pt x="8022" y="4620"/>
                      </a:cubicBezTo>
                      <a:lnTo>
                        <a:pt x="8332" y="4440"/>
                      </a:lnTo>
                      <a:cubicBezTo>
                        <a:pt x="8368" y="4419"/>
                        <a:pt x="8414" y="4408"/>
                        <a:pt x="8462" y="4408"/>
                      </a:cubicBezTo>
                      <a:close/>
                      <a:moveTo>
                        <a:pt x="11404" y="4501"/>
                      </a:moveTo>
                      <a:cubicBezTo>
                        <a:pt x="11453" y="4501"/>
                        <a:pt x="11501" y="4512"/>
                        <a:pt x="11538" y="4534"/>
                      </a:cubicBezTo>
                      <a:lnTo>
                        <a:pt x="11796" y="4685"/>
                      </a:lnTo>
                      <a:cubicBezTo>
                        <a:pt x="11869" y="4728"/>
                        <a:pt x="11869" y="4792"/>
                        <a:pt x="11796" y="4835"/>
                      </a:cubicBezTo>
                      <a:lnTo>
                        <a:pt x="11465" y="5030"/>
                      </a:lnTo>
                      <a:cubicBezTo>
                        <a:pt x="11430" y="5052"/>
                        <a:pt x="11382" y="5063"/>
                        <a:pt x="11333" y="5063"/>
                      </a:cubicBezTo>
                      <a:cubicBezTo>
                        <a:pt x="11284" y="5063"/>
                        <a:pt x="11236" y="5052"/>
                        <a:pt x="11200" y="5030"/>
                      </a:cubicBezTo>
                      <a:lnTo>
                        <a:pt x="10941" y="4879"/>
                      </a:lnTo>
                      <a:cubicBezTo>
                        <a:pt x="10868" y="4835"/>
                        <a:pt x="10868" y="4772"/>
                        <a:pt x="10941" y="4728"/>
                      </a:cubicBezTo>
                      <a:lnTo>
                        <a:pt x="11272" y="4534"/>
                      </a:lnTo>
                      <a:cubicBezTo>
                        <a:pt x="11307" y="4512"/>
                        <a:pt x="11356" y="4501"/>
                        <a:pt x="11404" y="4501"/>
                      </a:cubicBezTo>
                      <a:close/>
                      <a:moveTo>
                        <a:pt x="10243" y="4653"/>
                      </a:moveTo>
                      <a:cubicBezTo>
                        <a:pt x="10290" y="4653"/>
                        <a:pt x="10337" y="4664"/>
                        <a:pt x="10373" y="4685"/>
                      </a:cubicBezTo>
                      <a:lnTo>
                        <a:pt x="10682" y="4865"/>
                      </a:lnTo>
                      <a:cubicBezTo>
                        <a:pt x="10754" y="4908"/>
                        <a:pt x="10761" y="4979"/>
                        <a:pt x="10689" y="5015"/>
                      </a:cubicBezTo>
                      <a:lnTo>
                        <a:pt x="10387" y="5187"/>
                      </a:lnTo>
                      <a:cubicBezTo>
                        <a:pt x="10352" y="5209"/>
                        <a:pt x="10305" y="5220"/>
                        <a:pt x="10258" y="5220"/>
                      </a:cubicBezTo>
                      <a:cubicBezTo>
                        <a:pt x="10211" y="5220"/>
                        <a:pt x="10164" y="5209"/>
                        <a:pt x="10128" y="5187"/>
                      </a:cubicBezTo>
                      <a:lnTo>
                        <a:pt x="9813" y="5008"/>
                      </a:lnTo>
                      <a:cubicBezTo>
                        <a:pt x="9740" y="4972"/>
                        <a:pt x="9740" y="4901"/>
                        <a:pt x="9813" y="4858"/>
                      </a:cubicBezTo>
                      <a:lnTo>
                        <a:pt x="10108" y="4685"/>
                      </a:lnTo>
                      <a:cubicBezTo>
                        <a:pt x="10147" y="4664"/>
                        <a:pt x="10196" y="4653"/>
                        <a:pt x="10243" y="4653"/>
                      </a:cubicBezTo>
                      <a:close/>
                      <a:moveTo>
                        <a:pt x="13259" y="4789"/>
                      </a:moveTo>
                      <a:cubicBezTo>
                        <a:pt x="13307" y="4789"/>
                        <a:pt x="13356" y="4800"/>
                        <a:pt x="13392" y="4822"/>
                      </a:cubicBezTo>
                      <a:lnTo>
                        <a:pt x="13687" y="4994"/>
                      </a:lnTo>
                      <a:cubicBezTo>
                        <a:pt x="13758" y="5030"/>
                        <a:pt x="13758" y="5101"/>
                        <a:pt x="13687" y="5144"/>
                      </a:cubicBezTo>
                      <a:lnTo>
                        <a:pt x="13392" y="5317"/>
                      </a:lnTo>
                      <a:cubicBezTo>
                        <a:pt x="13356" y="5338"/>
                        <a:pt x="13307" y="5349"/>
                        <a:pt x="13259" y="5349"/>
                      </a:cubicBezTo>
                      <a:cubicBezTo>
                        <a:pt x="13210" y="5349"/>
                        <a:pt x="13162" y="5338"/>
                        <a:pt x="13126" y="5317"/>
                      </a:cubicBezTo>
                      <a:lnTo>
                        <a:pt x="12831" y="5144"/>
                      </a:lnTo>
                      <a:cubicBezTo>
                        <a:pt x="12759" y="5101"/>
                        <a:pt x="12759" y="5037"/>
                        <a:pt x="12831" y="4994"/>
                      </a:cubicBezTo>
                      <a:lnTo>
                        <a:pt x="13126" y="4822"/>
                      </a:lnTo>
                      <a:cubicBezTo>
                        <a:pt x="13162" y="4800"/>
                        <a:pt x="13210" y="4789"/>
                        <a:pt x="13259" y="4789"/>
                      </a:cubicBezTo>
                      <a:close/>
                      <a:moveTo>
                        <a:pt x="14370" y="4926"/>
                      </a:moveTo>
                      <a:cubicBezTo>
                        <a:pt x="14416" y="4926"/>
                        <a:pt x="14463" y="4936"/>
                        <a:pt x="14500" y="4958"/>
                      </a:cubicBezTo>
                      <a:lnTo>
                        <a:pt x="14815" y="5137"/>
                      </a:lnTo>
                      <a:cubicBezTo>
                        <a:pt x="14888" y="5180"/>
                        <a:pt x="14888" y="5246"/>
                        <a:pt x="14815" y="5289"/>
                      </a:cubicBezTo>
                      <a:lnTo>
                        <a:pt x="14765" y="5317"/>
                      </a:lnTo>
                      <a:cubicBezTo>
                        <a:pt x="14729" y="5338"/>
                        <a:pt x="14680" y="5349"/>
                        <a:pt x="14632" y="5349"/>
                      </a:cubicBezTo>
                      <a:cubicBezTo>
                        <a:pt x="14583" y="5349"/>
                        <a:pt x="14535" y="5338"/>
                        <a:pt x="14500" y="5317"/>
                      </a:cubicBezTo>
                      <a:lnTo>
                        <a:pt x="14189" y="5137"/>
                      </a:lnTo>
                      <a:cubicBezTo>
                        <a:pt x="14118" y="5094"/>
                        <a:pt x="14118" y="5030"/>
                        <a:pt x="14189" y="4987"/>
                      </a:cubicBezTo>
                      <a:lnTo>
                        <a:pt x="14241" y="4958"/>
                      </a:lnTo>
                      <a:cubicBezTo>
                        <a:pt x="14276" y="4936"/>
                        <a:pt x="14323" y="4926"/>
                        <a:pt x="14370" y="4926"/>
                      </a:cubicBezTo>
                      <a:close/>
                      <a:moveTo>
                        <a:pt x="9180" y="4823"/>
                      </a:moveTo>
                      <a:cubicBezTo>
                        <a:pt x="9227" y="4823"/>
                        <a:pt x="9273" y="4832"/>
                        <a:pt x="9309" y="4849"/>
                      </a:cubicBezTo>
                      <a:lnTo>
                        <a:pt x="9611" y="5022"/>
                      </a:lnTo>
                      <a:cubicBezTo>
                        <a:pt x="9683" y="5065"/>
                        <a:pt x="9683" y="5137"/>
                        <a:pt x="9611" y="5180"/>
                      </a:cubicBezTo>
                      <a:lnTo>
                        <a:pt x="9302" y="5360"/>
                      </a:lnTo>
                      <a:cubicBezTo>
                        <a:pt x="9266" y="5378"/>
                        <a:pt x="9219" y="5387"/>
                        <a:pt x="9172" y="5387"/>
                      </a:cubicBezTo>
                      <a:cubicBezTo>
                        <a:pt x="9124" y="5387"/>
                        <a:pt x="9076" y="5378"/>
                        <a:pt x="9036" y="5360"/>
                      </a:cubicBezTo>
                      <a:lnTo>
                        <a:pt x="8741" y="5187"/>
                      </a:lnTo>
                      <a:cubicBezTo>
                        <a:pt x="8669" y="5144"/>
                        <a:pt x="8669" y="5073"/>
                        <a:pt x="8741" y="5030"/>
                      </a:cubicBezTo>
                      <a:lnTo>
                        <a:pt x="9050" y="4849"/>
                      </a:lnTo>
                      <a:cubicBezTo>
                        <a:pt x="9086" y="4832"/>
                        <a:pt x="9133" y="4823"/>
                        <a:pt x="9180" y="4823"/>
                      </a:cubicBezTo>
                      <a:close/>
                      <a:moveTo>
                        <a:pt x="12047" y="4869"/>
                      </a:moveTo>
                      <a:cubicBezTo>
                        <a:pt x="12094" y="4869"/>
                        <a:pt x="12141" y="4879"/>
                        <a:pt x="12178" y="4901"/>
                      </a:cubicBezTo>
                      <a:lnTo>
                        <a:pt x="12516" y="5094"/>
                      </a:lnTo>
                      <a:cubicBezTo>
                        <a:pt x="12587" y="5137"/>
                        <a:pt x="12587" y="5210"/>
                        <a:pt x="12516" y="5253"/>
                      </a:cubicBezTo>
                      <a:lnTo>
                        <a:pt x="12185" y="5446"/>
                      </a:lnTo>
                      <a:cubicBezTo>
                        <a:pt x="12145" y="5464"/>
                        <a:pt x="12096" y="5473"/>
                        <a:pt x="12048" y="5473"/>
                      </a:cubicBezTo>
                      <a:cubicBezTo>
                        <a:pt x="12001" y="5473"/>
                        <a:pt x="11954" y="5464"/>
                        <a:pt x="11919" y="5446"/>
                      </a:cubicBezTo>
                      <a:lnTo>
                        <a:pt x="11581" y="5253"/>
                      </a:lnTo>
                      <a:cubicBezTo>
                        <a:pt x="11508" y="5210"/>
                        <a:pt x="11508" y="5137"/>
                        <a:pt x="11581" y="5094"/>
                      </a:cubicBezTo>
                      <a:lnTo>
                        <a:pt x="11912" y="4901"/>
                      </a:lnTo>
                      <a:cubicBezTo>
                        <a:pt x="11951" y="4879"/>
                        <a:pt x="11999" y="4869"/>
                        <a:pt x="12047" y="4869"/>
                      </a:cubicBezTo>
                      <a:close/>
                      <a:moveTo>
                        <a:pt x="10934" y="5055"/>
                      </a:moveTo>
                      <a:cubicBezTo>
                        <a:pt x="10980" y="5055"/>
                        <a:pt x="11027" y="5066"/>
                        <a:pt x="11063" y="5087"/>
                      </a:cubicBezTo>
                      <a:lnTo>
                        <a:pt x="11329" y="5237"/>
                      </a:lnTo>
                      <a:cubicBezTo>
                        <a:pt x="11401" y="5274"/>
                        <a:pt x="11401" y="5346"/>
                        <a:pt x="11329" y="5389"/>
                      </a:cubicBezTo>
                      <a:lnTo>
                        <a:pt x="11034" y="5562"/>
                      </a:lnTo>
                      <a:cubicBezTo>
                        <a:pt x="10994" y="5583"/>
                        <a:pt x="10946" y="5594"/>
                        <a:pt x="10898" y="5594"/>
                      </a:cubicBezTo>
                      <a:cubicBezTo>
                        <a:pt x="10851" y="5594"/>
                        <a:pt x="10804" y="5583"/>
                        <a:pt x="10768" y="5562"/>
                      </a:cubicBezTo>
                      <a:lnTo>
                        <a:pt x="10509" y="5410"/>
                      </a:lnTo>
                      <a:cubicBezTo>
                        <a:pt x="10430" y="5367"/>
                        <a:pt x="10430" y="5296"/>
                        <a:pt x="10503" y="5260"/>
                      </a:cubicBezTo>
                      <a:lnTo>
                        <a:pt x="10804" y="5087"/>
                      </a:lnTo>
                      <a:cubicBezTo>
                        <a:pt x="10841" y="5066"/>
                        <a:pt x="10887" y="5055"/>
                        <a:pt x="10934" y="5055"/>
                      </a:cubicBezTo>
                      <a:close/>
                      <a:moveTo>
                        <a:pt x="13937" y="5177"/>
                      </a:moveTo>
                      <a:cubicBezTo>
                        <a:pt x="13985" y="5177"/>
                        <a:pt x="14032" y="5188"/>
                        <a:pt x="14068" y="5210"/>
                      </a:cubicBezTo>
                      <a:lnTo>
                        <a:pt x="14377" y="5389"/>
                      </a:lnTo>
                      <a:cubicBezTo>
                        <a:pt x="14448" y="5432"/>
                        <a:pt x="14457" y="5496"/>
                        <a:pt x="14377" y="5539"/>
                      </a:cubicBezTo>
                      <a:lnTo>
                        <a:pt x="14082" y="5712"/>
                      </a:lnTo>
                      <a:cubicBezTo>
                        <a:pt x="14046" y="5733"/>
                        <a:pt x="13999" y="5744"/>
                        <a:pt x="13952" y="5744"/>
                      </a:cubicBezTo>
                      <a:cubicBezTo>
                        <a:pt x="13905" y="5744"/>
                        <a:pt x="13856" y="5733"/>
                        <a:pt x="13817" y="5712"/>
                      </a:cubicBezTo>
                      <a:lnTo>
                        <a:pt x="13508" y="5532"/>
                      </a:lnTo>
                      <a:cubicBezTo>
                        <a:pt x="13435" y="5496"/>
                        <a:pt x="13435" y="5425"/>
                        <a:pt x="13508" y="5382"/>
                      </a:cubicBezTo>
                      <a:lnTo>
                        <a:pt x="13801" y="5210"/>
                      </a:lnTo>
                      <a:cubicBezTo>
                        <a:pt x="13841" y="5188"/>
                        <a:pt x="13889" y="5177"/>
                        <a:pt x="13937" y="5177"/>
                      </a:cubicBezTo>
                      <a:close/>
                      <a:moveTo>
                        <a:pt x="15061" y="5328"/>
                      </a:moveTo>
                      <a:cubicBezTo>
                        <a:pt x="15108" y="5328"/>
                        <a:pt x="15157" y="5338"/>
                        <a:pt x="15197" y="5360"/>
                      </a:cubicBezTo>
                      <a:lnTo>
                        <a:pt x="15512" y="5548"/>
                      </a:lnTo>
                      <a:cubicBezTo>
                        <a:pt x="15592" y="5582"/>
                        <a:pt x="15592" y="5655"/>
                        <a:pt x="15519" y="5698"/>
                      </a:cubicBezTo>
                      <a:lnTo>
                        <a:pt x="15469" y="5727"/>
                      </a:lnTo>
                      <a:cubicBezTo>
                        <a:pt x="15433" y="5749"/>
                        <a:pt x="15385" y="5760"/>
                        <a:pt x="15336" y="5760"/>
                      </a:cubicBezTo>
                      <a:cubicBezTo>
                        <a:pt x="15288" y="5760"/>
                        <a:pt x="15240" y="5749"/>
                        <a:pt x="15204" y="5727"/>
                      </a:cubicBezTo>
                      <a:lnTo>
                        <a:pt x="14879" y="5539"/>
                      </a:lnTo>
                      <a:cubicBezTo>
                        <a:pt x="14808" y="5496"/>
                        <a:pt x="14808" y="5425"/>
                        <a:pt x="14879" y="5389"/>
                      </a:cubicBezTo>
                      <a:lnTo>
                        <a:pt x="14931" y="5360"/>
                      </a:lnTo>
                      <a:cubicBezTo>
                        <a:pt x="14966" y="5338"/>
                        <a:pt x="15013" y="5328"/>
                        <a:pt x="15061" y="5328"/>
                      </a:cubicBezTo>
                      <a:close/>
                      <a:moveTo>
                        <a:pt x="9859" y="5214"/>
                      </a:moveTo>
                      <a:cubicBezTo>
                        <a:pt x="9907" y="5214"/>
                        <a:pt x="9956" y="5224"/>
                        <a:pt x="9992" y="5246"/>
                      </a:cubicBezTo>
                      <a:lnTo>
                        <a:pt x="10301" y="5425"/>
                      </a:lnTo>
                      <a:cubicBezTo>
                        <a:pt x="10373" y="5469"/>
                        <a:pt x="10373" y="5532"/>
                        <a:pt x="10301" y="5575"/>
                      </a:cubicBezTo>
                      <a:lnTo>
                        <a:pt x="9992" y="5755"/>
                      </a:lnTo>
                      <a:cubicBezTo>
                        <a:pt x="9956" y="5776"/>
                        <a:pt x="9909" y="5787"/>
                        <a:pt x="9863" y="5787"/>
                      </a:cubicBezTo>
                      <a:cubicBezTo>
                        <a:pt x="9816" y="5787"/>
                        <a:pt x="9769" y="5776"/>
                        <a:pt x="9733" y="5755"/>
                      </a:cubicBezTo>
                      <a:lnTo>
                        <a:pt x="9417" y="5575"/>
                      </a:lnTo>
                      <a:cubicBezTo>
                        <a:pt x="9345" y="5532"/>
                        <a:pt x="9345" y="5469"/>
                        <a:pt x="9417" y="5425"/>
                      </a:cubicBezTo>
                      <a:lnTo>
                        <a:pt x="9726" y="5246"/>
                      </a:lnTo>
                      <a:cubicBezTo>
                        <a:pt x="9763" y="5224"/>
                        <a:pt x="9811" y="5214"/>
                        <a:pt x="9859" y="5214"/>
                      </a:cubicBezTo>
                      <a:close/>
                      <a:moveTo>
                        <a:pt x="12763" y="5284"/>
                      </a:moveTo>
                      <a:cubicBezTo>
                        <a:pt x="12812" y="5284"/>
                        <a:pt x="12860" y="5295"/>
                        <a:pt x="12895" y="5317"/>
                      </a:cubicBezTo>
                      <a:lnTo>
                        <a:pt x="13190" y="5489"/>
                      </a:lnTo>
                      <a:cubicBezTo>
                        <a:pt x="13263" y="5532"/>
                        <a:pt x="13263" y="5598"/>
                        <a:pt x="13190" y="5641"/>
                      </a:cubicBezTo>
                      <a:lnTo>
                        <a:pt x="12861" y="5834"/>
                      </a:lnTo>
                      <a:cubicBezTo>
                        <a:pt x="12825" y="5856"/>
                        <a:pt x="12776" y="5867"/>
                        <a:pt x="12727" y="5867"/>
                      </a:cubicBezTo>
                      <a:cubicBezTo>
                        <a:pt x="12678" y="5867"/>
                        <a:pt x="12630" y="5856"/>
                        <a:pt x="12593" y="5834"/>
                      </a:cubicBezTo>
                      <a:lnTo>
                        <a:pt x="12300" y="5662"/>
                      </a:lnTo>
                      <a:cubicBezTo>
                        <a:pt x="12228" y="5619"/>
                        <a:pt x="12228" y="5555"/>
                        <a:pt x="12300" y="5512"/>
                      </a:cubicBezTo>
                      <a:lnTo>
                        <a:pt x="12630" y="5317"/>
                      </a:lnTo>
                      <a:cubicBezTo>
                        <a:pt x="12666" y="5295"/>
                        <a:pt x="12715" y="5284"/>
                        <a:pt x="12763" y="5284"/>
                      </a:cubicBezTo>
                      <a:close/>
                      <a:moveTo>
                        <a:pt x="11573" y="5421"/>
                      </a:moveTo>
                      <a:cubicBezTo>
                        <a:pt x="11620" y="5421"/>
                        <a:pt x="11667" y="5431"/>
                        <a:pt x="11703" y="5453"/>
                      </a:cubicBezTo>
                      <a:lnTo>
                        <a:pt x="12041" y="5648"/>
                      </a:lnTo>
                      <a:cubicBezTo>
                        <a:pt x="12112" y="5691"/>
                        <a:pt x="12112" y="5764"/>
                        <a:pt x="12041" y="5798"/>
                      </a:cubicBezTo>
                      <a:lnTo>
                        <a:pt x="11746" y="5971"/>
                      </a:lnTo>
                      <a:cubicBezTo>
                        <a:pt x="11710" y="5992"/>
                        <a:pt x="11663" y="6003"/>
                        <a:pt x="11616" y="6003"/>
                      </a:cubicBezTo>
                      <a:cubicBezTo>
                        <a:pt x="11570" y="6003"/>
                        <a:pt x="11523" y="5992"/>
                        <a:pt x="11488" y="5971"/>
                      </a:cubicBezTo>
                      <a:lnTo>
                        <a:pt x="11149" y="5777"/>
                      </a:lnTo>
                      <a:cubicBezTo>
                        <a:pt x="11077" y="5741"/>
                        <a:pt x="11077" y="5669"/>
                        <a:pt x="11149" y="5626"/>
                      </a:cubicBezTo>
                      <a:lnTo>
                        <a:pt x="11444" y="5453"/>
                      </a:lnTo>
                      <a:cubicBezTo>
                        <a:pt x="11480" y="5431"/>
                        <a:pt x="11526" y="5421"/>
                        <a:pt x="11573" y="5421"/>
                      </a:cubicBezTo>
                      <a:close/>
                      <a:moveTo>
                        <a:pt x="14628" y="5579"/>
                      </a:moveTo>
                      <a:cubicBezTo>
                        <a:pt x="14675" y="5579"/>
                        <a:pt x="14722" y="5590"/>
                        <a:pt x="14758" y="5612"/>
                      </a:cubicBezTo>
                      <a:lnTo>
                        <a:pt x="15081" y="5798"/>
                      </a:lnTo>
                      <a:cubicBezTo>
                        <a:pt x="15153" y="5834"/>
                        <a:pt x="15153" y="5907"/>
                        <a:pt x="15081" y="5950"/>
                      </a:cubicBezTo>
                      <a:lnTo>
                        <a:pt x="14786" y="6122"/>
                      </a:lnTo>
                      <a:cubicBezTo>
                        <a:pt x="14751" y="6144"/>
                        <a:pt x="14702" y="6155"/>
                        <a:pt x="14654" y="6155"/>
                      </a:cubicBezTo>
                      <a:cubicBezTo>
                        <a:pt x="14605" y="6155"/>
                        <a:pt x="14557" y="6144"/>
                        <a:pt x="14520" y="6122"/>
                      </a:cubicBezTo>
                      <a:lnTo>
                        <a:pt x="14198" y="5936"/>
                      </a:lnTo>
                      <a:cubicBezTo>
                        <a:pt x="14125" y="5893"/>
                        <a:pt x="14125" y="5827"/>
                        <a:pt x="14198" y="5784"/>
                      </a:cubicBezTo>
                      <a:lnTo>
                        <a:pt x="14500" y="5612"/>
                      </a:lnTo>
                      <a:cubicBezTo>
                        <a:pt x="14535" y="5590"/>
                        <a:pt x="14582" y="5579"/>
                        <a:pt x="14628" y="5579"/>
                      </a:cubicBezTo>
                      <a:close/>
                      <a:moveTo>
                        <a:pt x="10549" y="5616"/>
                      </a:moveTo>
                      <a:cubicBezTo>
                        <a:pt x="10597" y="5616"/>
                        <a:pt x="10646" y="5626"/>
                        <a:pt x="10682" y="5648"/>
                      </a:cubicBezTo>
                      <a:lnTo>
                        <a:pt x="10941" y="5791"/>
                      </a:lnTo>
                      <a:cubicBezTo>
                        <a:pt x="11013" y="5834"/>
                        <a:pt x="11013" y="5907"/>
                        <a:pt x="10941" y="5950"/>
                      </a:cubicBezTo>
                      <a:lnTo>
                        <a:pt x="10632" y="6129"/>
                      </a:lnTo>
                      <a:cubicBezTo>
                        <a:pt x="10596" y="6147"/>
                        <a:pt x="10549" y="6156"/>
                        <a:pt x="10503" y="6156"/>
                      </a:cubicBezTo>
                      <a:cubicBezTo>
                        <a:pt x="10456" y="6156"/>
                        <a:pt x="10409" y="6147"/>
                        <a:pt x="10373" y="6129"/>
                      </a:cubicBezTo>
                      <a:lnTo>
                        <a:pt x="10108" y="5979"/>
                      </a:lnTo>
                      <a:cubicBezTo>
                        <a:pt x="10035" y="5936"/>
                        <a:pt x="10035" y="5864"/>
                        <a:pt x="10108" y="5820"/>
                      </a:cubicBezTo>
                      <a:lnTo>
                        <a:pt x="10416" y="5648"/>
                      </a:lnTo>
                      <a:cubicBezTo>
                        <a:pt x="10453" y="5626"/>
                        <a:pt x="10501" y="5616"/>
                        <a:pt x="10549" y="5616"/>
                      </a:cubicBezTo>
                      <a:close/>
                      <a:moveTo>
                        <a:pt x="15764" y="5731"/>
                      </a:moveTo>
                      <a:cubicBezTo>
                        <a:pt x="15811" y="5731"/>
                        <a:pt x="15857" y="5742"/>
                        <a:pt x="15894" y="5764"/>
                      </a:cubicBezTo>
                      <a:lnTo>
                        <a:pt x="16232" y="5957"/>
                      </a:lnTo>
                      <a:cubicBezTo>
                        <a:pt x="16302" y="6000"/>
                        <a:pt x="16302" y="6072"/>
                        <a:pt x="16232" y="6109"/>
                      </a:cubicBezTo>
                      <a:lnTo>
                        <a:pt x="16189" y="6136"/>
                      </a:lnTo>
                      <a:cubicBezTo>
                        <a:pt x="16149" y="6158"/>
                        <a:pt x="16100" y="6169"/>
                        <a:pt x="16052" y="6169"/>
                      </a:cubicBezTo>
                      <a:cubicBezTo>
                        <a:pt x="16005" y="6169"/>
                        <a:pt x="15958" y="6158"/>
                        <a:pt x="15923" y="6136"/>
                      </a:cubicBezTo>
                      <a:lnTo>
                        <a:pt x="15585" y="5943"/>
                      </a:lnTo>
                      <a:cubicBezTo>
                        <a:pt x="15512" y="5900"/>
                        <a:pt x="15512" y="5834"/>
                        <a:pt x="15585" y="5791"/>
                      </a:cubicBezTo>
                      <a:lnTo>
                        <a:pt x="15635" y="5764"/>
                      </a:lnTo>
                      <a:cubicBezTo>
                        <a:pt x="15671" y="5742"/>
                        <a:pt x="15718" y="5731"/>
                        <a:pt x="15764" y="5731"/>
                      </a:cubicBezTo>
                      <a:close/>
                      <a:moveTo>
                        <a:pt x="13442" y="5678"/>
                      </a:moveTo>
                      <a:cubicBezTo>
                        <a:pt x="13489" y="5678"/>
                        <a:pt x="13535" y="5687"/>
                        <a:pt x="13572" y="5705"/>
                      </a:cubicBezTo>
                      <a:lnTo>
                        <a:pt x="13880" y="5884"/>
                      </a:lnTo>
                      <a:cubicBezTo>
                        <a:pt x="13960" y="5927"/>
                        <a:pt x="13960" y="6000"/>
                        <a:pt x="13887" y="6043"/>
                      </a:cubicBezTo>
                      <a:lnTo>
                        <a:pt x="13551" y="6238"/>
                      </a:lnTo>
                      <a:cubicBezTo>
                        <a:pt x="13515" y="6255"/>
                        <a:pt x="13468" y="6264"/>
                        <a:pt x="13420" y="6264"/>
                      </a:cubicBezTo>
                      <a:cubicBezTo>
                        <a:pt x="13372" y="6264"/>
                        <a:pt x="13323" y="6255"/>
                        <a:pt x="13283" y="6238"/>
                      </a:cubicBezTo>
                      <a:lnTo>
                        <a:pt x="12975" y="6057"/>
                      </a:lnTo>
                      <a:cubicBezTo>
                        <a:pt x="12904" y="6014"/>
                        <a:pt x="12904" y="5943"/>
                        <a:pt x="12975" y="5900"/>
                      </a:cubicBezTo>
                      <a:lnTo>
                        <a:pt x="13313" y="5705"/>
                      </a:lnTo>
                      <a:cubicBezTo>
                        <a:pt x="13349" y="5687"/>
                        <a:pt x="13396" y="5678"/>
                        <a:pt x="13442" y="5678"/>
                      </a:cubicBezTo>
                      <a:close/>
                      <a:moveTo>
                        <a:pt x="12292" y="5838"/>
                      </a:moveTo>
                      <a:cubicBezTo>
                        <a:pt x="12339" y="5838"/>
                        <a:pt x="12386" y="5849"/>
                        <a:pt x="12421" y="5870"/>
                      </a:cubicBezTo>
                      <a:lnTo>
                        <a:pt x="12723" y="6043"/>
                      </a:lnTo>
                      <a:cubicBezTo>
                        <a:pt x="12795" y="6086"/>
                        <a:pt x="12795" y="6152"/>
                        <a:pt x="12723" y="6195"/>
                      </a:cubicBezTo>
                      <a:lnTo>
                        <a:pt x="12430" y="6367"/>
                      </a:lnTo>
                      <a:cubicBezTo>
                        <a:pt x="12393" y="6389"/>
                        <a:pt x="12345" y="6400"/>
                        <a:pt x="12296" y="6400"/>
                      </a:cubicBezTo>
                      <a:cubicBezTo>
                        <a:pt x="12247" y="6400"/>
                        <a:pt x="12198" y="6389"/>
                        <a:pt x="12162" y="6367"/>
                      </a:cubicBezTo>
                      <a:lnTo>
                        <a:pt x="11869" y="6195"/>
                      </a:lnTo>
                      <a:cubicBezTo>
                        <a:pt x="11790" y="6152"/>
                        <a:pt x="11790" y="6086"/>
                        <a:pt x="11860" y="6043"/>
                      </a:cubicBezTo>
                      <a:lnTo>
                        <a:pt x="12162" y="5870"/>
                      </a:lnTo>
                      <a:cubicBezTo>
                        <a:pt x="12198" y="5849"/>
                        <a:pt x="12245" y="5838"/>
                        <a:pt x="12292" y="5838"/>
                      </a:cubicBezTo>
                      <a:close/>
                      <a:moveTo>
                        <a:pt x="16483" y="6147"/>
                      </a:moveTo>
                      <a:cubicBezTo>
                        <a:pt x="16530" y="6147"/>
                        <a:pt x="16577" y="6158"/>
                        <a:pt x="16613" y="6179"/>
                      </a:cubicBezTo>
                      <a:lnTo>
                        <a:pt x="16915" y="6352"/>
                      </a:lnTo>
                      <a:cubicBezTo>
                        <a:pt x="16986" y="6388"/>
                        <a:pt x="16986" y="6460"/>
                        <a:pt x="16915" y="6504"/>
                      </a:cubicBezTo>
                      <a:lnTo>
                        <a:pt x="16863" y="6531"/>
                      </a:lnTo>
                      <a:cubicBezTo>
                        <a:pt x="16828" y="6553"/>
                        <a:pt x="16779" y="6564"/>
                        <a:pt x="16731" y="6564"/>
                      </a:cubicBezTo>
                      <a:cubicBezTo>
                        <a:pt x="16682" y="6564"/>
                        <a:pt x="16634" y="6553"/>
                        <a:pt x="16597" y="6531"/>
                      </a:cubicBezTo>
                      <a:lnTo>
                        <a:pt x="16302" y="6359"/>
                      </a:lnTo>
                      <a:cubicBezTo>
                        <a:pt x="16232" y="6316"/>
                        <a:pt x="16232" y="6252"/>
                        <a:pt x="16302" y="6209"/>
                      </a:cubicBezTo>
                      <a:lnTo>
                        <a:pt x="16354" y="6179"/>
                      </a:lnTo>
                      <a:cubicBezTo>
                        <a:pt x="16390" y="6158"/>
                        <a:pt x="16436" y="6147"/>
                        <a:pt x="16483" y="6147"/>
                      </a:cubicBezTo>
                      <a:close/>
                      <a:moveTo>
                        <a:pt x="11192" y="5981"/>
                      </a:moveTo>
                      <a:cubicBezTo>
                        <a:pt x="11239" y="5981"/>
                        <a:pt x="11286" y="5992"/>
                        <a:pt x="11322" y="6014"/>
                      </a:cubicBezTo>
                      <a:lnTo>
                        <a:pt x="11660" y="6209"/>
                      </a:lnTo>
                      <a:cubicBezTo>
                        <a:pt x="11731" y="6252"/>
                        <a:pt x="11731" y="6316"/>
                        <a:pt x="11660" y="6359"/>
                      </a:cubicBezTo>
                      <a:lnTo>
                        <a:pt x="11351" y="6540"/>
                      </a:lnTo>
                      <a:cubicBezTo>
                        <a:pt x="11315" y="6561"/>
                        <a:pt x="11268" y="6572"/>
                        <a:pt x="11220" y="6572"/>
                      </a:cubicBezTo>
                      <a:cubicBezTo>
                        <a:pt x="11172" y="6572"/>
                        <a:pt x="11124" y="6561"/>
                        <a:pt x="11084" y="6540"/>
                      </a:cubicBezTo>
                      <a:lnTo>
                        <a:pt x="10754" y="6345"/>
                      </a:lnTo>
                      <a:cubicBezTo>
                        <a:pt x="10682" y="6302"/>
                        <a:pt x="10675" y="6238"/>
                        <a:pt x="10754" y="6195"/>
                      </a:cubicBezTo>
                      <a:lnTo>
                        <a:pt x="11056" y="6014"/>
                      </a:lnTo>
                      <a:cubicBezTo>
                        <a:pt x="11096" y="5992"/>
                        <a:pt x="11144" y="5981"/>
                        <a:pt x="11192" y="5981"/>
                      </a:cubicBezTo>
                      <a:close/>
                      <a:moveTo>
                        <a:pt x="14132" y="6076"/>
                      </a:moveTo>
                      <a:cubicBezTo>
                        <a:pt x="14179" y="6076"/>
                        <a:pt x="14225" y="6087"/>
                        <a:pt x="14262" y="6109"/>
                      </a:cubicBezTo>
                      <a:lnTo>
                        <a:pt x="14586" y="6295"/>
                      </a:lnTo>
                      <a:cubicBezTo>
                        <a:pt x="14657" y="6338"/>
                        <a:pt x="14664" y="6402"/>
                        <a:pt x="14586" y="6445"/>
                      </a:cubicBezTo>
                      <a:lnTo>
                        <a:pt x="14255" y="6640"/>
                      </a:lnTo>
                      <a:cubicBezTo>
                        <a:pt x="14218" y="6661"/>
                        <a:pt x="14170" y="6672"/>
                        <a:pt x="14121" y="6672"/>
                      </a:cubicBezTo>
                      <a:cubicBezTo>
                        <a:pt x="14073" y="6672"/>
                        <a:pt x="14024" y="6661"/>
                        <a:pt x="13989" y="6640"/>
                      </a:cubicBezTo>
                      <a:lnTo>
                        <a:pt x="13665" y="6454"/>
                      </a:lnTo>
                      <a:cubicBezTo>
                        <a:pt x="13594" y="6410"/>
                        <a:pt x="13594" y="6345"/>
                        <a:pt x="13665" y="6302"/>
                      </a:cubicBezTo>
                      <a:lnTo>
                        <a:pt x="14003" y="6109"/>
                      </a:lnTo>
                      <a:cubicBezTo>
                        <a:pt x="14039" y="6087"/>
                        <a:pt x="14086" y="6076"/>
                        <a:pt x="14132" y="6076"/>
                      </a:cubicBezTo>
                      <a:close/>
                      <a:moveTo>
                        <a:pt x="12972" y="6226"/>
                      </a:moveTo>
                      <a:cubicBezTo>
                        <a:pt x="13020" y="6226"/>
                        <a:pt x="13069" y="6237"/>
                        <a:pt x="13104" y="6259"/>
                      </a:cubicBezTo>
                      <a:lnTo>
                        <a:pt x="13413" y="6438"/>
                      </a:lnTo>
                      <a:cubicBezTo>
                        <a:pt x="13485" y="6481"/>
                        <a:pt x="13485" y="6554"/>
                        <a:pt x="13413" y="6590"/>
                      </a:cubicBezTo>
                      <a:lnTo>
                        <a:pt x="13120" y="6762"/>
                      </a:lnTo>
                      <a:cubicBezTo>
                        <a:pt x="13083" y="6784"/>
                        <a:pt x="13035" y="6795"/>
                        <a:pt x="12986" y="6795"/>
                      </a:cubicBezTo>
                      <a:cubicBezTo>
                        <a:pt x="12937" y="6795"/>
                        <a:pt x="12888" y="6784"/>
                        <a:pt x="12852" y="6762"/>
                      </a:cubicBezTo>
                      <a:lnTo>
                        <a:pt x="12543" y="6583"/>
                      </a:lnTo>
                      <a:cubicBezTo>
                        <a:pt x="12473" y="6547"/>
                        <a:pt x="12473" y="6474"/>
                        <a:pt x="12543" y="6431"/>
                      </a:cubicBezTo>
                      <a:lnTo>
                        <a:pt x="12838" y="6259"/>
                      </a:lnTo>
                      <a:cubicBezTo>
                        <a:pt x="12875" y="6237"/>
                        <a:pt x="12923" y="6226"/>
                        <a:pt x="12972" y="6226"/>
                      </a:cubicBezTo>
                      <a:close/>
                      <a:moveTo>
                        <a:pt x="15333" y="5981"/>
                      </a:moveTo>
                      <a:cubicBezTo>
                        <a:pt x="15379" y="5981"/>
                        <a:pt x="15426" y="5992"/>
                        <a:pt x="15462" y="6014"/>
                      </a:cubicBezTo>
                      <a:lnTo>
                        <a:pt x="16475" y="6604"/>
                      </a:lnTo>
                      <a:cubicBezTo>
                        <a:pt x="16547" y="6647"/>
                        <a:pt x="16554" y="6712"/>
                        <a:pt x="16475" y="6755"/>
                      </a:cubicBezTo>
                      <a:lnTo>
                        <a:pt x="16182" y="6928"/>
                      </a:lnTo>
                      <a:cubicBezTo>
                        <a:pt x="16145" y="6950"/>
                        <a:pt x="16097" y="6960"/>
                        <a:pt x="16048" y="6960"/>
                      </a:cubicBezTo>
                      <a:cubicBezTo>
                        <a:pt x="15999" y="6960"/>
                        <a:pt x="15950" y="6950"/>
                        <a:pt x="15914" y="6928"/>
                      </a:cubicBezTo>
                      <a:lnTo>
                        <a:pt x="14902" y="6338"/>
                      </a:lnTo>
                      <a:cubicBezTo>
                        <a:pt x="14829" y="6302"/>
                        <a:pt x="14829" y="6229"/>
                        <a:pt x="14902" y="6186"/>
                      </a:cubicBezTo>
                      <a:lnTo>
                        <a:pt x="15204" y="6014"/>
                      </a:lnTo>
                      <a:cubicBezTo>
                        <a:pt x="15240" y="5992"/>
                        <a:pt x="15286" y="5981"/>
                        <a:pt x="15333" y="5981"/>
                      </a:cubicBezTo>
                      <a:close/>
                      <a:moveTo>
                        <a:pt x="11908" y="6399"/>
                      </a:moveTo>
                      <a:cubicBezTo>
                        <a:pt x="11956" y="6399"/>
                        <a:pt x="12005" y="6410"/>
                        <a:pt x="12041" y="6431"/>
                      </a:cubicBezTo>
                      <a:lnTo>
                        <a:pt x="12335" y="6604"/>
                      </a:lnTo>
                      <a:cubicBezTo>
                        <a:pt x="12407" y="6640"/>
                        <a:pt x="12407" y="6712"/>
                        <a:pt x="12335" y="6755"/>
                      </a:cubicBezTo>
                      <a:lnTo>
                        <a:pt x="12026" y="6935"/>
                      </a:lnTo>
                      <a:cubicBezTo>
                        <a:pt x="11992" y="6956"/>
                        <a:pt x="11948" y="6965"/>
                        <a:pt x="11903" y="6965"/>
                      </a:cubicBezTo>
                      <a:cubicBezTo>
                        <a:pt x="11854" y="6965"/>
                        <a:pt x="11805" y="6954"/>
                        <a:pt x="11767" y="6935"/>
                      </a:cubicBezTo>
                      <a:lnTo>
                        <a:pt x="11465" y="6762"/>
                      </a:lnTo>
                      <a:cubicBezTo>
                        <a:pt x="11394" y="6719"/>
                        <a:pt x="11394" y="6647"/>
                        <a:pt x="11465" y="6611"/>
                      </a:cubicBezTo>
                      <a:lnTo>
                        <a:pt x="11774" y="6431"/>
                      </a:lnTo>
                      <a:cubicBezTo>
                        <a:pt x="11810" y="6410"/>
                        <a:pt x="11859" y="6399"/>
                        <a:pt x="11908" y="6399"/>
                      </a:cubicBezTo>
                      <a:close/>
                      <a:moveTo>
                        <a:pt x="7189" y="4465"/>
                      </a:moveTo>
                      <a:cubicBezTo>
                        <a:pt x="7235" y="4465"/>
                        <a:pt x="7282" y="4476"/>
                        <a:pt x="7318" y="4497"/>
                      </a:cubicBezTo>
                      <a:lnTo>
                        <a:pt x="10970" y="6611"/>
                      </a:lnTo>
                      <a:cubicBezTo>
                        <a:pt x="11049" y="6647"/>
                        <a:pt x="11049" y="6719"/>
                        <a:pt x="10977" y="6762"/>
                      </a:cubicBezTo>
                      <a:lnTo>
                        <a:pt x="10668" y="6942"/>
                      </a:lnTo>
                      <a:cubicBezTo>
                        <a:pt x="10632" y="6960"/>
                        <a:pt x="10583" y="6969"/>
                        <a:pt x="10535" y="6969"/>
                      </a:cubicBezTo>
                      <a:cubicBezTo>
                        <a:pt x="10486" y="6969"/>
                        <a:pt x="10438" y="6960"/>
                        <a:pt x="10403" y="6942"/>
                      </a:cubicBezTo>
                      <a:lnTo>
                        <a:pt x="6750" y="4829"/>
                      </a:lnTo>
                      <a:cubicBezTo>
                        <a:pt x="6678" y="4785"/>
                        <a:pt x="6678" y="4720"/>
                        <a:pt x="6750" y="4677"/>
                      </a:cubicBezTo>
                      <a:lnTo>
                        <a:pt x="7059" y="4497"/>
                      </a:lnTo>
                      <a:cubicBezTo>
                        <a:pt x="7095" y="4476"/>
                        <a:pt x="7142" y="4465"/>
                        <a:pt x="7189" y="4465"/>
                      </a:cubicBezTo>
                      <a:close/>
                      <a:moveTo>
                        <a:pt x="17160" y="6535"/>
                      </a:moveTo>
                      <a:cubicBezTo>
                        <a:pt x="17207" y="6535"/>
                        <a:pt x="17256" y="6546"/>
                        <a:pt x="17294" y="6567"/>
                      </a:cubicBezTo>
                      <a:lnTo>
                        <a:pt x="17662" y="6783"/>
                      </a:lnTo>
                      <a:cubicBezTo>
                        <a:pt x="17734" y="6826"/>
                        <a:pt x="17734" y="6892"/>
                        <a:pt x="17662" y="6935"/>
                      </a:cubicBezTo>
                      <a:lnTo>
                        <a:pt x="17612" y="6962"/>
                      </a:lnTo>
                      <a:cubicBezTo>
                        <a:pt x="17576" y="6984"/>
                        <a:pt x="17529" y="6995"/>
                        <a:pt x="17482" y="6995"/>
                      </a:cubicBezTo>
                      <a:cubicBezTo>
                        <a:pt x="17435" y="6995"/>
                        <a:pt x="17388" y="6984"/>
                        <a:pt x="17353" y="6962"/>
                      </a:cubicBezTo>
                      <a:lnTo>
                        <a:pt x="16979" y="6747"/>
                      </a:lnTo>
                      <a:cubicBezTo>
                        <a:pt x="16906" y="6712"/>
                        <a:pt x="16906" y="6640"/>
                        <a:pt x="16979" y="6597"/>
                      </a:cubicBezTo>
                      <a:lnTo>
                        <a:pt x="17029" y="6567"/>
                      </a:lnTo>
                      <a:cubicBezTo>
                        <a:pt x="17065" y="6546"/>
                        <a:pt x="17112" y="6535"/>
                        <a:pt x="17160" y="6535"/>
                      </a:cubicBezTo>
                      <a:close/>
                      <a:moveTo>
                        <a:pt x="11221" y="6794"/>
                      </a:moveTo>
                      <a:cubicBezTo>
                        <a:pt x="11268" y="6794"/>
                        <a:pt x="11315" y="6805"/>
                        <a:pt x="11351" y="6826"/>
                      </a:cubicBezTo>
                      <a:lnTo>
                        <a:pt x="11653" y="6999"/>
                      </a:lnTo>
                      <a:cubicBezTo>
                        <a:pt x="11724" y="7042"/>
                        <a:pt x="11724" y="7107"/>
                        <a:pt x="11653" y="7151"/>
                      </a:cubicBezTo>
                      <a:lnTo>
                        <a:pt x="11343" y="7330"/>
                      </a:lnTo>
                      <a:cubicBezTo>
                        <a:pt x="11307" y="7351"/>
                        <a:pt x="11261" y="7362"/>
                        <a:pt x="11213" y="7362"/>
                      </a:cubicBezTo>
                      <a:cubicBezTo>
                        <a:pt x="11165" y="7362"/>
                        <a:pt x="11117" y="7351"/>
                        <a:pt x="11077" y="7330"/>
                      </a:cubicBezTo>
                      <a:lnTo>
                        <a:pt x="10782" y="7157"/>
                      </a:lnTo>
                      <a:cubicBezTo>
                        <a:pt x="10711" y="7114"/>
                        <a:pt x="10711" y="7049"/>
                        <a:pt x="10782" y="7006"/>
                      </a:cubicBezTo>
                      <a:lnTo>
                        <a:pt x="11093" y="6826"/>
                      </a:lnTo>
                      <a:cubicBezTo>
                        <a:pt x="11128" y="6805"/>
                        <a:pt x="11175" y="6794"/>
                        <a:pt x="11221" y="6794"/>
                      </a:cubicBezTo>
                      <a:close/>
                      <a:moveTo>
                        <a:pt x="14837" y="6483"/>
                      </a:moveTo>
                      <a:cubicBezTo>
                        <a:pt x="14884" y="6483"/>
                        <a:pt x="14930" y="6492"/>
                        <a:pt x="14965" y="6511"/>
                      </a:cubicBezTo>
                      <a:lnTo>
                        <a:pt x="15800" y="6992"/>
                      </a:lnTo>
                      <a:cubicBezTo>
                        <a:pt x="15871" y="7035"/>
                        <a:pt x="15871" y="7107"/>
                        <a:pt x="15800" y="7151"/>
                      </a:cubicBezTo>
                      <a:lnTo>
                        <a:pt x="15469" y="7344"/>
                      </a:lnTo>
                      <a:cubicBezTo>
                        <a:pt x="15433" y="7362"/>
                        <a:pt x="15385" y="7371"/>
                        <a:pt x="15336" y="7371"/>
                      </a:cubicBezTo>
                      <a:cubicBezTo>
                        <a:pt x="15288" y="7371"/>
                        <a:pt x="15240" y="7362"/>
                        <a:pt x="15204" y="7344"/>
                      </a:cubicBezTo>
                      <a:lnTo>
                        <a:pt x="14370" y="6862"/>
                      </a:lnTo>
                      <a:cubicBezTo>
                        <a:pt x="14298" y="6819"/>
                        <a:pt x="14298" y="6747"/>
                        <a:pt x="14370" y="6704"/>
                      </a:cubicBezTo>
                      <a:lnTo>
                        <a:pt x="14707" y="6511"/>
                      </a:lnTo>
                      <a:cubicBezTo>
                        <a:pt x="14743" y="6492"/>
                        <a:pt x="14790" y="6483"/>
                        <a:pt x="14837" y="6483"/>
                      </a:cubicBezTo>
                      <a:close/>
                      <a:moveTo>
                        <a:pt x="16727" y="6787"/>
                      </a:moveTo>
                      <a:cubicBezTo>
                        <a:pt x="16774" y="6787"/>
                        <a:pt x="16821" y="6798"/>
                        <a:pt x="16856" y="6819"/>
                      </a:cubicBezTo>
                      <a:lnTo>
                        <a:pt x="17231" y="7035"/>
                      </a:lnTo>
                      <a:cubicBezTo>
                        <a:pt x="17303" y="7078"/>
                        <a:pt x="17303" y="7144"/>
                        <a:pt x="17231" y="7187"/>
                      </a:cubicBezTo>
                      <a:lnTo>
                        <a:pt x="16929" y="7359"/>
                      </a:lnTo>
                      <a:cubicBezTo>
                        <a:pt x="16892" y="7381"/>
                        <a:pt x="16846" y="7392"/>
                        <a:pt x="16799" y="7392"/>
                      </a:cubicBezTo>
                      <a:cubicBezTo>
                        <a:pt x="16753" y="7392"/>
                        <a:pt x="16706" y="7381"/>
                        <a:pt x="16670" y="7359"/>
                      </a:cubicBezTo>
                      <a:lnTo>
                        <a:pt x="16296" y="7151"/>
                      </a:lnTo>
                      <a:cubicBezTo>
                        <a:pt x="16225" y="7107"/>
                        <a:pt x="16225" y="7035"/>
                        <a:pt x="16296" y="6992"/>
                      </a:cubicBezTo>
                      <a:lnTo>
                        <a:pt x="16597" y="6819"/>
                      </a:lnTo>
                      <a:cubicBezTo>
                        <a:pt x="16634" y="6798"/>
                        <a:pt x="16681" y="6787"/>
                        <a:pt x="16727" y="6787"/>
                      </a:cubicBezTo>
                      <a:close/>
                      <a:moveTo>
                        <a:pt x="11901" y="7189"/>
                      </a:moveTo>
                      <a:cubicBezTo>
                        <a:pt x="11949" y="7189"/>
                        <a:pt x="11997" y="7200"/>
                        <a:pt x="12033" y="7221"/>
                      </a:cubicBezTo>
                      <a:lnTo>
                        <a:pt x="12300" y="7373"/>
                      </a:lnTo>
                      <a:cubicBezTo>
                        <a:pt x="12371" y="7416"/>
                        <a:pt x="12371" y="7480"/>
                        <a:pt x="12300" y="7523"/>
                      </a:cubicBezTo>
                      <a:lnTo>
                        <a:pt x="11990" y="7704"/>
                      </a:lnTo>
                      <a:cubicBezTo>
                        <a:pt x="11954" y="7726"/>
                        <a:pt x="11908" y="7737"/>
                        <a:pt x="11861" y="7737"/>
                      </a:cubicBezTo>
                      <a:cubicBezTo>
                        <a:pt x="11814" y="7737"/>
                        <a:pt x="11767" y="7726"/>
                        <a:pt x="11731" y="7704"/>
                      </a:cubicBezTo>
                      <a:lnTo>
                        <a:pt x="11458" y="7552"/>
                      </a:lnTo>
                      <a:cubicBezTo>
                        <a:pt x="11386" y="7509"/>
                        <a:pt x="11386" y="7437"/>
                        <a:pt x="11458" y="7394"/>
                      </a:cubicBezTo>
                      <a:lnTo>
                        <a:pt x="11767" y="7221"/>
                      </a:lnTo>
                      <a:cubicBezTo>
                        <a:pt x="11803" y="7200"/>
                        <a:pt x="11852" y="7189"/>
                        <a:pt x="11901" y="7189"/>
                      </a:cubicBezTo>
                      <a:close/>
                      <a:moveTo>
                        <a:pt x="12587" y="6787"/>
                      </a:moveTo>
                      <a:cubicBezTo>
                        <a:pt x="12634" y="6787"/>
                        <a:pt x="12681" y="6798"/>
                        <a:pt x="12716" y="6819"/>
                      </a:cubicBezTo>
                      <a:lnTo>
                        <a:pt x="13701" y="7387"/>
                      </a:lnTo>
                      <a:cubicBezTo>
                        <a:pt x="13773" y="7430"/>
                        <a:pt x="13780" y="7502"/>
                        <a:pt x="13708" y="7546"/>
                      </a:cubicBezTo>
                      <a:lnTo>
                        <a:pt x="13399" y="7718"/>
                      </a:lnTo>
                      <a:cubicBezTo>
                        <a:pt x="13363" y="7740"/>
                        <a:pt x="13315" y="7750"/>
                        <a:pt x="13266" y="7750"/>
                      </a:cubicBezTo>
                      <a:cubicBezTo>
                        <a:pt x="13218" y="7750"/>
                        <a:pt x="13170" y="7740"/>
                        <a:pt x="13133" y="7718"/>
                      </a:cubicBezTo>
                      <a:lnTo>
                        <a:pt x="12148" y="7151"/>
                      </a:lnTo>
                      <a:cubicBezTo>
                        <a:pt x="12076" y="7107"/>
                        <a:pt x="12076" y="7042"/>
                        <a:pt x="12148" y="6999"/>
                      </a:cubicBezTo>
                      <a:lnTo>
                        <a:pt x="12457" y="6819"/>
                      </a:lnTo>
                      <a:cubicBezTo>
                        <a:pt x="12493" y="6798"/>
                        <a:pt x="12540" y="6787"/>
                        <a:pt x="12587" y="6787"/>
                      </a:cubicBezTo>
                      <a:close/>
                      <a:moveTo>
                        <a:pt x="13662" y="6628"/>
                      </a:moveTo>
                      <a:cubicBezTo>
                        <a:pt x="13710" y="6628"/>
                        <a:pt x="13759" y="6639"/>
                        <a:pt x="13794" y="6661"/>
                      </a:cubicBezTo>
                      <a:lnTo>
                        <a:pt x="15088" y="7409"/>
                      </a:lnTo>
                      <a:cubicBezTo>
                        <a:pt x="15160" y="7452"/>
                        <a:pt x="15160" y="7516"/>
                        <a:pt x="15088" y="7559"/>
                      </a:cubicBezTo>
                      <a:lnTo>
                        <a:pt x="14793" y="7732"/>
                      </a:lnTo>
                      <a:cubicBezTo>
                        <a:pt x="14758" y="7753"/>
                        <a:pt x="14711" y="7764"/>
                        <a:pt x="14663" y="7764"/>
                      </a:cubicBezTo>
                      <a:cubicBezTo>
                        <a:pt x="14616" y="7764"/>
                        <a:pt x="14567" y="7753"/>
                        <a:pt x="14527" y="7732"/>
                      </a:cubicBezTo>
                      <a:lnTo>
                        <a:pt x="13233" y="6985"/>
                      </a:lnTo>
                      <a:cubicBezTo>
                        <a:pt x="13163" y="6942"/>
                        <a:pt x="13163" y="6876"/>
                        <a:pt x="13233" y="6833"/>
                      </a:cubicBezTo>
                      <a:lnTo>
                        <a:pt x="13528" y="6661"/>
                      </a:lnTo>
                      <a:cubicBezTo>
                        <a:pt x="13565" y="6639"/>
                        <a:pt x="13613" y="6628"/>
                        <a:pt x="13662" y="6628"/>
                      </a:cubicBezTo>
                      <a:close/>
                      <a:moveTo>
                        <a:pt x="16052" y="7182"/>
                      </a:moveTo>
                      <a:cubicBezTo>
                        <a:pt x="16098" y="7182"/>
                        <a:pt x="16145" y="7193"/>
                        <a:pt x="16182" y="7214"/>
                      </a:cubicBezTo>
                      <a:lnTo>
                        <a:pt x="16554" y="7430"/>
                      </a:lnTo>
                      <a:cubicBezTo>
                        <a:pt x="16627" y="7466"/>
                        <a:pt x="16627" y="7539"/>
                        <a:pt x="16554" y="7582"/>
                      </a:cubicBezTo>
                      <a:lnTo>
                        <a:pt x="16216" y="7775"/>
                      </a:lnTo>
                      <a:cubicBezTo>
                        <a:pt x="16181" y="7797"/>
                        <a:pt x="16134" y="7807"/>
                        <a:pt x="16087" y="7807"/>
                      </a:cubicBezTo>
                      <a:cubicBezTo>
                        <a:pt x="16039" y="7807"/>
                        <a:pt x="15990" y="7797"/>
                        <a:pt x="15950" y="7775"/>
                      </a:cubicBezTo>
                      <a:lnTo>
                        <a:pt x="15585" y="7559"/>
                      </a:lnTo>
                      <a:cubicBezTo>
                        <a:pt x="15512" y="7516"/>
                        <a:pt x="15512" y="7452"/>
                        <a:pt x="15585" y="7409"/>
                      </a:cubicBezTo>
                      <a:lnTo>
                        <a:pt x="15923" y="7214"/>
                      </a:lnTo>
                      <a:cubicBezTo>
                        <a:pt x="15958" y="7193"/>
                        <a:pt x="16005" y="7182"/>
                        <a:pt x="16052" y="7182"/>
                      </a:cubicBezTo>
                      <a:close/>
                      <a:moveTo>
                        <a:pt x="12547" y="7563"/>
                      </a:moveTo>
                      <a:cubicBezTo>
                        <a:pt x="12596" y="7563"/>
                        <a:pt x="12644" y="7574"/>
                        <a:pt x="12680" y="7596"/>
                      </a:cubicBezTo>
                      <a:lnTo>
                        <a:pt x="13018" y="7791"/>
                      </a:lnTo>
                      <a:cubicBezTo>
                        <a:pt x="13090" y="7834"/>
                        <a:pt x="13090" y="7897"/>
                        <a:pt x="13018" y="7941"/>
                      </a:cubicBezTo>
                      <a:lnTo>
                        <a:pt x="12709" y="8120"/>
                      </a:lnTo>
                      <a:cubicBezTo>
                        <a:pt x="12673" y="8142"/>
                        <a:pt x="12626" y="8152"/>
                        <a:pt x="12580" y="8152"/>
                      </a:cubicBezTo>
                      <a:cubicBezTo>
                        <a:pt x="12533" y="8152"/>
                        <a:pt x="12486" y="8142"/>
                        <a:pt x="12450" y="8120"/>
                      </a:cubicBezTo>
                      <a:lnTo>
                        <a:pt x="12105" y="7927"/>
                      </a:lnTo>
                      <a:cubicBezTo>
                        <a:pt x="12033" y="7884"/>
                        <a:pt x="12033" y="7811"/>
                        <a:pt x="12105" y="7768"/>
                      </a:cubicBezTo>
                      <a:lnTo>
                        <a:pt x="12414" y="7596"/>
                      </a:lnTo>
                      <a:cubicBezTo>
                        <a:pt x="12450" y="7574"/>
                        <a:pt x="12499" y="7563"/>
                        <a:pt x="12547" y="7563"/>
                      </a:cubicBezTo>
                      <a:close/>
                      <a:moveTo>
                        <a:pt x="13953" y="7577"/>
                      </a:moveTo>
                      <a:cubicBezTo>
                        <a:pt x="13999" y="7577"/>
                        <a:pt x="14046" y="7588"/>
                        <a:pt x="14082" y="7609"/>
                      </a:cubicBezTo>
                      <a:lnTo>
                        <a:pt x="14413" y="7797"/>
                      </a:lnTo>
                      <a:cubicBezTo>
                        <a:pt x="14484" y="7841"/>
                        <a:pt x="14491" y="7911"/>
                        <a:pt x="14420" y="7954"/>
                      </a:cubicBezTo>
                      <a:lnTo>
                        <a:pt x="14112" y="8136"/>
                      </a:lnTo>
                      <a:cubicBezTo>
                        <a:pt x="14072" y="8153"/>
                        <a:pt x="14023" y="8161"/>
                        <a:pt x="13975" y="8161"/>
                      </a:cubicBezTo>
                      <a:cubicBezTo>
                        <a:pt x="13927" y="8161"/>
                        <a:pt x="13880" y="8153"/>
                        <a:pt x="13844" y="8136"/>
                      </a:cubicBezTo>
                      <a:lnTo>
                        <a:pt x="13515" y="7941"/>
                      </a:lnTo>
                      <a:cubicBezTo>
                        <a:pt x="13442" y="7897"/>
                        <a:pt x="13442" y="7834"/>
                        <a:pt x="13515" y="7791"/>
                      </a:cubicBezTo>
                      <a:lnTo>
                        <a:pt x="13823" y="7609"/>
                      </a:lnTo>
                      <a:cubicBezTo>
                        <a:pt x="13860" y="7588"/>
                        <a:pt x="13906" y="7577"/>
                        <a:pt x="13953" y="7577"/>
                      </a:cubicBezTo>
                      <a:close/>
                      <a:moveTo>
                        <a:pt x="15336" y="7599"/>
                      </a:moveTo>
                      <a:cubicBezTo>
                        <a:pt x="15385" y="7599"/>
                        <a:pt x="15433" y="7610"/>
                        <a:pt x="15469" y="7632"/>
                      </a:cubicBezTo>
                      <a:lnTo>
                        <a:pt x="15837" y="7841"/>
                      </a:lnTo>
                      <a:cubicBezTo>
                        <a:pt x="15914" y="7884"/>
                        <a:pt x="15914" y="7954"/>
                        <a:pt x="15844" y="7991"/>
                      </a:cubicBezTo>
                      <a:lnTo>
                        <a:pt x="15542" y="8163"/>
                      </a:lnTo>
                      <a:cubicBezTo>
                        <a:pt x="15505" y="8185"/>
                        <a:pt x="15458" y="8196"/>
                        <a:pt x="15412" y="8196"/>
                      </a:cubicBezTo>
                      <a:cubicBezTo>
                        <a:pt x="15365" y="8196"/>
                        <a:pt x="15318" y="8185"/>
                        <a:pt x="15283" y="8163"/>
                      </a:cubicBezTo>
                      <a:lnTo>
                        <a:pt x="14909" y="7954"/>
                      </a:lnTo>
                      <a:cubicBezTo>
                        <a:pt x="14836" y="7911"/>
                        <a:pt x="14836" y="7841"/>
                        <a:pt x="14909" y="7797"/>
                      </a:cubicBezTo>
                      <a:lnTo>
                        <a:pt x="15204" y="7632"/>
                      </a:lnTo>
                      <a:cubicBezTo>
                        <a:pt x="15240" y="7610"/>
                        <a:pt x="15288" y="7599"/>
                        <a:pt x="15336" y="7599"/>
                      </a:cubicBezTo>
                      <a:close/>
                      <a:moveTo>
                        <a:pt x="13266" y="7974"/>
                      </a:moveTo>
                      <a:cubicBezTo>
                        <a:pt x="13315" y="7974"/>
                        <a:pt x="13363" y="7985"/>
                        <a:pt x="13399" y="8006"/>
                      </a:cubicBezTo>
                      <a:lnTo>
                        <a:pt x="13730" y="8199"/>
                      </a:lnTo>
                      <a:cubicBezTo>
                        <a:pt x="13801" y="8243"/>
                        <a:pt x="13801" y="8308"/>
                        <a:pt x="13730" y="8351"/>
                      </a:cubicBezTo>
                      <a:lnTo>
                        <a:pt x="13421" y="8531"/>
                      </a:lnTo>
                      <a:cubicBezTo>
                        <a:pt x="13385" y="8552"/>
                        <a:pt x="13338" y="8563"/>
                        <a:pt x="13291" y="8563"/>
                      </a:cubicBezTo>
                      <a:cubicBezTo>
                        <a:pt x="13245" y="8563"/>
                        <a:pt x="13198" y="8552"/>
                        <a:pt x="13163" y="8531"/>
                      </a:cubicBezTo>
                      <a:lnTo>
                        <a:pt x="12831" y="8336"/>
                      </a:lnTo>
                      <a:cubicBezTo>
                        <a:pt x="12752" y="8299"/>
                        <a:pt x="12752" y="8229"/>
                        <a:pt x="12825" y="8186"/>
                      </a:cubicBezTo>
                      <a:lnTo>
                        <a:pt x="13133" y="8006"/>
                      </a:lnTo>
                      <a:cubicBezTo>
                        <a:pt x="13170" y="7985"/>
                        <a:pt x="13218" y="7974"/>
                        <a:pt x="13266" y="7974"/>
                      </a:cubicBezTo>
                      <a:close/>
                      <a:moveTo>
                        <a:pt x="14664" y="7988"/>
                      </a:moveTo>
                      <a:cubicBezTo>
                        <a:pt x="14711" y="7988"/>
                        <a:pt x="14758" y="7998"/>
                        <a:pt x="14793" y="8020"/>
                      </a:cubicBezTo>
                      <a:lnTo>
                        <a:pt x="15167" y="8236"/>
                      </a:lnTo>
                      <a:cubicBezTo>
                        <a:pt x="15240" y="8279"/>
                        <a:pt x="15240" y="8343"/>
                        <a:pt x="15167" y="8386"/>
                      </a:cubicBezTo>
                      <a:lnTo>
                        <a:pt x="14858" y="8567"/>
                      </a:lnTo>
                      <a:cubicBezTo>
                        <a:pt x="14822" y="8588"/>
                        <a:pt x="14774" y="8599"/>
                        <a:pt x="14725" y="8599"/>
                      </a:cubicBezTo>
                      <a:cubicBezTo>
                        <a:pt x="14676" y="8599"/>
                        <a:pt x="14628" y="8588"/>
                        <a:pt x="14593" y="8567"/>
                      </a:cubicBezTo>
                      <a:lnTo>
                        <a:pt x="14225" y="8351"/>
                      </a:lnTo>
                      <a:cubicBezTo>
                        <a:pt x="14155" y="8308"/>
                        <a:pt x="14155" y="8243"/>
                        <a:pt x="14225" y="8199"/>
                      </a:cubicBezTo>
                      <a:lnTo>
                        <a:pt x="14534" y="8020"/>
                      </a:lnTo>
                      <a:cubicBezTo>
                        <a:pt x="14570" y="7998"/>
                        <a:pt x="14617" y="7988"/>
                        <a:pt x="14664" y="7988"/>
                      </a:cubicBezTo>
                      <a:close/>
                      <a:moveTo>
                        <a:pt x="5938" y="4634"/>
                      </a:moveTo>
                      <a:cubicBezTo>
                        <a:pt x="5974" y="4634"/>
                        <a:pt x="6010" y="4641"/>
                        <a:pt x="6038" y="4656"/>
                      </a:cubicBezTo>
                      <a:lnTo>
                        <a:pt x="10566" y="7273"/>
                      </a:lnTo>
                      <a:cubicBezTo>
                        <a:pt x="10618" y="7308"/>
                        <a:pt x="10625" y="7359"/>
                        <a:pt x="10566" y="7387"/>
                      </a:cubicBezTo>
                      <a:lnTo>
                        <a:pt x="9100" y="8236"/>
                      </a:lnTo>
                      <a:lnTo>
                        <a:pt x="8439" y="8624"/>
                      </a:lnTo>
                      <a:cubicBezTo>
                        <a:pt x="8414" y="8638"/>
                        <a:pt x="8380" y="8646"/>
                        <a:pt x="8345" y="8646"/>
                      </a:cubicBezTo>
                      <a:cubicBezTo>
                        <a:pt x="8310" y="8646"/>
                        <a:pt x="8275" y="8638"/>
                        <a:pt x="8246" y="8624"/>
                      </a:cubicBezTo>
                      <a:lnTo>
                        <a:pt x="5809" y="7214"/>
                      </a:lnTo>
                      <a:lnTo>
                        <a:pt x="3718" y="6007"/>
                      </a:lnTo>
                      <a:cubicBezTo>
                        <a:pt x="3659" y="5979"/>
                        <a:pt x="3659" y="5927"/>
                        <a:pt x="3718" y="5893"/>
                      </a:cubicBezTo>
                      <a:lnTo>
                        <a:pt x="4378" y="5512"/>
                      </a:lnTo>
                      <a:lnTo>
                        <a:pt x="5838" y="4656"/>
                      </a:lnTo>
                      <a:cubicBezTo>
                        <a:pt x="5866" y="4641"/>
                        <a:pt x="5902" y="4634"/>
                        <a:pt x="5938" y="4634"/>
                      </a:cubicBezTo>
                      <a:close/>
                      <a:moveTo>
                        <a:pt x="13978" y="8388"/>
                      </a:moveTo>
                      <a:cubicBezTo>
                        <a:pt x="14027" y="8388"/>
                        <a:pt x="14075" y="8397"/>
                        <a:pt x="14112" y="8415"/>
                      </a:cubicBezTo>
                      <a:lnTo>
                        <a:pt x="14477" y="8631"/>
                      </a:lnTo>
                      <a:cubicBezTo>
                        <a:pt x="14550" y="8674"/>
                        <a:pt x="14550" y="8746"/>
                        <a:pt x="14477" y="8782"/>
                      </a:cubicBezTo>
                      <a:lnTo>
                        <a:pt x="14175" y="8962"/>
                      </a:lnTo>
                      <a:cubicBezTo>
                        <a:pt x="14139" y="8983"/>
                        <a:pt x="14091" y="8994"/>
                        <a:pt x="14043" y="8994"/>
                      </a:cubicBezTo>
                      <a:cubicBezTo>
                        <a:pt x="13994" y="8994"/>
                        <a:pt x="13946" y="8983"/>
                        <a:pt x="13910" y="8962"/>
                      </a:cubicBezTo>
                      <a:lnTo>
                        <a:pt x="13542" y="8753"/>
                      </a:lnTo>
                      <a:cubicBezTo>
                        <a:pt x="13465" y="8710"/>
                        <a:pt x="13465" y="8638"/>
                        <a:pt x="13535" y="8594"/>
                      </a:cubicBezTo>
                      <a:lnTo>
                        <a:pt x="13844" y="8415"/>
                      </a:lnTo>
                      <a:cubicBezTo>
                        <a:pt x="13880" y="8397"/>
                        <a:pt x="13929" y="8388"/>
                        <a:pt x="13978" y="8388"/>
                      </a:cubicBezTo>
                      <a:close/>
                      <a:moveTo>
                        <a:pt x="6931" y="1"/>
                      </a:moveTo>
                      <a:cubicBezTo>
                        <a:pt x="6848" y="1"/>
                        <a:pt x="6763" y="21"/>
                        <a:pt x="6700" y="55"/>
                      </a:cubicBezTo>
                      <a:lnTo>
                        <a:pt x="95" y="4102"/>
                      </a:lnTo>
                      <a:cubicBezTo>
                        <a:pt x="29" y="4138"/>
                        <a:pt x="0" y="4189"/>
                        <a:pt x="0" y="4239"/>
                      </a:cubicBezTo>
                      <a:cubicBezTo>
                        <a:pt x="0" y="4268"/>
                        <a:pt x="9" y="4304"/>
                        <a:pt x="36" y="4332"/>
                      </a:cubicBezTo>
                      <a:cubicBezTo>
                        <a:pt x="43" y="4332"/>
                        <a:pt x="43" y="4340"/>
                        <a:pt x="52" y="4340"/>
                      </a:cubicBezTo>
                      <a:cubicBezTo>
                        <a:pt x="52" y="4347"/>
                        <a:pt x="59" y="4347"/>
                        <a:pt x="66" y="4354"/>
                      </a:cubicBezTo>
                      <a:cubicBezTo>
                        <a:pt x="73" y="4361"/>
                        <a:pt x="86" y="4368"/>
                        <a:pt x="102" y="4375"/>
                      </a:cubicBezTo>
                      <a:lnTo>
                        <a:pt x="11394" y="10903"/>
                      </a:lnTo>
                      <a:cubicBezTo>
                        <a:pt x="11459" y="10938"/>
                        <a:pt x="11547" y="10956"/>
                        <a:pt x="11635" y="10956"/>
                      </a:cubicBezTo>
                      <a:cubicBezTo>
                        <a:pt x="11723" y="10956"/>
                        <a:pt x="11811" y="10938"/>
                        <a:pt x="11876" y="10903"/>
                      </a:cubicBezTo>
                      <a:lnTo>
                        <a:pt x="18481" y="6856"/>
                      </a:lnTo>
                      <a:cubicBezTo>
                        <a:pt x="18517" y="6833"/>
                        <a:pt x="18538" y="6812"/>
                        <a:pt x="18561" y="6783"/>
                      </a:cubicBezTo>
                      <a:cubicBezTo>
                        <a:pt x="18524" y="6783"/>
                        <a:pt x="18488" y="6776"/>
                        <a:pt x="18452" y="6755"/>
                      </a:cubicBezTo>
                      <a:lnTo>
                        <a:pt x="7152" y="228"/>
                      </a:lnTo>
                      <a:cubicBezTo>
                        <a:pt x="7073" y="185"/>
                        <a:pt x="7023" y="98"/>
                        <a:pt x="6995" y="5"/>
                      </a:cubicBezTo>
                      <a:cubicBezTo>
                        <a:pt x="6974" y="2"/>
                        <a:pt x="6953" y="1"/>
                        <a:pt x="693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1495573" y="245308"/>
                  <a:ext cx="1155531" cy="1296556"/>
                </a:xfrm>
                <a:custGeom>
                  <a:avLst/>
                  <a:gdLst/>
                  <a:ahLst/>
                  <a:cxnLst/>
                  <a:rect l="l" t="t" r="r" b="b"/>
                  <a:pathLst>
                    <a:path w="13954" h="15657" extrusionOk="0">
                      <a:moveTo>
                        <a:pt x="2383" y="510"/>
                      </a:moveTo>
                      <a:cubicBezTo>
                        <a:pt x="2394" y="510"/>
                        <a:pt x="2405" y="513"/>
                        <a:pt x="2416" y="518"/>
                      </a:cubicBezTo>
                      <a:lnTo>
                        <a:pt x="13557" y="6951"/>
                      </a:lnTo>
                      <a:cubicBezTo>
                        <a:pt x="13600" y="6980"/>
                        <a:pt x="13623" y="7046"/>
                        <a:pt x="13609" y="7103"/>
                      </a:cubicBezTo>
                      <a:lnTo>
                        <a:pt x="11739" y="14585"/>
                      </a:lnTo>
                      <a:cubicBezTo>
                        <a:pt x="11728" y="14629"/>
                        <a:pt x="11702" y="14651"/>
                        <a:pt x="11668" y="14651"/>
                      </a:cubicBezTo>
                      <a:cubicBezTo>
                        <a:pt x="11657" y="14651"/>
                        <a:pt x="11644" y="14649"/>
                        <a:pt x="11632" y="14643"/>
                      </a:cubicBezTo>
                      <a:lnTo>
                        <a:pt x="498" y="8211"/>
                      </a:lnTo>
                      <a:cubicBezTo>
                        <a:pt x="446" y="8188"/>
                        <a:pt x="425" y="8116"/>
                        <a:pt x="439" y="8059"/>
                      </a:cubicBezTo>
                      <a:lnTo>
                        <a:pt x="2309" y="577"/>
                      </a:lnTo>
                      <a:cubicBezTo>
                        <a:pt x="2320" y="533"/>
                        <a:pt x="2350" y="510"/>
                        <a:pt x="2383" y="510"/>
                      </a:cubicBezTo>
                      <a:close/>
                      <a:moveTo>
                        <a:pt x="2309" y="1"/>
                      </a:moveTo>
                      <a:cubicBezTo>
                        <a:pt x="2230" y="23"/>
                        <a:pt x="2157" y="87"/>
                        <a:pt x="2128" y="196"/>
                      </a:cubicBezTo>
                      <a:lnTo>
                        <a:pt x="15" y="8656"/>
                      </a:lnTo>
                      <a:cubicBezTo>
                        <a:pt x="1" y="8728"/>
                        <a:pt x="1" y="8806"/>
                        <a:pt x="23" y="8878"/>
                      </a:cubicBezTo>
                      <a:cubicBezTo>
                        <a:pt x="51" y="8971"/>
                        <a:pt x="101" y="9058"/>
                        <a:pt x="180" y="9101"/>
                      </a:cubicBezTo>
                      <a:lnTo>
                        <a:pt x="11480" y="15628"/>
                      </a:lnTo>
                      <a:cubicBezTo>
                        <a:pt x="11516" y="15649"/>
                        <a:pt x="11552" y="15656"/>
                        <a:pt x="11589" y="15656"/>
                      </a:cubicBezTo>
                      <a:cubicBezTo>
                        <a:pt x="11595" y="15635"/>
                        <a:pt x="11602" y="15613"/>
                        <a:pt x="11602" y="15592"/>
                      </a:cubicBezTo>
                      <a:lnTo>
                        <a:pt x="11602" y="15656"/>
                      </a:lnTo>
                      <a:cubicBezTo>
                        <a:pt x="11609" y="15656"/>
                        <a:pt x="11616" y="15649"/>
                        <a:pt x="11616" y="15649"/>
                      </a:cubicBezTo>
                      <a:cubicBezTo>
                        <a:pt x="11632" y="15649"/>
                        <a:pt x="11639" y="15649"/>
                        <a:pt x="11646" y="15642"/>
                      </a:cubicBezTo>
                      <a:cubicBezTo>
                        <a:pt x="11659" y="15642"/>
                        <a:pt x="11668" y="15635"/>
                        <a:pt x="11675" y="15628"/>
                      </a:cubicBezTo>
                      <a:cubicBezTo>
                        <a:pt x="11682" y="15628"/>
                        <a:pt x="11689" y="15628"/>
                        <a:pt x="11689" y="15620"/>
                      </a:cubicBezTo>
                      <a:cubicBezTo>
                        <a:pt x="11696" y="15620"/>
                        <a:pt x="11696" y="15613"/>
                        <a:pt x="11702" y="15613"/>
                      </a:cubicBezTo>
                      <a:cubicBezTo>
                        <a:pt x="11725" y="15599"/>
                        <a:pt x="11739" y="15577"/>
                        <a:pt x="11754" y="15556"/>
                      </a:cubicBezTo>
                      <a:cubicBezTo>
                        <a:pt x="11761" y="15549"/>
                        <a:pt x="11761" y="15542"/>
                        <a:pt x="11768" y="15534"/>
                      </a:cubicBezTo>
                      <a:cubicBezTo>
                        <a:pt x="11775" y="15520"/>
                        <a:pt x="11775" y="15513"/>
                        <a:pt x="11782" y="15506"/>
                      </a:cubicBezTo>
                      <a:lnTo>
                        <a:pt x="11782" y="15499"/>
                      </a:lnTo>
                      <a:cubicBezTo>
                        <a:pt x="11782" y="15499"/>
                        <a:pt x="11782" y="15490"/>
                        <a:pt x="11789" y="15484"/>
                      </a:cubicBezTo>
                      <a:cubicBezTo>
                        <a:pt x="11789" y="15477"/>
                        <a:pt x="11789" y="15470"/>
                        <a:pt x="11797" y="15456"/>
                      </a:cubicBezTo>
                      <a:lnTo>
                        <a:pt x="13911" y="6994"/>
                      </a:lnTo>
                      <a:cubicBezTo>
                        <a:pt x="13954" y="6830"/>
                        <a:pt x="13874" y="6629"/>
                        <a:pt x="13745" y="6549"/>
                      </a:cubicBezTo>
                      <a:lnTo>
                        <a:pt x="2445" y="30"/>
                      </a:lnTo>
                      <a:cubicBezTo>
                        <a:pt x="2430" y="23"/>
                        <a:pt x="2409" y="16"/>
                        <a:pt x="2395" y="8"/>
                      </a:cubicBezTo>
                      <a:cubicBezTo>
                        <a:pt x="2373" y="1"/>
                        <a:pt x="2359" y="1"/>
                        <a:pt x="234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1460379" y="287542"/>
                  <a:ext cx="1092926" cy="1171099"/>
                </a:xfrm>
                <a:custGeom>
                  <a:avLst/>
                  <a:gdLst/>
                  <a:ahLst/>
                  <a:cxnLst/>
                  <a:rect l="l" t="t" r="r" b="b"/>
                  <a:pathLst>
                    <a:path w="13198" h="14142" extrusionOk="0">
                      <a:moveTo>
                        <a:pt x="5263" y="4953"/>
                      </a:moveTo>
                      <a:cubicBezTo>
                        <a:pt x="5384" y="4953"/>
                        <a:pt x="5513" y="4987"/>
                        <a:pt x="5643" y="5061"/>
                      </a:cubicBezTo>
                      <a:lnTo>
                        <a:pt x="7310" y="6025"/>
                      </a:lnTo>
                      <a:cubicBezTo>
                        <a:pt x="7784" y="6298"/>
                        <a:pt x="8095" y="7010"/>
                        <a:pt x="7993" y="7606"/>
                      </a:cubicBezTo>
                      <a:lnTo>
                        <a:pt x="7950" y="7844"/>
                      </a:lnTo>
                      <a:cubicBezTo>
                        <a:pt x="7877" y="8277"/>
                        <a:pt x="7611" y="8532"/>
                        <a:pt x="7287" y="8532"/>
                      </a:cubicBezTo>
                      <a:cubicBezTo>
                        <a:pt x="7164" y="8532"/>
                        <a:pt x="7033" y="8495"/>
                        <a:pt x="6901" y="8418"/>
                      </a:cubicBezTo>
                      <a:lnTo>
                        <a:pt x="5233" y="7456"/>
                      </a:lnTo>
                      <a:cubicBezTo>
                        <a:pt x="4758" y="7183"/>
                        <a:pt x="4449" y="6477"/>
                        <a:pt x="4550" y="5881"/>
                      </a:cubicBezTo>
                      <a:lnTo>
                        <a:pt x="4593" y="5637"/>
                      </a:lnTo>
                      <a:cubicBezTo>
                        <a:pt x="4667" y="5207"/>
                        <a:pt x="4936" y="4953"/>
                        <a:pt x="5263" y="4953"/>
                      </a:cubicBezTo>
                      <a:close/>
                      <a:moveTo>
                        <a:pt x="645" y="7298"/>
                      </a:moveTo>
                      <a:cubicBezTo>
                        <a:pt x="650" y="7298"/>
                        <a:pt x="656" y="7300"/>
                        <a:pt x="661" y="7304"/>
                      </a:cubicBezTo>
                      <a:lnTo>
                        <a:pt x="10710" y="13105"/>
                      </a:lnTo>
                      <a:cubicBezTo>
                        <a:pt x="10732" y="13119"/>
                        <a:pt x="10746" y="13148"/>
                        <a:pt x="10739" y="13178"/>
                      </a:cubicBezTo>
                      <a:cubicBezTo>
                        <a:pt x="10734" y="13198"/>
                        <a:pt x="10721" y="13211"/>
                        <a:pt x="10706" y="13211"/>
                      </a:cubicBezTo>
                      <a:cubicBezTo>
                        <a:pt x="10701" y="13211"/>
                        <a:pt x="10695" y="13210"/>
                        <a:pt x="10689" y="13205"/>
                      </a:cubicBezTo>
                      <a:lnTo>
                        <a:pt x="2911" y="8713"/>
                      </a:lnTo>
                      <a:lnTo>
                        <a:pt x="2904" y="8713"/>
                      </a:lnTo>
                      <a:lnTo>
                        <a:pt x="640" y="7406"/>
                      </a:lnTo>
                      <a:cubicBezTo>
                        <a:pt x="618" y="7390"/>
                        <a:pt x="604" y="7362"/>
                        <a:pt x="611" y="7333"/>
                      </a:cubicBezTo>
                      <a:cubicBezTo>
                        <a:pt x="616" y="7312"/>
                        <a:pt x="630" y="7298"/>
                        <a:pt x="645" y="7298"/>
                      </a:cubicBezTo>
                      <a:close/>
                      <a:moveTo>
                        <a:pt x="1958" y="0"/>
                      </a:moveTo>
                      <a:cubicBezTo>
                        <a:pt x="1925" y="0"/>
                        <a:pt x="1895" y="23"/>
                        <a:pt x="1884" y="67"/>
                      </a:cubicBezTo>
                      <a:lnTo>
                        <a:pt x="14" y="7549"/>
                      </a:lnTo>
                      <a:cubicBezTo>
                        <a:pt x="0" y="7606"/>
                        <a:pt x="21" y="7678"/>
                        <a:pt x="73" y="7701"/>
                      </a:cubicBezTo>
                      <a:lnTo>
                        <a:pt x="11207" y="14133"/>
                      </a:lnTo>
                      <a:cubicBezTo>
                        <a:pt x="11219" y="14139"/>
                        <a:pt x="11232" y="14141"/>
                        <a:pt x="11243" y="14141"/>
                      </a:cubicBezTo>
                      <a:cubicBezTo>
                        <a:pt x="11277" y="14141"/>
                        <a:pt x="11303" y="14119"/>
                        <a:pt x="11314" y="14075"/>
                      </a:cubicBezTo>
                      <a:lnTo>
                        <a:pt x="13184" y="6593"/>
                      </a:lnTo>
                      <a:cubicBezTo>
                        <a:pt x="13198" y="6536"/>
                        <a:pt x="13175" y="6470"/>
                        <a:pt x="13132" y="6441"/>
                      </a:cubicBezTo>
                      <a:lnTo>
                        <a:pt x="1991" y="8"/>
                      </a:lnTo>
                      <a:cubicBezTo>
                        <a:pt x="1980" y="3"/>
                        <a:pt x="1969" y="0"/>
                        <a:pt x="1958" y="0"/>
                      </a:cubicBezTo>
                      <a:close/>
                    </a:path>
                  </a:pathLst>
                </a:custGeom>
                <a:solidFill>
                  <a:schemeClr val="dk2"/>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1410361" y="891900"/>
                  <a:ext cx="194603" cy="117342"/>
                </a:xfrm>
                <a:custGeom>
                  <a:avLst/>
                  <a:gdLst/>
                  <a:ahLst/>
                  <a:cxnLst/>
                  <a:rect l="l" t="t" r="r" b="b"/>
                  <a:pathLst>
                    <a:path w="2350" h="1417" extrusionOk="0">
                      <a:moveTo>
                        <a:pt x="41" y="0"/>
                      </a:moveTo>
                      <a:cubicBezTo>
                        <a:pt x="26" y="0"/>
                        <a:pt x="12" y="14"/>
                        <a:pt x="7" y="35"/>
                      </a:cubicBezTo>
                      <a:cubicBezTo>
                        <a:pt x="0" y="64"/>
                        <a:pt x="14" y="92"/>
                        <a:pt x="36" y="108"/>
                      </a:cubicBezTo>
                      <a:lnTo>
                        <a:pt x="2307" y="1415"/>
                      </a:lnTo>
                      <a:cubicBezTo>
                        <a:pt x="2311" y="1416"/>
                        <a:pt x="2314" y="1417"/>
                        <a:pt x="2318" y="1417"/>
                      </a:cubicBezTo>
                      <a:cubicBezTo>
                        <a:pt x="2334" y="1417"/>
                        <a:pt x="2344" y="1404"/>
                        <a:pt x="2350" y="1386"/>
                      </a:cubicBezTo>
                      <a:cubicBezTo>
                        <a:pt x="2350" y="1358"/>
                        <a:pt x="2336" y="1322"/>
                        <a:pt x="2315" y="1315"/>
                      </a:cubicBezTo>
                      <a:lnTo>
                        <a:pt x="57" y="6"/>
                      </a:lnTo>
                      <a:cubicBezTo>
                        <a:pt x="52" y="2"/>
                        <a:pt x="46" y="0"/>
                        <a:pt x="41" y="0"/>
                      </a:cubicBezTo>
                      <a:close/>
                    </a:path>
                  </a:pathLst>
                </a:custGeom>
                <a:solidFill>
                  <a:schemeClr val="lt1"/>
                </a:solidFill>
                <a:ln w="9525" cap="flat" cmpd="sng">
                  <a:solidFill>
                    <a:schemeClr val="lt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1076549" y="1606396"/>
                  <a:ext cx="87696" cy="48858"/>
                </a:xfrm>
                <a:custGeom>
                  <a:avLst/>
                  <a:gdLst/>
                  <a:ahLst/>
                  <a:cxnLst/>
                  <a:rect l="l" t="t" r="r" b="b"/>
                  <a:pathLst>
                    <a:path w="1059" h="590" extrusionOk="0">
                      <a:moveTo>
                        <a:pt x="515" y="0"/>
                      </a:moveTo>
                      <a:cubicBezTo>
                        <a:pt x="467" y="0"/>
                        <a:pt x="418" y="11"/>
                        <a:pt x="382" y="33"/>
                      </a:cubicBezTo>
                      <a:lnTo>
                        <a:pt x="73" y="205"/>
                      </a:lnTo>
                      <a:cubicBezTo>
                        <a:pt x="1" y="248"/>
                        <a:pt x="1" y="321"/>
                        <a:pt x="73" y="364"/>
                      </a:cubicBezTo>
                      <a:lnTo>
                        <a:pt x="418" y="557"/>
                      </a:lnTo>
                      <a:cubicBezTo>
                        <a:pt x="454" y="579"/>
                        <a:pt x="501" y="589"/>
                        <a:pt x="548" y="589"/>
                      </a:cubicBezTo>
                      <a:cubicBezTo>
                        <a:pt x="594" y="589"/>
                        <a:pt x="641" y="579"/>
                        <a:pt x="677" y="557"/>
                      </a:cubicBezTo>
                      <a:lnTo>
                        <a:pt x="986" y="378"/>
                      </a:lnTo>
                      <a:cubicBezTo>
                        <a:pt x="1058" y="334"/>
                        <a:pt x="1058" y="271"/>
                        <a:pt x="986" y="228"/>
                      </a:cubicBezTo>
                      <a:lnTo>
                        <a:pt x="648" y="33"/>
                      </a:lnTo>
                      <a:cubicBezTo>
                        <a:pt x="612" y="11"/>
                        <a:pt x="564" y="0"/>
                        <a:pt x="515"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959785" y="1607556"/>
                  <a:ext cx="86950" cy="48444"/>
                </a:xfrm>
                <a:custGeom>
                  <a:avLst/>
                  <a:gdLst/>
                  <a:ahLst/>
                  <a:cxnLst/>
                  <a:rect l="l" t="t" r="r" b="b"/>
                  <a:pathLst>
                    <a:path w="1050" h="585" extrusionOk="0">
                      <a:moveTo>
                        <a:pt x="511" y="0"/>
                      </a:moveTo>
                      <a:cubicBezTo>
                        <a:pt x="464" y="0"/>
                        <a:pt x="418" y="11"/>
                        <a:pt x="381" y="32"/>
                      </a:cubicBezTo>
                      <a:lnTo>
                        <a:pt x="73" y="214"/>
                      </a:lnTo>
                      <a:cubicBezTo>
                        <a:pt x="0" y="257"/>
                        <a:pt x="0" y="320"/>
                        <a:pt x="73" y="364"/>
                      </a:cubicBezTo>
                      <a:lnTo>
                        <a:pt x="402" y="559"/>
                      </a:lnTo>
                      <a:cubicBezTo>
                        <a:pt x="438" y="576"/>
                        <a:pt x="485" y="584"/>
                        <a:pt x="533" y="584"/>
                      </a:cubicBezTo>
                      <a:cubicBezTo>
                        <a:pt x="581" y="584"/>
                        <a:pt x="630" y="576"/>
                        <a:pt x="670" y="559"/>
                      </a:cubicBezTo>
                      <a:lnTo>
                        <a:pt x="978" y="377"/>
                      </a:lnTo>
                      <a:cubicBezTo>
                        <a:pt x="1049" y="334"/>
                        <a:pt x="1042" y="264"/>
                        <a:pt x="971" y="220"/>
                      </a:cubicBezTo>
                      <a:lnTo>
                        <a:pt x="640" y="32"/>
                      </a:lnTo>
                      <a:cubicBezTo>
                        <a:pt x="604" y="11"/>
                        <a:pt x="557" y="0"/>
                        <a:pt x="511"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1016925" y="1640349"/>
                  <a:ext cx="86868" cy="48858"/>
                </a:xfrm>
                <a:custGeom>
                  <a:avLst/>
                  <a:gdLst/>
                  <a:ahLst/>
                  <a:cxnLst/>
                  <a:rect l="l" t="t" r="r" b="b"/>
                  <a:pathLst>
                    <a:path w="1049" h="590" extrusionOk="0">
                      <a:moveTo>
                        <a:pt x="514" y="1"/>
                      </a:moveTo>
                      <a:cubicBezTo>
                        <a:pt x="466" y="1"/>
                        <a:pt x="418" y="12"/>
                        <a:pt x="381" y="33"/>
                      </a:cubicBezTo>
                      <a:lnTo>
                        <a:pt x="73" y="213"/>
                      </a:lnTo>
                      <a:cubicBezTo>
                        <a:pt x="0" y="256"/>
                        <a:pt x="0" y="326"/>
                        <a:pt x="79" y="363"/>
                      </a:cubicBezTo>
                      <a:lnTo>
                        <a:pt x="411" y="558"/>
                      </a:lnTo>
                      <a:cubicBezTo>
                        <a:pt x="446" y="579"/>
                        <a:pt x="493" y="590"/>
                        <a:pt x="539" y="590"/>
                      </a:cubicBezTo>
                      <a:cubicBezTo>
                        <a:pt x="586" y="590"/>
                        <a:pt x="633" y="579"/>
                        <a:pt x="669" y="558"/>
                      </a:cubicBezTo>
                      <a:lnTo>
                        <a:pt x="978" y="378"/>
                      </a:lnTo>
                      <a:cubicBezTo>
                        <a:pt x="1049" y="335"/>
                        <a:pt x="1049" y="270"/>
                        <a:pt x="978" y="226"/>
                      </a:cubicBezTo>
                      <a:lnTo>
                        <a:pt x="647" y="33"/>
                      </a:lnTo>
                      <a:cubicBezTo>
                        <a:pt x="611" y="12"/>
                        <a:pt x="563"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1072988" y="1542052"/>
                  <a:ext cx="141274" cy="79912"/>
                </a:xfrm>
                <a:custGeom>
                  <a:avLst/>
                  <a:gdLst/>
                  <a:ahLst/>
                  <a:cxnLst/>
                  <a:rect l="l" t="t" r="r" b="b"/>
                  <a:pathLst>
                    <a:path w="1706" h="965" extrusionOk="0">
                      <a:moveTo>
                        <a:pt x="512" y="1"/>
                      </a:moveTo>
                      <a:cubicBezTo>
                        <a:pt x="465" y="1"/>
                        <a:pt x="418" y="12"/>
                        <a:pt x="382" y="33"/>
                      </a:cubicBezTo>
                      <a:lnTo>
                        <a:pt x="73" y="213"/>
                      </a:lnTo>
                      <a:cubicBezTo>
                        <a:pt x="1" y="256"/>
                        <a:pt x="1" y="321"/>
                        <a:pt x="73" y="365"/>
                      </a:cubicBezTo>
                      <a:lnTo>
                        <a:pt x="1058" y="932"/>
                      </a:lnTo>
                      <a:cubicBezTo>
                        <a:pt x="1095" y="954"/>
                        <a:pt x="1143" y="964"/>
                        <a:pt x="1191" y="964"/>
                      </a:cubicBezTo>
                      <a:cubicBezTo>
                        <a:pt x="1240" y="964"/>
                        <a:pt x="1288" y="954"/>
                        <a:pt x="1324" y="932"/>
                      </a:cubicBezTo>
                      <a:lnTo>
                        <a:pt x="1633" y="760"/>
                      </a:lnTo>
                      <a:cubicBezTo>
                        <a:pt x="1705" y="716"/>
                        <a:pt x="1698" y="644"/>
                        <a:pt x="1626" y="601"/>
                      </a:cubicBezTo>
                      <a:lnTo>
                        <a:pt x="641" y="33"/>
                      </a:lnTo>
                      <a:cubicBezTo>
                        <a:pt x="606" y="12"/>
                        <a:pt x="559" y="1"/>
                        <a:pt x="51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1129383" y="1509921"/>
                  <a:ext cx="83969" cy="46953"/>
                </a:xfrm>
                <a:custGeom>
                  <a:avLst/>
                  <a:gdLst/>
                  <a:ahLst/>
                  <a:cxnLst/>
                  <a:rect l="l" t="t" r="r" b="b"/>
                  <a:pathLst>
                    <a:path w="1014" h="567" extrusionOk="0">
                      <a:moveTo>
                        <a:pt x="514" y="1"/>
                      </a:moveTo>
                      <a:cubicBezTo>
                        <a:pt x="465" y="1"/>
                        <a:pt x="416" y="12"/>
                        <a:pt x="380" y="33"/>
                      </a:cubicBezTo>
                      <a:lnTo>
                        <a:pt x="71" y="213"/>
                      </a:lnTo>
                      <a:cubicBezTo>
                        <a:pt x="0" y="249"/>
                        <a:pt x="0" y="321"/>
                        <a:pt x="71" y="364"/>
                      </a:cubicBezTo>
                      <a:lnTo>
                        <a:pt x="373" y="537"/>
                      </a:lnTo>
                      <a:cubicBezTo>
                        <a:pt x="411" y="556"/>
                        <a:pt x="460" y="567"/>
                        <a:pt x="509" y="567"/>
                      </a:cubicBezTo>
                      <a:cubicBezTo>
                        <a:pt x="554" y="567"/>
                        <a:pt x="598" y="558"/>
                        <a:pt x="632" y="537"/>
                      </a:cubicBezTo>
                      <a:lnTo>
                        <a:pt x="941" y="357"/>
                      </a:lnTo>
                      <a:cubicBezTo>
                        <a:pt x="1013" y="314"/>
                        <a:pt x="1013" y="242"/>
                        <a:pt x="941" y="206"/>
                      </a:cubicBezTo>
                      <a:lnTo>
                        <a:pt x="647" y="33"/>
                      </a:lnTo>
                      <a:cubicBezTo>
                        <a:pt x="611" y="12"/>
                        <a:pt x="562"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1060401" y="1417669"/>
                  <a:ext cx="85791" cy="48278"/>
                </a:xfrm>
                <a:custGeom>
                  <a:avLst/>
                  <a:gdLst/>
                  <a:ahLst/>
                  <a:cxnLst/>
                  <a:rect l="l" t="t" r="r" b="b"/>
                  <a:pathLst>
                    <a:path w="1036" h="583" extrusionOk="0">
                      <a:moveTo>
                        <a:pt x="536" y="0"/>
                      </a:moveTo>
                      <a:cubicBezTo>
                        <a:pt x="488" y="0"/>
                        <a:pt x="439" y="11"/>
                        <a:pt x="403" y="33"/>
                      </a:cubicBezTo>
                      <a:lnTo>
                        <a:pt x="73" y="228"/>
                      </a:lnTo>
                      <a:cubicBezTo>
                        <a:pt x="1" y="271"/>
                        <a:pt x="1" y="335"/>
                        <a:pt x="73" y="378"/>
                      </a:cubicBezTo>
                      <a:lnTo>
                        <a:pt x="366" y="550"/>
                      </a:lnTo>
                      <a:cubicBezTo>
                        <a:pt x="403" y="572"/>
                        <a:pt x="451" y="583"/>
                        <a:pt x="500" y="583"/>
                      </a:cubicBezTo>
                      <a:cubicBezTo>
                        <a:pt x="549" y="583"/>
                        <a:pt x="598" y="572"/>
                        <a:pt x="634" y="550"/>
                      </a:cubicBezTo>
                      <a:lnTo>
                        <a:pt x="963" y="357"/>
                      </a:lnTo>
                      <a:cubicBezTo>
                        <a:pt x="1036" y="314"/>
                        <a:pt x="1036" y="248"/>
                        <a:pt x="963" y="205"/>
                      </a:cubicBezTo>
                      <a:lnTo>
                        <a:pt x="668" y="33"/>
                      </a:lnTo>
                      <a:cubicBezTo>
                        <a:pt x="633" y="11"/>
                        <a:pt x="585" y="0"/>
                        <a:pt x="53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1004420" y="1450214"/>
                  <a:ext cx="87530" cy="48609"/>
                </a:xfrm>
                <a:custGeom>
                  <a:avLst/>
                  <a:gdLst/>
                  <a:ahLst/>
                  <a:cxnLst/>
                  <a:rect l="l" t="t" r="r" b="b"/>
                  <a:pathLst>
                    <a:path w="1057" h="587" extrusionOk="0">
                      <a:moveTo>
                        <a:pt x="539" y="1"/>
                      </a:moveTo>
                      <a:cubicBezTo>
                        <a:pt x="493" y="1"/>
                        <a:pt x="446" y="10"/>
                        <a:pt x="410" y="28"/>
                      </a:cubicBezTo>
                      <a:lnTo>
                        <a:pt x="72" y="223"/>
                      </a:lnTo>
                      <a:cubicBezTo>
                        <a:pt x="1" y="266"/>
                        <a:pt x="1" y="337"/>
                        <a:pt x="72" y="380"/>
                      </a:cubicBezTo>
                      <a:lnTo>
                        <a:pt x="380" y="561"/>
                      </a:lnTo>
                      <a:cubicBezTo>
                        <a:pt x="420" y="578"/>
                        <a:pt x="469" y="587"/>
                        <a:pt x="517" y="587"/>
                      </a:cubicBezTo>
                      <a:cubicBezTo>
                        <a:pt x="565" y="587"/>
                        <a:pt x="612" y="578"/>
                        <a:pt x="648" y="561"/>
                      </a:cubicBezTo>
                      <a:lnTo>
                        <a:pt x="984" y="366"/>
                      </a:lnTo>
                      <a:cubicBezTo>
                        <a:pt x="1057" y="323"/>
                        <a:pt x="1057" y="250"/>
                        <a:pt x="977" y="207"/>
                      </a:cubicBezTo>
                      <a:lnTo>
                        <a:pt x="669" y="28"/>
                      </a:lnTo>
                      <a:cubicBezTo>
                        <a:pt x="632" y="10"/>
                        <a:pt x="586" y="1"/>
                        <a:pt x="539"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1072243" y="1290968"/>
                  <a:ext cx="59540" cy="32462"/>
                </a:xfrm>
                <a:custGeom>
                  <a:avLst/>
                  <a:gdLst/>
                  <a:ahLst/>
                  <a:cxnLst/>
                  <a:rect l="l" t="t" r="r" b="b"/>
                  <a:pathLst>
                    <a:path w="719" h="392" extrusionOk="0">
                      <a:moveTo>
                        <a:pt x="248" y="0"/>
                      </a:moveTo>
                      <a:cubicBezTo>
                        <a:pt x="199" y="0"/>
                        <a:pt x="151" y="11"/>
                        <a:pt x="114" y="33"/>
                      </a:cubicBezTo>
                      <a:lnTo>
                        <a:pt x="71" y="60"/>
                      </a:lnTo>
                      <a:cubicBezTo>
                        <a:pt x="1" y="96"/>
                        <a:pt x="1" y="169"/>
                        <a:pt x="71" y="212"/>
                      </a:cubicBezTo>
                      <a:lnTo>
                        <a:pt x="330" y="362"/>
                      </a:lnTo>
                      <a:cubicBezTo>
                        <a:pt x="365" y="383"/>
                        <a:pt x="411" y="392"/>
                        <a:pt x="457" y="392"/>
                      </a:cubicBezTo>
                      <a:cubicBezTo>
                        <a:pt x="508" y="392"/>
                        <a:pt x="559" y="381"/>
                        <a:pt x="596" y="362"/>
                      </a:cubicBezTo>
                      <a:lnTo>
                        <a:pt x="639" y="334"/>
                      </a:lnTo>
                      <a:cubicBezTo>
                        <a:pt x="718" y="291"/>
                        <a:pt x="711" y="219"/>
                        <a:pt x="639" y="176"/>
                      </a:cubicBezTo>
                      <a:lnTo>
                        <a:pt x="380" y="33"/>
                      </a:lnTo>
                      <a:cubicBezTo>
                        <a:pt x="345" y="11"/>
                        <a:pt x="296" y="0"/>
                        <a:pt x="248"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1019409" y="1321194"/>
                  <a:ext cx="65668" cy="36436"/>
                </a:xfrm>
                <a:custGeom>
                  <a:avLst/>
                  <a:gdLst/>
                  <a:ahLst/>
                  <a:cxnLst/>
                  <a:rect l="l" t="t" r="r" b="b"/>
                  <a:pathLst>
                    <a:path w="793" h="440" extrusionOk="0">
                      <a:moveTo>
                        <a:pt x="253" y="1"/>
                      </a:moveTo>
                      <a:cubicBezTo>
                        <a:pt x="207" y="1"/>
                        <a:pt x="160" y="12"/>
                        <a:pt x="123" y="33"/>
                      </a:cubicBezTo>
                      <a:lnTo>
                        <a:pt x="73" y="63"/>
                      </a:lnTo>
                      <a:cubicBezTo>
                        <a:pt x="1" y="106"/>
                        <a:pt x="1" y="170"/>
                        <a:pt x="73" y="213"/>
                      </a:cubicBezTo>
                      <a:lnTo>
                        <a:pt x="411" y="408"/>
                      </a:lnTo>
                      <a:cubicBezTo>
                        <a:pt x="448" y="429"/>
                        <a:pt x="494" y="440"/>
                        <a:pt x="541" y="440"/>
                      </a:cubicBezTo>
                      <a:cubicBezTo>
                        <a:pt x="587" y="440"/>
                        <a:pt x="634" y="429"/>
                        <a:pt x="670" y="408"/>
                      </a:cubicBezTo>
                      <a:lnTo>
                        <a:pt x="720" y="378"/>
                      </a:lnTo>
                      <a:cubicBezTo>
                        <a:pt x="793" y="335"/>
                        <a:pt x="793" y="271"/>
                        <a:pt x="720" y="228"/>
                      </a:cubicBezTo>
                      <a:lnTo>
                        <a:pt x="382" y="33"/>
                      </a:lnTo>
                      <a:cubicBezTo>
                        <a:pt x="347" y="12"/>
                        <a:pt x="300" y="1"/>
                        <a:pt x="25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1075804" y="1342062"/>
                  <a:ext cx="86371" cy="48361"/>
                </a:xfrm>
                <a:custGeom>
                  <a:avLst/>
                  <a:gdLst/>
                  <a:ahLst/>
                  <a:cxnLst/>
                  <a:rect l="l" t="t" r="r" b="b"/>
                  <a:pathLst>
                    <a:path w="1043" h="584" extrusionOk="0">
                      <a:moveTo>
                        <a:pt x="500" y="1"/>
                      </a:moveTo>
                      <a:cubicBezTo>
                        <a:pt x="451" y="1"/>
                        <a:pt x="402" y="12"/>
                        <a:pt x="366" y="33"/>
                      </a:cubicBezTo>
                      <a:lnTo>
                        <a:pt x="71" y="206"/>
                      </a:lnTo>
                      <a:cubicBezTo>
                        <a:pt x="0" y="249"/>
                        <a:pt x="0" y="321"/>
                        <a:pt x="71" y="357"/>
                      </a:cubicBezTo>
                      <a:lnTo>
                        <a:pt x="409" y="551"/>
                      </a:lnTo>
                      <a:cubicBezTo>
                        <a:pt x="445" y="572"/>
                        <a:pt x="492" y="583"/>
                        <a:pt x="539" y="583"/>
                      </a:cubicBezTo>
                      <a:cubicBezTo>
                        <a:pt x="585" y="583"/>
                        <a:pt x="632" y="572"/>
                        <a:pt x="668" y="551"/>
                      </a:cubicBezTo>
                      <a:lnTo>
                        <a:pt x="970" y="378"/>
                      </a:lnTo>
                      <a:cubicBezTo>
                        <a:pt x="1042" y="342"/>
                        <a:pt x="1042" y="271"/>
                        <a:pt x="970" y="228"/>
                      </a:cubicBezTo>
                      <a:lnTo>
                        <a:pt x="632" y="33"/>
                      </a:lnTo>
                      <a:cubicBezTo>
                        <a:pt x="596" y="12"/>
                        <a:pt x="548" y="1"/>
                        <a:pt x="50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1242503" y="1246250"/>
                  <a:ext cx="83307" cy="46539"/>
                </a:xfrm>
                <a:custGeom>
                  <a:avLst/>
                  <a:gdLst/>
                  <a:ahLst/>
                  <a:cxnLst/>
                  <a:rect l="l" t="t" r="r" b="b"/>
                  <a:pathLst>
                    <a:path w="1006" h="562" extrusionOk="0">
                      <a:moveTo>
                        <a:pt x="503" y="0"/>
                      </a:moveTo>
                      <a:cubicBezTo>
                        <a:pt x="456" y="0"/>
                        <a:pt x="410" y="11"/>
                        <a:pt x="375" y="33"/>
                      </a:cubicBezTo>
                      <a:lnTo>
                        <a:pt x="73" y="205"/>
                      </a:lnTo>
                      <a:cubicBezTo>
                        <a:pt x="0" y="248"/>
                        <a:pt x="0" y="314"/>
                        <a:pt x="73" y="357"/>
                      </a:cubicBezTo>
                      <a:lnTo>
                        <a:pt x="375" y="529"/>
                      </a:lnTo>
                      <a:cubicBezTo>
                        <a:pt x="410" y="551"/>
                        <a:pt x="456" y="562"/>
                        <a:pt x="503" y="562"/>
                      </a:cubicBezTo>
                      <a:cubicBezTo>
                        <a:pt x="550" y="562"/>
                        <a:pt x="597" y="551"/>
                        <a:pt x="633" y="529"/>
                      </a:cubicBezTo>
                      <a:lnTo>
                        <a:pt x="935" y="357"/>
                      </a:lnTo>
                      <a:cubicBezTo>
                        <a:pt x="1006" y="314"/>
                        <a:pt x="1006" y="241"/>
                        <a:pt x="935" y="205"/>
                      </a:cubicBezTo>
                      <a:lnTo>
                        <a:pt x="633" y="33"/>
                      </a:lnTo>
                      <a:cubicBezTo>
                        <a:pt x="597" y="11"/>
                        <a:pt x="550" y="0"/>
                        <a:pt x="50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1186522" y="1278380"/>
                  <a:ext cx="84466" cy="47119"/>
                </a:xfrm>
                <a:custGeom>
                  <a:avLst/>
                  <a:gdLst/>
                  <a:ahLst/>
                  <a:cxnLst/>
                  <a:rect l="l" t="t" r="r" b="b"/>
                  <a:pathLst>
                    <a:path w="1020" h="569" extrusionOk="0">
                      <a:moveTo>
                        <a:pt x="507" y="0"/>
                      </a:moveTo>
                      <a:cubicBezTo>
                        <a:pt x="458" y="0"/>
                        <a:pt x="409" y="11"/>
                        <a:pt x="373" y="33"/>
                      </a:cubicBezTo>
                      <a:lnTo>
                        <a:pt x="78" y="205"/>
                      </a:lnTo>
                      <a:cubicBezTo>
                        <a:pt x="0" y="248"/>
                        <a:pt x="7" y="321"/>
                        <a:pt x="78" y="357"/>
                      </a:cubicBezTo>
                      <a:lnTo>
                        <a:pt x="389" y="536"/>
                      </a:lnTo>
                      <a:cubicBezTo>
                        <a:pt x="424" y="558"/>
                        <a:pt x="472" y="569"/>
                        <a:pt x="521" y="569"/>
                      </a:cubicBezTo>
                      <a:cubicBezTo>
                        <a:pt x="569" y="569"/>
                        <a:pt x="618" y="558"/>
                        <a:pt x="654" y="536"/>
                      </a:cubicBezTo>
                      <a:lnTo>
                        <a:pt x="949" y="364"/>
                      </a:lnTo>
                      <a:cubicBezTo>
                        <a:pt x="1020" y="321"/>
                        <a:pt x="1020" y="255"/>
                        <a:pt x="949" y="212"/>
                      </a:cubicBezTo>
                      <a:lnTo>
                        <a:pt x="639" y="33"/>
                      </a:lnTo>
                      <a:cubicBezTo>
                        <a:pt x="603" y="11"/>
                        <a:pt x="555" y="0"/>
                        <a:pt x="507"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1516359" y="1154660"/>
                  <a:ext cx="86371" cy="48278"/>
                </a:xfrm>
                <a:custGeom>
                  <a:avLst/>
                  <a:gdLst/>
                  <a:ahLst/>
                  <a:cxnLst/>
                  <a:rect l="l" t="t" r="r" b="b"/>
                  <a:pathLst>
                    <a:path w="1043" h="583" extrusionOk="0">
                      <a:moveTo>
                        <a:pt x="540" y="0"/>
                      </a:moveTo>
                      <a:cubicBezTo>
                        <a:pt x="493" y="0"/>
                        <a:pt x="446" y="11"/>
                        <a:pt x="411" y="33"/>
                      </a:cubicBezTo>
                      <a:lnTo>
                        <a:pt x="73" y="226"/>
                      </a:lnTo>
                      <a:cubicBezTo>
                        <a:pt x="0" y="269"/>
                        <a:pt x="0" y="335"/>
                        <a:pt x="79" y="378"/>
                      </a:cubicBezTo>
                      <a:lnTo>
                        <a:pt x="374" y="550"/>
                      </a:lnTo>
                      <a:cubicBezTo>
                        <a:pt x="411" y="572"/>
                        <a:pt x="459" y="583"/>
                        <a:pt x="507" y="583"/>
                      </a:cubicBezTo>
                      <a:cubicBezTo>
                        <a:pt x="556" y="583"/>
                        <a:pt x="604" y="572"/>
                        <a:pt x="640" y="550"/>
                      </a:cubicBezTo>
                      <a:lnTo>
                        <a:pt x="971" y="355"/>
                      </a:lnTo>
                      <a:cubicBezTo>
                        <a:pt x="1042" y="312"/>
                        <a:pt x="1042" y="248"/>
                        <a:pt x="971" y="205"/>
                      </a:cubicBezTo>
                      <a:lnTo>
                        <a:pt x="676" y="33"/>
                      </a:lnTo>
                      <a:cubicBezTo>
                        <a:pt x="637" y="11"/>
                        <a:pt x="588" y="0"/>
                        <a:pt x="54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1472221" y="1113503"/>
                  <a:ext cx="83307" cy="46622"/>
                </a:xfrm>
                <a:custGeom>
                  <a:avLst/>
                  <a:gdLst/>
                  <a:ahLst/>
                  <a:cxnLst/>
                  <a:rect l="l" t="t" r="r" b="b"/>
                  <a:pathLst>
                    <a:path w="1006" h="563" extrusionOk="0">
                      <a:moveTo>
                        <a:pt x="504" y="1"/>
                      </a:moveTo>
                      <a:cubicBezTo>
                        <a:pt x="456" y="1"/>
                        <a:pt x="409" y="11"/>
                        <a:pt x="373" y="33"/>
                      </a:cubicBezTo>
                      <a:lnTo>
                        <a:pt x="71" y="205"/>
                      </a:lnTo>
                      <a:cubicBezTo>
                        <a:pt x="0" y="249"/>
                        <a:pt x="0" y="314"/>
                        <a:pt x="71" y="357"/>
                      </a:cubicBezTo>
                      <a:lnTo>
                        <a:pt x="373" y="530"/>
                      </a:lnTo>
                      <a:cubicBezTo>
                        <a:pt x="409" y="551"/>
                        <a:pt x="458" y="562"/>
                        <a:pt x="506" y="562"/>
                      </a:cubicBezTo>
                      <a:cubicBezTo>
                        <a:pt x="555" y="562"/>
                        <a:pt x="603" y="551"/>
                        <a:pt x="638" y="530"/>
                      </a:cubicBezTo>
                      <a:lnTo>
                        <a:pt x="933" y="357"/>
                      </a:lnTo>
                      <a:cubicBezTo>
                        <a:pt x="1006" y="314"/>
                        <a:pt x="1006" y="249"/>
                        <a:pt x="933" y="205"/>
                      </a:cubicBezTo>
                      <a:lnTo>
                        <a:pt x="638" y="33"/>
                      </a:lnTo>
                      <a:cubicBezTo>
                        <a:pt x="600" y="11"/>
                        <a:pt x="551" y="1"/>
                        <a:pt x="50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1415826" y="1092634"/>
                  <a:ext cx="62687" cy="34615"/>
                </a:xfrm>
                <a:custGeom>
                  <a:avLst/>
                  <a:gdLst/>
                  <a:ahLst/>
                  <a:cxnLst/>
                  <a:rect l="l" t="t" r="r" b="b"/>
                  <a:pathLst>
                    <a:path w="757" h="418" extrusionOk="0">
                      <a:moveTo>
                        <a:pt x="257" y="1"/>
                      </a:moveTo>
                      <a:cubicBezTo>
                        <a:pt x="208" y="1"/>
                        <a:pt x="159" y="12"/>
                        <a:pt x="123" y="33"/>
                      </a:cubicBezTo>
                      <a:lnTo>
                        <a:pt x="73" y="62"/>
                      </a:lnTo>
                      <a:cubicBezTo>
                        <a:pt x="1" y="106"/>
                        <a:pt x="1" y="169"/>
                        <a:pt x="73" y="213"/>
                      </a:cubicBezTo>
                      <a:lnTo>
                        <a:pt x="375" y="385"/>
                      </a:lnTo>
                      <a:cubicBezTo>
                        <a:pt x="411" y="407"/>
                        <a:pt x="460" y="417"/>
                        <a:pt x="508" y="417"/>
                      </a:cubicBezTo>
                      <a:cubicBezTo>
                        <a:pt x="557" y="417"/>
                        <a:pt x="605" y="407"/>
                        <a:pt x="641" y="385"/>
                      </a:cubicBezTo>
                      <a:lnTo>
                        <a:pt x="684" y="357"/>
                      </a:lnTo>
                      <a:cubicBezTo>
                        <a:pt x="756" y="314"/>
                        <a:pt x="756" y="249"/>
                        <a:pt x="684" y="206"/>
                      </a:cubicBezTo>
                      <a:lnTo>
                        <a:pt x="389" y="33"/>
                      </a:lnTo>
                      <a:cubicBezTo>
                        <a:pt x="353" y="12"/>
                        <a:pt x="305" y="1"/>
                        <a:pt x="257"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1359266" y="1124765"/>
                  <a:ext cx="63847" cy="35360"/>
                </a:xfrm>
                <a:custGeom>
                  <a:avLst/>
                  <a:gdLst/>
                  <a:ahLst/>
                  <a:cxnLst/>
                  <a:rect l="l" t="t" r="r" b="b"/>
                  <a:pathLst>
                    <a:path w="771" h="427" extrusionOk="0">
                      <a:moveTo>
                        <a:pt x="252" y="1"/>
                      </a:moveTo>
                      <a:cubicBezTo>
                        <a:pt x="204" y="1"/>
                        <a:pt x="156" y="12"/>
                        <a:pt x="116" y="33"/>
                      </a:cubicBezTo>
                      <a:lnTo>
                        <a:pt x="73" y="63"/>
                      </a:lnTo>
                      <a:cubicBezTo>
                        <a:pt x="1" y="106"/>
                        <a:pt x="1" y="178"/>
                        <a:pt x="73" y="213"/>
                      </a:cubicBezTo>
                      <a:lnTo>
                        <a:pt x="382" y="394"/>
                      </a:lnTo>
                      <a:cubicBezTo>
                        <a:pt x="418" y="415"/>
                        <a:pt x="467" y="426"/>
                        <a:pt x="515" y="426"/>
                      </a:cubicBezTo>
                      <a:cubicBezTo>
                        <a:pt x="564" y="426"/>
                        <a:pt x="612" y="415"/>
                        <a:pt x="648" y="394"/>
                      </a:cubicBezTo>
                      <a:lnTo>
                        <a:pt x="691" y="371"/>
                      </a:lnTo>
                      <a:cubicBezTo>
                        <a:pt x="770" y="328"/>
                        <a:pt x="763" y="256"/>
                        <a:pt x="691" y="213"/>
                      </a:cubicBezTo>
                      <a:lnTo>
                        <a:pt x="382" y="33"/>
                      </a:lnTo>
                      <a:cubicBezTo>
                        <a:pt x="346" y="12"/>
                        <a:pt x="299" y="1"/>
                        <a:pt x="25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1185943" y="1225381"/>
                  <a:ext cx="62522" cy="34201"/>
                </a:xfrm>
                <a:custGeom>
                  <a:avLst/>
                  <a:gdLst/>
                  <a:ahLst/>
                  <a:cxnLst/>
                  <a:rect l="l" t="t" r="r" b="b"/>
                  <a:pathLst>
                    <a:path w="755" h="413" extrusionOk="0">
                      <a:moveTo>
                        <a:pt x="252" y="0"/>
                      </a:moveTo>
                      <a:cubicBezTo>
                        <a:pt x="205" y="0"/>
                        <a:pt x="158" y="11"/>
                        <a:pt x="123" y="33"/>
                      </a:cubicBezTo>
                      <a:lnTo>
                        <a:pt x="71" y="55"/>
                      </a:lnTo>
                      <a:cubicBezTo>
                        <a:pt x="0" y="98"/>
                        <a:pt x="0" y="171"/>
                        <a:pt x="71" y="214"/>
                      </a:cubicBezTo>
                      <a:lnTo>
                        <a:pt x="373" y="386"/>
                      </a:lnTo>
                      <a:cubicBezTo>
                        <a:pt x="409" y="404"/>
                        <a:pt x="456" y="412"/>
                        <a:pt x="503" y="412"/>
                      </a:cubicBezTo>
                      <a:cubicBezTo>
                        <a:pt x="550" y="412"/>
                        <a:pt x="596" y="404"/>
                        <a:pt x="632" y="386"/>
                      </a:cubicBezTo>
                      <a:lnTo>
                        <a:pt x="683" y="357"/>
                      </a:lnTo>
                      <a:cubicBezTo>
                        <a:pt x="754" y="314"/>
                        <a:pt x="754" y="241"/>
                        <a:pt x="683" y="198"/>
                      </a:cubicBezTo>
                      <a:lnTo>
                        <a:pt x="388" y="33"/>
                      </a:lnTo>
                      <a:cubicBezTo>
                        <a:pt x="349" y="11"/>
                        <a:pt x="300" y="0"/>
                        <a:pt x="25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1302127" y="1158221"/>
                  <a:ext cx="63267" cy="34697"/>
                </a:xfrm>
                <a:custGeom>
                  <a:avLst/>
                  <a:gdLst/>
                  <a:ahLst/>
                  <a:cxnLst/>
                  <a:rect l="l" t="t" r="r" b="b"/>
                  <a:pathLst>
                    <a:path w="764" h="419" extrusionOk="0">
                      <a:moveTo>
                        <a:pt x="253" y="1"/>
                      </a:moveTo>
                      <a:cubicBezTo>
                        <a:pt x="206" y="1"/>
                        <a:pt x="160" y="11"/>
                        <a:pt x="123" y="33"/>
                      </a:cubicBezTo>
                      <a:lnTo>
                        <a:pt x="73" y="61"/>
                      </a:lnTo>
                      <a:cubicBezTo>
                        <a:pt x="1" y="104"/>
                        <a:pt x="1" y="169"/>
                        <a:pt x="73" y="212"/>
                      </a:cubicBezTo>
                      <a:lnTo>
                        <a:pt x="382" y="392"/>
                      </a:lnTo>
                      <a:cubicBezTo>
                        <a:pt x="418" y="410"/>
                        <a:pt x="465" y="419"/>
                        <a:pt x="511" y="419"/>
                      </a:cubicBezTo>
                      <a:cubicBezTo>
                        <a:pt x="558" y="419"/>
                        <a:pt x="605" y="410"/>
                        <a:pt x="641" y="392"/>
                      </a:cubicBezTo>
                      <a:lnTo>
                        <a:pt x="691" y="362"/>
                      </a:lnTo>
                      <a:cubicBezTo>
                        <a:pt x="763" y="319"/>
                        <a:pt x="763" y="249"/>
                        <a:pt x="691" y="205"/>
                      </a:cubicBezTo>
                      <a:lnTo>
                        <a:pt x="382" y="33"/>
                      </a:lnTo>
                      <a:cubicBezTo>
                        <a:pt x="346" y="11"/>
                        <a:pt x="299" y="1"/>
                        <a:pt x="25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1415826" y="1146048"/>
                  <a:ext cx="84052" cy="46870"/>
                </a:xfrm>
                <a:custGeom>
                  <a:avLst/>
                  <a:gdLst/>
                  <a:ahLst/>
                  <a:cxnLst/>
                  <a:rect l="l" t="t" r="r" b="b"/>
                  <a:pathLst>
                    <a:path w="1015" h="566" extrusionOk="0">
                      <a:moveTo>
                        <a:pt x="501" y="1"/>
                      </a:moveTo>
                      <a:cubicBezTo>
                        <a:pt x="453" y="1"/>
                        <a:pt x="404" y="10"/>
                        <a:pt x="368" y="28"/>
                      </a:cubicBezTo>
                      <a:lnTo>
                        <a:pt x="73" y="201"/>
                      </a:lnTo>
                      <a:cubicBezTo>
                        <a:pt x="1" y="244"/>
                        <a:pt x="1" y="316"/>
                        <a:pt x="73" y="359"/>
                      </a:cubicBezTo>
                      <a:lnTo>
                        <a:pt x="382" y="539"/>
                      </a:lnTo>
                      <a:cubicBezTo>
                        <a:pt x="418" y="557"/>
                        <a:pt x="467" y="566"/>
                        <a:pt x="515" y="566"/>
                      </a:cubicBezTo>
                      <a:cubicBezTo>
                        <a:pt x="564" y="566"/>
                        <a:pt x="612" y="557"/>
                        <a:pt x="648" y="539"/>
                      </a:cubicBezTo>
                      <a:lnTo>
                        <a:pt x="943" y="359"/>
                      </a:lnTo>
                      <a:cubicBezTo>
                        <a:pt x="1015" y="323"/>
                        <a:pt x="1015" y="251"/>
                        <a:pt x="943" y="208"/>
                      </a:cubicBezTo>
                      <a:lnTo>
                        <a:pt x="634" y="28"/>
                      </a:lnTo>
                      <a:cubicBezTo>
                        <a:pt x="597" y="10"/>
                        <a:pt x="549" y="1"/>
                        <a:pt x="50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1358687" y="1178924"/>
                  <a:ext cx="84135" cy="47202"/>
                </a:xfrm>
                <a:custGeom>
                  <a:avLst/>
                  <a:gdLst/>
                  <a:ahLst/>
                  <a:cxnLst/>
                  <a:rect l="l" t="t" r="r" b="b"/>
                  <a:pathLst>
                    <a:path w="1016" h="570" extrusionOk="0">
                      <a:moveTo>
                        <a:pt x="501" y="1"/>
                      </a:moveTo>
                      <a:cubicBezTo>
                        <a:pt x="453" y="1"/>
                        <a:pt x="404" y="12"/>
                        <a:pt x="368" y="33"/>
                      </a:cubicBezTo>
                      <a:lnTo>
                        <a:pt x="73" y="206"/>
                      </a:lnTo>
                      <a:cubicBezTo>
                        <a:pt x="1" y="249"/>
                        <a:pt x="1" y="314"/>
                        <a:pt x="73" y="357"/>
                      </a:cubicBezTo>
                      <a:lnTo>
                        <a:pt x="382" y="537"/>
                      </a:lnTo>
                      <a:cubicBezTo>
                        <a:pt x="418" y="558"/>
                        <a:pt x="465" y="569"/>
                        <a:pt x="512" y="569"/>
                      </a:cubicBezTo>
                      <a:cubicBezTo>
                        <a:pt x="559" y="569"/>
                        <a:pt x="605" y="558"/>
                        <a:pt x="641" y="537"/>
                      </a:cubicBezTo>
                      <a:lnTo>
                        <a:pt x="943" y="364"/>
                      </a:lnTo>
                      <a:cubicBezTo>
                        <a:pt x="1015" y="321"/>
                        <a:pt x="1015" y="249"/>
                        <a:pt x="943" y="206"/>
                      </a:cubicBezTo>
                      <a:lnTo>
                        <a:pt x="634" y="33"/>
                      </a:lnTo>
                      <a:cubicBezTo>
                        <a:pt x="598" y="12"/>
                        <a:pt x="549" y="1"/>
                        <a:pt x="50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1245567" y="1190932"/>
                  <a:ext cx="66248" cy="36271"/>
                </a:xfrm>
                <a:custGeom>
                  <a:avLst/>
                  <a:gdLst/>
                  <a:ahLst/>
                  <a:cxnLst/>
                  <a:rect l="l" t="t" r="r" b="b"/>
                  <a:pathLst>
                    <a:path w="800" h="438" extrusionOk="0">
                      <a:moveTo>
                        <a:pt x="256" y="1"/>
                      </a:moveTo>
                      <a:cubicBezTo>
                        <a:pt x="208" y="1"/>
                        <a:pt x="160" y="11"/>
                        <a:pt x="123" y="33"/>
                      </a:cubicBezTo>
                      <a:lnTo>
                        <a:pt x="73" y="61"/>
                      </a:lnTo>
                      <a:cubicBezTo>
                        <a:pt x="1" y="104"/>
                        <a:pt x="1" y="169"/>
                        <a:pt x="73" y="212"/>
                      </a:cubicBezTo>
                      <a:lnTo>
                        <a:pt x="412" y="406"/>
                      </a:lnTo>
                      <a:cubicBezTo>
                        <a:pt x="447" y="427"/>
                        <a:pt x="495" y="438"/>
                        <a:pt x="544" y="438"/>
                      </a:cubicBezTo>
                      <a:cubicBezTo>
                        <a:pt x="592" y="438"/>
                        <a:pt x="641" y="427"/>
                        <a:pt x="677" y="406"/>
                      </a:cubicBezTo>
                      <a:lnTo>
                        <a:pt x="727" y="378"/>
                      </a:lnTo>
                      <a:cubicBezTo>
                        <a:pt x="800" y="335"/>
                        <a:pt x="800" y="269"/>
                        <a:pt x="727" y="226"/>
                      </a:cubicBezTo>
                      <a:lnTo>
                        <a:pt x="389" y="33"/>
                      </a:lnTo>
                      <a:cubicBezTo>
                        <a:pt x="353" y="11"/>
                        <a:pt x="305" y="1"/>
                        <a:pt x="25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1302127" y="1211800"/>
                  <a:ext cx="87116" cy="48278"/>
                </a:xfrm>
                <a:custGeom>
                  <a:avLst/>
                  <a:gdLst/>
                  <a:ahLst/>
                  <a:cxnLst/>
                  <a:rect l="l" t="t" r="r" b="b"/>
                  <a:pathLst>
                    <a:path w="1052" h="583" extrusionOk="0">
                      <a:moveTo>
                        <a:pt x="505" y="1"/>
                      </a:moveTo>
                      <a:cubicBezTo>
                        <a:pt x="458" y="1"/>
                        <a:pt x="411" y="11"/>
                        <a:pt x="375" y="33"/>
                      </a:cubicBezTo>
                      <a:lnTo>
                        <a:pt x="73" y="205"/>
                      </a:lnTo>
                      <a:cubicBezTo>
                        <a:pt x="1" y="248"/>
                        <a:pt x="1" y="319"/>
                        <a:pt x="80" y="355"/>
                      </a:cubicBezTo>
                      <a:lnTo>
                        <a:pt x="411" y="550"/>
                      </a:lnTo>
                      <a:cubicBezTo>
                        <a:pt x="447" y="572"/>
                        <a:pt x="495" y="583"/>
                        <a:pt x="544" y="583"/>
                      </a:cubicBezTo>
                      <a:cubicBezTo>
                        <a:pt x="592" y="583"/>
                        <a:pt x="641" y="572"/>
                        <a:pt x="677" y="550"/>
                      </a:cubicBezTo>
                      <a:lnTo>
                        <a:pt x="979" y="378"/>
                      </a:lnTo>
                      <a:cubicBezTo>
                        <a:pt x="1051" y="335"/>
                        <a:pt x="1051" y="269"/>
                        <a:pt x="972" y="226"/>
                      </a:cubicBezTo>
                      <a:lnTo>
                        <a:pt x="641" y="33"/>
                      </a:lnTo>
                      <a:cubicBezTo>
                        <a:pt x="601" y="11"/>
                        <a:pt x="553" y="1"/>
                        <a:pt x="505"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1611509" y="1166337"/>
                  <a:ext cx="86371" cy="48030"/>
                </a:xfrm>
                <a:custGeom>
                  <a:avLst/>
                  <a:gdLst/>
                  <a:ahLst/>
                  <a:cxnLst/>
                  <a:rect l="l" t="t" r="r" b="b"/>
                  <a:pathLst>
                    <a:path w="1043" h="580" extrusionOk="0">
                      <a:moveTo>
                        <a:pt x="503" y="1"/>
                      </a:moveTo>
                      <a:cubicBezTo>
                        <a:pt x="456" y="1"/>
                        <a:pt x="409" y="10"/>
                        <a:pt x="373" y="28"/>
                      </a:cubicBezTo>
                      <a:lnTo>
                        <a:pt x="71" y="201"/>
                      </a:lnTo>
                      <a:cubicBezTo>
                        <a:pt x="0" y="244"/>
                        <a:pt x="0" y="314"/>
                        <a:pt x="78" y="351"/>
                      </a:cubicBezTo>
                      <a:lnTo>
                        <a:pt x="409" y="553"/>
                      </a:lnTo>
                      <a:cubicBezTo>
                        <a:pt x="445" y="571"/>
                        <a:pt x="494" y="580"/>
                        <a:pt x="543" y="580"/>
                      </a:cubicBezTo>
                      <a:cubicBezTo>
                        <a:pt x="591" y="580"/>
                        <a:pt x="639" y="571"/>
                        <a:pt x="675" y="553"/>
                      </a:cubicBezTo>
                      <a:lnTo>
                        <a:pt x="970" y="380"/>
                      </a:lnTo>
                      <a:cubicBezTo>
                        <a:pt x="1042" y="337"/>
                        <a:pt x="1042" y="264"/>
                        <a:pt x="970" y="221"/>
                      </a:cubicBezTo>
                      <a:lnTo>
                        <a:pt x="632" y="28"/>
                      </a:lnTo>
                      <a:cubicBezTo>
                        <a:pt x="596" y="10"/>
                        <a:pt x="550" y="1"/>
                        <a:pt x="50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1552134" y="1200372"/>
                  <a:ext cx="83555" cy="46622"/>
                </a:xfrm>
                <a:custGeom>
                  <a:avLst/>
                  <a:gdLst/>
                  <a:ahLst/>
                  <a:cxnLst/>
                  <a:rect l="l" t="t" r="r" b="b"/>
                  <a:pathLst>
                    <a:path w="1009" h="563" extrusionOk="0">
                      <a:moveTo>
                        <a:pt x="500" y="0"/>
                      </a:moveTo>
                      <a:cubicBezTo>
                        <a:pt x="452" y="0"/>
                        <a:pt x="404" y="11"/>
                        <a:pt x="368" y="33"/>
                      </a:cubicBezTo>
                      <a:lnTo>
                        <a:pt x="73" y="205"/>
                      </a:lnTo>
                      <a:cubicBezTo>
                        <a:pt x="1" y="248"/>
                        <a:pt x="1" y="314"/>
                        <a:pt x="73" y="357"/>
                      </a:cubicBezTo>
                      <a:lnTo>
                        <a:pt x="375" y="530"/>
                      </a:lnTo>
                      <a:cubicBezTo>
                        <a:pt x="411" y="551"/>
                        <a:pt x="458" y="562"/>
                        <a:pt x="505" y="562"/>
                      </a:cubicBezTo>
                      <a:cubicBezTo>
                        <a:pt x="551" y="562"/>
                        <a:pt x="598" y="551"/>
                        <a:pt x="634" y="530"/>
                      </a:cubicBezTo>
                      <a:lnTo>
                        <a:pt x="936" y="357"/>
                      </a:lnTo>
                      <a:cubicBezTo>
                        <a:pt x="1008" y="314"/>
                        <a:pt x="1008" y="248"/>
                        <a:pt x="929" y="205"/>
                      </a:cubicBezTo>
                      <a:lnTo>
                        <a:pt x="634" y="33"/>
                      </a:lnTo>
                      <a:cubicBezTo>
                        <a:pt x="598" y="11"/>
                        <a:pt x="549"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1459799" y="1187371"/>
                  <a:ext cx="86950" cy="48858"/>
                </a:xfrm>
                <a:custGeom>
                  <a:avLst/>
                  <a:gdLst/>
                  <a:ahLst/>
                  <a:cxnLst/>
                  <a:rect l="l" t="t" r="r" b="b"/>
                  <a:pathLst>
                    <a:path w="1050" h="590" extrusionOk="0">
                      <a:moveTo>
                        <a:pt x="536" y="1"/>
                      </a:moveTo>
                      <a:cubicBezTo>
                        <a:pt x="487" y="1"/>
                        <a:pt x="438" y="11"/>
                        <a:pt x="402" y="33"/>
                      </a:cubicBezTo>
                      <a:lnTo>
                        <a:pt x="73" y="226"/>
                      </a:lnTo>
                      <a:cubicBezTo>
                        <a:pt x="0" y="262"/>
                        <a:pt x="0" y="335"/>
                        <a:pt x="73" y="378"/>
                      </a:cubicBezTo>
                      <a:lnTo>
                        <a:pt x="382" y="557"/>
                      </a:lnTo>
                      <a:cubicBezTo>
                        <a:pt x="418" y="579"/>
                        <a:pt x="466" y="590"/>
                        <a:pt x="514" y="590"/>
                      </a:cubicBezTo>
                      <a:cubicBezTo>
                        <a:pt x="563" y="590"/>
                        <a:pt x="611" y="579"/>
                        <a:pt x="647" y="557"/>
                      </a:cubicBezTo>
                      <a:lnTo>
                        <a:pt x="978" y="362"/>
                      </a:lnTo>
                      <a:cubicBezTo>
                        <a:pt x="1049" y="319"/>
                        <a:pt x="1049" y="248"/>
                        <a:pt x="978" y="205"/>
                      </a:cubicBezTo>
                      <a:lnTo>
                        <a:pt x="670" y="33"/>
                      </a:lnTo>
                      <a:cubicBezTo>
                        <a:pt x="633" y="11"/>
                        <a:pt x="585" y="1"/>
                        <a:pt x="53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1402659" y="1220081"/>
                  <a:ext cx="86950" cy="48858"/>
                </a:xfrm>
                <a:custGeom>
                  <a:avLst/>
                  <a:gdLst/>
                  <a:ahLst/>
                  <a:cxnLst/>
                  <a:rect l="l" t="t" r="r" b="b"/>
                  <a:pathLst>
                    <a:path w="1050" h="590" extrusionOk="0">
                      <a:moveTo>
                        <a:pt x="540" y="1"/>
                      </a:moveTo>
                      <a:cubicBezTo>
                        <a:pt x="493" y="1"/>
                        <a:pt x="446" y="11"/>
                        <a:pt x="411" y="33"/>
                      </a:cubicBezTo>
                      <a:lnTo>
                        <a:pt x="73" y="226"/>
                      </a:lnTo>
                      <a:cubicBezTo>
                        <a:pt x="0" y="269"/>
                        <a:pt x="0" y="335"/>
                        <a:pt x="73" y="378"/>
                      </a:cubicBezTo>
                      <a:lnTo>
                        <a:pt x="382" y="557"/>
                      </a:lnTo>
                      <a:cubicBezTo>
                        <a:pt x="418" y="579"/>
                        <a:pt x="464" y="590"/>
                        <a:pt x="511" y="590"/>
                      </a:cubicBezTo>
                      <a:cubicBezTo>
                        <a:pt x="558" y="590"/>
                        <a:pt x="604" y="579"/>
                        <a:pt x="640" y="557"/>
                      </a:cubicBezTo>
                      <a:lnTo>
                        <a:pt x="978" y="364"/>
                      </a:lnTo>
                      <a:cubicBezTo>
                        <a:pt x="1049" y="321"/>
                        <a:pt x="1049" y="249"/>
                        <a:pt x="978" y="212"/>
                      </a:cubicBezTo>
                      <a:lnTo>
                        <a:pt x="670" y="33"/>
                      </a:lnTo>
                      <a:cubicBezTo>
                        <a:pt x="633" y="11"/>
                        <a:pt x="586" y="1"/>
                        <a:pt x="54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1346099" y="1252792"/>
                  <a:ext cx="89932" cy="50266"/>
                </a:xfrm>
                <a:custGeom>
                  <a:avLst/>
                  <a:gdLst/>
                  <a:ahLst/>
                  <a:cxnLst/>
                  <a:rect l="l" t="t" r="r" b="b"/>
                  <a:pathLst>
                    <a:path w="1086" h="607" extrusionOk="0">
                      <a:moveTo>
                        <a:pt x="543" y="1"/>
                      </a:moveTo>
                      <a:cubicBezTo>
                        <a:pt x="494" y="1"/>
                        <a:pt x="446" y="11"/>
                        <a:pt x="409" y="33"/>
                      </a:cubicBezTo>
                      <a:lnTo>
                        <a:pt x="80" y="228"/>
                      </a:lnTo>
                      <a:cubicBezTo>
                        <a:pt x="0" y="271"/>
                        <a:pt x="7" y="342"/>
                        <a:pt x="80" y="378"/>
                      </a:cubicBezTo>
                      <a:lnTo>
                        <a:pt x="409" y="580"/>
                      </a:lnTo>
                      <a:cubicBezTo>
                        <a:pt x="449" y="598"/>
                        <a:pt x="498" y="607"/>
                        <a:pt x="546" y="607"/>
                      </a:cubicBezTo>
                      <a:cubicBezTo>
                        <a:pt x="593" y="607"/>
                        <a:pt x="640" y="598"/>
                        <a:pt x="677" y="580"/>
                      </a:cubicBezTo>
                      <a:lnTo>
                        <a:pt x="1013" y="378"/>
                      </a:lnTo>
                      <a:cubicBezTo>
                        <a:pt x="1086" y="342"/>
                        <a:pt x="1086" y="271"/>
                        <a:pt x="1013" y="228"/>
                      </a:cubicBezTo>
                      <a:lnTo>
                        <a:pt x="677" y="33"/>
                      </a:lnTo>
                      <a:cubicBezTo>
                        <a:pt x="640" y="11"/>
                        <a:pt x="592" y="1"/>
                        <a:pt x="54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1438351" y="1265959"/>
                  <a:ext cx="83307" cy="47036"/>
                </a:xfrm>
                <a:custGeom>
                  <a:avLst/>
                  <a:gdLst/>
                  <a:ahLst/>
                  <a:cxnLst/>
                  <a:rect l="l" t="t" r="r" b="b"/>
                  <a:pathLst>
                    <a:path w="1006" h="568" extrusionOk="0">
                      <a:moveTo>
                        <a:pt x="496" y="0"/>
                      </a:moveTo>
                      <a:cubicBezTo>
                        <a:pt x="449" y="0"/>
                        <a:pt x="403" y="11"/>
                        <a:pt x="367" y="33"/>
                      </a:cubicBezTo>
                      <a:lnTo>
                        <a:pt x="72" y="205"/>
                      </a:lnTo>
                      <a:cubicBezTo>
                        <a:pt x="0" y="248"/>
                        <a:pt x="0" y="312"/>
                        <a:pt x="72" y="355"/>
                      </a:cubicBezTo>
                      <a:lnTo>
                        <a:pt x="374" y="535"/>
                      </a:lnTo>
                      <a:cubicBezTo>
                        <a:pt x="414" y="556"/>
                        <a:pt x="462" y="567"/>
                        <a:pt x="510" y="567"/>
                      </a:cubicBezTo>
                      <a:cubicBezTo>
                        <a:pt x="557" y="567"/>
                        <a:pt x="604" y="556"/>
                        <a:pt x="640" y="535"/>
                      </a:cubicBezTo>
                      <a:lnTo>
                        <a:pt x="935" y="362"/>
                      </a:lnTo>
                      <a:cubicBezTo>
                        <a:pt x="1006" y="319"/>
                        <a:pt x="1006" y="248"/>
                        <a:pt x="935" y="212"/>
                      </a:cubicBezTo>
                      <a:lnTo>
                        <a:pt x="626" y="33"/>
                      </a:lnTo>
                      <a:cubicBezTo>
                        <a:pt x="590" y="11"/>
                        <a:pt x="543" y="0"/>
                        <a:pt x="49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1286558" y="1287407"/>
                  <a:ext cx="86371" cy="48278"/>
                </a:xfrm>
                <a:custGeom>
                  <a:avLst/>
                  <a:gdLst/>
                  <a:ahLst/>
                  <a:cxnLst/>
                  <a:rect l="l" t="t" r="r" b="b"/>
                  <a:pathLst>
                    <a:path w="1043" h="583" extrusionOk="0">
                      <a:moveTo>
                        <a:pt x="539" y="0"/>
                      </a:moveTo>
                      <a:cubicBezTo>
                        <a:pt x="492" y="0"/>
                        <a:pt x="446" y="11"/>
                        <a:pt x="410" y="32"/>
                      </a:cubicBezTo>
                      <a:lnTo>
                        <a:pt x="72" y="226"/>
                      </a:lnTo>
                      <a:cubicBezTo>
                        <a:pt x="1" y="269"/>
                        <a:pt x="1" y="334"/>
                        <a:pt x="72" y="377"/>
                      </a:cubicBezTo>
                      <a:lnTo>
                        <a:pt x="373" y="550"/>
                      </a:lnTo>
                      <a:cubicBezTo>
                        <a:pt x="410" y="572"/>
                        <a:pt x="457" y="582"/>
                        <a:pt x="503" y="582"/>
                      </a:cubicBezTo>
                      <a:cubicBezTo>
                        <a:pt x="550" y="582"/>
                        <a:pt x="597" y="572"/>
                        <a:pt x="632" y="550"/>
                      </a:cubicBezTo>
                      <a:lnTo>
                        <a:pt x="970" y="355"/>
                      </a:lnTo>
                      <a:cubicBezTo>
                        <a:pt x="1043" y="312"/>
                        <a:pt x="1043" y="248"/>
                        <a:pt x="970" y="205"/>
                      </a:cubicBezTo>
                      <a:lnTo>
                        <a:pt x="668" y="32"/>
                      </a:lnTo>
                      <a:cubicBezTo>
                        <a:pt x="632" y="11"/>
                        <a:pt x="586" y="0"/>
                        <a:pt x="539"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1381791" y="1298669"/>
                  <a:ext cx="86371" cy="48278"/>
                </a:xfrm>
                <a:custGeom>
                  <a:avLst/>
                  <a:gdLst/>
                  <a:ahLst/>
                  <a:cxnLst/>
                  <a:rect l="l" t="t" r="r" b="b"/>
                  <a:pathLst>
                    <a:path w="1043" h="583" extrusionOk="0">
                      <a:moveTo>
                        <a:pt x="500" y="0"/>
                      </a:moveTo>
                      <a:cubicBezTo>
                        <a:pt x="451" y="0"/>
                        <a:pt x="402" y="11"/>
                        <a:pt x="366" y="33"/>
                      </a:cubicBezTo>
                      <a:lnTo>
                        <a:pt x="73" y="205"/>
                      </a:lnTo>
                      <a:cubicBezTo>
                        <a:pt x="0" y="248"/>
                        <a:pt x="0" y="312"/>
                        <a:pt x="73" y="355"/>
                      </a:cubicBezTo>
                      <a:lnTo>
                        <a:pt x="409" y="550"/>
                      </a:lnTo>
                      <a:cubicBezTo>
                        <a:pt x="445" y="572"/>
                        <a:pt x="494" y="583"/>
                        <a:pt x="543" y="583"/>
                      </a:cubicBezTo>
                      <a:cubicBezTo>
                        <a:pt x="591" y="583"/>
                        <a:pt x="640" y="572"/>
                        <a:pt x="676" y="550"/>
                      </a:cubicBezTo>
                      <a:lnTo>
                        <a:pt x="970" y="378"/>
                      </a:lnTo>
                      <a:cubicBezTo>
                        <a:pt x="1042" y="342"/>
                        <a:pt x="1042" y="269"/>
                        <a:pt x="970" y="226"/>
                      </a:cubicBezTo>
                      <a:lnTo>
                        <a:pt x="633"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1471641" y="1312333"/>
                  <a:ext cx="85211" cy="47202"/>
                </a:xfrm>
                <a:custGeom>
                  <a:avLst/>
                  <a:gdLst/>
                  <a:ahLst/>
                  <a:cxnLst/>
                  <a:rect l="l" t="t" r="r" b="b"/>
                  <a:pathLst>
                    <a:path w="1029" h="570" extrusionOk="0">
                      <a:moveTo>
                        <a:pt x="516" y="1"/>
                      </a:moveTo>
                      <a:cubicBezTo>
                        <a:pt x="468" y="1"/>
                        <a:pt x="420" y="12"/>
                        <a:pt x="381" y="33"/>
                      </a:cubicBezTo>
                      <a:lnTo>
                        <a:pt x="79" y="213"/>
                      </a:lnTo>
                      <a:cubicBezTo>
                        <a:pt x="0" y="256"/>
                        <a:pt x="7" y="320"/>
                        <a:pt x="79" y="363"/>
                      </a:cubicBezTo>
                      <a:lnTo>
                        <a:pt x="381" y="544"/>
                      </a:lnTo>
                      <a:cubicBezTo>
                        <a:pt x="417" y="561"/>
                        <a:pt x="465" y="570"/>
                        <a:pt x="514" y="570"/>
                      </a:cubicBezTo>
                      <a:cubicBezTo>
                        <a:pt x="562" y="570"/>
                        <a:pt x="611" y="561"/>
                        <a:pt x="647" y="544"/>
                      </a:cubicBezTo>
                      <a:lnTo>
                        <a:pt x="956" y="363"/>
                      </a:lnTo>
                      <a:cubicBezTo>
                        <a:pt x="1028" y="320"/>
                        <a:pt x="1028" y="249"/>
                        <a:pt x="956" y="206"/>
                      </a:cubicBezTo>
                      <a:lnTo>
                        <a:pt x="647" y="33"/>
                      </a:lnTo>
                      <a:cubicBezTo>
                        <a:pt x="611" y="12"/>
                        <a:pt x="564" y="1"/>
                        <a:pt x="51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577142" y="1317053"/>
                  <a:ext cx="85294" cy="47781"/>
                </a:xfrm>
                <a:custGeom>
                  <a:avLst/>
                  <a:gdLst/>
                  <a:ahLst/>
                  <a:cxnLst/>
                  <a:rect l="l" t="t" r="r" b="b"/>
                  <a:pathLst>
                    <a:path w="1030" h="577" extrusionOk="0">
                      <a:moveTo>
                        <a:pt x="516" y="1"/>
                      </a:moveTo>
                      <a:cubicBezTo>
                        <a:pt x="467" y="1"/>
                        <a:pt x="418" y="12"/>
                        <a:pt x="382" y="33"/>
                      </a:cubicBezTo>
                      <a:lnTo>
                        <a:pt x="73" y="213"/>
                      </a:lnTo>
                      <a:cubicBezTo>
                        <a:pt x="1" y="256"/>
                        <a:pt x="1" y="321"/>
                        <a:pt x="80" y="364"/>
                      </a:cubicBezTo>
                      <a:lnTo>
                        <a:pt x="382" y="544"/>
                      </a:lnTo>
                      <a:cubicBezTo>
                        <a:pt x="418" y="565"/>
                        <a:pt x="467" y="576"/>
                        <a:pt x="516" y="576"/>
                      </a:cubicBezTo>
                      <a:cubicBezTo>
                        <a:pt x="564" y="576"/>
                        <a:pt x="613" y="565"/>
                        <a:pt x="648" y="544"/>
                      </a:cubicBezTo>
                      <a:lnTo>
                        <a:pt x="957" y="364"/>
                      </a:lnTo>
                      <a:cubicBezTo>
                        <a:pt x="1029" y="321"/>
                        <a:pt x="1022" y="249"/>
                        <a:pt x="950" y="213"/>
                      </a:cubicBezTo>
                      <a:lnTo>
                        <a:pt x="648" y="33"/>
                      </a:lnTo>
                      <a:cubicBezTo>
                        <a:pt x="613" y="12"/>
                        <a:pt x="564" y="1"/>
                        <a:pt x="51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230081" y="1319538"/>
                  <a:ext cx="87033" cy="48858"/>
                </a:xfrm>
                <a:custGeom>
                  <a:avLst/>
                  <a:gdLst/>
                  <a:ahLst/>
                  <a:cxnLst/>
                  <a:rect l="l" t="t" r="r" b="b"/>
                  <a:pathLst>
                    <a:path w="1051" h="590" extrusionOk="0">
                      <a:moveTo>
                        <a:pt x="536" y="0"/>
                      </a:moveTo>
                      <a:cubicBezTo>
                        <a:pt x="488" y="0"/>
                        <a:pt x="439" y="11"/>
                        <a:pt x="404" y="33"/>
                      </a:cubicBezTo>
                      <a:lnTo>
                        <a:pt x="73" y="226"/>
                      </a:lnTo>
                      <a:cubicBezTo>
                        <a:pt x="0" y="269"/>
                        <a:pt x="0" y="341"/>
                        <a:pt x="73" y="385"/>
                      </a:cubicBezTo>
                      <a:lnTo>
                        <a:pt x="382" y="557"/>
                      </a:lnTo>
                      <a:cubicBezTo>
                        <a:pt x="418" y="579"/>
                        <a:pt x="466" y="589"/>
                        <a:pt x="515" y="589"/>
                      </a:cubicBezTo>
                      <a:cubicBezTo>
                        <a:pt x="564" y="589"/>
                        <a:pt x="612" y="579"/>
                        <a:pt x="647" y="557"/>
                      </a:cubicBezTo>
                      <a:lnTo>
                        <a:pt x="978" y="362"/>
                      </a:lnTo>
                      <a:cubicBezTo>
                        <a:pt x="1051" y="328"/>
                        <a:pt x="1051" y="255"/>
                        <a:pt x="978" y="212"/>
                      </a:cubicBezTo>
                      <a:lnTo>
                        <a:pt x="670" y="33"/>
                      </a:lnTo>
                      <a:cubicBezTo>
                        <a:pt x="633" y="11"/>
                        <a:pt x="585" y="0"/>
                        <a:pt x="53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322250" y="1333202"/>
                  <a:ext cx="82810" cy="46456"/>
                </a:xfrm>
                <a:custGeom>
                  <a:avLst/>
                  <a:gdLst/>
                  <a:ahLst/>
                  <a:cxnLst/>
                  <a:rect l="l" t="t" r="r" b="b"/>
                  <a:pathLst>
                    <a:path w="1000" h="561" extrusionOk="0">
                      <a:moveTo>
                        <a:pt x="500" y="1"/>
                      </a:moveTo>
                      <a:cubicBezTo>
                        <a:pt x="451" y="1"/>
                        <a:pt x="403" y="12"/>
                        <a:pt x="366" y="33"/>
                      </a:cubicBezTo>
                      <a:lnTo>
                        <a:pt x="71" y="206"/>
                      </a:lnTo>
                      <a:cubicBezTo>
                        <a:pt x="1" y="240"/>
                        <a:pt x="1" y="313"/>
                        <a:pt x="71" y="356"/>
                      </a:cubicBezTo>
                      <a:lnTo>
                        <a:pt x="373" y="528"/>
                      </a:lnTo>
                      <a:cubicBezTo>
                        <a:pt x="409" y="550"/>
                        <a:pt x="456" y="561"/>
                        <a:pt x="503" y="561"/>
                      </a:cubicBezTo>
                      <a:cubicBezTo>
                        <a:pt x="550" y="561"/>
                        <a:pt x="597" y="550"/>
                        <a:pt x="632" y="528"/>
                      </a:cubicBezTo>
                      <a:lnTo>
                        <a:pt x="927" y="356"/>
                      </a:lnTo>
                      <a:cubicBezTo>
                        <a:pt x="999" y="313"/>
                        <a:pt x="999" y="240"/>
                        <a:pt x="927" y="206"/>
                      </a:cubicBezTo>
                      <a:lnTo>
                        <a:pt x="632" y="33"/>
                      </a:lnTo>
                      <a:cubicBezTo>
                        <a:pt x="597" y="12"/>
                        <a:pt x="548" y="1"/>
                        <a:pt x="50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414501" y="1345126"/>
                  <a:ext cx="87447" cy="48858"/>
                </a:xfrm>
                <a:custGeom>
                  <a:avLst/>
                  <a:gdLst/>
                  <a:ahLst/>
                  <a:cxnLst/>
                  <a:rect l="l" t="t" r="r" b="b"/>
                  <a:pathLst>
                    <a:path w="1056" h="590" extrusionOk="0">
                      <a:moveTo>
                        <a:pt x="511" y="0"/>
                      </a:moveTo>
                      <a:cubicBezTo>
                        <a:pt x="463" y="0"/>
                        <a:pt x="417" y="11"/>
                        <a:pt x="381" y="32"/>
                      </a:cubicBezTo>
                      <a:lnTo>
                        <a:pt x="71" y="212"/>
                      </a:lnTo>
                      <a:cubicBezTo>
                        <a:pt x="0" y="255"/>
                        <a:pt x="0" y="320"/>
                        <a:pt x="71" y="364"/>
                      </a:cubicBezTo>
                      <a:lnTo>
                        <a:pt x="409" y="557"/>
                      </a:lnTo>
                      <a:cubicBezTo>
                        <a:pt x="445" y="578"/>
                        <a:pt x="494" y="589"/>
                        <a:pt x="542" y="589"/>
                      </a:cubicBezTo>
                      <a:cubicBezTo>
                        <a:pt x="591" y="589"/>
                        <a:pt x="639" y="578"/>
                        <a:pt x="675" y="557"/>
                      </a:cubicBezTo>
                      <a:lnTo>
                        <a:pt x="985" y="377"/>
                      </a:lnTo>
                      <a:cubicBezTo>
                        <a:pt x="1056" y="334"/>
                        <a:pt x="1056" y="269"/>
                        <a:pt x="977" y="226"/>
                      </a:cubicBezTo>
                      <a:lnTo>
                        <a:pt x="647" y="32"/>
                      </a:lnTo>
                      <a:cubicBezTo>
                        <a:pt x="607" y="11"/>
                        <a:pt x="559" y="0"/>
                        <a:pt x="511"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1172941" y="1352828"/>
                  <a:ext cx="82893" cy="46539"/>
                </a:xfrm>
                <a:custGeom>
                  <a:avLst/>
                  <a:gdLst/>
                  <a:ahLst/>
                  <a:cxnLst/>
                  <a:rect l="l" t="t" r="r" b="b"/>
                  <a:pathLst>
                    <a:path w="1001" h="562" extrusionOk="0">
                      <a:moveTo>
                        <a:pt x="536" y="0"/>
                      </a:moveTo>
                      <a:cubicBezTo>
                        <a:pt x="488" y="0"/>
                        <a:pt x="439" y="11"/>
                        <a:pt x="404" y="33"/>
                      </a:cubicBezTo>
                      <a:lnTo>
                        <a:pt x="73" y="227"/>
                      </a:lnTo>
                      <a:cubicBezTo>
                        <a:pt x="0" y="271"/>
                        <a:pt x="0" y="334"/>
                        <a:pt x="73" y="378"/>
                      </a:cubicBezTo>
                      <a:lnTo>
                        <a:pt x="332" y="529"/>
                      </a:lnTo>
                      <a:cubicBezTo>
                        <a:pt x="368" y="551"/>
                        <a:pt x="416" y="562"/>
                        <a:pt x="465" y="562"/>
                      </a:cubicBezTo>
                      <a:cubicBezTo>
                        <a:pt x="514" y="562"/>
                        <a:pt x="562" y="551"/>
                        <a:pt x="597" y="529"/>
                      </a:cubicBezTo>
                      <a:lnTo>
                        <a:pt x="928" y="334"/>
                      </a:lnTo>
                      <a:cubicBezTo>
                        <a:pt x="1001" y="291"/>
                        <a:pt x="1001" y="227"/>
                        <a:pt x="928" y="184"/>
                      </a:cubicBezTo>
                      <a:lnTo>
                        <a:pt x="670" y="33"/>
                      </a:lnTo>
                      <a:cubicBezTo>
                        <a:pt x="633" y="11"/>
                        <a:pt x="585" y="0"/>
                        <a:pt x="53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1266352" y="1365332"/>
                  <a:ext cx="84632" cy="47036"/>
                </a:xfrm>
                <a:custGeom>
                  <a:avLst/>
                  <a:gdLst/>
                  <a:ahLst/>
                  <a:cxnLst/>
                  <a:rect l="l" t="t" r="r" b="b"/>
                  <a:pathLst>
                    <a:path w="1022" h="568" extrusionOk="0">
                      <a:moveTo>
                        <a:pt x="503" y="1"/>
                      </a:moveTo>
                      <a:cubicBezTo>
                        <a:pt x="456" y="1"/>
                        <a:pt x="407" y="12"/>
                        <a:pt x="368" y="33"/>
                      </a:cubicBezTo>
                      <a:lnTo>
                        <a:pt x="73" y="206"/>
                      </a:lnTo>
                      <a:cubicBezTo>
                        <a:pt x="0" y="249"/>
                        <a:pt x="0" y="320"/>
                        <a:pt x="73" y="356"/>
                      </a:cubicBezTo>
                      <a:lnTo>
                        <a:pt x="388" y="535"/>
                      </a:lnTo>
                      <a:cubicBezTo>
                        <a:pt x="424" y="557"/>
                        <a:pt x="471" y="568"/>
                        <a:pt x="518" y="568"/>
                      </a:cubicBezTo>
                      <a:cubicBezTo>
                        <a:pt x="565" y="568"/>
                        <a:pt x="612" y="557"/>
                        <a:pt x="647" y="535"/>
                      </a:cubicBezTo>
                      <a:lnTo>
                        <a:pt x="949" y="363"/>
                      </a:lnTo>
                      <a:cubicBezTo>
                        <a:pt x="1021" y="327"/>
                        <a:pt x="1014" y="256"/>
                        <a:pt x="942" y="213"/>
                      </a:cubicBezTo>
                      <a:lnTo>
                        <a:pt x="633" y="33"/>
                      </a:lnTo>
                      <a:cubicBezTo>
                        <a:pt x="597" y="12"/>
                        <a:pt x="550" y="1"/>
                        <a:pt x="50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1355126" y="1379493"/>
                  <a:ext cx="84135" cy="46788"/>
                </a:xfrm>
                <a:custGeom>
                  <a:avLst/>
                  <a:gdLst/>
                  <a:ahLst/>
                  <a:cxnLst/>
                  <a:rect l="l" t="t" r="r" b="b"/>
                  <a:pathLst>
                    <a:path w="1016" h="565" extrusionOk="0">
                      <a:moveTo>
                        <a:pt x="512" y="0"/>
                      </a:moveTo>
                      <a:cubicBezTo>
                        <a:pt x="465" y="0"/>
                        <a:pt x="418" y="9"/>
                        <a:pt x="382" y="26"/>
                      </a:cubicBezTo>
                      <a:lnTo>
                        <a:pt x="73" y="207"/>
                      </a:lnTo>
                      <a:cubicBezTo>
                        <a:pt x="1" y="250"/>
                        <a:pt x="1" y="321"/>
                        <a:pt x="73" y="364"/>
                      </a:cubicBezTo>
                      <a:lnTo>
                        <a:pt x="368" y="537"/>
                      </a:lnTo>
                      <a:cubicBezTo>
                        <a:pt x="408" y="555"/>
                        <a:pt x="456" y="564"/>
                        <a:pt x="504" y="564"/>
                      </a:cubicBezTo>
                      <a:cubicBezTo>
                        <a:pt x="551" y="564"/>
                        <a:pt x="598" y="555"/>
                        <a:pt x="634" y="537"/>
                      </a:cubicBezTo>
                      <a:lnTo>
                        <a:pt x="943" y="357"/>
                      </a:lnTo>
                      <a:cubicBezTo>
                        <a:pt x="1015" y="314"/>
                        <a:pt x="1015" y="242"/>
                        <a:pt x="943" y="199"/>
                      </a:cubicBezTo>
                      <a:lnTo>
                        <a:pt x="641" y="26"/>
                      </a:lnTo>
                      <a:cubicBezTo>
                        <a:pt x="605" y="9"/>
                        <a:pt x="559" y="0"/>
                        <a:pt x="51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4"/>
                <p:cNvSpPr/>
                <p:nvPr/>
              </p:nvSpPr>
              <p:spPr>
                <a:xfrm>
                  <a:off x="-1119942" y="1383220"/>
                  <a:ext cx="89352" cy="50183"/>
                </a:xfrm>
                <a:custGeom>
                  <a:avLst/>
                  <a:gdLst/>
                  <a:ahLst/>
                  <a:cxnLst/>
                  <a:rect l="l" t="t" r="r" b="b"/>
                  <a:pathLst>
                    <a:path w="1079" h="606" extrusionOk="0">
                      <a:moveTo>
                        <a:pt x="539" y="1"/>
                      </a:moveTo>
                      <a:cubicBezTo>
                        <a:pt x="491" y="1"/>
                        <a:pt x="443" y="11"/>
                        <a:pt x="404" y="33"/>
                      </a:cubicBezTo>
                      <a:lnTo>
                        <a:pt x="73" y="226"/>
                      </a:lnTo>
                      <a:cubicBezTo>
                        <a:pt x="0" y="269"/>
                        <a:pt x="0" y="342"/>
                        <a:pt x="73" y="385"/>
                      </a:cubicBezTo>
                      <a:lnTo>
                        <a:pt x="411" y="578"/>
                      </a:lnTo>
                      <a:cubicBezTo>
                        <a:pt x="446" y="596"/>
                        <a:pt x="493" y="605"/>
                        <a:pt x="540" y="605"/>
                      </a:cubicBezTo>
                      <a:cubicBezTo>
                        <a:pt x="588" y="605"/>
                        <a:pt x="637" y="596"/>
                        <a:pt x="677" y="578"/>
                      </a:cubicBezTo>
                      <a:lnTo>
                        <a:pt x="1008" y="385"/>
                      </a:lnTo>
                      <a:cubicBezTo>
                        <a:pt x="1079" y="342"/>
                        <a:pt x="1079" y="269"/>
                        <a:pt x="1008" y="226"/>
                      </a:cubicBezTo>
                      <a:lnTo>
                        <a:pt x="670" y="33"/>
                      </a:lnTo>
                      <a:cubicBezTo>
                        <a:pt x="633" y="11"/>
                        <a:pt x="586" y="1"/>
                        <a:pt x="539"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4"/>
                <p:cNvSpPr/>
                <p:nvPr/>
              </p:nvSpPr>
              <p:spPr>
                <a:xfrm>
                  <a:off x="-1209212" y="1398623"/>
                  <a:ext cx="80491" cy="44800"/>
                </a:xfrm>
                <a:custGeom>
                  <a:avLst/>
                  <a:gdLst/>
                  <a:ahLst/>
                  <a:cxnLst/>
                  <a:rect l="l" t="t" r="r" b="b"/>
                  <a:pathLst>
                    <a:path w="972" h="541" extrusionOk="0">
                      <a:moveTo>
                        <a:pt x="504" y="1"/>
                      </a:moveTo>
                      <a:cubicBezTo>
                        <a:pt x="457" y="1"/>
                        <a:pt x="411" y="12"/>
                        <a:pt x="374" y="33"/>
                      </a:cubicBezTo>
                      <a:lnTo>
                        <a:pt x="73" y="206"/>
                      </a:lnTo>
                      <a:cubicBezTo>
                        <a:pt x="0" y="242"/>
                        <a:pt x="0" y="313"/>
                        <a:pt x="79" y="356"/>
                      </a:cubicBezTo>
                      <a:lnTo>
                        <a:pt x="338" y="508"/>
                      </a:lnTo>
                      <a:cubicBezTo>
                        <a:pt x="374" y="529"/>
                        <a:pt x="421" y="540"/>
                        <a:pt x="468" y="540"/>
                      </a:cubicBezTo>
                      <a:cubicBezTo>
                        <a:pt x="516" y="540"/>
                        <a:pt x="564" y="529"/>
                        <a:pt x="604" y="508"/>
                      </a:cubicBezTo>
                      <a:lnTo>
                        <a:pt x="899" y="335"/>
                      </a:lnTo>
                      <a:cubicBezTo>
                        <a:pt x="971" y="292"/>
                        <a:pt x="971" y="220"/>
                        <a:pt x="899" y="183"/>
                      </a:cubicBezTo>
                      <a:lnTo>
                        <a:pt x="633" y="33"/>
                      </a:lnTo>
                      <a:cubicBezTo>
                        <a:pt x="597" y="12"/>
                        <a:pt x="550" y="1"/>
                        <a:pt x="50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4"/>
                <p:cNvSpPr/>
                <p:nvPr/>
              </p:nvSpPr>
              <p:spPr>
                <a:xfrm>
                  <a:off x="-1299063" y="1411790"/>
                  <a:ext cx="85211" cy="47616"/>
                </a:xfrm>
                <a:custGeom>
                  <a:avLst/>
                  <a:gdLst/>
                  <a:ahLst/>
                  <a:cxnLst/>
                  <a:rect l="l" t="t" r="r" b="b"/>
                  <a:pathLst>
                    <a:path w="1029" h="575" extrusionOk="0">
                      <a:moveTo>
                        <a:pt x="514" y="1"/>
                      </a:moveTo>
                      <a:cubicBezTo>
                        <a:pt x="466" y="1"/>
                        <a:pt x="418" y="11"/>
                        <a:pt x="381" y="33"/>
                      </a:cubicBezTo>
                      <a:lnTo>
                        <a:pt x="72" y="212"/>
                      </a:lnTo>
                      <a:cubicBezTo>
                        <a:pt x="0" y="256"/>
                        <a:pt x="0" y="319"/>
                        <a:pt x="72" y="362"/>
                      </a:cubicBezTo>
                      <a:lnTo>
                        <a:pt x="388" y="542"/>
                      </a:lnTo>
                      <a:cubicBezTo>
                        <a:pt x="424" y="563"/>
                        <a:pt x="471" y="574"/>
                        <a:pt x="518" y="574"/>
                      </a:cubicBezTo>
                      <a:cubicBezTo>
                        <a:pt x="564" y="574"/>
                        <a:pt x="611" y="563"/>
                        <a:pt x="647" y="542"/>
                      </a:cubicBezTo>
                      <a:lnTo>
                        <a:pt x="956" y="362"/>
                      </a:lnTo>
                      <a:cubicBezTo>
                        <a:pt x="1028" y="319"/>
                        <a:pt x="1028" y="256"/>
                        <a:pt x="956" y="212"/>
                      </a:cubicBezTo>
                      <a:lnTo>
                        <a:pt x="647" y="33"/>
                      </a:lnTo>
                      <a:cubicBezTo>
                        <a:pt x="611" y="11"/>
                        <a:pt x="562"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4"/>
                <p:cNvSpPr/>
                <p:nvPr/>
              </p:nvSpPr>
              <p:spPr>
                <a:xfrm>
                  <a:off x="-1155634" y="1428931"/>
                  <a:ext cx="85791" cy="48278"/>
                </a:xfrm>
                <a:custGeom>
                  <a:avLst/>
                  <a:gdLst/>
                  <a:ahLst/>
                  <a:cxnLst/>
                  <a:rect l="l" t="t" r="r" b="b"/>
                  <a:pathLst>
                    <a:path w="1036" h="583" extrusionOk="0">
                      <a:moveTo>
                        <a:pt x="496" y="1"/>
                      </a:moveTo>
                      <a:cubicBezTo>
                        <a:pt x="449" y="1"/>
                        <a:pt x="403" y="11"/>
                        <a:pt x="367" y="33"/>
                      </a:cubicBezTo>
                      <a:lnTo>
                        <a:pt x="72" y="206"/>
                      </a:lnTo>
                      <a:cubicBezTo>
                        <a:pt x="0" y="249"/>
                        <a:pt x="0" y="321"/>
                        <a:pt x="72" y="357"/>
                      </a:cubicBezTo>
                      <a:lnTo>
                        <a:pt x="411" y="551"/>
                      </a:lnTo>
                      <a:cubicBezTo>
                        <a:pt x="446" y="572"/>
                        <a:pt x="493" y="583"/>
                        <a:pt x="539" y="583"/>
                      </a:cubicBezTo>
                      <a:cubicBezTo>
                        <a:pt x="586" y="583"/>
                        <a:pt x="633" y="572"/>
                        <a:pt x="669" y="551"/>
                      </a:cubicBezTo>
                      <a:lnTo>
                        <a:pt x="964" y="378"/>
                      </a:lnTo>
                      <a:cubicBezTo>
                        <a:pt x="1035" y="344"/>
                        <a:pt x="1035" y="271"/>
                        <a:pt x="964" y="228"/>
                      </a:cubicBezTo>
                      <a:lnTo>
                        <a:pt x="626" y="33"/>
                      </a:lnTo>
                      <a:cubicBezTo>
                        <a:pt x="590" y="11"/>
                        <a:pt x="543" y="1"/>
                        <a:pt x="49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4"/>
                <p:cNvSpPr/>
                <p:nvPr/>
              </p:nvSpPr>
              <p:spPr>
                <a:xfrm>
                  <a:off x="-1241923" y="1445080"/>
                  <a:ext cx="81071" cy="44883"/>
                </a:xfrm>
                <a:custGeom>
                  <a:avLst/>
                  <a:gdLst/>
                  <a:ahLst/>
                  <a:cxnLst/>
                  <a:rect l="l" t="t" r="r" b="b"/>
                  <a:pathLst>
                    <a:path w="979" h="542" extrusionOk="0">
                      <a:moveTo>
                        <a:pt x="514" y="1"/>
                      </a:moveTo>
                      <a:cubicBezTo>
                        <a:pt x="466" y="1"/>
                        <a:pt x="418" y="11"/>
                        <a:pt x="381" y="33"/>
                      </a:cubicBezTo>
                      <a:lnTo>
                        <a:pt x="73" y="205"/>
                      </a:lnTo>
                      <a:cubicBezTo>
                        <a:pt x="0" y="249"/>
                        <a:pt x="0" y="321"/>
                        <a:pt x="73" y="364"/>
                      </a:cubicBezTo>
                      <a:lnTo>
                        <a:pt x="338" y="514"/>
                      </a:lnTo>
                      <a:cubicBezTo>
                        <a:pt x="374" y="532"/>
                        <a:pt x="421" y="541"/>
                        <a:pt x="468" y="541"/>
                      </a:cubicBezTo>
                      <a:cubicBezTo>
                        <a:pt x="514" y="541"/>
                        <a:pt x="561" y="532"/>
                        <a:pt x="597" y="514"/>
                      </a:cubicBezTo>
                      <a:lnTo>
                        <a:pt x="906" y="335"/>
                      </a:lnTo>
                      <a:cubicBezTo>
                        <a:pt x="978" y="292"/>
                        <a:pt x="978" y="219"/>
                        <a:pt x="906" y="176"/>
                      </a:cubicBezTo>
                      <a:lnTo>
                        <a:pt x="647" y="33"/>
                      </a:lnTo>
                      <a:cubicBezTo>
                        <a:pt x="611" y="11"/>
                        <a:pt x="562"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4"/>
                <p:cNvSpPr/>
                <p:nvPr/>
              </p:nvSpPr>
              <p:spPr>
                <a:xfrm>
                  <a:off x="-1096672" y="1463547"/>
                  <a:ext cx="83390" cy="46539"/>
                </a:xfrm>
                <a:custGeom>
                  <a:avLst/>
                  <a:gdLst/>
                  <a:ahLst/>
                  <a:cxnLst/>
                  <a:rect l="l" t="t" r="r" b="b"/>
                  <a:pathLst>
                    <a:path w="1007" h="562" extrusionOk="0">
                      <a:moveTo>
                        <a:pt x="503" y="0"/>
                      </a:moveTo>
                      <a:cubicBezTo>
                        <a:pt x="456" y="0"/>
                        <a:pt x="409" y="11"/>
                        <a:pt x="373" y="32"/>
                      </a:cubicBezTo>
                      <a:lnTo>
                        <a:pt x="71" y="205"/>
                      </a:lnTo>
                      <a:cubicBezTo>
                        <a:pt x="1" y="248"/>
                        <a:pt x="1" y="314"/>
                        <a:pt x="80" y="357"/>
                      </a:cubicBezTo>
                      <a:lnTo>
                        <a:pt x="373" y="529"/>
                      </a:lnTo>
                      <a:cubicBezTo>
                        <a:pt x="409" y="551"/>
                        <a:pt x="458" y="562"/>
                        <a:pt x="507" y="562"/>
                      </a:cubicBezTo>
                      <a:cubicBezTo>
                        <a:pt x="556" y="562"/>
                        <a:pt x="604" y="551"/>
                        <a:pt x="641" y="529"/>
                      </a:cubicBezTo>
                      <a:lnTo>
                        <a:pt x="934" y="357"/>
                      </a:lnTo>
                      <a:cubicBezTo>
                        <a:pt x="1006" y="314"/>
                        <a:pt x="1006" y="248"/>
                        <a:pt x="934" y="205"/>
                      </a:cubicBezTo>
                      <a:lnTo>
                        <a:pt x="632" y="32"/>
                      </a:lnTo>
                      <a:cubicBezTo>
                        <a:pt x="597" y="11"/>
                        <a:pt x="550" y="0"/>
                        <a:pt x="50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4"/>
                <p:cNvSpPr/>
                <p:nvPr/>
              </p:nvSpPr>
              <p:spPr>
                <a:xfrm>
                  <a:off x="-1188924" y="1475389"/>
                  <a:ext cx="87447" cy="49024"/>
                </a:xfrm>
                <a:custGeom>
                  <a:avLst/>
                  <a:gdLst/>
                  <a:ahLst/>
                  <a:cxnLst/>
                  <a:rect l="l" t="t" r="r" b="b"/>
                  <a:pathLst>
                    <a:path w="1056" h="592" extrusionOk="0">
                      <a:moveTo>
                        <a:pt x="517" y="0"/>
                      </a:moveTo>
                      <a:cubicBezTo>
                        <a:pt x="469" y="0"/>
                        <a:pt x="421" y="11"/>
                        <a:pt x="381" y="33"/>
                      </a:cubicBezTo>
                      <a:lnTo>
                        <a:pt x="79" y="214"/>
                      </a:lnTo>
                      <a:cubicBezTo>
                        <a:pt x="0" y="257"/>
                        <a:pt x="7" y="321"/>
                        <a:pt x="79" y="364"/>
                      </a:cubicBezTo>
                      <a:lnTo>
                        <a:pt x="409" y="559"/>
                      </a:lnTo>
                      <a:cubicBezTo>
                        <a:pt x="449" y="580"/>
                        <a:pt x="497" y="591"/>
                        <a:pt x="545" y="591"/>
                      </a:cubicBezTo>
                      <a:cubicBezTo>
                        <a:pt x="593" y="591"/>
                        <a:pt x="640" y="580"/>
                        <a:pt x="676" y="559"/>
                      </a:cubicBezTo>
                      <a:lnTo>
                        <a:pt x="985" y="378"/>
                      </a:lnTo>
                      <a:cubicBezTo>
                        <a:pt x="1056" y="335"/>
                        <a:pt x="1056" y="271"/>
                        <a:pt x="985" y="228"/>
                      </a:cubicBezTo>
                      <a:lnTo>
                        <a:pt x="647" y="33"/>
                      </a:lnTo>
                      <a:cubicBezTo>
                        <a:pt x="611" y="11"/>
                        <a:pt x="564" y="0"/>
                        <a:pt x="517"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4"/>
                <p:cNvSpPr/>
                <p:nvPr/>
              </p:nvSpPr>
              <p:spPr>
                <a:xfrm>
                  <a:off x="-1520003" y="1349764"/>
                  <a:ext cx="362128" cy="207439"/>
                </a:xfrm>
                <a:custGeom>
                  <a:avLst/>
                  <a:gdLst/>
                  <a:ahLst/>
                  <a:cxnLst/>
                  <a:rect l="l" t="t" r="r" b="b"/>
                  <a:pathLst>
                    <a:path w="4373" h="2505" extrusionOk="0">
                      <a:moveTo>
                        <a:pt x="512" y="1"/>
                      </a:moveTo>
                      <a:cubicBezTo>
                        <a:pt x="465" y="1"/>
                        <a:pt x="418" y="12"/>
                        <a:pt x="382" y="33"/>
                      </a:cubicBezTo>
                      <a:lnTo>
                        <a:pt x="73" y="213"/>
                      </a:lnTo>
                      <a:cubicBezTo>
                        <a:pt x="1" y="256"/>
                        <a:pt x="1" y="321"/>
                        <a:pt x="73" y="365"/>
                      </a:cubicBezTo>
                      <a:lnTo>
                        <a:pt x="3726" y="2478"/>
                      </a:lnTo>
                      <a:cubicBezTo>
                        <a:pt x="3761" y="2496"/>
                        <a:pt x="3809" y="2505"/>
                        <a:pt x="3858" y="2505"/>
                      </a:cubicBezTo>
                      <a:cubicBezTo>
                        <a:pt x="3906" y="2505"/>
                        <a:pt x="3955" y="2496"/>
                        <a:pt x="3991" y="2478"/>
                      </a:cubicBezTo>
                      <a:lnTo>
                        <a:pt x="4300" y="2298"/>
                      </a:lnTo>
                      <a:cubicBezTo>
                        <a:pt x="4372" y="2255"/>
                        <a:pt x="4372" y="2183"/>
                        <a:pt x="4293" y="2147"/>
                      </a:cubicBezTo>
                      <a:lnTo>
                        <a:pt x="641" y="33"/>
                      </a:lnTo>
                      <a:cubicBezTo>
                        <a:pt x="605" y="12"/>
                        <a:pt x="558" y="1"/>
                        <a:pt x="51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4"/>
                <p:cNvSpPr/>
                <p:nvPr/>
              </p:nvSpPr>
              <p:spPr>
                <a:xfrm>
                  <a:off x="-1185943" y="1542632"/>
                  <a:ext cx="83887" cy="47202"/>
                </a:xfrm>
                <a:custGeom>
                  <a:avLst/>
                  <a:gdLst/>
                  <a:ahLst/>
                  <a:cxnLst/>
                  <a:rect l="l" t="t" r="r" b="b"/>
                  <a:pathLst>
                    <a:path w="1013" h="570" extrusionOk="0">
                      <a:moveTo>
                        <a:pt x="510" y="1"/>
                      </a:moveTo>
                      <a:cubicBezTo>
                        <a:pt x="464" y="1"/>
                        <a:pt x="417" y="12"/>
                        <a:pt x="382" y="33"/>
                      </a:cubicBezTo>
                      <a:lnTo>
                        <a:pt x="71" y="213"/>
                      </a:lnTo>
                      <a:cubicBezTo>
                        <a:pt x="0" y="256"/>
                        <a:pt x="0" y="321"/>
                        <a:pt x="71" y="364"/>
                      </a:cubicBezTo>
                      <a:lnTo>
                        <a:pt x="366" y="537"/>
                      </a:lnTo>
                      <a:cubicBezTo>
                        <a:pt x="406" y="558"/>
                        <a:pt x="454" y="569"/>
                        <a:pt x="502" y="569"/>
                      </a:cubicBezTo>
                      <a:cubicBezTo>
                        <a:pt x="550" y="569"/>
                        <a:pt x="596" y="558"/>
                        <a:pt x="632" y="537"/>
                      </a:cubicBezTo>
                      <a:lnTo>
                        <a:pt x="942" y="358"/>
                      </a:lnTo>
                      <a:cubicBezTo>
                        <a:pt x="1013" y="314"/>
                        <a:pt x="1013" y="249"/>
                        <a:pt x="942" y="206"/>
                      </a:cubicBezTo>
                      <a:lnTo>
                        <a:pt x="640" y="33"/>
                      </a:lnTo>
                      <a:cubicBezTo>
                        <a:pt x="604" y="12"/>
                        <a:pt x="557" y="1"/>
                        <a:pt x="51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4"/>
                <p:cNvSpPr/>
                <p:nvPr/>
              </p:nvSpPr>
              <p:spPr>
                <a:xfrm>
                  <a:off x="-1591966" y="1541224"/>
                  <a:ext cx="272693" cy="154855"/>
                </a:xfrm>
                <a:custGeom>
                  <a:avLst/>
                  <a:gdLst/>
                  <a:ahLst/>
                  <a:cxnLst/>
                  <a:rect l="l" t="t" r="r" b="b"/>
                  <a:pathLst>
                    <a:path w="3293" h="1870" extrusionOk="0">
                      <a:moveTo>
                        <a:pt x="756" y="0"/>
                      </a:moveTo>
                      <a:lnTo>
                        <a:pt x="1" y="438"/>
                      </a:lnTo>
                      <a:lnTo>
                        <a:pt x="2438" y="1848"/>
                      </a:lnTo>
                      <a:cubicBezTo>
                        <a:pt x="2467" y="1862"/>
                        <a:pt x="2502" y="1870"/>
                        <a:pt x="2537" y="1870"/>
                      </a:cubicBezTo>
                      <a:cubicBezTo>
                        <a:pt x="2572" y="1870"/>
                        <a:pt x="2606" y="1862"/>
                        <a:pt x="2631" y="1848"/>
                      </a:cubicBezTo>
                      <a:lnTo>
                        <a:pt x="3292" y="1460"/>
                      </a:lnTo>
                      <a:lnTo>
                        <a:pt x="756"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4"/>
                <p:cNvSpPr/>
                <p:nvPr/>
              </p:nvSpPr>
              <p:spPr>
                <a:xfrm>
                  <a:off x="-1769927" y="1436467"/>
                  <a:ext cx="240646" cy="141108"/>
                </a:xfrm>
                <a:custGeom>
                  <a:avLst/>
                  <a:gdLst/>
                  <a:ahLst/>
                  <a:cxnLst/>
                  <a:rect l="l" t="t" r="r" b="b"/>
                  <a:pathLst>
                    <a:path w="2906" h="1704" extrusionOk="0">
                      <a:moveTo>
                        <a:pt x="719" y="1"/>
                      </a:moveTo>
                      <a:lnTo>
                        <a:pt x="59" y="382"/>
                      </a:lnTo>
                      <a:cubicBezTo>
                        <a:pt x="0" y="416"/>
                        <a:pt x="0" y="468"/>
                        <a:pt x="59" y="496"/>
                      </a:cubicBezTo>
                      <a:lnTo>
                        <a:pt x="2150" y="1703"/>
                      </a:lnTo>
                      <a:lnTo>
                        <a:pt x="2905" y="1265"/>
                      </a:lnTo>
                      <a:lnTo>
                        <a:pt x="719"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4"/>
                <p:cNvSpPr/>
                <p:nvPr/>
              </p:nvSpPr>
              <p:spPr>
                <a:xfrm>
                  <a:off x="-1710386" y="1363842"/>
                  <a:ext cx="517397" cy="298282"/>
                </a:xfrm>
                <a:custGeom>
                  <a:avLst/>
                  <a:gdLst/>
                  <a:ahLst/>
                  <a:cxnLst/>
                  <a:rect l="l" t="t" r="r" b="b"/>
                  <a:pathLst>
                    <a:path w="6248" h="3602" extrusionOk="0">
                      <a:moveTo>
                        <a:pt x="1560" y="0"/>
                      </a:moveTo>
                      <a:cubicBezTo>
                        <a:pt x="1524" y="0"/>
                        <a:pt x="1488" y="7"/>
                        <a:pt x="1460" y="22"/>
                      </a:cubicBezTo>
                      <a:lnTo>
                        <a:pt x="0" y="878"/>
                      </a:lnTo>
                      <a:lnTo>
                        <a:pt x="2186" y="2142"/>
                      </a:lnTo>
                      <a:lnTo>
                        <a:pt x="4722" y="3602"/>
                      </a:lnTo>
                      <a:lnTo>
                        <a:pt x="6188" y="2753"/>
                      </a:lnTo>
                      <a:cubicBezTo>
                        <a:pt x="6247" y="2725"/>
                        <a:pt x="6240" y="2674"/>
                        <a:pt x="6188" y="2639"/>
                      </a:cubicBezTo>
                      <a:lnTo>
                        <a:pt x="1660" y="22"/>
                      </a:lnTo>
                      <a:cubicBezTo>
                        <a:pt x="1632" y="7"/>
                        <a:pt x="1596" y="0"/>
                        <a:pt x="156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4"/>
                <p:cNvSpPr/>
                <p:nvPr/>
              </p:nvSpPr>
              <p:spPr>
                <a:xfrm>
                  <a:off x="-1130128" y="1575342"/>
                  <a:ext cx="81651" cy="45463"/>
                </a:xfrm>
                <a:custGeom>
                  <a:avLst/>
                  <a:gdLst/>
                  <a:ahLst/>
                  <a:cxnLst/>
                  <a:rect l="l" t="t" r="r" b="b"/>
                  <a:pathLst>
                    <a:path w="986" h="549" extrusionOk="0">
                      <a:moveTo>
                        <a:pt x="516" y="1"/>
                      </a:moveTo>
                      <a:cubicBezTo>
                        <a:pt x="467" y="1"/>
                        <a:pt x="418" y="12"/>
                        <a:pt x="382" y="33"/>
                      </a:cubicBezTo>
                      <a:lnTo>
                        <a:pt x="73" y="206"/>
                      </a:lnTo>
                      <a:cubicBezTo>
                        <a:pt x="1" y="249"/>
                        <a:pt x="1" y="321"/>
                        <a:pt x="73" y="364"/>
                      </a:cubicBezTo>
                      <a:lnTo>
                        <a:pt x="346" y="516"/>
                      </a:lnTo>
                      <a:cubicBezTo>
                        <a:pt x="382" y="538"/>
                        <a:pt x="429" y="549"/>
                        <a:pt x="476" y="549"/>
                      </a:cubicBezTo>
                      <a:cubicBezTo>
                        <a:pt x="523" y="549"/>
                        <a:pt x="569" y="538"/>
                        <a:pt x="605" y="516"/>
                      </a:cubicBezTo>
                      <a:lnTo>
                        <a:pt x="915" y="335"/>
                      </a:lnTo>
                      <a:cubicBezTo>
                        <a:pt x="986" y="292"/>
                        <a:pt x="986" y="228"/>
                        <a:pt x="915" y="185"/>
                      </a:cubicBezTo>
                      <a:lnTo>
                        <a:pt x="648" y="33"/>
                      </a:lnTo>
                      <a:cubicBezTo>
                        <a:pt x="612" y="12"/>
                        <a:pt x="564" y="1"/>
                        <a:pt x="51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4"/>
                <p:cNvSpPr/>
                <p:nvPr/>
              </p:nvSpPr>
              <p:spPr>
                <a:xfrm>
                  <a:off x="-1634282" y="1284260"/>
                  <a:ext cx="85294" cy="47450"/>
                </a:xfrm>
                <a:custGeom>
                  <a:avLst/>
                  <a:gdLst/>
                  <a:ahLst/>
                  <a:cxnLst/>
                  <a:rect l="l" t="t" r="r" b="b"/>
                  <a:pathLst>
                    <a:path w="1030" h="573" extrusionOk="0">
                      <a:moveTo>
                        <a:pt x="509" y="1"/>
                      </a:moveTo>
                      <a:cubicBezTo>
                        <a:pt x="463" y="1"/>
                        <a:pt x="417" y="10"/>
                        <a:pt x="382" y="27"/>
                      </a:cubicBezTo>
                      <a:lnTo>
                        <a:pt x="73" y="207"/>
                      </a:lnTo>
                      <a:cubicBezTo>
                        <a:pt x="1" y="250"/>
                        <a:pt x="1" y="322"/>
                        <a:pt x="73" y="365"/>
                      </a:cubicBezTo>
                      <a:lnTo>
                        <a:pt x="389" y="545"/>
                      </a:lnTo>
                      <a:cubicBezTo>
                        <a:pt x="425" y="563"/>
                        <a:pt x="472" y="572"/>
                        <a:pt x="519" y="572"/>
                      </a:cubicBezTo>
                      <a:cubicBezTo>
                        <a:pt x="566" y="572"/>
                        <a:pt x="612" y="563"/>
                        <a:pt x="648" y="545"/>
                      </a:cubicBezTo>
                      <a:lnTo>
                        <a:pt x="957" y="365"/>
                      </a:lnTo>
                      <a:cubicBezTo>
                        <a:pt x="1029" y="322"/>
                        <a:pt x="1029" y="250"/>
                        <a:pt x="957" y="214"/>
                      </a:cubicBezTo>
                      <a:lnTo>
                        <a:pt x="648" y="34"/>
                      </a:lnTo>
                      <a:cubicBezTo>
                        <a:pt x="611" y="12"/>
                        <a:pt x="560" y="1"/>
                        <a:pt x="509"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4"/>
                <p:cNvSpPr/>
                <p:nvPr/>
              </p:nvSpPr>
              <p:spPr>
                <a:xfrm>
                  <a:off x="-1690097" y="1251632"/>
                  <a:ext cx="83969" cy="47036"/>
                </a:xfrm>
                <a:custGeom>
                  <a:avLst/>
                  <a:gdLst/>
                  <a:ahLst/>
                  <a:cxnLst/>
                  <a:rect l="l" t="t" r="r" b="b"/>
                  <a:pathLst>
                    <a:path w="1014" h="568" extrusionOk="0">
                      <a:moveTo>
                        <a:pt x="510" y="1"/>
                      </a:moveTo>
                      <a:cubicBezTo>
                        <a:pt x="463" y="1"/>
                        <a:pt x="416" y="12"/>
                        <a:pt x="380" y="33"/>
                      </a:cubicBezTo>
                      <a:lnTo>
                        <a:pt x="71" y="213"/>
                      </a:lnTo>
                      <a:cubicBezTo>
                        <a:pt x="0" y="256"/>
                        <a:pt x="0" y="320"/>
                        <a:pt x="71" y="363"/>
                      </a:cubicBezTo>
                      <a:lnTo>
                        <a:pt x="366" y="535"/>
                      </a:lnTo>
                      <a:cubicBezTo>
                        <a:pt x="406" y="557"/>
                        <a:pt x="455" y="568"/>
                        <a:pt x="502" y="568"/>
                      </a:cubicBezTo>
                      <a:cubicBezTo>
                        <a:pt x="550" y="568"/>
                        <a:pt x="596" y="557"/>
                        <a:pt x="632" y="535"/>
                      </a:cubicBezTo>
                      <a:lnTo>
                        <a:pt x="941" y="356"/>
                      </a:lnTo>
                      <a:cubicBezTo>
                        <a:pt x="1013" y="313"/>
                        <a:pt x="1013" y="249"/>
                        <a:pt x="941" y="206"/>
                      </a:cubicBezTo>
                      <a:lnTo>
                        <a:pt x="639" y="33"/>
                      </a:lnTo>
                      <a:cubicBezTo>
                        <a:pt x="603" y="12"/>
                        <a:pt x="557" y="1"/>
                        <a:pt x="51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4"/>
                <p:cNvSpPr/>
                <p:nvPr/>
              </p:nvSpPr>
              <p:spPr>
                <a:xfrm>
                  <a:off x="-1749638" y="1217514"/>
                  <a:ext cx="87447" cy="48609"/>
                </a:xfrm>
                <a:custGeom>
                  <a:avLst/>
                  <a:gdLst/>
                  <a:ahLst/>
                  <a:cxnLst/>
                  <a:rect l="l" t="t" r="r" b="b"/>
                  <a:pathLst>
                    <a:path w="1056" h="587" extrusionOk="0">
                      <a:moveTo>
                        <a:pt x="511" y="1"/>
                      </a:moveTo>
                      <a:cubicBezTo>
                        <a:pt x="463" y="1"/>
                        <a:pt x="417" y="10"/>
                        <a:pt x="381" y="28"/>
                      </a:cubicBezTo>
                      <a:lnTo>
                        <a:pt x="72" y="207"/>
                      </a:lnTo>
                      <a:cubicBezTo>
                        <a:pt x="0" y="250"/>
                        <a:pt x="0" y="323"/>
                        <a:pt x="72" y="366"/>
                      </a:cubicBezTo>
                      <a:lnTo>
                        <a:pt x="409" y="559"/>
                      </a:lnTo>
                      <a:cubicBezTo>
                        <a:pt x="445" y="577"/>
                        <a:pt x="494" y="586"/>
                        <a:pt x="543" y="586"/>
                      </a:cubicBezTo>
                      <a:cubicBezTo>
                        <a:pt x="591" y="586"/>
                        <a:pt x="640" y="577"/>
                        <a:pt x="676" y="559"/>
                      </a:cubicBezTo>
                      <a:lnTo>
                        <a:pt x="978" y="380"/>
                      </a:lnTo>
                      <a:cubicBezTo>
                        <a:pt x="1056" y="336"/>
                        <a:pt x="1049" y="266"/>
                        <a:pt x="978" y="223"/>
                      </a:cubicBezTo>
                      <a:lnTo>
                        <a:pt x="647" y="28"/>
                      </a:lnTo>
                      <a:cubicBezTo>
                        <a:pt x="607" y="10"/>
                        <a:pt x="559" y="1"/>
                        <a:pt x="51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4"/>
                <p:cNvSpPr/>
                <p:nvPr/>
              </p:nvSpPr>
              <p:spPr>
                <a:xfrm>
                  <a:off x="-844346" y="1609378"/>
                  <a:ext cx="89352" cy="49438"/>
                </a:xfrm>
                <a:custGeom>
                  <a:avLst/>
                  <a:gdLst/>
                  <a:ahLst/>
                  <a:cxnLst/>
                  <a:rect l="l" t="t" r="r" b="b"/>
                  <a:pathLst>
                    <a:path w="1079" h="597" extrusionOk="0">
                      <a:moveTo>
                        <a:pt x="500" y="0"/>
                      </a:moveTo>
                      <a:cubicBezTo>
                        <a:pt x="452" y="0"/>
                        <a:pt x="404" y="11"/>
                        <a:pt x="368" y="33"/>
                      </a:cubicBezTo>
                      <a:lnTo>
                        <a:pt x="73" y="198"/>
                      </a:lnTo>
                      <a:cubicBezTo>
                        <a:pt x="0" y="242"/>
                        <a:pt x="0" y="312"/>
                        <a:pt x="73" y="355"/>
                      </a:cubicBezTo>
                      <a:lnTo>
                        <a:pt x="447" y="564"/>
                      </a:lnTo>
                      <a:cubicBezTo>
                        <a:pt x="482" y="586"/>
                        <a:pt x="529" y="597"/>
                        <a:pt x="576" y="597"/>
                      </a:cubicBezTo>
                      <a:cubicBezTo>
                        <a:pt x="622" y="597"/>
                        <a:pt x="669" y="586"/>
                        <a:pt x="706" y="564"/>
                      </a:cubicBezTo>
                      <a:lnTo>
                        <a:pt x="1008" y="392"/>
                      </a:lnTo>
                      <a:cubicBezTo>
                        <a:pt x="1078" y="355"/>
                        <a:pt x="1078" y="285"/>
                        <a:pt x="1001" y="242"/>
                      </a:cubicBezTo>
                      <a:lnTo>
                        <a:pt x="633" y="33"/>
                      </a:lnTo>
                      <a:cubicBezTo>
                        <a:pt x="597" y="11"/>
                        <a:pt x="549"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4"/>
                <p:cNvSpPr/>
                <p:nvPr/>
              </p:nvSpPr>
              <p:spPr>
                <a:xfrm>
                  <a:off x="-900824" y="1641508"/>
                  <a:ext cx="89932" cy="50763"/>
                </a:xfrm>
                <a:custGeom>
                  <a:avLst/>
                  <a:gdLst/>
                  <a:ahLst/>
                  <a:cxnLst/>
                  <a:rect l="l" t="t" r="r" b="b"/>
                  <a:pathLst>
                    <a:path w="1086" h="613" extrusionOk="0">
                      <a:moveTo>
                        <a:pt x="510" y="1"/>
                      </a:moveTo>
                      <a:cubicBezTo>
                        <a:pt x="463" y="1"/>
                        <a:pt x="416" y="11"/>
                        <a:pt x="380" y="33"/>
                      </a:cubicBezTo>
                      <a:lnTo>
                        <a:pt x="71" y="212"/>
                      </a:lnTo>
                      <a:cubicBezTo>
                        <a:pt x="1" y="256"/>
                        <a:pt x="1" y="321"/>
                        <a:pt x="71" y="364"/>
                      </a:cubicBezTo>
                      <a:lnTo>
                        <a:pt x="439" y="580"/>
                      </a:lnTo>
                      <a:cubicBezTo>
                        <a:pt x="474" y="601"/>
                        <a:pt x="522" y="612"/>
                        <a:pt x="571" y="612"/>
                      </a:cubicBezTo>
                      <a:cubicBezTo>
                        <a:pt x="620" y="612"/>
                        <a:pt x="668" y="601"/>
                        <a:pt x="704" y="580"/>
                      </a:cubicBezTo>
                      <a:lnTo>
                        <a:pt x="1013" y="399"/>
                      </a:lnTo>
                      <a:cubicBezTo>
                        <a:pt x="1086" y="356"/>
                        <a:pt x="1086" y="292"/>
                        <a:pt x="1013" y="249"/>
                      </a:cubicBezTo>
                      <a:lnTo>
                        <a:pt x="639" y="33"/>
                      </a:lnTo>
                      <a:cubicBezTo>
                        <a:pt x="604" y="11"/>
                        <a:pt x="557" y="1"/>
                        <a:pt x="51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4"/>
                <p:cNvSpPr/>
                <p:nvPr/>
              </p:nvSpPr>
              <p:spPr>
                <a:xfrm>
                  <a:off x="-1528781" y="1278960"/>
                  <a:ext cx="85211" cy="47699"/>
                </a:xfrm>
                <a:custGeom>
                  <a:avLst/>
                  <a:gdLst/>
                  <a:ahLst/>
                  <a:cxnLst/>
                  <a:rect l="l" t="t" r="r" b="b"/>
                  <a:pathLst>
                    <a:path w="1029" h="576" extrusionOk="0">
                      <a:moveTo>
                        <a:pt x="513" y="0"/>
                      </a:moveTo>
                      <a:cubicBezTo>
                        <a:pt x="465" y="0"/>
                        <a:pt x="417" y="11"/>
                        <a:pt x="381" y="33"/>
                      </a:cubicBezTo>
                      <a:lnTo>
                        <a:pt x="71" y="214"/>
                      </a:lnTo>
                      <a:cubicBezTo>
                        <a:pt x="0" y="257"/>
                        <a:pt x="0" y="328"/>
                        <a:pt x="71" y="364"/>
                      </a:cubicBezTo>
                      <a:lnTo>
                        <a:pt x="388" y="543"/>
                      </a:lnTo>
                      <a:cubicBezTo>
                        <a:pt x="424" y="565"/>
                        <a:pt x="470" y="576"/>
                        <a:pt x="517" y="576"/>
                      </a:cubicBezTo>
                      <a:cubicBezTo>
                        <a:pt x="564" y="576"/>
                        <a:pt x="611" y="565"/>
                        <a:pt x="647" y="543"/>
                      </a:cubicBezTo>
                      <a:lnTo>
                        <a:pt x="956" y="364"/>
                      </a:lnTo>
                      <a:cubicBezTo>
                        <a:pt x="1028" y="328"/>
                        <a:pt x="1028" y="257"/>
                        <a:pt x="956" y="214"/>
                      </a:cubicBezTo>
                      <a:lnTo>
                        <a:pt x="647" y="33"/>
                      </a:lnTo>
                      <a:cubicBezTo>
                        <a:pt x="611" y="11"/>
                        <a:pt x="562" y="0"/>
                        <a:pt x="51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4"/>
                <p:cNvSpPr/>
                <p:nvPr/>
              </p:nvSpPr>
              <p:spPr>
                <a:xfrm>
                  <a:off x="-1474705" y="1058268"/>
                  <a:ext cx="65503" cy="36271"/>
                </a:xfrm>
                <a:custGeom>
                  <a:avLst/>
                  <a:gdLst/>
                  <a:ahLst/>
                  <a:cxnLst/>
                  <a:rect l="l" t="t" r="r" b="b"/>
                  <a:pathLst>
                    <a:path w="791" h="438" extrusionOk="0">
                      <a:moveTo>
                        <a:pt x="249" y="0"/>
                      </a:moveTo>
                      <a:cubicBezTo>
                        <a:pt x="200" y="0"/>
                        <a:pt x="152" y="11"/>
                        <a:pt x="116" y="32"/>
                      </a:cubicBezTo>
                      <a:lnTo>
                        <a:pt x="73" y="60"/>
                      </a:lnTo>
                      <a:cubicBezTo>
                        <a:pt x="1" y="103"/>
                        <a:pt x="1" y="176"/>
                        <a:pt x="73" y="212"/>
                      </a:cubicBezTo>
                      <a:lnTo>
                        <a:pt x="410" y="405"/>
                      </a:lnTo>
                      <a:cubicBezTo>
                        <a:pt x="446" y="427"/>
                        <a:pt x="493" y="437"/>
                        <a:pt x="540" y="437"/>
                      </a:cubicBezTo>
                      <a:cubicBezTo>
                        <a:pt x="587" y="437"/>
                        <a:pt x="633" y="427"/>
                        <a:pt x="668" y="405"/>
                      </a:cubicBezTo>
                      <a:lnTo>
                        <a:pt x="720" y="377"/>
                      </a:lnTo>
                      <a:cubicBezTo>
                        <a:pt x="791" y="341"/>
                        <a:pt x="791" y="269"/>
                        <a:pt x="720" y="226"/>
                      </a:cubicBezTo>
                      <a:lnTo>
                        <a:pt x="382" y="32"/>
                      </a:lnTo>
                      <a:cubicBezTo>
                        <a:pt x="346" y="11"/>
                        <a:pt x="297" y="0"/>
                        <a:pt x="249"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4"/>
                <p:cNvSpPr/>
                <p:nvPr/>
              </p:nvSpPr>
              <p:spPr>
                <a:xfrm>
                  <a:off x="-1536565" y="1022907"/>
                  <a:ext cx="67987" cy="37761"/>
                </a:xfrm>
                <a:custGeom>
                  <a:avLst/>
                  <a:gdLst/>
                  <a:ahLst/>
                  <a:cxnLst/>
                  <a:rect l="l" t="t" r="r" b="b"/>
                  <a:pathLst>
                    <a:path w="821" h="456" extrusionOk="0">
                      <a:moveTo>
                        <a:pt x="252" y="1"/>
                      </a:moveTo>
                      <a:cubicBezTo>
                        <a:pt x="205" y="1"/>
                        <a:pt x="158" y="10"/>
                        <a:pt x="122" y="28"/>
                      </a:cubicBezTo>
                      <a:lnTo>
                        <a:pt x="72" y="56"/>
                      </a:lnTo>
                      <a:cubicBezTo>
                        <a:pt x="1" y="99"/>
                        <a:pt x="1" y="171"/>
                        <a:pt x="72" y="214"/>
                      </a:cubicBezTo>
                      <a:lnTo>
                        <a:pt x="439" y="423"/>
                      </a:lnTo>
                      <a:cubicBezTo>
                        <a:pt x="474" y="445"/>
                        <a:pt x="521" y="455"/>
                        <a:pt x="568" y="455"/>
                      </a:cubicBezTo>
                      <a:cubicBezTo>
                        <a:pt x="615" y="455"/>
                        <a:pt x="662" y="445"/>
                        <a:pt x="698" y="423"/>
                      </a:cubicBezTo>
                      <a:lnTo>
                        <a:pt x="748" y="394"/>
                      </a:lnTo>
                      <a:cubicBezTo>
                        <a:pt x="820" y="351"/>
                        <a:pt x="820" y="287"/>
                        <a:pt x="748" y="244"/>
                      </a:cubicBezTo>
                      <a:lnTo>
                        <a:pt x="380" y="28"/>
                      </a:lnTo>
                      <a:cubicBezTo>
                        <a:pt x="345" y="10"/>
                        <a:pt x="298" y="1"/>
                        <a:pt x="25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4"/>
                <p:cNvSpPr/>
                <p:nvPr/>
              </p:nvSpPr>
              <p:spPr>
                <a:xfrm>
                  <a:off x="-1593125" y="1043776"/>
                  <a:ext cx="88855" cy="49603"/>
                </a:xfrm>
                <a:custGeom>
                  <a:avLst/>
                  <a:gdLst/>
                  <a:ahLst/>
                  <a:cxnLst/>
                  <a:rect l="l" t="t" r="r" b="b"/>
                  <a:pathLst>
                    <a:path w="1073" h="599" extrusionOk="0">
                      <a:moveTo>
                        <a:pt x="500" y="0"/>
                      </a:moveTo>
                      <a:cubicBezTo>
                        <a:pt x="451" y="0"/>
                        <a:pt x="403" y="9"/>
                        <a:pt x="366" y="26"/>
                      </a:cubicBezTo>
                      <a:lnTo>
                        <a:pt x="71" y="207"/>
                      </a:lnTo>
                      <a:cubicBezTo>
                        <a:pt x="1" y="242"/>
                        <a:pt x="1" y="314"/>
                        <a:pt x="71" y="357"/>
                      </a:cubicBezTo>
                      <a:lnTo>
                        <a:pt x="439" y="566"/>
                      </a:lnTo>
                      <a:cubicBezTo>
                        <a:pt x="475" y="588"/>
                        <a:pt x="522" y="599"/>
                        <a:pt x="568" y="599"/>
                      </a:cubicBezTo>
                      <a:cubicBezTo>
                        <a:pt x="615" y="599"/>
                        <a:pt x="661" y="588"/>
                        <a:pt x="698" y="566"/>
                      </a:cubicBezTo>
                      <a:lnTo>
                        <a:pt x="1000" y="394"/>
                      </a:lnTo>
                      <a:cubicBezTo>
                        <a:pt x="1072" y="351"/>
                        <a:pt x="1072" y="285"/>
                        <a:pt x="1000" y="242"/>
                      </a:cubicBezTo>
                      <a:lnTo>
                        <a:pt x="632" y="26"/>
                      </a:lnTo>
                      <a:cubicBezTo>
                        <a:pt x="597" y="9"/>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4"/>
                <p:cNvSpPr/>
                <p:nvPr/>
              </p:nvSpPr>
              <p:spPr>
                <a:xfrm>
                  <a:off x="-1531265" y="1078971"/>
                  <a:ext cx="86371" cy="48444"/>
                </a:xfrm>
                <a:custGeom>
                  <a:avLst/>
                  <a:gdLst/>
                  <a:ahLst/>
                  <a:cxnLst/>
                  <a:rect l="l" t="t" r="r" b="b"/>
                  <a:pathLst>
                    <a:path w="1043" h="585" extrusionOk="0">
                      <a:moveTo>
                        <a:pt x="500" y="0"/>
                      </a:moveTo>
                      <a:cubicBezTo>
                        <a:pt x="452" y="0"/>
                        <a:pt x="404" y="11"/>
                        <a:pt x="368" y="32"/>
                      </a:cubicBezTo>
                      <a:lnTo>
                        <a:pt x="73" y="205"/>
                      </a:lnTo>
                      <a:cubicBezTo>
                        <a:pt x="1" y="248"/>
                        <a:pt x="1" y="321"/>
                        <a:pt x="73" y="364"/>
                      </a:cubicBezTo>
                      <a:lnTo>
                        <a:pt x="411" y="559"/>
                      </a:lnTo>
                      <a:cubicBezTo>
                        <a:pt x="447" y="576"/>
                        <a:pt x="493" y="585"/>
                        <a:pt x="540" y="585"/>
                      </a:cubicBezTo>
                      <a:cubicBezTo>
                        <a:pt x="587" y="585"/>
                        <a:pt x="634" y="576"/>
                        <a:pt x="670" y="559"/>
                      </a:cubicBezTo>
                      <a:lnTo>
                        <a:pt x="972" y="378"/>
                      </a:lnTo>
                      <a:cubicBezTo>
                        <a:pt x="1043" y="343"/>
                        <a:pt x="1043" y="271"/>
                        <a:pt x="972" y="227"/>
                      </a:cubicBezTo>
                      <a:lnTo>
                        <a:pt x="634" y="32"/>
                      </a:lnTo>
                      <a:cubicBezTo>
                        <a:pt x="598" y="11"/>
                        <a:pt x="549"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4"/>
                <p:cNvSpPr/>
                <p:nvPr/>
              </p:nvSpPr>
              <p:spPr>
                <a:xfrm>
                  <a:off x="-1652087" y="1076072"/>
                  <a:ext cx="106659" cy="60203"/>
                </a:xfrm>
                <a:custGeom>
                  <a:avLst/>
                  <a:gdLst/>
                  <a:ahLst/>
                  <a:cxnLst/>
                  <a:rect l="l" t="t" r="r" b="b"/>
                  <a:pathLst>
                    <a:path w="1288" h="727" extrusionOk="0">
                      <a:moveTo>
                        <a:pt x="536" y="1"/>
                      </a:moveTo>
                      <a:cubicBezTo>
                        <a:pt x="488" y="1"/>
                        <a:pt x="439" y="11"/>
                        <a:pt x="404" y="33"/>
                      </a:cubicBezTo>
                      <a:lnTo>
                        <a:pt x="73" y="226"/>
                      </a:lnTo>
                      <a:cubicBezTo>
                        <a:pt x="0" y="269"/>
                        <a:pt x="0" y="342"/>
                        <a:pt x="73" y="378"/>
                      </a:cubicBezTo>
                      <a:lnTo>
                        <a:pt x="620" y="694"/>
                      </a:lnTo>
                      <a:cubicBezTo>
                        <a:pt x="655" y="715"/>
                        <a:pt x="702" y="726"/>
                        <a:pt x="749" y="726"/>
                      </a:cubicBezTo>
                      <a:cubicBezTo>
                        <a:pt x="797" y="726"/>
                        <a:pt x="846" y="715"/>
                        <a:pt x="885" y="694"/>
                      </a:cubicBezTo>
                      <a:lnTo>
                        <a:pt x="1215" y="499"/>
                      </a:lnTo>
                      <a:cubicBezTo>
                        <a:pt x="1287" y="456"/>
                        <a:pt x="1287" y="392"/>
                        <a:pt x="1215" y="349"/>
                      </a:cubicBezTo>
                      <a:lnTo>
                        <a:pt x="670" y="33"/>
                      </a:lnTo>
                      <a:cubicBezTo>
                        <a:pt x="633" y="11"/>
                        <a:pt x="585" y="1"/>
                        <a:pt x="53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4"/>
                <p:cNvSpPr/>
                <p:nvPr/>
              </p:nvSpPr>
              <p:spPr>
                <a:xfrm>
                  <a:off x="-1575238" y="1120542"/>
                  <a:ext cx="89352" cy="50266"/>
                </a:xfrm>
                <a:custGeom>
                  <a:avLst/>
                  <a:gdLst/>
                  <a:ahLst/>
                  <a:cxnLst/>
                  <a:rect l="l" t="t" r="r" b="b"/>
                  <a:pathLst>
                    <a:path w="1079" h="607" extrusionOk="0">
                      <a:moveTo>
                        <a:pt x="536" y="0"/>
                      </a:moveTo>
                      <a:cubicBezTo>
                        <a:pt x="487" y="0"/>
                        <a:pt x="439" y="9"/>
                        <a:pt x="402" y="27"/>
                      </a:cubicBezTo>
                      <a:lnTo>
                        <a:pt x="71" y="229"/>
                      </a:lnTo>
                      <a:cubicBezTo>
                        <a:pt x="0" y="264"/>
                        <a:pt x="0" y="336"/>
                        <a:pt x="71" y="379"/>
                      </a:cubicBezTo>
                      <a:lnTo>
                        <a:pt x="409" y="574"/>
                      </a:lnTo>
                      <a:cubicBezTo>
                        <a:pt x="445" y="596"/>
                        <a:pt x="492" y="607"/>
                        <a:pt x="539" y="607"/>
                      </a:cubicBezTo>
                      <a:cubicBezTo>
                        <a:pt x="586" y="607"/>
                        <a:pt x="633" y="596"/>
                        <a:pt x="668" y="574"/>
                      </a:cubicBezTo>
                      <a:lnTo>
                        <a:pt x="1006" y="379"/>
                      </a:lnTo>
                      <a:cubicBezTo>
                        <a:pt x="1079" y="336"/>
                        <a:pt x="1079" y="264"/>
                        <a:pt x="1006" y="229"/>
                      </a:cubicBezTo>
                      <a:lnTo>
                        <a:pt x="668" y="27"/>
                      </a:lnTo>
                      <a:cubicBezTo>
                        <a:pt x="633" y="9"/>
                        <a:pt x="584" y="0"/>
                        <a:pt x="53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4"/>
                <p:cNvSpPr/>
                <p:nvPr/>
              </p:nvSpPr>
              <p:spPr>
                <a:xfrm>
                  <a:off x="-1707984" y="1110522"/>
                  <a:ext cx="123221" cy="69726"/>
                </a:xfrm>
                <a:custGeom>
                  <a:avLst/>
                  <a:gdLst/>
                  <a:ahLst/>
                  <a:cxnLst/>
                  <a:rect l="l" t="t" r="r" b="b"/>
                  <a:pathLst>
                    <a:path w="1488" h="842" extrusionOk="0">
                      <a:moveTo>
                        <a:pt x="500" y="0"/>
                      </a:moveTo>
                      <a:cubicBezTo>
                        <a:pt x="451" y="0"/>
                        <a:pt x="403" y="11"/>
                        <a:pt x="366" y="33"/>
                      </a:cubicBezTo>
                      <a:lnTo>
                        <a:pt x="71" y="205"/>
                      </a:lnTo>
                      <a:cubicBezTo>
                        <a:pt x="1" y="241"/>
                        <a:pt x="1" y="314"/>
                        <a:pt x="71" y="357"/>
                      </a:cubicBezTo>
                      <a:lnTo>
                        <a:pt x="863" y="809"/>
                      </a:lnTo>
                      <a:cubicBezTo>
                        <a:pt x="899" y="831"/>
                        <a:pt x="945" y="841"/>
                        <a:pt x="992" y="841"/>
                      </a:cubicBezTo>
                      <a:cubicBezTo>
                        <a:pt x="1039" y="841"/>
                        <a:pt x="1086" y="831"/>
                        <a:pt x="1122" y="809"/>
                      </a:cubicBezTo>
                      <a:lnTo>
                        <a:pt x="1415" y="637"/>
                      </a:lnTo>
                      <a:cubicBezTo>
                        <a:pt x="1488" y="593"/>
                        <a:pt x="1488" y="530"/>
                        <a:pt x="1415" y="486"/>
                      </a:cubicBezTo>
                      <a:lnTo>
                        <a:pt x="632"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4"/>
                <p:cNvSpPr/>
                <p:nvPr/>
              </p:nvSpPr>
              <p:spPr>
                <a:xfrm>
                  <a:off x="-1821684" y="1176108"/>
                  <a:ext cx="100117" cy="55980"/>
                </a:xfrm>
                <a:custGeom>
                  <a:avLst/>
                  <a:gdLst/>
                  <a:ahLst/>
                  <a:cxnLst/>
                  <a:rect l="l" t="t" r="r" b="b"/>
                  <a:pathLst>
                    <a:path w="1209" h="676" extrusionOk="0">
                      <a:moveTo>
                        <a:pt x="514" y="0"/>
                      </a:moveTo>
                      <a:cubicBezTo>
                        <a:pt x="465" y="0"/>
                        <a:pt x="417" y="11"/>
                        <a:pt x="382" y="33"/>
                      </a:cubicBezTo>
                      <a:lnTo>
                        <a:pt x="71" y="205"/>
                      </a:lnTo>
                      <a:cubicBezTo>
                        <a:pt x="1" y="248"/>
                        <a:pt x="1" y="319"/>
                        <a:pt x="71" y="362"/>
                      </a:cubicBezTo>
                      <a:lnTo>
                        <a:pt x="561" y="643"/>
                      </a:lnTo>
                      <a:cubicBezTo>
                        <a:pt x="597" y="665"/>
                        <a:pt x="645" y="676"/>
                        <a:pt x="693" y="676"/>
                      </a:cubicBezTo>
                      <a:cubicBezTo>
                        <a:pt x="742" y="676"/>
                        <a:pt x="791" y="665"/>
                        <a:pt x="827" y="643"/>
                      </a:cubicBezTo>
                      <a:lnTo>
                        <a:pt x="1136" y="464"/>
                      </a:lnTo>
                      <a:cubicBezTo>
                        <a:pt x="1208" y="421"/>
                        <a:pt x="1208" y="355"/>
                        <a:pt x="1136" y="312"/>
                      </a:cubicBezTo>
                      <a:lnTo>
                        <a:pt x="647" y="33"/>
                      </a:lnTo>
                      <a:cubicBezTo>
                        <a:pt x="611" y="11"/>
                        <a:pt x="563" y="0"/>
                        <a:pt x="514"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4"/>
                <p:cNvSpPr/>
                <p:nvPr/>
              </p:nvSpPr>
              <p:spPr>
                <a:xfrm>
                  <a:off x="-1764544" y="1142653"/>
                  <a:ext cx="148230" cy="84549"/>
                </a:xfrm>
                <a:custGeom>
                  <a:avLst/>
                  <a:gdLst/>
                  <a:ahLst/>
                  <a:cxnLst/>
                  <a:rect l="l" t="t" r="r" b="b"/>
                  <a:pathLst>
                    <a:path w="1790" h="1021" extrusionOk="0">
                      <a:moveTo>
                        <a:pt x="511" y="1"/>
                      </a:moveTo>
                      <a:cubicBezTo>
                        <a:pt x="464" y="1"/>
                        <a:pt x="417" y="11"/>
                        <a:pt x="382" y="33"/>
                      </a:cubicBezTo>
                      <a:lnTo>
                        <a:pt x="71" y="212"/>
                      </a:lnTo>
                      <a:cubicBezTo>
                        <a:pt x="1" y="255"/>
                        <a:pt x="1" y="321"/>
                        <a:pt x="71" y="364"/>
                      </a:cubicBezTo>
                      <a:lnTo>
                        <a:pt x="1143" y="989"/>
                      </a:lnTo>
                      <a:cubicBezTo>
                        <a:pt x="1182" y="1010"/>
                        <a:pt x="1231" y="1021"/>
                        <a:pt x="1279" y="1021"/>
                      </a:cubicBezTo>
                      <a:cubicBezTo>
                        <a:pt x="1326" y="1021"/>
                        <a:pt x="1373" y="1010"/>
                        <a:pt x="1408" y="989"/>
                      </a:cubicBezTo>
                      <a:lnTo>
                        <a:pt x="1719" y="809"/>
                      </a:lnTo>
                      <a:cubicBezTo>
                        <a:pt x="1790" y="766"/>
                        <a:pt x="1790" y="695"/>
                        <a:pt x="1719" y="659"/>
                      </a:cubicBezTo>
                      <a:lnTo>
                        <a:pt x="641" y="33"/>
                      </a:lnTo>
                      <a:cubicBezTo>
                        <a:pt x="604" y="11"/>
                        <a:pt x="557" y="1"/>
                        <a:pt x="51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4"/>
                <p:cNvSpPr/>
                <p:nvPr/>
              </p:nvSpPr>
              <p:spPr>
                <a:xfrm>
                  <a:off x="-1644385" y="1212380"/>
                  <a:ext cx="87613" cy="48858"/>
                </a:xfrm>
                <a:custGeom>
                  <a:avLst/>
                  <a:gdLst/>
                  <a:ahLst/>
                  <a:cxnLst/>
                  <a:rect l="l" t="t" r="r" b="b"/>
                  <a:pathLst>
                    <a:path w="1058" h="590" extrusionOk="0">
                      <a:moveTo>
                        <a:pt x="515" y="0"/>
                      </a:moveTo>
                      <a:cubicBezTo>
                        <a:pt x="467" y="0"/>
                        <a:pt x="418" y="11"/>
                        <a:pt x="382" y="33"/>
                      </a:cubicBezTo>
                      <a:lnTo>
                        <a:pt x="73" y="212"/>
                      </a:lnTo>
                      <a:cubicBezTo>
                        <a:pt x="0" y="255"/>
                        <a:pt x="0" y="319"/>
                        <a:pt x="73" y="362"/>
                      </a:cubicBezTo>
                      <a:lnTo>
                        <a:pt x="411" y="557"/>
                      </a:lnTo>
                      <a:cubicBezTo>
                        <a:pt x="447" y="579"/>
                        <a:pt x="496" y="590"/>
                        <a:pt x="544" y="590"/>
                      </a:cubicBezTo>
                      <a:cubicBezTo>
                        <a:pt x="592" y="590"/>
                        <a:pt x="640" y="579"/>
                        <a:pt x="677" y="557"/>
                      </a:cubicBezTo>
                      <a:lnTo>
                        <a:pt x="985" y="378"/>
                      </a:lnTo>
                      <a:cubicBezTo>
                        <a:pt x="1058" y="342"/>
                        <a:pt x="1058" y="269"/>
                        <a:pt x="985" y="226"/>
                      </a:cubicBezTo>
                      <a:lnTo>
                        <a:pt x="647" y="33"/>
                      </a:lnTo>
                      <a:cubicBezTo>
                        <a:pt x="612" y="11"/>
                        <a:pt x="564" y="0"/>
                        <a:pt x="515"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4"/>
                <p:cNvSpPr/>
                <p:nvPr/>
              </p:nvSpPr>
              <p:spPr>
                <a:xfrm>
                  <a:off x="-1584844" y="1246829"/>
                  <a:ext cx="84135" cy="47119"/>
                </a:xfrm>
                <a:custGeom>
                  <a:avLst/>
                  <a:gdLst/>
                  <a:ahLst/>
                  <a:cxnLst/>
                  <a:rect l="l" t="t" r="r" b="b"/>
                  <a:pathLst>
                    <a:path w="1016" h="569" extrusionOk="0">
                      <a:moveTo>
                        <a:pt x="512" y="0"/>
                      </a:moveTo>
                      <a:cubicBezTo>
                        <a:pt x="465" y="0"/>
                        <a:pt x="418" y="11"/>
                        <a:pt x="382" y="32"/>
                      </a:cubicBezTo>
                      <a:lnTo>
                        <a:pt x="73" y="214"/>
                      </a:lnTo>
                      <a:cubicBezTo>
                        <a:pt x="1" y="257"/>
                        <a:pt x="1" y="321"/>
                        <a:pt x="73" y="364"/>
                      </a:cubicBezTo>
                      <a:lnTo>
                        <a:pt x="375" y="536"/>
                      </a:lnTo>
                      <a:cubicBezTo>
                        <a:pt x="411" y="558"/>
                        <a:pt x="457" y="569"/>
                        <a:pt x="504" y="569"/>
                      </a:cubicBezTo>
                      <a:cubicBezTo>
                        <a:pt x="551" y="569"/>
                        <a:pt x="598" y="558"/>
                        <a:pt x="634" y="536"/>
                      </a:cubicBezTo>
                      <a:lnTo>
                        <a:pt x="943" y="357"/>
                      </a:lnTo>
                      <a:cubicBezTo>
                        <a:pt x="1015" y="314"/>
                        <a:pt x="1015" y="248"/>
                        <a:pt x="943" y="205"/>
                      </a:cubicBezTo>
                      <a:lnTo>
                        <a:pt x="648" y="32"/>
                      </a:lnTo>
                      <a:cubicBezTo>
                        <a:pt x="608" y="11"/>
                        <a:pt x="560" y="0"/>
                        <a:pt x="51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4"/>
                <p:cNvSpPr/>
                <p:nvPr/>
              </p:nvSpPr>
              <p:spPr>
                <a:xfrm>
                  <a:off x="-888982" y="1516960"/>
                  <a:ext cx="130426" cy="73535"/>
                </a:xfrm>
                <a:custGeom>
                  <a:avLst/>
                  <a:gdLst/>
                  <a:ahLst/>
                  <a:cxnLst/>
                  <a:rect l="l" t="t" r="r" b="b"/>
                  <a:pathLst>
                    <a:path w="1575" h="888" extrusionOk="0">
                      <a:moveTo>
                        <a:pt x="540" y="0"/>
                      </a:moveTo>
                      <a:cubicBezTo>
                        <a:pt x="493" y="0"/>
                        <a:pt x="446" y="9"/>
                        <a:pt x="410" y="28"/>
                      </a:cubicBezTo>
                      <a:lnTo>
                        <a:pt x="73" y="221"/>
                      </a:lnTo>
                      <a:cubicBezTo>
                        <a:pt x="1" y="264"/>
                        <a:pt x="1" y="336"/>
                        <a:pt x="73" y="379"/>
                      </a:cubicBezTo>
                      <a:lnTo>
                        <a:pt x="907" y="861"/>
                      </a:lnTo>
                      <a:cubicBezTo>
                        <a:pt x="943" y="879"/>
                        <a:pt x="991" y="888"/>
                        <a:pt x="1039" y="888"/>
                      </a:cubicBezTo>
                      <a:cubicBezTo>
                        <a:pt x="1088" y="888"/>
                        <a:pt x="1136" y="879"/>
                        <a:pt x="1172" y="861"/>
                      </a:cubicBezTo>
                      <a:lnTo>
                        <a:pt x="1503" y="668"/>
                      </a:lnTo>
                      <a:cubicBezTo>
                        <a:pt x="1574" y="624"/>
                        <a:pt x="1574" y="552"/>
                        <a:pt x="1503" y="509"/>
                      </a:cubicBezTo>
                      <a:lnTo>
                        <a:pt x="668" y="28"/>
                      </a:lnTo>
                      <a:cubicBezTo>
                        <a:pt x="633" y="9"/>
                        <a:pt x="587" y="0"/>
                        <a:pt x="54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4"/>
                <p:cNvSpPr/>
                <p:nvPr/>
              </p:nvSpPr>
              <p:spPr>
                <a:xfrm>
                  <a:off x="-947281" y="1483256"/>
                  <a:ext cx="88690" cy="49438"/>
                </a:xfrm>
                <a:custGeom>
                  <a:avLst/>
                  <a:gdLst/>
                  <a:ahLst/>
                  <a:cxnLst/>
                  <a:rect l="l" t="t" r="r" b="b"/>
                  <a:pathLst>
                    <a:path w="1071" h="597" extrusionOk="0">
                      <a:moveTo>
                        <a:pt x="539" y="0"/>
                      </a:moveTo>
                      <a:cubicBezTo>
                        <a:pt x="493" y="0"/>
                        <a:pt x="446" y="11"/>
                        <a:pt x="410" y="33"/>
                      </a:cubicBezTo>
                      <a:lnTo>
                        <a:pt x="72" y="226"/>
                      </a:lnTo>
                      <a:cubicBezTo>
                        <a:pt x="1" y="269"/>
                        <a:pt x="1" y="334"/>
                        <a:pt x="72" y="378"/>
                      </a:cubicBezTo>
                      <a:lnTo>
                        <a:pt x="396" y="564"/>
                      </a:lnTo>
                      <a:cubicBezTo>
                        <a:pt x="431" y="585"/>
                        <a:pt x="480" y="596"/>
                        <a:pt x="528" y="596"/>
                      </a:cubicBezTo>
                      <a:cubicBezTo>
                        <a:pt x="577" y="596"/>
                        <a:pt x="625" y="585"/>
                        <a:pt x="662" y="564"/>
                      </a:cubicBezTo>
                      <a:lnTo>
                        <a:pt x="993" y="369"/>
                      </a:lnTo>
                      <a:cubicBezTo>
                        <a:pt x="1071" y="326"/>
                        <a:pt x="1064" y="262"/>
                        <a:pt x="993" y="219"/>
                      </a:cubicBezTo>
                      <a:lnTo>
                        <a:pt x="669" y="33"/>
                      </a:lnTo>
                      <a:cubicBezTo>
                        <a:pt x="632" y="11"/>
                        <a:pt x="586" y="0"/>
                        <a:pt x="539"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4"/>
                <p:cNvSpPr/>
                <p:nvPr/>
              </p:nvSpPr>
              <p:spPr>
                <a:xfrm>
                  <a:off x="-982972" y="1528968"/>
                  <a:ext cx="165537" cy="94155"/>
                </a:xfrm>
                <a:custGeom>
                  <a:avLst/>
                  <a:gdLst/>
                  <a:ahLst/>
                  <a:cxnLst/>
                  <a:rect l="l" t="t" r="r" b="b"/>
                  <a:pathLst>
                    <a:path w="1999" h="1137" extrusionOk="0">
                      <a:moveTo>
                        <a:pt x="500" y="0"/>
                      </a:moveTo>
                      <a:cubicBezTo>
                        <a:pt x="451" y="0"/>
                        <a:pt x="403" y="11"/>
                        <a:pt x="366" y="33"/>
                      </a:cubicBezTo>
                      <a:lnTo>
                        <a:pt x="71" y="205"/>
                      </a:lnTo>
                      <a:cubicBezTo>
                        <a:pt x="1" y="248"/>
                        <a:pt x="1" y="314"/>
                        <a:pt x="71" y="357"/>
                      </a:cubicBezTo>
                      <a:lnTo>
                        <a:pt x="1365" y="1104"/>
                      </a:lnTo>
                      <a:cubicBezTo>
                        <a:pt x="1405" y="1125"/>
                        <a:pt x="1454" y="1136"/>
                        <a:pt x="1501" y="1136"/>
                      </a:cubicBezTo>
                      <a:cubicBezTo>
                        <a:pt x="1549" y="1136"/>
                        <a:pt x="1596" y="1125"/>
                        <a:pt x="1631" y="1104"/>
                      </a:cubicBezTo>
                      <a:lnTo>
                        <a:pt x="1926" y="931"/>
                      </a:lnTo>
                      <a:cubicBezTo>
                        <a:pt x="1998" y="888"/>
                        <a:pt x="1998" y="824"/>
                        <a:pt x="1926" y="781"/>
                      </a:cubicBezTo>
                      <a:lnTo>
                        <a:pt x="632"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4"/>
                <p:cNvSpPr/>
                <p:nvPr/>
              </p:nvSpPr>
              <p:spPr>
                <a:xfrm>
                  <a:off x="-1040112" y="1495677"/>
                  <a:ext cx="83969" cy="47119"/>
                </a:xfrm>
                <a:custGeom>
                  <a:avLst/>
                  <a:gdLst/>
                  <a:ahLst/>
                  <a:cxnLst/>
                  <a:rect l="l" t="t" r="r" b="b"/>
                  <a:pathLst>
                    <a:path w="1014" h="569" extrusionOk="0">
                      <a:moveTo>
                        <a:pt x="500" y="0"/>
                      </a:moveTo>
                      <a:cubicBezTo>
                        <a:pt x="451" y="0"/>
                        <a:pt x="403" y="11"/>
                        <a:pt x="366" y="33"/>
                      </a:cubicBezTo>
                      <a:lnTo>
                        <a:pt x="71" y="205"/>
                      </a:lnTo>
                      <a:cubicBezTo>
                        <a:pt x="1" y="248"/>
                        <a:pt x="1" y="321"/>
                        <a:pt x="71" y="357"/>
                      </a:cubicBezTo>
                      <a:lnTo>
                        <a:pt x="380" y="536"/>
                      </a:lnTo>
                      <a:cubicBezTo>
                        <a:pt x="416" y="558"/>
                        <a:pt x="465" y="569"/>
                        <a:pt x="514" y="569"/>
                      </a:cubicBezTo>
                      <a:cubicBezTo>
                        <a:pt x="563" y="569"/>
                        <a:pt x="611" y="558"/>
                        <a:pt x="648" y="536"/>
                      </a:cubicBezTo>
                      <a:lnTo>
                        <a:pt x="941" y="364"/>
                      </a:lnTo>
                      <a:cubicBezTo>
                        <a:pt x="1013" y="328"/>
                        <a:pt x="1013" y="255"/>
                        <a:pt x="941" y="212"/>
                      </a:cubicBezTo>
                      <a:lnTo>
                        <a:pt x="632"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4"/>
                <p:cNvSpPr/>
                <p:nvPr/>
              </p:nvSpPr>
              <p:spPr>
                <a:xfrm>
                  <a:off x="-1496070" y="1233083"/>
                  <a:ext cx="84632" cy="46705"/>
                </a:xfrm>
                <a:custGeom>
                  <a:avLst/>
                  <a:gdLst/>
                  <a:ahLst/>
                  <a:cxnLst/>
                  <a:rect l="l" t="t" r="r" b="b"/>
                  <a:pathLst>
                    <a:path w="1022" h="564" extrusionOk="0">
                      <a:moveTo>
                        <a:pt x="503" y="0"/>
                      </a:moveTo>
                      <a:cubicBezTo>
                        <a:pt x="456" y="0"/>
                        <a:pt x="410" y="9"/>
                        <a:pt x="374" y="26"/>
                      </a:cubicBezTo>
                      <a:lnTo>
                        <a:pt x="79" y="198"/>
                      </a:lnTo>
                      <a:cubicBezTo>
                        <a:pt x="0" y="242"/>
                        <a:pt x="7" y="314"/>
                        <a:pt x="79" y="357"/>
                      </a:cubicBezTo>
                      <a:lnTo>
                        <a:pt x="388" y="537"/>
                      </a:lnTo>
                      <a:cubicBezTo>
                        <a:pt x="424" y="555"/>
                        <a:pt x="471" y="564"/>
                        <a:pt x="518" y="564"/>
                      </a:cubicBezTo>
                      <a:cubicBezTo>
                        <a:pt x="566" y="564"/>
                        <a:pt x="614" y="555"/>
                        <a:pt x="654" y="537"/>
                      </a:cubicBezTo>
                      <a:lnTo>
                        <a:pt x="949" y="364"/>
                      </a:lnTo>
                      <a:cubicBezTo>
                        <a:pt x="1021" y="321"/>
                        <a:pt x="1021" y="250"/>
                        <a:pt x="949" y="207"/>
                      </a:cubicBezTo>
                      <a:lnTo>
                        <a:pt x="633" y="26"/>
                      </a:lnTo>
                      <a:cubicBezTo>
                        <a:pt x="597" y="9"/>
                        <a:pt x="550" y="0"/>
                        <a:pt x="50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4"/>
                <p:cNvSpPr/>
                <p:nvPr/>
              </p:nvSpPr>
              <p:spPr>
                <a:xfrm>
                  <a:off x="-729405" y="1542052"/>
                  <a:ext cx="89352" cy="50183"/>
                </a:xfrm>
                <a:custGeom>
                  <a:avLst/>
                  <a:gdLst/>
                  <a:ahLst/>
                  <a:cxnLst/>
                  <a:rect l="l" t="t" r="r" b="b"/>
                  <a:pathLst>
                    <a:path w="1079" h="606" extrusionOk="0">
                      <a:moveTo>
                        <a:pt x="503" y="1"/>
                      </a:moveTo>
                      <a:cubicBezTo>
                        <a:pt x="457" y="1"/>
                        <a:pt x="410" y="12"/>
                        <a:pt x="373" y="33"/>
                      </a:cubicBezTo>
                      <a:lnTo>
                        <a:pt x="72" y="206"/>
                      </a:lnTo>
                      <a:cubicBezTo>
                        <a:pt x="1" y="249"/>
                        <a:pt x="1" y="321"/>
                        <a:pt x="72" y="365"/>
                      </a:cubicBezTo>
                      <a:lnTo>
                        <a:pt x="446" y="573"/>
                      </a:lnTo>
                      <a:cubicBezTo>
                        <a:pt x="482" y="595"/>
                        <a:pt x="529" y="606"/>
                        <a:pt x="575" y="606"/>
                      </a:cubicBezTo>
                      <a:cubicBezTo>
                        <a:pt x="622" y="606"/>
                        <a:pt x="668" y="595"/>
                        <a:pt x="705" y="573"/>
                      </a:cubicBezTo>
                      <a:lnTo>
                        <a:pt x="1007" y="401"/>
                      </a:lnTo>
                      <a:cubicBezTo>
                        <a:pt x="1079" y="358"/>
                        <a:pt x="1079" y="292"/>
                        <a:pt x="1007" y="249"/>
                      </a:cubicBezTo>
                      <a:lnTo>
                        <a:pt x="632" y="33"/>
                      </a:lnTo>
                      <a:cubicBezTo>
                        <a:pt x="597" y="12"/>
                        <a:pt x="550" y="1"/>
                        <a:pt x="50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4"/>
                <p:cNvSpPr/>
                <p:nvPr/>
              </p:nvSpPr>
              <p:spPr>
                <a:xfrm>
                  <a:off x="-788366" y="1574845"/>
                  <a:ext cx="92333" cy="51839"/>
                </a:xfrm>
                <a:custGeom>
                  <a:avLst/>
                  <a:gdLst/>
                  <a:ahLst/>
                  <a:cxnLst/>
                  <a:rect l="l" t="t" r="r" b="b"/>
                  <a:pathLst>
                    <a:path w="1115" h="626" extrusionOk="0">
                      <a:moveTo>
                        <a:pt x="540" y="0"/>
                      </a:moveTo>
                      <a:cubicBezTo>
                        <a:pt x="493" y="0"/>
                        <a:pt x="446" y="11"/>
                        <a:pt x="411" y="32"/>
                      </a:cubicBezTo>
                      <a:lnTo>
                        <a:pt x="73" y="227"/>
                      </a:lnTo>
                      <a:cubicBezTo>
                        <a:pt x="0" y="270"/>
                        <a:pt x="0" y="334"/>
                        <a:pt x="73" y="377"/>
                      </a:cubicBezTo>
                      <a:lnTo>
                        <a:pt x="438" y="593"/>
                      </a:lnTo>
                      <a:cubicBezTo>
                        <a:pt x="478" y="615"/>
                        <a:pt x="527" y="625"/>
                        <a:pt x="575" y="625"/>
                      </a:cubicBezTo>
                      <a:cubicBezTo>
                        <a:pt x="622" y="625"/>
                        <a:pt x="669" y="615"/>
                        <a:pt x="704" y="593"/>
                      </a:cubicBezTo>
                      <a:lnTo>
                        <a:pt x="1042" y="400"/>
                      </a:lnTo>
                      <a:cubicBezTo>
                        <a:pt x="1115" y="357"/>
                        <a:pt x="1115" y="284"/>
                        <a:pt x="1042" y="248"/>
                      </a:cubicBezTo>
                      <a:lnTo>
                        <a:pt x="670" y="32"/>
                      </a:lnTo>
                      <a:cubicBezTo>
                        <a:pt x="633" y="11"/>
                        <a:pt x="586" y="0"/>
                        <a:pt x="54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4"/>
                <p:cNvSpPr/>
                <p:nvPr/>
              </p:nvSpPr>
              <p:spPr>
                <a:xfrm>
                  <a:off x="-1128803" y="1311836"/>
                  <a:ext cx="79746" cy="44717"/>
                </a:xfrm>
                <a:custGeom>
                  <a:avLst/>
                  <a:gdLst/>
                  <a:ahLst/>
                  <a:cxnLst/>
                  <a:rect l="l" t="t" r="r" b="b"/>
                  <a:pathLst>
                    <a:path w="963" h="540" extrusionOk="0">
                      <a:moveTo>
                        <a:pt x="500" y="0"/>
                      </a:moveTo>
                      <a:cubicBezTo>
                        <a:pt x="451" y="0"/>
                        <a:pt x="402" y="11"/>
                        <a:pt x="366" y="32"/>
                      </a:cubicBezTo>
                      <a:lnTo>
                        <a:pt x="71" y="205"/>
                      </a:lnTo>
                      <a:cubicBezTo>
                        <a:pt x="0" y="239"/>
                        <a:pt x="0" y="312"/>
                        <a:pt x="71" y="355"/>
                      </a:cubicBezTo>
                      <a:lnTo>
                        <a:pt x="330" y="507"/>
                      </a:lnTo>
                      <a:cubicBezTo>
                        <a:pt x="366" y="528"/>
                        <a:pt x="415" y="539"/>
                        <a:pt x="464" y="539"/>
                      </a:cubicBezTo>
                      <a:cubicBezTo>
                        <a:pt x="512" y="539"/>
                        <a:pt x="561" y="528"/>
                        <a:pt x="597" y="507"/>
                      </a:cubicBezTo>
                      <a:lnTo>
                        <a:pt x="891" y="334"/>
                      </a:lnTo>
                      <a:cubicBezTo>
                        <a:pt x="963" y="291"/>
                        <a:pt x="963" y="219"/>
                        <a:pt x="891" y="176"/>
                      </a:cubicBezTo>
                      <a:lnTo>
                        <a:pt x="632" y="32"/>
                      </a:lnTo>
                      <a:cubicBezTo>
                        <a:pt x="596"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4"/>
                <p:cNvSpPr/>
                <p:nvPr/>
              </p:nvSpPr>
              <p:spPr>
                <a:xfrm>
                  <a:off x="-672927" y="1521266"/>
                  <a:ext cx="68649" cy="38093"/>
                </a:xfrm>
                <a:custGeom>
                  <a:avLst/>
                  <a:gdLst/>
                  <a:ahLst/>
                  <a:cxnLst/>
                  <a:rect l="l" t="t" r="r" b="b"/>
                  <a:pathLst>
                    <a:path w="829" h="460" extrusionOk="0">
                      <a:moveTo>
                        <a:pt x="254" y="0"/>
                      </a:moveTo>
                      <a:cubicBezTo>
                        <a:pt x="206" y="0"/>
                        <a:pt x="159" y="11"/>
                        <a:pt x="123" y="32"/>
                      </a:cubicBezTo>
                      <a:lnTo>
                        <a:pt x="73" y="62"/>
                      </a:lnTo>
                      <a:cubicBezTo>
                        <a:pt x="0" y="105"/>
                        <a:pt x="0" y="177"/>
                        <a:pt x="73" y="212"/>
                      </a:cubicBezTo>
                      <a:lnTo>
                        <a:pt x="447" y="427"/>
                      </a:lnTo>
                      <a:cubicBezTo>
                        <a:pt x="482" y="449"/>
                        <a:pt x="529" y="460"/>
                        <a:pt x="576" y="460"/>
                      </a:cubicBezTo>
                      <a:cubicBezTo>
                        <a:pt x="623" y="460"/>
                        <a:pt x="670" y="449"/>
                        <a:pt x="706" y="427"/>
                      </a:cubicBezTo>
                      <a:lnTo>
                        <a:pt x="756" y="400"/>
                      </a:lnTo>
                      <a:cubicBezTo>
                        <a:pt x="828" y="357"/>
                        <a:pt x="828" y="291"/>
                        <a:pt x="756" y="248"/>
                      </a:cubicBezTo>
                      <a:lnTo>
                        <a:pt x="388" y="32"/>
                      </a:lnTo>
                      <a:cubicBezTo>
                        <a:pt x="350" y="11"/>
                        <a:pt x="301" y="0"/>
                        <a:pt x="254"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4"/>
                <p:cNvSpPr/>
                <p:nvPr/>
              </p:nvSpPr>
              <p:spPr>
                <a:xfrm>
                  <a:off x="-788366" y="1454686"/>
                  <a:ext cx="65503" cy="36271"/>
                </a:xfrm>
                <a:custGeom>
                  <a:avLst/>
                  <a:gdLst/>
                  <a:ahLst/>
                  <a:cxnLst/>
                  <a:rect l="l" t="t" r="r" b="b"/>
                  <a:pathLst>
                    <a:path w="791" h="438" extrusionOk="0">
                      <a:moveTo>
                        <a:pt x="252" y="0"/>
                      </a:moveTo>
                      <a:cubicBezTo>
                        <a:pt x="206" y="0"/>
                        <a:pt x="159" y="11"/>
                        <a:pt x="123" y="33"/>
                      </a:cubicBezTo>
                      <a:lnTo>
                        <a:pt x="73" y="60"/>
                      </a:lnTo>
                      <a:cubicBezTo>
                        <a:pt x="0" y="103"/>
                        <a:pt x="0" y="169"/>
                        <a:pt x="73" y="212"/>
                      </a:cubicBezTo>
                      <a:lnTo>
                        <a:pt x="411" y="405"/>
                      </a:lnTo>
                      <a:cubicBezTo>
                        <a:pt x="446" y="427"/>
                        <a:pt x="493" y="438"/>
                        <a:pt x="540" y="438"/>
                      </a:cubicBezTo>
                      <a:cubicBezTo>
                        <a:pt x="588" y="438"/>
                        <a:pt x="637" y="427"/>
                        <a:pt x="677" y="405"/>
                      </a:cubicBezTo>
                      <a:lnTo>
                        <a:pt x="720" y="378"/>
                      </a:lnTo>
                      <a:cubicBezTo>
                        <a:pt x="790" y="341"/>
                        <a:pt x="790" y="269"/>
                        <a:pt x="720" y="226"/>
                      </a:cubicBezTo>
                      <a:lnTo>
                        <a:pt x="382" y="33"/>
                      </a:lnTo>
                      <a:cubicBezTo>
                        <a:pt x="345" y="11"/>
                        <a:pt x="299" y="0"/>
                        <a:pt x="25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4"/>
                <p:cNvSpPr/>
                <p:nvPr/>
              </p:nvSpPr>
              <p:spPr>
                <a:xfrm>
                  <a:off x="-728825" y="1489053"/>
                  <a:ext cx="62522" cy="34615"/>
                </a:xfrm>
                <a:custGeom>
                  <a:avLst/>
                  <a:gdLst/>
                  <a:ahLst/>
                  <a:cxnLst/>
                  <a:rect l="l" t="t" r="r" b="b"/>
                  <a:pathLst>
                    <a:path w="755" h="418" extrusionOk="0">
                      <a:moveTo>
                        <a:pt x="252" y="1"/>
                      </a:moveTo>
                      <a:cubicBezTo>
                        <a:pt x="205" y="1"/>
                        <a:pt x="159" y="12"/>
                        <a:pt x="123" y="33"/>
                      </a:cubicBezTo>
                      <a:lnTo>
                        <a:pt x="71" y="63"/>
                      </a:lnTo>
                      <a:cubicBezTo>
                        <a:pt x="1" y="106"/>
                        <a:pt x="1" y="170"/>
                        <a:pt x="71" y="213"/>
                      </a:cubicBezTo>
                      <a:lnTo>
                        <a:pt x="366" y="385"/>
                      </a:lnTo>
                      <a:cubicBezTo>
                        <a:pt x="403" y="407"/>
                        <a:pt x="451" y="418"/>
                        <a:pt x="500" y="418"/>
                      </a:cubicBezTo>
                      <a:cubicBezTo>
                        <a:pt x="548" y="418"/>
                        <a:pt x="597" y="407"/>
                        <a:pt x="632" y="385"/>
                      </a:cubicBezTo>
                      <a:lnTo>
                        <a:pt x="684" y="358"/>
                      </a:lnTo>
                      <a:cubicBezTo>
                        <a:pt x="755" y="314"/>
                        <a:pt x="755" y="242"/>
                        <a:pt x="684" y="206"/>
                      </a:cubicBezTo>
                      <a:lnTo>
                        <a:pt x="382" y="33"/>
                      </a:lnTo>
                      <a:cubicBezTo>
                        <a:pt x="346" y="12"/>
                        <a:pt x="299" y="1"/>
                        <a:pt x="25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4"/>
                <p:cNvSpPr/>
                <p:nvPr/>
              </p:nvSpPr>
              <p:spPr>
                <a:xfrm>
                  <a:off x="-844926" y="1475389"/>
                  <a:ext cx="142930" cy="81154"/>
                </a:xfrm>
                <a:custGeom>
                  <a:avLst/>
                  <a:gdLst/>
                  <a:ahLst/>
                  <a:cxnLst/>
                  <a:rect l="l" t="t" r="r" b="b"/>
                  <a:pathLst>
                    <a:path w="1726" h="980" extrusionOk="0">
                      <a:moveTo>
                        <a:pt x="504" y="0"/>
                      </a:moveTo>
                      <a:cubicBezTo>
                        <a:pt x="457" y="0"/>
                        <a:pt x="411" y="11"/>
                        <a:pt x="375" y="33"/>
                      </a:cubicBezTo>
                      <a:lnTo>
                        <a:pt x="73" y="205"/>
                      </a:lnTo>
                      <a:cubicBezTo>
                        <a:pt x="0" y="248"/>
                        <a:pt x="0" y="321"/>
                        <a:pt x="73" y="357"/>
                      </a:cubicBezTo>
                      <a:lnTo>
                        <a:pt x="1085" y="947"/>
                      </a:lnTo>
                      <a:cubicBezTo>
                        <a:pt x="1121" y="969"/>
                        <a:pt x="1170" y="979"/>
                        <a:pt x="1219" y="979"/>
                      </a:cubicBezTo>
                      <a:cubicBezTo>
                        <a:pt x="1268" y="979"/>
                        <a:pt x="1316" y="969"/>
                        <a:pt x="1353" y="947"/>
                      </a:cubicBezTo>
                      <a:lnTo>
                        <a:pt x="1646" y="774"/>
                      </a:lnTo>
                      <a:cubicBezTo>
                        <a:pt x="1725" y="731"/>
                        <a:pt x="1718" y="666"/>
                        <a:pt x="1646" y="623"/>
                      </a:cubicBezTo>
                      <a:lnTo>
                        <a:pt x="633" y="33"/>
                      </a:lnTo>
                      <a:cubicBezTo>
                        <a:pt x="597" y="11"/>
                        <a:pt x="550" y="0"/>
                        <a:pt x="504"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4"/>
                <p:cNvSpPr/>
                <p:nvPr/>
              </p:nvSpPr>
              <p:spPr>
                <a:xfrm>
                  <a:off x="-846665" y="1421230"/>
                  <a:ext cx="64923" cy="35857"/>
                </a:xfrm>
                <a:custGeom>
                  <a:avLst/>
                  <a:gdLst/>
                  <a:ahLst/>
                  <a:cxnLst/>
                  <a:rect l="l" t="t" r="r" b="b"/>
                  <a:pathLst>
                    <a:path w="784" h="433" extrusionOk="0">
                      <a:moveTo>
                        <a:pt x="253" y="1"/>
                      </a:moveTo>
                      <a:cubicBezTo>
                        <a:pt x="205" y="1"/>
                        <a:pt x="158" y="11"/>
                        <a:pt x="123" y="33"/>
                      </a:cubicBezTo>
                      <a:lnTo>
                        <a:pt x="71" y="62"/>
                      </a:lnTo>
                      <a:cubicBezTo>
                        <a:pt x="0" y="98"/>
                        <a:pt x="0" y="169"/>
                        <a:pt x="71" y="212"/>
                      </a:cubicBezTo>
                      <a:lnTo>
                        <a:pt x="396" y="400"/>
                      </a:lnTo>
                      <a:cubicBezTo>
                        <a:pt x="432" y="422"/>
                        <a:pt x="480" y="433"/>
                        <a:pt x="528" y="433"/>
                      </a:cubicBezTo>
                      <a:cubicBezTo>
                        <a:pt x="577" y="433"/>
                        <a:pt x="625" y="422"/>
                        <a:pt x="661" y="400"/>
                      </a:cubicBezTo>
                      <a:lnTo>
                        <a:pt x="711" y="371"/>
                      </a:lnTo>
                      <a:cubicBezTo>
                        <a:pt x="784" y="328"/>
                        <a:pt x="784" y="255"/>
                        <a:pt x="704" y="221"/>
                      </a:cubicBezTo>
                      <a:lnTo>
                        <a:pt x="389" y="33"/>
                      </a:lnTo>
                      <a:cubicBezTo>
                        <a:pt x="349" y="11"/>
                        <a:pt x="300" y="1"/>
                        <a:pt x="25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4"/>
                <p:cNvSpPr/>
                <p:nvPr/>
              </p:nvSpPr>
              <p:spPr>
                <a:xfrm>
                  <a:off x="-903805" y="1387940"/>
                  <a:ext cx="63764" cy="35194"/>
                </a:xfrm>
                <a:custGeom>
                  <a:avLst/>
                  <a:gdLst/>
                  <a:ahLst/>
                  <a:cxnLst/>
                  <a:rect l="l" t="t" r="r" b="b"/>
                  <a:pathLst>
                    <a:path w="770" h="425" extrusionOk="0">
                      <a:moveTo>
                        <a:pt x="252" y="1"/>
                      </a:moveTo>
                      <a:cubicBezTo>
                        <a:pt x="205" y="1"/>
                        <a:pt x="158" y="11"/>
                        <a:pt x="123" y="33"/>
                      </a:cubicBezTo>
                      <a:lnTo>
                        <a:pt x="71" y="62"/>
                      </a:lnTo>
                      <a:cubicBezTo>
                        <a:pt x="0" y="105"/>
                        <a:pt x="0" y="169"/>
                        <a:pt x="71" y="212"/>
                      </a:cubicBezTo>
                      <a:lnTo>
                        <a:pt x="382" y="392"/>
                      </a:lnTo>
                      <a:cubicBezTo>
                        <a:pt x="417" y="413"/>
                        <a:pt x="465" y="424"/>
                        <a:pt x="514" y="424"/>
                      </a:cubicBezTo>
                      <a:cubicBezTo>
                        <a:pt x="562" y="424"/>
                        <a:pt x="611" y="413"/>
                        <a:pt x="647" y="392"/>
                      </a:cubicBezTo>
                      <a:lnTo>
                        <a:pt x="697" y="364"/>
                      </a:lnTo>
                      <a:cubicBezTo>
                        <a:pt x="770" y="321"/>
                        <a:pt x="770" y="255"/>
                        <a:pt x="697" y="212"/>
                      </a:cubicBezTo>
                      <a:lnTo>
                        <a:pt x="382" y="33"/>
                      </a:lnTo>
                      <a:cubicBezTo>
                        <a:pt x="345" y="11"/>
                        <a:pt x="298" y="1"/>
                        <a:pt x="25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4"/>
                <p:cNvSpPr/>
                <p:nvPr/>
              </p:nvSpPr>
              <p:spPr>
                <a:xfrm>
                  <a:off x="-959785" y="1355809"/>
                  <a:ext cx="62604" cy="34615"/>
                </a:xfrm>
                <a:custGeom>
                  <a:avLst/>
                  <a:gdLst/>
                  <a:ahLst/>
                  <a:cxnLst/>
                  <a:rect l="l" t="t" r="r" b="b"/>
                  <a:pathLst>
                    <a:path w="756" h="418" extrusionOk="0">
                      <a:moveTo>
                        <a:pt x="248" y="0"/>
                      </a:moveTo>
                      <a:cubicBezTo>
                        <a:pt x="199" y="0"/>
                        <a:pt x="151" y="11"/>
                        <a:pt x="116" y="33"/>
                      </a:cubicBezTo>
                      <a:lnTo>
                        <a:pt x="73" y="62"/>
                      </a:lnTo>
                      <a:cubicBezTo>
                        <a:pt x="0" y="97"/>
                        <a:pt x="0" y="169"/>
                        <a:pt x="73" y="212"/>
                      </a:cubicBezTo>
                      <a:lnTo>
                        <a:pt x="368" y="385"/>
                      </a:lnTo>
                      <a:cubicBezTo>
                        <a:pt x="403" y="406"/>
                        <a:pt x="451" y="417"/>
                        <a:pt x="500" y="417"/>
                      </a:cubicBezTo>
                      <a:cubicBezTo>
                        <a:pt x="548" y="417"/>
                        <a:pt x="597" y="406"/>
                        <a:pt x="633" y="385"/>
                      </a:cubicBezTo>
                      <a:lnTo>
                        <a:pt x="683" y="355"/>
                      </a:lnTo>
                      <a:cubicBezTo>
                        <a:pt x="756" y="312"/>
                        <a:pt x="756" y="241"/>
                        <a:pt x="676" y="205"/>
                      </a:cubicBezTo>
                      <a:lnTo>
                        <a:pt x="381" y="33"/>
                      </a:lnTo>
                      <a:cubicBezTo>
                        <a:pt x="345" y="11"/>
                        <a:pt x="296" y="0"/>
                        <a:pt x="248"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4"/>
                <p:cNvSpPr/>
                <p:nvPr/>
              </p:nvSpPr>
              <p:spPr>
                <a:xfrm>
                  <a:off x="-1016345" y="1376678"/>
                  <a:ext cx="82727" cy="46456"/>
                </a:xfrm>
                <a:custGeom>
                  <a:avLst/>
                  <a:gdLst/>
                  <a:ahLst/>
                  <a:cxnLst/>
                  <a:rect l="l" t="t" r="r" b="b"/>
                  <a:pathLst>
                    <a:path w="999" h="561" extrusionOk="0">
                      <a:moveTo>
                        <a:pt x="500" y="0"/>
                      </a:moveTo>
                      <a:cubicBezTo>
                        <a:pt x="451" y="0"/>
                        <a:pt x="403" y="11"/>
                        <a:pt x="367" y="33"/>
                      </a:cubicBezTo>
                      <a:lnTo>
                        <a:pt x="72" y="205"/>
                      </a:lnTo>
                      <a:cubicBezTo>
                        <a:pt x="0" y="248"/>
                        <a:pt x="0" y="312"/>
                        <a:pt x="72" y="355"/>
                      </a:cubicBezTo>
                      <a:lnTo>
                        <a:pt x="367" y="528"/>
                      </a:lnTo>
                      <a:cubicBezTo>
                        <a:pt x="403" y="549"/>
                        <a:pt x="451" y="560"/>
                        <a:pt x="500" y="560"/>
                      </a:cubicBezTo>
                      <a:cubicBezTo>
                        <a:pt x="548" y="560"/>
                        <a:pt x="597" y="549"/>
                        <a:pt x="633" y="528"/>
                      </a:cubicBezTo>
                      <a:lnTo>
                        <a:pt x="928" y="355"/>
                      </a:lnTo>
                      <a:cubicBezTo>
                        <a:pt x="999" y="312"/>
                        <a:pt x="999" y="241"/>
                        <a:pt x="928" y="205"/>
                      </a:cubicBezTo>
                      <a:lnTo>
                        <a:pt x="633"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4"/>
                <p:cNvSpPr/>
                <p:nvPr/>
              </p:nvSpPr>
              <p:spPr>
                <a:xfrm>
                  <a:off x="-960365" y="1408808"/>
                  <a:ext cx="84632" cy="47036"/>
                </a:xfrm>
                <a:custGeom>
                  <a:avLst/>
                  <a:gdLst/>
                  <a:ahLst/>
                  <a:cxnLst/>
                  <a:rect l="l" t="t" r="r" b="b"/>
                  <a:pathLst>
                    <a:path w="1022" h="568" extrusionOk="0">
                      <a:moveTo>
                        <a:pt x="502" y="0"/>
                      </a:moveTo>
                      <a:cubicBezTo>
                        <a:pt x="454" y="0"/>
                        <a:pt x="406" y="11"/>
                        <a:pt x="366" y="33"/>
                      </a:cubicBezTo>
                      <a:lnTo>
                        <a:pt x="73" y="205"/>
                      </a:lnTo>
                      <a:cubicBezTo>
                        <a:pt x="0" y="248"/>
                        <a:pt x="0" y="319"/>
                        <a:pt x="73" y="355"/>
                      </a:cubicBezTo>
                      <a:lnTo>
                        <a:pt x="382" y="535"/>
                      </a:lnTo>
                      <a:cubicBezTo>
                        <a:pt x="421" y="556"/>
                        <a:pt x="470" y="567"/>
                        <a:pt x="517" y="567"/>
                      </a:cubicBezTo>
                      <a:cubicBezTo>
                        <a:pt x="564" y="567"/>
                        <a:pt x="611" y="556"/>
                        <a:pt x="647" y="535"/>
                      </a:cubicBezTo>
                      <a:lnTo>
                        <a:pt x="942" y="362"/>
                      </a:lnTo>
                      <a:cubicBezTo>
                        <a:pt x="1022" y="319"/>
                        <a:pt x="1013" y="255"/>
                        <a:pt x="942" y="212"/>
                      </a:cubicBezTo>
                      <a:lnTo>
                        <a:pt x="633" y="33"/>
                      </a:lnTo>
                      <a:cubicBezTo>
                        <a:pt x="597" y="11"/>
                        <a:pt x="550" y="0"/>
                        <a:pt x="50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4"/>
                <p:cNvSpPr/>
                <p:nvPr/>
              </p:nvSpPr>
              <p:spPr>
                <a:xfrm>
                  <a:off x="-903225" y="1442099"/>
                  <a:ext cx="85211" cy="47699"/>
                </a:xfrm>
                <a:custGeom>
                  <a:avLst/>
                  <a:gdLst/>
                  <a:ahLst/>
                  <a:cxnLst/>
                  <a:rect l="l" t="t" r="r" b="b"/>
                  <a:pathLst>
                    <a:path w="1029" h="576" extrusionOk="0">
                      <a:moveTo>
                        <a:pt x="503" y="0"/>
                      </a:moveTo>
                      <a:cubicBezTo>
                        <a:pt x="457" y="0"/>
                        <a:pt x="410" y="11"/>
                        <a:pt x="375" y="33"/>
                      </a:cubicBezTo>
                      <a:lnTo>
                        <a:pt x="73" y="205"/>
                      </a:lnTo>
                      <a:cubicBezTo>
                        <a:pt x="0" y="248"/>
                        <a:pt x="0" y="314"/>
                        <a:pt x="73" y="357"/>
                      </a:cubicBezTo>
                      <a:lnTo>
                        <a:pt x="395" y="543"/>
                      </a:lnTo>
                      <a:cubicBezTo>
                        <a:pt x="432" y="565"/>
                        <a:pt x="480" y="576"/>
                        <a:pt x="529" y="576"/>
                      </a:cubicBezTo>
                      <a:cubicBezTo>
                        <a:pt x="577" y="576"/>
                        <a:pt x="626" y="565"/>
                        <a:pt x="661" y="543"/>
                      </a:cubicBezTo>
                      <a:lnTo>
                        <a:pt x="956" y="371"/>
                      </a:lnTo>
                      <a:cubicBezTo>
                        <a:pt x="1028" y="328"/>
                        <a:pt x="1028" y="255"/>
                        <a:pt x="956" y="219"/>
                      </a:cubicBezTo>
                      <a:lnTo>
                        <a:pt x="633" y="33"/>
                      </a:lnTo>
                      <a:cubicBezTo>
                        <a:pt x="597" y="11"/>
                        <a:pt x="550" y="0"/>
                        <a:pt x="50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4"/>
                <p:cNvSpPr/>
                <p:nvPr/>
              </p:nvSpPr>
              <p:spPr>
                <a:xfrm>
                  <a:off x="-1130128" y="1257512"/>
                  <a:ext cx="63847" cy="35277"/>
                </a:xfrm>
                <a:custGeom>
                  <a:avLst/>
                  <a:gdLst/>
                  <a:ahLst/>
                  <a:cxnLst/>
                  <a:rect l="l" t="t" r="r" b="b"/>
                  <a:pathLst>
                    <a:path w="771" h="426" extrusionOk="0">
                      <a:moveTo>
                        <a:pt x="257" y="1"/>
                      </a:moveTo>
                      <a:cubicBezTo>
                        <a:pt x="208" y="1"/>
                        <a:pt x="160" y="11"/>
                        <a:pt x="123" y="33"/>
                      </a:cubicBezTo>
                      <a:lnTo>
                        <a:pt x="73" y="62"/>
                      </a:lnTo>
                      <a:cubicBezTo>
                        <a:pt x="1" y="105"/>
                        <a:pt x="9" y="171"/>
                        <a:pt x="80" y="214"/>
                      </a:cubicBezTo>
                      <a:lnTo>
                        <a:pt x="389" y="393"/>
                      </a:lnTo>
                      <a:cubicBezTo>
                        <a:pt x="425" y="415"/>
                        <a:pt x="472" y="426"/>
                        <a:pt x="519" y="426"/>
                      </a:cubicBezTo>
                      <a:cubicBezTo>
                        <a:pt x="566" y="426"/>
                        <a:pt x="612" y="415"/>
                        <a:pt x="648" y="393"/>
                      </a:cubicBezTo>
                      <a:lnTo>
                        <a:pt x="700" y="364"/>
                      </a:lnTo>
                      <a:cubicBezTo>
                        <a:pt x="770" y="321"/>
                        <a:pt x="770" y="257"/>
                        <a:pt x="700" y="214"/>
                      </a:cubicBezTo>
                      <a:lnTo>
                        <a:pt x="389" y="33"/>
                      </a:lnTo>
                      <a:cubicBezTo>
                        <a:pt x="354" y="11"/>
                        <a:pt x="305" y="1"/>
                        <a:pt x="257"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4"/>
                <p:cNvSpPr/>
                <p:nvPr/>
              </p:nvSpPr>
              <p:spPr>
                <a:xfrm>
                  <a:off x="-957963" y="1674633"/>
                  <a:ext cx="89932" cy="50348"/>
                </a:xfrm>
                <a:custGeom>
                  <a:avLst/>
                  <a:gdLst/>
                  <a:ahLst/>
                  <a:cxnLst/>
                  <a:rect l="l" t="t" r="r" b="b"/>
                  <a:pathLst>
                    <a:path w="1086" h="608" extrusionOk="0">
                      <a:moveTo>
                        <a:pt x="514" y="1"/>
                      </a:moveTo>
                      <a:cubicBezTo>
                        <a:pt x="465" y="1"/>
                        <a:pt x="416" y="10"/>
                        <a:pt x="380" y="28"/>
                      </a:cubicBezTo>
                      <a:lnTo>
                        <a:pt x="71" y="207"/>
                      </a:lnTo>
                      <a:cubicBezTo>
                        <a:pt x="1" y="251"/>
                        <a:pt x="1" y="323"/>
                        <a:pt x="78" y="366"/>
                      </a:cubicBezTo>
                      <a:lnTo>
                        <a:pt x="446" y="575"/>
                      </a:lnTo>
                      <a:cubicBezTo>
                        <a:pt x="482" y="596"/>
                        <a:pt x="530" y="607"/>
                        <a:pt x="579" y="607"/>
                      </a:cubicBezTo>
                      <a:cubicBezTo>
                        <a:pt x="627" y="607"/>
                        <a:pt x="675" y="596"/>
                        <a:pt x="711" y="575"/>
                      </a:cubicBezTo>
                      <a:lnTo>
                        <a:pt x="1013" y="395"/>
                      </a:lnTo>
                      <a:cubicBezTo>
                        <a:pt x="1086" y="359"/>
                        <a:pt x="1086" y="287"/>
                        <a:pt x="1013" y="244"/>
                      </a:cubicBezTo>
                      <a:lnTo>
                        <a:pt x="648" y="28"/>
                      </a:lnTo>
                      <a:cubicBezTo>
                        <a:pt x="611" y="10"/>
                        <a:pt x="563"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4"/>
                <p:cNvSpPr/>
                <p:nvPr/>
              </p:nvSpPr>
              <p:spPr>
                <a:xfrm>
                  <a:off x="-1942505" y="1547517"/>
                  <a:ext cx="51756" cy="59872"/>
                </a:xfrm>
                <a:custGeom>
                  <a:avLst/>
                  <a:gdLst/>
                  <a:ahLst/>
                  <a:cxnLst/>
                  <a:rect l="l" t="t" r="r" b="b"/>
                  <a:pathLst>
                    <a:path w="625" h="723" extrusionOk="0">
                      <a:moveTo>
                        <a:pt x="294" y="0"/>
                      </a:moveTo>
                      <a:cubicBezTo>
                        <a:pt x="285" y="0"/>
                        <a:pt x="276" y="1"/>
                        <a:pt x="266" y="4"/>
                      </a:cubicBezTo>
                      <a:cubicBezTo>
                        <a:pt x="245" y="10"/>
                        <a:pt x="223" y="17"/>
                        <a:pt x="193" y="33"/>
                      </a:cubicBezTo>
                      <a:lnTo>
                        <a:pt x="0" y="147"/>
                      </a:lnTo>
                      <a:lnTo>
                        <a:pt x="223" y="276"/>
                      </a:lnTo>
                      <a:lnTo>
                        <a:pt x="338" y="571"/>
                      </a:lnTo>
                      <a:lnTo>
                        <a:pt x="230" y="723"/>
                      </a:lnTo>
                      <a:cubicBezTo>
                        <a:pt x="323" y="664"/>
                        <a:pt x="424" y="607"/>
                        <a:pt x="504" y="564"/>
                      </a:cubicBezTo>
                      <a:cubicBezTo>
                        <a:pt x="511" y="557"/>
                        <a:pt x="525" y="550"/>
                        <a:pt x="531" y="542"/>
                      </a:cubicBezTo>
                      <a:cubicBezTo>
                        <a:pt x="538" y="535"/>
                        <a:pt x="547" y="528"/>
                        <a:pt x="554" y="521"/>
                      </a:cubicBezTo>
                      <a:cubicBezTo>
                        <a:pt x="568" y="507"/>
                        <a:pt x="581" y="485"/>
                        <a:pt x="590" y="471"/>
                      </a:cubicBezTo>
                      <a:cubicBezTo>
                        <a:pt x="597" y="471"/>
                        <a:pt x="597" y="471"/>
                        <a:pt x="597" y="464"/>
                      </a:cubicBezTo>
                      <a:cubicBezTo>
                        <a:pt x="597" y="464"/>
                        <a:pt x="604" y="456"/>
                        <a:pt x="604" y="449"/>
                      </a:cubicBezTo>
                      <a:cubicBezTo>
                        <a:pt x="604" y="449"/>
                        <a:pt x="604" y="442"/>
                        <a:pt x="611" y="442"/>
                      </a:cubicBezTo>
                      <a:lnTo>
                        <a:pt x="611" y="428"/>
                      </a:lnTo>
                      <a:cubicBezTo>
                        <a:pt x="611" y="421"/>
                        <a:pt x="618" y="421"/>
                        <a:pt x="618" y="412"/>
                      </a:cubicBezTo>
                      <a:lnTo>
                        <a:pt x="618" y="405"/>
                      </a:lnTo>
                      <a:cubicBezTo>
                        <a:pt x="618" y="399"/>
                        <a:pt x="625" y="392"/>
                        <a:pt x="625" y="385"/>
                      </a:cubicBezTo>
                      <a:lnTo>
                        <a:pt x="625" y="355"/>
                      </a:lnTo>
                      <a:lnTo>
                        <a:pt x="625" y="349"/>
                      </a:lnTo>
                      <a:lnTo>
                        <a:pt x="625" y="335"/>
                      </a:lnTo>
                      <a:cubicBezTo>
                        <a:pt x="625" y="305"/>
                        <a:pt x="625" y="283"/>
                        <a:pt x="611" y="240"/>
                      </a:cubicBezTo>
                      <a:cubicBezTo>
                        <a:pt x="611" y="233"/>
                        <a:pt x="604" y="212"/>
                        <a:pt x="597" y="205"/>
                      </a:cubicBezTo>
                      <a:cubicBezTo>
                        <a:pt x="590" y="190"/>
                        <a:pt x="590" y="190"/>
                        <a:pt x="575" y="162"/>
                      </a:cubicBezTo>
                      <a:cubicBezTo>
                        <a:pt x="575" y="154"/>
                        <a:pt x="561" y="126"/>
                        <a:pt x="525" y="97"/>
                      </a:cubicBezTo>
                      <a:cubicBezTo>
                        <a:pt x="504" y="76"/>
                        <a:pt x="481" y="54"/>
                        <a:pt x="468" y="47"/>
                      </a:cubicBezTo>
                      <a:cubicBezTo>
                        <a:pt x="431" y="24"/>
                        <a:pt x="381" y="4"/>
                        <a:pt x="338" y="4"/>
                      </a:cubicBezTo>
                      <a:cubicBezTo>
                        <a:pt x="328" y="4"/>
                        <a:pt x="312" y="0"/>
                        <a:pt x="294" y="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p:nvPr/>
              </p:nvSpPr>
              <p:spPr>
                <a:xfrm>
                  <a:off x="-1945569" y="1594803"/>
                  <a:ext cx="31137" cy="26168"/>
                </a:xfrm>
                <a:custGeom>
                  <a:avLst/>
                  <a:gdLst/>
                  <a:ahLst/>
                  <a:cxnLst/>
                  <a:rect l="l" t="t" r="r" b="b"/>
                  <a:pathLst>
                    <a:path w="376" h="316" extrusionOk="0">
                      <a:moveTo>
                        <a:pt x="375" y="0"/>
                      </a:moveTo>
                      <a:lnTo>
                        <a:pt x="116" y="152"/>
                      </a:lnTo>
                      <a:lnTo>
                        <a:pt x="73" y="216"/>
                      </a:lnTo>
                      <a:lnTo>
                        <a:pt x="1" y="316"/>
                      </a:lnTo>
                      <a:lnTo>
                        <a:pt x="260" y="166"/>
                      </a:lnTo>
                      <a:lnTo>
                        <a:pt x="267" y="152"/>
                      </a:lnTo>
                      <a:lnTo>
                        <a:pt x="375"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4"/>
                <p:cNvSpPr/>
                <p:nvPr/>
              </p:nvSpPr>
              <p:spPr>
                <a:xfrm>
                  <a:off x="-2344388" y="1571616"/>
                  <a:ext cx="398896" cy="230957"/>
                </a:xfrm>
                <a:custGeom>
                  <a:avLst/>
                  <a:gdLst/>
                  <a:ahLst/>
                  <a:cxnLst/>
                  <a:rect l="l" t="t" r="r" b="b"/>
                  <a:pathLst>
                    <a:path w="4817" h="2789" extrusionOk="0">
                      <a:moveTo>
                        <a:pt x="4594" y="1"/>
                      </a:moveTo>
                      <a:lnTo>
                        <a:pt x="0" y="2659"/>
                      </a:lnTo>
                      <a:lnTo>
                        <a:pt x="232" y="2788"/>
                      </a:lnTo>
                      <a:lnTo>
                        <a:pt x="4644" y="237"/>
                      </a:lnTo>
                      <a:lnTo>
                        <a:pt x="4817" y="137"/>
                      </a:lnTo>
                      <a:lnTo>
                        <a:pt x="4631" y="21"/>
                      </a:lnTo>
                      <a:lnTo>
                        <a:pt x="4594"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4"/>
                <p:cNvSpPr/>
                <p:nvPr/>
              </p:nvSpPr>
              <p:spPr>
                <a:xfrm>
                  <a:off x="-2325259" y="1582878"/>
                  <a:ext cx="389373" cy="244704"/>
                </a:xfrm>
                <a:custGeom>
                  <a:avLst/>
                  <a:gdLst/>
                  <a:ahLst/>
                  <a:cxnLst/>
                  <a:rect l="l" t="t" r="r" b="b"/>
                  <a:pathLst>
                    <a:path w="4702" h="2955" extrusionOk="0">
                      <a:moveTo>
                        <a:pt x="4586" y="1"/>
                      </a:moveTo>
                      <a:lnTo>
                        <a:pt x="4413" y="101"/>
                      </a:lnTo>
                      <a:lnTo>
                        <a:pt x="1" y="2652"/>
                      </a:lnTo>
                      <a:lnTo>
                        <a:pt x="114" y="2954"/>
                      </a:lnTo>
                      <a:lnTo>
                        <a:pt x="4622" y="346"/>
                      </a:lnTo>
                      <a:lnTo>
                        <a:pt x="4701" y="296"/>
                      </a:lnTo>
                      <a:lnTo>
                        <a:pt x="4586"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4"/>
                <p:cNvSpPr/>
                <p:nvPr/>
              </p:nvSpPr>
              <p:spPr>
                <a:xfrm>
                  <a:off x="-1945569" y="1570373"/>
                  <a:ext cx="31137" cy="37016"/>
                </a:xfrm>
                <a:custGeom>
                  <a:avLst/>
                  <a:gdLst/>
                  <a:ahLst/>
                  <a:cxnLst/>
                  <a:rect l="l" t="t" r="r" b="b"/>
                  <a:pathLst>
                    <a:path w="376" h="447" extrusionOk="0">
                      <a:moveTo>
                        <a:pt x="260" y="0"/>
                      </a:moveTo>
                      <a:lnTo>
                        <a:pt x="1" y="152"/>
                      </a:lnTo>
                      <a:lnTo>
                        <a:pt x="116" y="447"/>
                      </a:lnTo>
                      <a:lnTo>
                        <a:pt x="375" y="295"/>
                      </a:lnTo>
                      <a:lnTo>
                        <a:pt x="260"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4"/>
                <p:cNvSpPr/>
                <p:nvPr/>
              </p:nvSpPr>
              <p:spPr>
                <a:xfrm>
                  <a:off x="-1963953" y="1559608"/>
                  <a:ext cx="39914" cy="23352"/>
                </a:xfrm>
                <a:custGeom>
                  <a:avLst/>
                  <a:gdLst/>
                  <a:ahLst/>
                  <a:cxnLst/>
                  <a:rect l="l" t="t" r="r" b="b"/>
                  <a:pathLst>
                    <a:path w="482" h="282" extrusionOk="0">
                      <a:moveTo>
                        <a:pt x="252" y="1"/>
                      </a:moveTo>
                      <a:lnTo>
                        <a:pt x="0" y="146"/>
                      </a:lnTo>
                      <a:lnTo>
                        <a:pt x="37" y="166"/>
                      </a:lnTo>
                      <a:lnTo>
                        <a:pt x="223" y="282"/>
                      </a:lnTo>
                      <a:lnTo>
                        <a:pt x="482" y="130"/>
                      </a:lnTo>
                      <a:lnTo>
                        <a:pt x="259"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377678" y="1791811"/>
                  <a:ext cx="61942" cy="57222"/>
                </a:xfrm>
                <a:custGeom>
                  <a:avLst/>
                  <a:gdLst/>
                  <a:ahLst/>
                  <a:cxnLst/>
                  <a:rect l="l" t="t" r="r" b="b"/>
                  <a:pathLst>
                    <a:path w="748" h="691" extrusionOk="0">
                      <a:moveTo>
                        <a:pt x="402" y="0"/>
                      </a:moveTo>
                      <a:cubicBezTo>
                        <a:pt x="402" y="0"/>
                        <a:pt x="180" y="223"/>
                        <a:pt x="0" y="404"/>
                      </a:cubicBezTo>
                      <a:lnTo>
                        <a:pt x="0" y="411"/>
                      </a:lnTo>
                      <a:cubicBezTo>
                        <a:pt x="0" y="411"/>
                        <a:pt x="173" y="490"/>
                        <a:pt x="152" y="690"/>
                      </a:cubicBezTo>
                      <a:cubicBezTo>
                        <a:pt x="375" y="647"/>
                        <a:pt x="634" y="590"/>
                        <a:pt x="634" y="590"/>
                      </a:cubicBezTo>
                      <a:lnTo>
                        <a:pt x="747" y="431"/>
                      </a:lnTo>
                      <a:lnTo>
                        <a:pt x="634" y="129"/>
                      </a:lnTo>
                      <a:lnTo>
                        <a:pt x="4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2400037" y="1825184"/>
                  <a:ext cx="36685" cy="28735"/>
                </a:xfrm>
                <a:custGeom>
                  <a:avLst/>
                  <a:gdLst/>
                  <a:ahLst/>
                  <a:cxnLst/>
                  <a:rect l="l" t="t" r="r" b="b"/>
                  <a:pathLst>
                    <a:path w="443" h="347" extrusionOk="0">
                      <a:moveTo>
                        <a:pt x="270" y="1"/>
                      </a:moveTo>
                      <a:cubicBezTo>
                        <a:pt x="170" y="101"/>
                        <a:pt x="91" y="194"/>
                        <a:pt x="55" y="230"/>
                      </a:cubicBezTo>
                      <a:cubicBezTo>
                        <a:pt x="1" y="284"/>
                        <a:pt x="23" y="346"/>
                        <a:pt x="99" y="346"/>
                      </a:cubicBezTo>
                      <a:cubicBezTo>
                        <a:pt x="103" y="346"/>
                        <a:pt x="107" y="346"/>
                        <a:pt x="112" y="346"/>
                      </a:cubicBezTo>
                      <a:cubicBezTo>
                        <a:pt x="148" y="337"/>
                        <a:pt x="277" y="316"/>
                        <a:pt x="422" y="287"/>
                      </a:cubicBezTo>
                      <a:cubicBezTo>
                        <a:pt x="443" y="87"/>
                        <a:pt x="270" y="8"/>
                        <a:pt x="270" y="8"/>
                      </a:cubicBezTo>
                      <a:lnTo>
                        <a:pt x="270"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2365091" y="1848951"/>
                  <a:ext cx="83" cy="83"/>
                </a:xfrm>
                <a:custGeom>
                  <a:avLst/>
                  <a:gdLst/>
                  <a:ahLst/>
                  <a:cxnLst/>
                  <a:rect l="l" t="t" r="r" b="b"/>
                  <a:pathLst>
                    <a:path w="1" h="1" extrusionOk="0">
                      <a:moveTo>
                        <a:pt x="0" y="0"/>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365091" y="1848951"/>
                  <a:ext cx="83" cy="83"/>
                </a:xfrm>
                <a:custGeom>
                  <a:avLst/>
                  <a:gdLst/>
                  <a:ahLst/>
                  <a:cxnLst/>
                  <a:rect l="l" t="t" r="r" b="b"/>
                  <a:pathLst>
                    <a:path w="1" h="1" fill="none" extrusionOk="0">
                      <a:moveTo>
                        <a:pt x="0" y="0"/>
                      </a:moveTo>
                      <a:lnTo>
                        <a:pt x="0"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325259" y="1607307"/>
                  <a:ext cx="389373" cy="233359"/>
                </a:xfrm>
                <a:custGeom>
                  <a:avLst/>
                  <a:gdLst/>
                  <a:ahLst/>
                  <a:cxnLst/>
                  <a:rect l="l" t="t" r="r" b="b"/>
                  <a:pathLst>
                    <a:path w="4702" h="2818" extrusionOk="0">
                      <a:moveTo>
                        <a:pt x="4701" y="1"/>
                      </a:moveTo>
                      <a:lnTo>
                        <a:pt x="4622" y="51"/>
                      </a:lnTo>
                      <a:lnTo>
                        <a:pt x="114" y="2659"/>
                      </a:lnTo>
                      <a:lnTo>
                        <a:pt x="1" y="2818"/>
                      </a:lnTo>
                      <a:lnTo>
                        <a:pt x="4586" y="165"/>
                      </a:lnTo>
                      <a:lnTo>
                        <a:pt x="4658" y="65"/>
                      </a:lnTo>
                      <a:lnTo>
                        <a:pt x="4701"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271100" y="1785931"/>
                  <a:ext cx="781064" cy="307308"/>
                </a:xfrm>
                <a:custGeom>
                  <a:avLst/>
                  <a:gdLst/>
                  <a:ahLst/>
                  <a:cxnLst/>
                  <a:rect l="l" t="t" r="r" b="b"/>
                  <a:pathLst>
                    <a:path w="9432" h="3711" extrusionOk="0">
                      <a:moveTo>
                        <a:pt x="9432" y="0"/>
                      </a:moveTo>
                      <a:cubicBezTo>
                        <a:pt x="9432" y="35"/>
                        <a:pt x="9409" y="71"/>
                        <a:pt x="9366" y="93"/>
                      </a:cubicBezTo>
                      <a:lnTo>
                        <a:pt x="3875" y="3285"/>
                      </a:lnTo>
                      <a:cubicBezTo>
                        <a:pt x="3828" y="3310"/>
                        <a:pt x="3769" y="3322"/>
                        <a:pt x="3709" y="3322"/>
                      </a:cubicBezTo>
                      <a:cubicBezTo>
                        <a:pt x="3650" y="3322"/>
                        <a:pt x="3590" y="3310"/>
                        <a:pt x="3544" y="3285"/>
                      </a:cubicBezTo>
                      <a:lnTo>
                        <a:pt x="7" y="1242"/>
                      </a:lnTo>
                      <a:lnTo>
                        <a:pt x="7" y="1624"/>
                      </a:lnTo>
                      <a:lnTo>
                        <a:pt x="0" y="1631"/>
                      </a:lnTo>
                      <a:lnTo>
                        <a:pt x="107" y="1689"/>
                      </a:lnTo>
                      <a:lnTo>
                        <a:pt x="116" y="1380"/>
                      </a:lnTo>
                      <a:lnTo>
                        <a:pt x="332" y="1510"/>
                      </a:lnTo>
                      <a:lnTo>
                        <a:pt x="332" y="1819"/>
                      </a:lnTo>
                      <a:lnTo>
                        <a:pt x="3544" y="3673"/>
                      </a:lnTo>
                      <a:cubicBezTo>
                        <a:pt x="3590" y="3698"/>
                        <a:pt x="3650" y="3711"/>
                        <a:pt x="3709" y="3711"/>
                      </a:cubicBezTo>
                      <a:cubicBezTo>
                        <a:pt x="3769" y="3711"/>
                        <a:pt x="3828" y="3698"/>
                        <a:pt x="3875" y="3673"/>
                      </a:cubicBezTo>
                      <a:lnTo>
                        <a:pt x="9366" y="482"/>
                      </a:lnTo>
                      <a:cubicBezTo>
                        <a:pt x="9409" y="459"/>
                        <a:pt x="9432" y="423"/>
                        <a:pt x="9432" y="388"/>
                      </a:cubicBezTo>
                      <a:lnTo>
                        <a:pt x="9432"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279381" y="1879922"/>
                  <a:ext cx="8943" cy="41074"/>
                </a:xfrm>
                <a:custGeom>
                  <a:avLst/>
                  <a:gdLst/>
                  <a:ahLst/>
                  <a:cxnLst/>
                  <a:rect l="l" t="t" r="r" b="b"/>
                  <a:pathLst>
                    <a:path w="108" h="496" extrusionOk="0">
                      <a:moveTo>
                        <a:pt x="0" y="0"/>
                      </a:moveTo>
                      <a:lnTo>
                        <a:pt x="0" y="382"/>
                      </a:lnTo>
                      <a:cubicBezTo>
                        <a:pt x="0" y="409"/>
                        <a:pt x="21" y="445"/>
                        <a:pt x="64" y="468"/>
                      </a:cubicBezTo>
                      <a:lnTo>
                        <a:pt x="100" y="496"/>
                      </a:lnTo>
                      <a:lnTo>
                        <a:pt x="107" y="489"/>
                      </a:lnTo>
                      <a:lnTo>
                        <a:pt x="107" y="107"/>
                      </a:lnTo>
                      <a:lnTo>
                        <a:pt x="64" y="87"/>
                      </a:lnTo>
                      <a:cubicBezTo>
                        <a:pt x="28" y="57"/>
                        <a:pt x="7" y="30"/>
                        <a:pt x="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279381" y="1878763"/>
                  <a:ext cx="83" cy="1242"/>
                </a:xfrm>
                <a:custGeom>
                  <a:avLst/>
                  <a:gdLst/>
                  <a:ahLst/>
                  <a:cxnLst/>
                  <a:rect l="l" t="t" r="r" b="b"/>
                  <a:pathLst>
                    <a:path w="1" h="15" extrusionOk="0">
                      <a:moveTo>
                        <a:pt x="0" y="14"/>
                      </a:moveTo>
                      <a:lnTo>
                        <a:pt x="0"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279381" y="1878763"/>
                  <a:ext cx="83" cy="1242"/>
                </a:xfrm>
                <a:custGeom>
                  <a:avLst/>
                  <a:gdLst/>
                  <a:ahLst/>
                  <a:cxnLst/>
                  <a:rect l="l" t="t" r="r" b="b"/>
                  <a:pathLst>
                    <a:path w="1" h="15" fill="none" extrusionOk="0">
                      <a:moveTo>
                        <a:pt x="0" y="14"/>
                      </a:moveTo>
                      <a:lnTo>
                        <a:pt x="0" y="1"/>
                      </a:lnTo>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2279381" y="1598820"/>
                  <a:ext cx="789345" cy="457856"/>
                </a:xfrm>
                <a:custGeom>
                  <a:avLst/>
                  <a:gdLst/>
                  <a:ahLst/>
                  <a:cxnLst/>
                  <a:rect l="l" t="t" r="r" b="b"/>
                  <a:pathLst>
                    <a:path w="9532" h="5529" extrusionOk="0">
                      <a:moveTo>
                        <a:pt x="5860" y="667"/>
                      </a:moveTo>
                      <a:cubicBezTo>
                        <a:pt x="5910" y="667"/>
                        <a:pt x="5959" y="678"/>
                        <a:pt x="5995" y="699"/>
                      </a:cubicBezTo>
                      <a:lnTo>
                        <a:pt x="8143" y="1936"/>
                      </a:lnTo>
                      <a:cubicBezTo>
                        <a:pt x="8222" y="1979"/>
                        <a:pt x="8222" y="2050"/>
                        <a:pt x="8143" y="2093"/>
                      </a:cubicBezTo>
                      <a:lnTo>
                        <a:pt x="7108" y="2697"/>
                      </a:lnTo>
                      <a:cubicBezTo>
                        <a:pt x="7069" y="2718"/>
                        <a:pt x="7019" y="2729"/>
                        <a:pt x="6970" y="2729"/>
                      </a:cubicBezTo>
                      <a:cubicBezTo>
                        <a:pt x="6920" y="2729"/>
                        <a:pt x="6871" y="2718"/>
                        <a:pt x="6835" y="2697"/>
                      </a:cubicBezTo>
                      <a:lnTo>
                        <a:pt x="4686" y="1462"/>
                      </a:lnTo>
                      <a:cubicBezTo>
                        <a:pt x="4606" y="1418"/>
                        <a:pt x="4606" y="1346"/>
                        <a:pt x="4686" y="1303"/>
                      </a:cubicBezTo>
                      <a:lnTo>
                        <a:pt x="5721" y="699"/>
                      </a:lnTo>
                      <a:cubicBezTo>
                        <a:pt x="5760" y="678"/>
                        <a:pt x="5811" y="667"/>
                        <a:pt x="5860" y="667"/>
                      </a:cubicBezTo>
                      <a:close/>
                      <a:moveTo>
                        <a:pt x="5721" y="1"/>
                      </a:moveTo>
                      <a:cubicBezTo>
                        <a:pt x="5662" y="1"/>
                        <a:pt x="5603" y="13"/>
                        <a:pt x="5555" y="38"/>
                      </a:cubicBezTo>
                      <a:lnTo>
                        <a:pt x="64" y="3230"/>
                      </a:lnTo>
                      <a:cubicBezTo>
                        <a:pt x="21" y="3257"/>
                        <a:pt x="0" y="3294"/>
                        <a:pt x="0" y="3323"/>
                      </a:cubicBezTo>
                      <a:cubicBezTo>
                        <a:pt x="0" y="3359"/>
                        <a:pt x="21" y="3395"/>
                        <a:pt x="64" y="3423"/>
                      </a:cubicBezTo>
                      <a:lnTo>
                        <a:pt x="3651" y="5486"/>
                      </a:lnTo>
                      <a:cubicBezTo>
                        <a:pt x="3694" y="5515"/>
                        <a:pt x="3752" y="5529"/>
                        <a:pt x="3810" y="5529"/>
                      </a:cubicBezTo>
                      <a:cubicBezTo>
                        <a:pt x="3869" y="5529"/>
                        <a:pt x="3928" y="5515"/>
                        <a:pt x="3975" y="5486"/>
                      </a:cubicBezTo>
                      <a:lnTo>
                        <a:pt x="9466" y="2295"/>
                      </a:lnTo>
                      <a:cubicBezTo>
                        <a:pt x="9509" y="2274"/>
                        <a:pt x="9532" y="2238"/>
                        <a:pt x="9532" y="2202"/>
                      </a:cubicBezTo>
                      <a:cubicBezTo>
                        <a:pt x="9532" y="2172"/>
                        <a:pt x="9509" y="2136"/>
                        <a:pt x="9466" y="2109"/>
                      </a:cubicBezTo>
                      <a:lnTo>
                        <a:pt x="5886" y="38"/>
                      </a:lnTo>
                      <a:cubicBezTo>
                        <a:pt x="5840" y="13"/>
                        <a:pt x="5781" y="1"/>
                        <a:pt x="572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2262239" y="1900211"/>
                  <a:ext cx="18632" cy="44635"/>
                </a:xfrm>
                <a:custGeom>
                  <a:avLst/>
                  <a:gdLst/>
                  <a:ahLst/>
                  <a:cxnLst/>
                  <a:rect l="l" t="t" r="r" b="b"/>
                  <a:pathLst>
                    <a:path w="225" h="539" extrusionOk="0">
                      <a:moveTo>
                        <a:pt x="9" y="0"/>
                      </a:moveTo>
                      <a:lnTo>
                        <a:pt x="0" y="309"/>
                      </a:lnTo>
                      <a:lnTo>
                        <a:pt x="0" y="409"/>
                      </a:lnTo>
                      <a:lnTo>
                        <a:pt x="116" y="395"/>
                      </a:lnTo>
                      <a:lnTo>
                        <a:pt x="225" y="539"/>
                      </a:lnTo>
                      <a:lnTo>
                        <a:pt x="225" y="439"/>
                      </a:lnTo>
                      <a:lnTo>
                        <a:pt x="225" y="130"/>
                      </a:lnTo>
                      <a:lnTo>
                        <a:pt x="9" y="0"/>
                      </a:lnTo>
                      <a:close/>
                    </a:path>
                  </a:pathLst>
                </a:custGeom>
                <a:solidFill>
                  <a:schemeClr val="dk2"/>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6" name="Google Shape;1666;p44"/>
                <p:cNvGrpSpPr/>
                <p:nvPr/>
              </p:nvGrpSpPr>
              <p:grpSpPr>
                <a:xfrm>
                  <a:off x="-1841973" y="1685233"/>
                  <a:ext cx="179782" cy="101940"/>
                  <a:chOff x="-1841973" y="1685233"/>
                  <a:chExt cx="179782" cy="101940"/>
                </a:xfrm>
              </p:grpSpPr>
              <p:sp>
                <p:nvSpPr>
                  <p:cNvPr id="1667" name="Google Shape;1667;p44"/>
                  <p:cNvSpPr/>
                  <p:nvPr/>
                </p:nvSpPr>
                <p:spPr>
                  <a:xfrm>
                    <a:off x="-1716928" y="1759597"/>
                    <a:ext cx="54737" cy="27576"/>
                  </a:xfrm>
                  <a:custGeom>
                    <a:avLst/>
                    <a:gdLst/>
                    <a:ahLst/>
                    <a:cxnLst/>
                    <a:rect l="l" t="t" r="r" b="b"/>
                    <a:pathLst>
                      <a:path w="661" h="333" extrusionOk="0">
                        <a:moveTo>
                          <a:pt x="370" y="1"/>
                        </a:moveTo>
                        <a:cubicBezTo>
                          <a:pt x="332" y="1"/>
                          <a:pt x="294" y="10"/>
                          <a:pt x="259" y="30"/>
                        </a:cubicBezTo>
                        <a:cubicBezTo>
                          <a:pt x="173" y="80"/>
                          <a:pt x="195" y="116"/>
                          <a:pt x="266" y="173"/>
                        </a:cubicBezTo>
                        <a:cubicBezTo>
                          <a:pt x="324" y="223"/>
                          <a:pt x="324" y="232"/>
                          <a:pt x="309" y="239"/>
                        </a:cubicBezTo>
                        <a:cubicBezTo>
                          <a:pt x="300" y="245"/>
                          <a:pt x="292" y="248"/>
                          <a:pt x="281" y="248"/>
                        </a:cubicBezTo>
                        <a:cubicBezTo>
                          <a:pt x="265" y="248"/>
                          <a:pt x="245" y="241"/>
                          <a:pt x="216" y="223"/>
                        </a:cubicBezTo>
                        <a:cubicBezTo>
                          <a:pt x="173" y="203"/>
                          <a:pt x="93" y="137"/>
                          <a:pt x="93" y="137"/>
                        </a:cubicBezTo>
                        <a:lnTo>
                          <a:pt x="0" y="189"/>
                        </a:lnTo>
                        <a:cubicBezTo>
                          <a:pt x="7" y="189"/>
                          <a:pt x="79" y="246"/>
                          <a:pt x="129" y="282"/>
                        </a:cubicBezTo>
                        <a:cubicBezTo>
                          <a:pt x="185" y="314"/>
                          <a:pt x="240" y="332"/>
                          <a:pt x="292" y="332"/>
                        </a:cubicBezTo>
                        <a:cubicBezTo>
                          <a:pt x="333" y="332"/>
                          <a:pt x="373" y="321"/>
                          <a:pt x="411" y="296"/>
                        </a:cubicBezTo>
                        <a:cubicBezTo>
                          <a:pt x="488" y="253"/>
                          <a:pt x="481" y="223"/>
                          <a:pt x="411" y="160"/>
                        </a:cubicBezTo>
                        <a:cubicBezTo>
                          <a:pt x="352" y="110"/>
                          <a:pt x="345" y="103"/>
                          <a:pt x="359" y="87"/>
                        </a:cubicBezTo>
                        <a:cubicBezTo>
                          <a:pt x="367" y="85"/>
                          <a:pt x="375" y="83"/>
                          <a:pt x="383" y="83"/>
                        </a:cubicBezTo>
                        <a:cubicBezTo>
                          <a:pt x="399" y="83"/>
                          <a:pt x="417" y="88"/>
                          <a:pt x="445" y="103"/>
                        </a:cubicBezTo>
                        <a:cubicBezTo>
                          <a:pt x="488" y="130"/>
                          <a:pt x="568" y="189"/>
                          <a:pt x="575" y="189"/>
                        </a:cubicBezTo>
                        <a:lnTo>
                          <a:pt x="661" y="146"/>
                        </a:lnTo>
                        <a:cubicBezTo>
                          <a:pt x="654" y="137"/>
                          <a:pt x="583" y="80"/>
                          <a:pt x="531" y="44"/>
                        </a:cubicBezTo>
                        <a:cubicBezTo>
                          <a:pt x="481" y="19"/>
                          <a:pt x="42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1747237" y="1741793"/>
                    <a:ext cx="52916" cy="29894"/>
                  </a:xfrm>
                  <a:custGeom>
                    <a:avLst/>
                    <a:gdLst/>
                    <a:ahLst/>
                    <a:cxnLst/>
                    <a:rect l="l" t="t" r="r" b="b"/>
                    <a:pathLst>
                      <a:path w="639" h="361" extrusionOk="0">
                        <a:moveTo>
                          <a:pt x="378" y="76"/>
                        </a:moveTo>
                        <a:cubicBezTo>
                          <a:pt x="398" y="76"/>
                          <a:pt x="417" y="81"/>
                          <a:pt x="439" y="93"/>
                        </a:cubicBezTo>
                        <a:cubicBezTo>
                          <a:pt x="489" y="123"/>
                          <a:pt x="489" y="145"/>
                          <a:pt x="423" y="180"/>
                        </a:cubicBezTo>
                        <a:lnTo>
                          <a:pt x="287" y="102"/>
                        </a:lnTo>
                        <a:cubicBezTo>
                          <a:pt x="324" y="85"/>
                          <a:pt x="352" y="76"/>
                          <a:pt x="378" y="76"/>
                        </a:cubicBezTo>
                        <a:close/>
                        <a:moveTo>
                          <a:pt x="361" y="0"/>
                        </a:moveTo>
                        <a:cubicBezTo>
                          <a:pt x="292" y="0"/>
                          <a:pt x="219" y="22"/>
                          <a:pt x="144" y="66"/>
                        </a:cubicBezTo>
                        <a:cubicBezTo>
                          <a:pt x="7" y="145"/>
                          <a:pt x="0" y="209"/>
                          <a:pt x="114" y="275"/>
                        </a:cubicBezTo>
                        <a:cubicBezTo>
                          <a:pt x="187" y="318"/>
                          <a:pt x="294" y="352"/>
                          <a:pt x="302" y="361"/>
                        </a:cubicBezTo>
                        <a:lnTo>
                          <a:pt x="373" y="309"/>
                        </a:lnTo>
                        <a:cubicBezTo>
                          <a:pt x="366" y="309"/>
                          <a:pt x="287" y="266"/>
                          <a:pt x="223" y="231"/>
                        </a:cubicBezTo>
                        <a:cubicBezTo>
                          <a:pt x="173" y="202"/>
                          <a:pt x="164" y="173"/>
                          <a:pt x="216" y="152"/>
                        </a:cubicBezTo>
                        <a:lnTo>
                          <a:pt x="216" y="152"/>
                        </a:lnTo>
                        <a:lnTo>
                          <a:pt x="439" y="281"/>
                        </a:lnTo>
                        <a:lnTo>
                          <a:pt x="518" y="245"/>
                        </a:lnTo>
                        <a:cubicBezTo>
                          <a:pt x="632" y="173"/>
                          <a:pt x="639" y="109"/>
                          <a:pt x="525" y="43"/>
                        </a:cubicBezTo>
                        <a:cubicBezTo>
                          <a:pt x="473" y="15"/>
                          <a:pt x="418" y="0"/>
                          <a:pt x="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1769430" y="1720924"/>
                    <a:ext cx="47864" cy="32958"/>
                  </a:xfrm>
                  <a:custGeom>
                    <a:avLst/>
                    <a:gdLst/>
                    <a:ahLst/>
                    <a:cxnLst/>
                    <a:rect l="l" t="t" r="r" b="b"/>
                    <a:pathLst>
                      <a:path w="578" h="398" extrusionOk="0">
                        <a:moveTo>
                          <a:pt x="475" y="0"/>
                        </a:moveTo>
                        <a:lnTo>
                          <a:pt x="368" y="59"/>
                        </a:lnTo>
                        <a:lnTo>
                          <a:pt x="318" y="37"/>
                        </a:lnTo>
                        <a:lnTo>
                          <a:pt x="232" y="87"/>
                        </a:lnTo>
                        <a:lnTo>
                          <a:pt x="275" y="109"/>
                        </a:lnTo>
                        <a:lnTo>
                          <a:pt x="117" y="202"/>
                        </a:lnTo>
                        <a:cubicBezTo>
                          <a:pt x="10" y="268"/>
                          <a:pt x="1" y="302"/>
                          <a:pt x="96" y="361"/>
                        </a:cubicBezTo>
                        <a:cubicBezTo>
                          <a:pt x="117" y="375"/>
                          <a:pt x="182" y="397"/>
                          <a:pt x="182" y="397"/>
                        </a:cubicBezTo>
                        <a:lnTo>
                          <a:pt x="260" y="345"/>
                        </a:lnTo>
                        <a:cubicBezTo>
                          <a:pt x="260" y="345"/>
                          <a:pt x="225" y="325"/>
                          <a:pt x="203" y="318"/>
                        </a:cubicBezTo>
                        <a:cubicBezTo>
                          <a:pt x="167" y="295"/>
                          <a:pt x="189" y="288"/>
                          <a:pt x="225" y="268"/>
                        </a:cubicBezTo>
                        <a:lnTo>
                          <a:pt x="382" y="173"/>
                        </a:lnTo>
                        <a:lnTo>
                          <a:pt x="475" y="225"/>
                        </a:lnTo>
                        <a:lnTo>
                          <a:pt x="562" y="173"/>
                        </a:lnTo>
                        <a:lnTo>
                          <a:pt x="468" y="123"/>
                        </a:lnTo>
                        <a:lnTo>
                          <a:pt x="577" y="59"/>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1805122" y="1708503"/>
                    <a:ext cx="55566" cy="27576"/>
                  </a:xfrm>
                  <a:custGeom>
                    <a:avLst/>
                    <a:gdLst/>
                    <a:ahLst/>
                    <a:cxnLst/>
                    <a:rect l="l" t="t" r="r" b="b"/>
                    <a:pathLst>
                      <a:path w="671" h="333" extrusionOk="0">
                        <a:moveTo>
                          <a:pt x="381" y="80"/>
                        </a:moveTo>
                        <a:cubicBezTo>
                          <a:pt x="404" y="80"/>
                          <a:pt x="425" y="86"/>
                          <a:pt x="447" y="100"/>
                        </a:cubicBezTo>
                        <a:cubicBezTo>
                          <a:pt x="504" y="137"/>
                          <a:pt x="484" y="166"/>
                          <a:pt x="411" y="209"/>
                        </a:cubicBezTo>
                        <a:cubicBezTo>
                          <a:pt x="363" y="235"/>
                          <a:pt x="326" y="250"/>
                          <a:pt x="291" y="250"/>
                        </a:cubicBezTo>
                        <a:cubicBezTo>
                          <a:pt x="269" y="250"/>
                          <a:pt x="247" y="244"/>
                          <a:pt x="225" y="230"/>
                        </a:cubicBezTo>
                        <a:cubicBezTo>
                          <a:pt x="166" y="202"/>
                          <a:pt x="189" y="166"/>
                          <a:pt x="259" y="123"/>
                        </a:cubicBezTo>
                        <a:cubicBezTo>
                          <a:pt x="308" y="96"/>
                          <a:pt x="346" y="80"/>
                          <a:pt x="381" y="80"/>
                        </a:cubicBezTo>
                        <a:close/>
                        <a:moveTo>
                          <a:pt x="364" y="0"/>
                        </a:moveTo>
                        <a:cubicBezTo>
                          <a:pt x="293" y="0"/>
                          <a:pt x="224" y="25"/>
                          <a:pt x="159" y="64"/>
                        </a:cubicBezTo>
                        <a:cubicBezTo>
                          <a:pt x="37" y="130"/>
                          <a:pt x="1" y="209"/>
                          <a:pt x="130" y="288"/>
                        </a:cubicBezTo>
                        <a:cubicBezTo>
                          <a:pt x="189" y="319"/>
                          <a:pt x="246" y="332"/>
                          <a:pt x="301" y="332"/>
                        </a:cubicBezTo>
                        <a:cubicBezTo>
                          <a:pt x="376" y="332"/>
                          <a:pt x="446" y="308"/>
                          <a:pt x="511" y="266"/>
                        </a:cubicBezTo>
                        <a:cubicBezTo>
                          <a:pt x="634" y="202"/>
                          <a:pt x="670" y="130"/>
                          <a:pt x="534" y="50"/>
                        </a:cubicBezTo>
                        <a:cubicBezTo>
                          <a:pt x="477" y="15"/>
                          <a:pt x="420" y="0"/>
                          <a:pt x="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1841973" y="1685233"/>
                    <a:ext cx="58381" cy="34615"/>
                  </a:xfrm>
                  <a:custGeom>
                    <a:avLst/>
                    <a:gdLst/>
                    <a:ahLst/>
                    <a:cxnLst/>
                    <a:rect l="l" t="t" r="r" b="b"/>
                    <a:pathLst>
                      <a:path w="705" h="418" extrusionOk="0">
                        <a:moveTo>
                          <a:pt x="389" y="0"/>
                        </a:moveTo>
                        <a:lnTo>
                          <a:pt x="1" y="224"/>
                        </a:lnTo>
                        <a:lnTo>
                          <a:pt x="109" y="281"/>
                        </a:lnTo>
                        <a:lnTo>
                          <a:pt x="396" y="116"/>
                        </a:lnTo>
                        <a:cubicBezTo>
                          <a:pt x="396" y="116"/>
                          <a:pt x="439" y="123"/>
                          <a:pt x="475" y="145"/>
                        </a:cubicBezTo>
                        <a:cubicBezTo>
                          <a:pt x="525" y="173"/>
                          <a:pt x="497" y="202"/>
                          <a:pt x="439" y="238"/>
                        </a:cubicBezTo>
                        <a:lnTo>
                          <a:pt x="230" y="354"/>
                        </a:lnTo>
                        <a:lnTo>
                          <a:pt x="339" y="418"/>
                        </a:lnTo>
                        <a:lnTo>
                          <a:pt x="547" y="295"/>
                        </a:lnTo>
                        <a:cubicBezTo>
                          <a:pt x="661" y="224"/>
                          <a:pt x="704" y="173"/>
                          <a:pt x="597" y="109"/>
                        </a:cubicBezTo>
                        <a:cubicBezTo>
                          <a:pt x="554" y="79"/>
                          <a:pt x="475" y="73"/>
                          <a:pt x="468" y="73"/>
                        </a:cubicBezTo>
                        <a:lnTo>
                          <a:pt x="489" y="59"/>
                        </a:lnTo>
                        <a:lnTo>
                          <a:pt x="3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2" name="Google Shape;1672;p44"/>
                <p:cNvSpPr/>
                <p:nvPr/>
              </p:nvSpPr>
              <p:spPr>
                <a:xfrm>
                  <a:off x="-1091952" y="697624"/>
                  <a:ext cx="301925" cy="296460"/>
                </a:xfrm>
                <a:custGeom>
                  <a:avLst/>
                  <a:gdLst/>
                  <a:ahLst/>
                  <a:cxnLst/>
                  <a:rect l="l" t="t" r="r" b="b"/>
                  <a:pathLst>
                    <a:path w="3646" h="3580" extrusionOk="0">
                      <a:moveTo>
                        <a:pt x="1576" y="957"/>
                      </a:moveTo>
                      <a:cubicBezTo>
                        <a:pt x="1594" y="957"/>
                        <a:pt x="1613" y="962"/>
                        <a:pt x="1632" y="972"/>
                      </a:cubicBezTo>
                      <a:cubicBezTo>
                        <a:pt x="1669" y="994"/>
                        <a:pt x="1705" y="1030"/>
                        <a:pt x="1739" y="1087"/>
                      </a:cubicBezTo>
                      <a:lnTo>
                        <a:pt x="2272" y="1877"/>
                      </a:lnTo>
                      <a:cubicBezTo>
                        <a:pt x="2402" y="2058"/>
                        <a:pt x="2372" y="2222"/>
                        <a:pt x="2214" y="2245"/>
                      </a:cubicBezTo>
                      <a:lnTo>
                        <a:pt x="1524" y="2331"/>
                      </a:lnTo>
                      <a:cubicBezTo>
                        <a:pt x="1513" y="2333"/>
                        <a:pt x="1502" y="2334"/>
                        <a:pt x="1492" y="2334"/>
                      </a:cubicBezTo>
                      <a:cubicBezTo>
                        <a:pt x="1460" y="2334"/>
                        <a:pt x="1429" y="2326"/>
                        <a:pt x="1403" y="2309"/>
                      </a:cubicBezTo>
                      <a:cubicBezTo>
                        <a:pt x="1324" y="2259"/>
                        <a:pt x="1280" y="2145"/>
                        <a:pt x="1301" y="2000"/>
                      </a:cubicBezTo>
                      <a:lnTo>
                        <a:pt x="1453" y="1123"/>
                      </a:lnTo>
                      <a:cubicBezTo>
                        <a:pt x="1469" y="1013"/>
                        <a:pt x="1516" y="957"/>
                        <a:pt x="1576" y="957"/>
                      </a:cubicBezTo>
                      <a:close/>
                      <a:moveTo>
                        <a:pt x="814" y="1"/>
                      </a:moveTo>
                      <a:cubicBezTo>
                        <a:pt x="487" y="1"/>
                        <a:pt x="218" y="255"/>
                        <a:pt x="144" y="685"/>
                      </a:cubicBezTo>
                      <a:lnTo>
                        <a:pt x="101" y="929"/>
                      </a:lnTo>
                      <a:cubicBezTo>
                        <a:pt x="0" y="1525"/>
                        <a:pt x="309" y="2231"/>
                        <a:pt x="784" y="2504"/>
                      </a:cubicBezTo>
                      <a:lnTo>
                        <a:pt x="2452" y="3466"/>
                      </a:lnTo>
                      <a:cubicBezTo>
                        <a:pt x="2584" y="3543"/>
                        <a:pt x="2715" y="3580"/>
                        <a:pt x="2838" y="3580"/>
                      </a:cubicBezTo>
                      <a:cubicBezTo>
                        <a:pt x="3162" y="3580"/>
                        <a:pt x="3428" y="3325"/>
                        <a:pt x="3501" y="2892"/>
                      </a:cubicBezTo>
                      <a:lnTo>
                        <a:pt x="3544" y="2654"/>
                      </a:lnTo>
                      <a:cubicBezTo>
                        <a:pt x="3646" y="2058"/>
                        <a:pt x="3335" y="1346"/>
                        <a:pt x="2861" y="1073"/>
                      </a:cubicBezTo>
                      <a:lnTo>
                        <a:pt x="1194" y="109"/>
                      </a:lnTo>
                      <a:cubicBezTo>
                        <a:pt x="1064" y="35"/>
                        <a:pt x="935" y="1"/>
                        <a:pt x="814" y="1"/>
                      </a:cubicBezTo>
                      <a:close/>
                    </a:path>
                  </a:pathLst>
                </a:custGeom>
                <a:solidFill>
                  <a:schemeClr val="dk2"/>
                </a:solidFill>
                <a:ln w="9525" cap="flat" cmpd="sng">
                  <a:solidFill>
                    <a:schemeClr val="lt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945584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506" y="706361"/>
            <a:ext cx="3900817" cy="544371"/>
          </a:xfrm>
        </p:spPr>
        <p:txBody>
          <a:bodyPr/>
          <a:lstStyle/>
          <a:p>
            <a:r>
              <a:rPr lang="en-IN" sz="3000" dirty="0" smtClean="0"/>
              <a:t>Accessor &amp; Mutator</a:t>
            </a:r>
            <a:endParaRPr lang="en-IN" sz="3000" dirty="0"/>
          </a:p>
        </p:txBody>
      </p:sp>
      <p:grpSp>
        <p:nvGrpSpPr>
          <p:cNvPr id="3" name="Google Shape;1475;p43"/>
          <p:cNvGrpSpPr/>
          <p:nvPr/>
        </p:nvGrpSpPr>
        <p:grpSpPr>
          <a:xfrm>
            <a:off x="7618382" y="2785729"/>
            <a:ext cx="1215611" cy="2327215"/>
            <a:chOff x="7465982" y="2633329"/>
            <a:chExt cx="1215611" cy="2327215"/>
          </a:xfrm>
        </p:grpSpPr>
        <p:grpSp>
          <p:nvGrpSpPr>
            <p:cNvPr id="4" name="Google Shape;1476;p43"/>
            <p:cNvGrpSpPr/>
            <p:nvPr/>
          </p:nvGrpSpPr>
          <p:grpSpPr>
            <a:xfrm>
              <a:off x="7811976" y="3402036"/>
              <a:ext cx="869617" cy="1442077"/>
              <a:chOff x="12574044" y="6091008"/>
              <a:chExt cx="1030597" cy="1709027"/>
            </a:xfrm>
          </p:grpSpPr>
          <p:sp>
            <p:nvSpPr>
              <p:cNvPr id="26" name="Google Shape;1477;p43"/>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8;p43"/>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9;p43"/>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0;p43"/>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1;p43"/>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2;p43"/>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3;p43"/>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4;p43"/>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5;p43"/>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6;p43"/>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7;p43"/>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8;p43"/>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9;p43"/>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0;p43"/>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1;p43"/>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2;p43"/>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3;p43"/>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4;p43"/>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5;p43"/>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6;p43"/>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7;p43"/>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8;p43"/>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9;p43"/>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0;p43"/>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1;p43"/>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2;p43"/>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3;p43"/>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4;p43"/>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5;p43"/>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6;p43"/>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7;p43"/>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08;p43"/>
            <p:cNvGrpSpPr/>
            <p:nvPr/>
          </p:nvGrpSpPr>
          <p:grpSpPr>
            <a:xfrm>
              <a:off x="7465982" y="4231825"/>
              <a:ext cx="589927" cy="728719"/>
              <a:chOff x="9390650" y="6712225"/>
              <a:chExt cx="1002595" cy="1238475"/>
            </a:xfrm>
          </p:grpSpPr>
          <p:sp>
            <p:nvSpPr>
              <p:cNvPr id="8" name="Google Shape;1509;p43"/>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0;p43"/>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43"/>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2;p43"/>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3;p43"/>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4;p43"/>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5;p43"/>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6;p43"/>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7;p43"/>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8;p43"/>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9;p43"/>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0;p43"/>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1;p43"/>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2;p43"/>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3;p43"/>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4;p43"/>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5;p43"/>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43"/>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27;p43"/>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8;p43"/>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473;p43"/>
          <p:cNvSpPr txBox="1">
            <a:spLocks/>
          </p:cNvSpPr>
          <p:nvPr/>
        </p:nvSpPr>
        <p:spPr>
          <a:xfrm>
            <a:off x="719999" y="13236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smtClean="0"/>
          </a:p>
        </p:txBody>
      </p:sp>
      <p:sp>
        <p:nvSpPr>
          <p:cNvPr id="59" name="Google Shape;1473;p43"/>
          <p:cNvSpPr txBox="1">
            <a:spLocks/>
          </p:cNvSpPr>
          <p:nvPr/>
        </p:nvSpPr>
        <p:spPr>
          <a:xfrm>
            <a:off x="872399" y="14760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60" name="Google Shape;1473;p43"/>
          <p:cNvSpPr txBox="1">
            <a:spLocks/>
          </p:cNvSpPr>
          <p:nvPr/>
        </p:nvSpPr>
        <p:spPr>
          <a:xfrm>
            <a:off x="1024799" y="16284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61" name="Google Shape;1473;p43"/>
          <p:cNvSpPr txBox="1">
            <a:spLocks/>
          </p:cNvSpPr>
          <p:nvPr/>
        </p:nvSpPr>
        <p:spPr>
          <a:xfrm>
            <a:off x="493748" y="1468039"/>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IN" dirty="0"/>
              <a:t>Accessor </a:t>
            </a:r>
            <a:r>
              <a:rPr lang="en-IN" dirty="0" smtClean="0"/>
              <a:t>methods is also known </a:t>
            </a:r>
            <a:r>
              <a:rPr lang="en-IN" dirty="0"/>
              <a:t>as getter </a:t>
            </a:r>
            <a:r>
              <a:rPr lang="en-IN" dirty="0" smtClean="0"/>
              <a:t>methods.</a:t>
            </a:r>
          </a:p>
          <a:p>
            <a:pPr marL="285750" indent="-285750">
              <a:buFont typeface="Arial" panose="020B0604020202020204" pitchFamily="34" charset="0"/>
              <a:buChar char="•"/>
            </a:pPr>
            <a:r>
              <a:rPr lang="en-IN" dirty="0" smtClean="0"/>
              <a:t>These methods </a:t>
            </a:r>
            <a:r>
              <a:rPr lang="en-IN" dirty="0"/>
              <a:t>allow you to retrieve the value of an object's private instance variables</a:t>
            </a:r>
            <a:r>
              <a:rPr lang="en-IN" dirty="0" smtClean="0"/>
              <a:t>.</a:t>
            </a:r>
          </a:p>
          <a:p>
            <a:pPr marL="285750" indent="-285750">
              <a:buFont typeface="Arial" panose="020B0604020202020204" pitchFamily="34" charset="0"/>
              <a:buChar char="•"/>
            </a:pPr>
            <a:r>
              <a:rPr lang="en-IN" dirty="0" smtClean="0"/>
              <a:t>These </a:t>
            </a:r>
            <a:r>
              <a:rPr lang="en-IN" dirty="0"/>
              <a:t>methods provide read-only access to the object's state. </a:t>
            </a:r>
            <a:endParaRPr lang="en-IN" dirty="0" smtClean="0"/>
          </a:p>
          <a:p>
            <a:pPr marL="285750" indent="-285750">
              <a:buFont typeface="Arial" panose="020B0604020202020204" pitchFamily="34" charset="0"/>
              <a:buChar char="•"/>
            </a:pPr>
            <a:r>
              <a:rPr lang="en-IN" dirty="0" smtClean="0"/>
              <a:t>By </a:t>
            </a:r>
            <a:r>
              <a:rPr lang="en-IN" dirty="0"/>
              <a:t>using accessor methods, you can ensure that the object's state is not </a:t>
            </a:r>
            <a:r>
              <a:rPr lang="en-IN" dirty="0" smtClean="0"/>
              <a:t>modified by </a:t>
            </a:r>
            <a:r>
              <a:rPr lang="en-IN" dirty="0"/>
              <a:t>external code</a:t>
            </a:r>
            <a:r>
              <a:rPr lang="en-IN" dirty="0" smtClean="0"/>
              <a:t>.</a:t>
            </a:r>
            <a:endParaRPr lang="en-IN" dirty="0" smtClean="0">
              <a:latin typeface="Albert Sans"/>
            </a:endParaRPr>
          </a:p>
          <a:p>
            <a:pPr lvl="2"/>
            <a:r>
              <a:rPr lang="en-IN" dirty="0" smtClean="0">
                <a:latin typeface="Albert Sans"/>
              </a:rPr>
              <a:t>	</a:t>
            </a:r>
          </a:p>
          <a:p>
            <a:pPr marL="285750" indent="-285750">
              <a:buFont typeface="Arial" panose="020B0604020202020204" pitchFamily="34" charset="0"/>
              <a:buChar char="•"/>
            </a:pPr>
            <a:r>
              <a:rPr lang="en-IN" dirty="0" smtClean="0">
                <a:latin typeface="Albert Sans"/>
              </a:rPr>
              <a:t>Mutator Methods is also known as setter methods. </a:t>
            </a:r>
          </a:p>
          <a:p>
            <a:pPr marL="285750" indent="-285750">
              <a:buFont typeface="Arial" panose="020B0604020202020204" pitchFamily="34" charset="0"/>
              <a:buChar char="•"/>
            </a:pPr>
            <a:r>
              <a:rPr lang="en-IN" dirty="0" smtClean="0"/>
              <a:t>These </a:t>
            </a:r>
            <a:r>
              <a:rPr lang="en-IN" dirty="0"/>
              <a:t>methods that allow you to modify the value of an object's private instance variables. </a:t>
            </a:r>
            <a:endParaRPr lang="en-IN" dirty="0" smtClean="0"/>
          </a:p>
          <a:p>
            <a:pPr marL="285750" indent="-285750">
              <a:buFont typeface="Arial" panose="020B0604020202020204" pitchFamily="34" charset="0"/>
              <a:buChar char="•"/>
            </a:pPr>
            <a:r>
              <a:rPr lang="en-IN" dirty="0" smtClean="0"/>
              <a:t>These </a:t>
            </a:r>
            <a:r>
              <a:rPr lang="en-IN" dirty="0"/>
              <a:t>methods provide write-only access to the object's state. </a:t>
            </a:r>
            <a:endParaRPr lang="en-IN" dirty="0" smtClean="0"/>
          </a:p>
          <a:p>
            <a:pPr marL="285750" indent="-285750">
              <a:buFont typeface="Arial" panose="020B0604020202020204" pitchFamily="34" charset="0"/>
              <a:buChar char="•"/>
            </a:pPr>
            <a:r>
              <a:rPr lang="en-IN" dirty="0" smtClean="0"/>
              <a:t>By </a:t>
            </a:r>
            <a:r>
              <a:rPr lang="en-IN" dirty="0"/>
              <a:t>using mutator methods, you can ensure that the object's state is modified only through a controlled interface.</a:t>
            </a:r>
            <a:endParaRPr lang="en-IN" dirty="0">
              <a:latin typeface="Albert Sans"/>
            </a:endParaRPr>
          </a:p>
        </p:txBody>
      </p:sp>
    </p:spTree>
    <p:extLst>
      <p:ext uri="{BB962C8B-B14F-4D97-AF65-F5344CB8AC3E}">
        <p14:creationId xmlns:p14="http://schemas.microsoft.com/office/powerpoint/2010/main" val="2462164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3175" y="222883"/>
            <a:ext cx="1798747" cy="491819"/>
          </a:xfrm>
        </p:spPr>
        <p:txBody>
          <a:bodyPr/>
          <a:lstStyle/>
          <a:p>
            <a:r>
              <a:rPr lang="en-IN" sz="3000" dirty="0" smtClean="0"/>
              <a:t>Example</a:t>
            </a:r>
            <a:endParaRPr lang="en-IN" sz="3000" dirty="0"/>
          </a:p>
        </p:txBody>
      </p:sp>
      <p:pic>
        <p:nvPicPr>
          <p:cNvPr id="3" name="Picture 2"/>
          <p:cNvPicPr>
            <a:picLocks noChangeAspect="1"/>
          </p:cNvPicPr>
          <p:nvPr/>
        </p:nvPicPr>
        <p:blipFill rotWithShape="1">
          <a:blip r:embed="rId2"/>
          <a:srcRect r="17450" b="28874"/>
          <a:stretch/>
        </p:blipFill>
        <p:spPr>
          <a:xfrm>
            <a:off x="141072" y="797395"/>
            <a:ext cx="9002928" cy="4361153"/>
          </a:xfrm>
          <a:prstGeom prst="rect">
            <a:avLst/>
          </a:prstGeom>
        </p:spPr>
      </p:pic>
    </p:spTree>
    <p:extLst>
      <p:ext uri="{BB962C8B-B14F-4D97-AF65-F5344CB8AC3E}">
        <p14:creationId xmlns:p14="http://schemas.microsoft.com/office/powerpoint/2010/main" val="3434842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2506" y="706361"/>
            <a:ext cx="3900817" cy="544371"/>
          </a:xfrm>
        </p:spPr>
        <p:txBody>
          <a:bodyPr/>
          <a:lstStyle/>
          <a:p>
            <a:r>
              <a:rPr lang="en-IN" sz="3000" dirty="0" smtClean="0"/>
              <a:t>Abstract Method</a:t>
            </a:r>
            <a:endParaRPr lang="en-IN" sz="3000" dirty="0"/>
          </a:p>
        </p:txBody>
      </p:sp>
      <p:grpSp>
        <p:nvGrpSpPr>
          <p:cNvPr id="3" name="Google Shape;1475;p43"/>
          <p:cNvGrpSpPr/>
          <p:nvPr/>
        </p:nvGrpSpPr>
        <p:grpSpPr>
          <a:xfrm>
            <a:off x="7618382" y="2785729"/>
            <a:ext cx="1215611" cy="2327215"/>
            <a:chOff x="7465982" y="2633329"/>
            <a:chExt cx="1215611" cy="2327215"/>
          </a:xfrm>
        </p:grpSpPr>
        <p:grpSp>
          <p:nvGrpSpPr>
            <p:cNvPr id="4" name="Google Shape;1476;p43"/>
            <p:cNvGrpSpPr/>
            <p:nvPr/>
          </p:nvGrpSpPr>
          <p:grpSpPr>
            <a:xfrm>
              <a:off x="7811976" y="3402036"/>
              <a:ext cx="869617" cy="1442077"/>
              <a:chOff x="12574044" y="6091008"/>
              <a:chExt cx="1030597" cy="1709027"/>
            </a:xfrm>
          </p:grpSpPr>
          <p:sp>
            <p:nvSpPr>
              <p:cNvPr id="26" name="Google Shape;1477;p43"/>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8;p43"/>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9;p43"/>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0;p43"/>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1;p43"/>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2;p43"/>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3;p43"/>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4;p43"/>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5;p43"/>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6;p43"/>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7;p43"/>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8;p43"/>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9;p43"/>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0;p43"/>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1;p43"/>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2;p43"/>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3;p43"/>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4;p43"/>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5;p43"/>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6;p43"/>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7;p43"/>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8;p43"/>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9;p43"/>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0;p43"/>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1;p43"/>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2;p43"/>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3;p43"/>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4;p43"/>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5;p43"/>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6;p43"/>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7;p43"/>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08;p43"/>
            <p:cNvGrpSpPr/>
            <p:nvPr/>
          </p:nvGrpSpPr>
          <p:grpSpPr>
            <a:xfrm>
              <a:off x="7465982" y="4231825"/>
              <a:ext cx="589927" cy="728719"/>
              <a:chOff x="9390650" y="6712225"/>
              <a:chExt cx="1002595" cy="1238475"/>
            </a:xfrm>
          </p:grpSpPr>
          <p:sp>
            <p:nvSpPr>
              <p:cNvPr id="8" name="Google Shape;1509;p43"/>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0;p43"/>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43"/>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2;p43"/>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3;p43"/>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4;p43"/>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5;p43"/>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6;p43"/>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7;p43"/>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8;p43"/>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9;p43"/>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0;p43"/>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1;p43"/>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2;p43"/>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3;p43"/>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4;p43"/>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5;p43"/>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43"/>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27;p43"/>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8;p43"/>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473;p43"/>
          <p:cNvSpPr txBox="1">
            <a:spLocks/>
          </p:cNvSpPr>
          <p:nvPr/>
        </p:nvSpPr>
        <p:spPr>
          <a:xfrm>
            <a:off x="707944" y="1479226"/>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smtClean="0"/>
          </a:p>
        </p:txBody>
      </p:sp>
      <p:sp>
        <p:nvSpPr>
          <p:cNvPr id="59" name="Google Shape;1473;p43"/>
          <p:cNvSpPr txBox="1">
            <a:spLocks/>
          </p:cNvSpPr>
          <p:nvPr/>
        </p:nvSpPr>
        <p:spPr>
          <a:xfrm>
            <a:off x="872399" y="14760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60" name="Google Shape;1473;p43"/>
          <p:cNvSpPr txBox="1">
            <a:spLocks/>
          </p:cNvSpPr>
          <p:nvPr/>
        </p:nvSpPr>
        <p:spPr>
          <a:xfrm>
            <a:off x="1024799" y="16284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61" name="Google Shape;1473;p43"/>
          <p:cNvSpPr txBox="1">
            <a:spLocks/>
          </p:cNvSpPr>
          <p:nvPr/>
        </p:nvSpPr>
        <p:spPr>
          <a:xfrm>
            <a:off x="493748" y="1487503"/>
            <a:ext cx="8126049" cy="35024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IN" dirty="0">
                <a:latin typeface="Albert Sans"/>
              </a:rPr>
              <a:t>A</a:t>
            </a:r>
            <a:r>
              <a:rPr lang="en-IN" dirty="0" smtClean="0">
                <a:latin typeface="Albert Sans"/>
              </a:rPr>
              <a:t>bstraction </a:t>
            </a:r>
            <a:r>
              <a:rPr lang="en-IN" dirty="0">
                <a:latin typeface="Albert Sans"/>
              </a:rPr>
              <a:t>is defined as hiding the unnecessary details </a:t>
            </a:r>
            <a:r>
              <a:rPr lang="en-IN" dirty="0" smtClean="0">
                <a:latin typeface="Albert Sans"/>
              </a:rPr>
              <a:t>from </a:t>
            </a:r>
            <a:r>
              <a:rPr lang="en-IN" dirty="0">
                <a:latin typeface="Albert Sans"/>
              </a:rPr>
              <a:t>the </a:t>
            </a:r>
            <a:r>
              <a:rPr lang="en-IN" dirty="0" smtClean="0">
                <a:latin typeface="Albert Sans"/>
              </a:rPr>
              <a:t>user.</a:t>
            </a:r>
          </a:p>
          <a:p>
            <a:endParaRPr lang="en-IN" dirty="0" smtClean="0">
              <a:latin typeface="Albert Sans"/>
            </a:endParaRPr>
          </a:p>
          <a:p>
            <a:pPr marL="285750" indent="-285750">
              <a:buFont typeface="Arial" panose="020B0604020202020204" pitchFamily="34" charset="0"/>
              <a:buChar char="•"/>
            </a:pPr>
            <a:r>
              <a:rPr lang="en-IN" dirty="0" smtClean="0">
                <a:latin typeface="Albert Sans"/>
              </a:rPr>
              <a:t>It </a:t>
            </a:r>
            <a:r>
              <a:rPr lang="en-IN" dirty="0">
                <a:latin typeface="Albert Sans"/>
              </a:rPr>
              <a:t>increases the efficiency and thus reduces complexity</a:t>
            </a:r>
            <a:r>
              <a:rPr lang="en-IN" dirty="0" smtClean="0">
                <a:latin typeface="Albert Sans"/>
              </a:rPr>
              <a:t>.</a:t>
            </a:r>
          </a:p>
          <a:p>
            <a:endParaRPr lang="en-IN" dirty="0">
              <a:latin typeface="Albert Sans"/>
            </a:endParaRPr>
          </a:p>
          <a:p>
            <a:pPr marL="285750" indent="-285750">
              <a:buFont typeface="Arial" panose="020B0604020202020204" pitchFamily="34" charset="0"/>
              <a:buChar char="•"/>
            </a:pPr>
            <a:r>
              <a:rPr lang="en-IN" dirty="0">
                <a:latin typeface="Albert Sans"/>
              </a:rPr>
              <a:t>In Java, abstraction can be achieved using abstract </a:t>
            </a:r>
            <a:r>
              <a:rPr lang="en-IN" dirty="0" smtClean="0">
                <a:latin typeface="Albert Sans"/>
              </a:rPr>
              <a:t>class</a:t>
            </a:r>
            <a:r>
              <a:rPr lang="en-IN" dirty="0">
                <a:latin typeface="Albert Sans"/>
              </a:rPr>
              <a:t> and </a:t>
            </a:r>
            <a:r>
              <a:rPr lang="en-IN" dirty="0" smtClean="0">
                <a:latin typeface="Albert Sans"/>
              </a:rPr>
              <a:t>methods</a:t>
            </a:r>
          </a:p>
          <a:p>
            <a:pPr marL="285750" indent="-285750">
              <a:buFont typeface="Arial" panose="020B0604020202020204" pitchFamily="34" charset="0"/>
              <a:buChar char="•"/>
            </a:pPr>
            <a:endParaRPr lang="en-IN" dirty="0">
              <a:latin typeface="Albert Sans"/>
            </a:endParaRPr>
          </a:p>
          <a:p>
            <a:pPr marL="285750" indent="-285750">
              <a:buFont typeface="Arial" panose="020B0604020202020204" pitchFamily="34" charset="0"/>
              <a:buChar char="•"/>
            </a:pPr>
            <a:r>
              <a:rPr lang="en-IN" dirty="0">
                <a:latin typeface="Albert Sans"/>
              </a:rPr>
              <a:t>A method declared using the abstract keyword within an abstract class and does not have a definition (implementation) is called an abstract method</a:t>
            </a:r>
            <a:r>
              <a:rPr lang="en-IN" dirty="0" smtClean="0">
                <a:latin typeface="Albert Sans"/>
              </a:rPr>
              <a:t>.</a:t>
            </a:r>
          </a:p>
          <a:p>
            <a:pPr marL="285750" indent="-285750">
              <a:buFont typeface="Arial" panose="020B0604020202020204" pitchFamily="34" charset="0"/>
              <a:buChar char="•"/>
            </a:pPr>
            <a:endParaRPr lang="en-IN" dirty="0" smtClean="0">
              <a:latin typeface="Albert Sans"/>
            </a:endParaRPr>
          </a:p>
          <a:p>
            <a:pPr marL="285750" indent="-285750">
              <a:buFont typeface="Arial" panose="020B0604020202020204" pitchFamily="34" charset="0"/>
              <a:buChar char="•"/>
            </a:pPr>
            <a:r>
              <a:rPr lang="en-IN" dirty="0"/>
              <a:t>When we need just the method declaration in a super class, it can be achieved by declaring the methods as abstracts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Abstract method is also called subclass responsibility </a:t>
            </a:r>
          </a:p>
          <a:p>
            <a:pPr marL="285750" indent="-285750">
              <a:buFont typeface="Arial" panose="020B0604020202020204" pitchFamily="34" charset="0"/>
              <a:buChar char="•"/>
            </a:pPr>
            <a:endParaRPr lang="en-IN" dirty="0">
              <a:latin typeface="Albert Sans"/>
            </a:endParaRPr>
          </a:p>
          <a:p>
            <a:pPr marL="285750" indent="-285750">
              <a:buFont typeface="Arial" panose="020B0604020202020204" pitchFamily="34" charset="0"/>
              <a:buChar char="•"/>
            </a:pPr>
            <a:endParaRPr lang="en-IN" dirty="0">
              <a:latin typeface="Albert Sans"/>
            </a:endParaRPr>
          </a:p>
          <a:p>
            <a:endParaRPr lang="en-IN" dirty="0">
              <a:latin typeface="Albert Sans"/>
            </a:endParaRPr>
          </a:p>
        </p:txBody>
      </p:sp>
    </p:spTree>
    <p:extLst>
      <p:ext uri="{BB962C8B-B14F-4D97-AF65-F5344CB8AC3E}">
        <p14:creationId xmlns:p14="http://schemas.microsoft.com/office/powerpoint/2010/main" val="81563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5622" b="25291"/>
          <a:stretch/>
        </p:blipFill>
        <p:spPr>
          <a:xfrm>
            <a:off x="291287" y="840828"/>
            <a:ext cx="8596230" cy="3825765"/>
          </a:xfrm>
          <a:prstGeom prst="rect">
            <a:avLst/>
          </a:prstGeom>
        </p:spPr>
      </p:pic>
      <p:sp>
        <p:nvSpPr>
          <p:cNvPr id="2" name="Title 1"/>
          <p:cNvSpPr>
            <a:spLocks noGrp="1"/>
          </p:cNvSpPr>
          <p:nvPr>
            <p:ph type="title"/>
          </p:nvPr>
        </p:nvSpPr>
        <p:spPr>
          <a:xfrm>
            <a:off x="2976913" y="222883"/>
            <a:ext cx="3224977" cy="491819"/>
          </a:xfrm>
        </p:spPr>
        <p:txBody>
          <a:bodyPr/>
          <a:lstStyle/>
          <a:p>
            <a:r>
              <a:rPr lang="en-IN" sz="3000" dirty="0" smtClean="0"/>
              <a:t>Abstract Method</a:t>
            </a:r>
            <a:endParaRPr lang="en-IN" sz="3000" dirty="0"/>
          </a:p>
        </p:txBody>
      </p:sp>
    </p:spTree>
    <p:extLst>
      <p:ext uri="{BB962C8B-B14F-4D97-AF65-F5344CB8AC3E}">
        <p14:creationId xmlns:p14="http://schemas.microsoft.com/office/powerpoint/2010/main" val="1420340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1"/>
        <p:cNvGrpSpPr/>
        <p:nvPr/>
      </p:nvGrpSpPr>
      <p:grpSpPr>
        <a:xfrm>
          <a:off x="0" y="0"/>
          <a:ext cx="0" cy="0"/>
          <a:chOff x="0" y="0"/>
          <a:chExt cx="0" cy="0"/>
        </a:xfrm>
      </p:grpSpPr>
      <p:sp>
        <p:nvSpPr>
          <p:cNvPr id="2262" name="Google Shape;2262;p51"/>
          <p:cNvSpPr txBox="1">
            <a:spLocks noGrp="1"/>
          </p:cNvSpPr>
          <p:nvPr>
            <p:ph type="title"/>
          </p:nvPr>
        </p:nvSpPr>
        <p:spPr>
          <a:xfrm>
            <a:off x="713225" y="1000650"/>
            <a:ext cx="3884100" cy="19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smtClean="0"/>
              <a:t>StringBuffer &amp; StringBuilder</a:t>
            </a:r>
            <a:endParaRPr sz="4000" dirty="0"/>
          </a:p>
        </p:txBody>
      </p:sp>
      <p:grpSp>
        <p:nvGrpSpPr>
          <p:cNvPr id="2263" name="Google Shape;2263;p51"/>
          <p:cNvGrpSpPr/>
          <p:nvPr/>
        </p:nvGrpSpPr>
        <p:grpSpPr>
          <a:xfrm>
            <a:off x="4000500" y="27"/>
            <a:ext cx="5215536" cy="4947562"/>
            <a:chOff x="4000500" y="27"/>
            <a:chExt cx="5215536" cy="4947562"/>
          </a:xfrm>
        </p:grpSpPr>
        <p:sp>
          <p:nvSpPr>
            <p:cNvPr id="2264" name="Google Shape;2264;p51"/>
            <p:cNvSpPr/>
            <p:nvPr/>
          </p:nvSpPr>
          <p:spPr>
            <a:xfrm>
              <a:off x="5964785" y="10006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1"/>
            <p:cNvSpPr/>
            <p:nvPr/>
          </p:nvSpPr>
          <p:spPr>
            <a:xfrm>
              <a:off x="7893590" y="8192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6" name="Google Shape;2266;p51"/>
            <p:cNvGrpSpPr/>
            <p:nvPr/>
          </p:nvGrpSpPr>
          <p:grpSpPr>
            <a:xfrm>
              <a:off x="6456155" y="27"/>
              <a:ext cx="879147" cy="1882108"/>
              <a:chOff x="-761564" y="1307012"/>
              <a:chExt cx="677936" cy="1451348"/>
            </a:xfrm>
          </p:grpSpPr>
          <p:sp>
            <p:nvSpPr>
              <p:cNvPr id="2267" name="Google Shape;2267;p51"/>
              <p:cNvSpPr/>
              <p:nvPr/>
            </p:nvSpPr>
            <p:spPr>
              <a:xfrm>
                <a:off x="-510513" y="2624450"/>
                <a:ext cx="175830" cy="68935"/>
              </a:xfrm>
              <a:custGeom>
                <a:avLst/>
                <a:gdLst/>
                <a:ahLst/>
                <a:cxnLst/>
                <a:rect l="l" t="t" r="r" b="b"/>
                <a:pathLst>
                  <a:path w="755" h="296" extrusionOk="0">
                    <a:moveTo>
                      <a:pt x="0" y="0"/>
                    </a:moveTo>
                    <a:cubicBezTo>
                      <a:pt x="43" y="173"/>
                      <a:pt x="193" y="295"/>
                      <a:pt x="382" y="295"/>
                    </a:cubicBezTo>
                    <a:cubicBezTo>
                      <a:pt x="561" y="295"/>
                      <a:pt x="711" y="173"/>
                      <a:pt x="75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1"/>
              <p:cNvSpPr/>
              <p:nvPr/>
            </p:nvSpPr>
            <p:spPr>
              <a:xfrm>
                <a:off x="-421783" y="2724824"/>
                <a:ext cx="233" cy="33536"/>
              </a:xfrm>
              <a:custGeom>
                <a:avLst/>
                <a:gdLst/>
                <a:ahLst/>
                <a:cxnLst/>
                <a:rect l="l" t="t" r="r" b="b"/>
                <a:pathLst>
                  <a:path w="1" h="144" fill="none" extrusionOk="0">
                    <a:moveTo>
                      <a:pt x="1" y="0"/>
                    </a:moveTo>
                    <a:lnTo>
                      <a:pt x="1" y="14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1"/>
              <p:cNvSpPr/>
              <p:nvPr/>
            </p:nvSpPr>
            <p:spPr>
              <a:xfrm>
                <a:off x="-361466" y="2708056"/>
                <a:ext cx="16768" cy="30275"/>
              </a:xfrm>
              <a:custGeom>
                <a:avLst/>
                <a:gdLst/>
                <a:ahLst/>
                <a:cxnLst/>
                <a:rect l="l" t="t" r="r" b="b"/>
                <a:pathLst>
                  <a:path w="72" h="130" fill="none" extrusionOk="0">
                    <a:moveTo>
                      <a:pt x="0" y="0"/>
                    </a:moveTo>
                    <a:lnTo>
                      <a:pt x="71"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1"/>
              <p:cNvSpPr/>
              <p:nvPr/>
            </p:nvSpPr>
            <p:spPr>
              <a:xfrm>
                <a:off x="-316519" y="2664506"/>
                <a:ext cx="28645" cy="16768"/>
              </a:xfrm>
              <a:custGeom>
                <a:avLst/>
                <a:gdLst/>
                <a:ahLst/>
                <a:cxnLst/>
                <a:rect l="l" t="t" r="r" b="b"/>
                <a:pathLst>
                  <a:path w="123" h="72" fill="none" extrusionOk="0">
                    <a:moveTo>
                      <a:pt x="1" y="1"/>
                    </a:moveTo>
                    <a:lnTo>
                      <a:pt x="123"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1"/>
              <p:cNvSpPr/>
              <p:nvPr/>
            </p:nvSpPr>
            <p:spPr>
              <a:xfrm>
                <a:off x="-557556" y="2664506"/>
                <a:ext cx="30275" cy="16768"/>
              </a:xfrm>
              <a:custGeom>
                <a:avLst/>
                <a:gdLst/>
                <a:ahLst/>
                <a:cxnLst/>
                <a:rect l="l" t="t" r="r" b="b"/>
                <a:pathLst>
                  <a:path w="130" h="72" fill="none" extrusionOk="0">
                    <a:moveTo>
                      <a:pt x="130" y="1"/>
                    </a:moveTo>
                    <a:lnTo>
                      <a:pt x="0"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1"/>
              <p:cNvSpPr/>
              <p:nvPr/>
            </p:nvSpPr>
            <p:spPr>
              <a:xfrm>
                <a:off x="-500499" y="2708056"/>
                <a:ext cx="17001" cy="30275"/>
              </a:xfrm>
              <a:custGeom>
                <a:avLst/>
                <a:gdLst/>
                <a:ahLst/>
                <a:cxnLst/>
                <a:rect l="l" t="t" r="r" b="b"/>
                <a:pathLst>
                  <a:path w="73" h="130" fill="none" extrusionOk="0">
                    <a:moveTo>
                      <a:pt x="73" y="0"/>
                    </a:moveTo>
                    <a:lnTo>
                      <a:pt x="0"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1"/>
              <p:cNvSpPr/>
              <p:nvPr/>
            </p:nvSpPr>
            <p:spPr>
              <a:xfrm>
                <a:off x="-421783" y="1307012"/>
                <a:ext cx="233" cy="1086653"/>
              </a:xfrm>
              <a:custGeom>
                <a:avLst/>
                <a:gdLst/>
                <a:ahLst/>
                <a:cxnLst/>
                <a:rect l="l" t="t" r="r" b="b"/>
                <a:pathLst>
                  <a:path w="1" h="4666" fill="none" extrusionOk="0">
                    <a:moveTo>
                      <a:pt x="1" y="1"/>
                    </a:moveTo>
                    <a:lnTo>
                      <a:pt x="1" y="4665"/>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1"/>
              <p:cNvSpPr/>
              <p:nvPr/>
            </p:nvSpPr>
            <p:spPr>
              <a:xfrm>
                <a:off x="-761564" y="2393427"/>
                <a:ext cx="677936" cy="231257"/>
              </a:xfrm>
              <a:custGeom>
                <a:avLst/>
                <a:gdLst/>
                <a:ahLst/>
                <a:cxnLst/>
                <a:rect l="l" t="t" r="r" b="b"/>
                <a:pathLst>
                  <a:path w="2911" h="993" extrusionOk="0">
                    <a:moveTo>
                      <a:pt x="1460" y="0"/>
                    </a:moveTo>
                    <a:cubicBezTo>
                      <a:pt x="1337" y="0"/>
                      <a:pt x="1215" y="36"/>
                      <a:pt x="1121" y="100"/>
                    </a:cubicBezTo>
                    <a:lnTo>
                      <a:pt x="179" y="754"/>
                    </a:lnTo>
                    <a:cubicBezTo>
                      <a:pt x="0" y="884"/>
                      <a:pt x="29" y="992"/>
                      <a:pt x="259" y="992"/>
                    </a:cubicBezTo>
                    <a:lnTo>
                      <a:pt x="2652" y="992"/>
                    </a:lnTo>
                    <a:cubicBezTo>
                      <a:pt x="2883" y="992"/>
                      <a:pt x="2910" y="884"/>
                      <a:pt x="2731" y="754"/>
                    </a:cubicBezTo>
                    <a:lnTo>
                      <a:pt x="1789" y="100"/>
                    </a:lnTo>
                    <a:cubicBezTo>
                      <a:pt x="1696" y="36"/>
                      <a:pt x="1582" y="0"/>
                      <a:pt x="146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5" name="Google Shape;2275;p51"/>
            <p:cNvSpPr/>
            <p:nvPr/>
          </p:nvSpPr>
          <p:spPr>
            <a:xfrm>
              <a:off x="4000500" y="4872500"/>
              <a:ext cx="5215536" cy="33525"/>
            </a:xfrm>
            <a:custGeom>
              <a:avLst/>
              <a:gdLst/>
              <a:ahLst/>
              <a:cxnLst/>
              <a:rect l="l" t="t" r="r" b="b"/>
              <a:pathLst>
                <a:path w="26050" h="1" fill="none" extrusionOk="0">
                  <a:moveTo>
                    <a:pt x="26050"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1"/>
            <p:cNvSpPr/>
            <p:nvPr/>
          </p:nvSpPr>
          <p:spPr>
            <a:xfrm>
              <a:off x="5022295" y="2678436"/>
              <a:ext cx="2631431" cy="1382511"/>
            </a:xfrm>
            <a:custGeom>
              <a:avLst/>
              <a:gdLst/>
              <a:ahLst/>
              <a:cxnLst/>
              <a:rect l="l" t="t" r="r" b="b"/>
              <a:pathLst>
                <a:path w="11070" h="5816" extrusionOk="0">
                  <a:moveTo>
                    <a:pt x="1" y="0"/>
                  </a:moveTo>
                  <a:lnTo>
                    <a:pt x="1" y="5816"/>
                  </a:lnTo>
                  <a:lnTo>
                    <a:pt x="11069" y="5816"/>
                  </a:lnTo>
                  <a:lnTo>
                    <a:pt x="11069"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1"/>
            <p:cNvSpPr/>
            <p:nvPr/>
          </p:nvSpPr>
          <p:spPr>
            <a:xfrm>
              <a:off x="5603901" y="4424395"/>
              <a:ext cx="1476644" cy="444514"/>
            </a:xfrm>
            <a:custGeom>
              <a:avLst/>
              <a:gdLst/>
              <a:ahLst/>
              <a:cxnLst/>
              <a:rect l="l" t="t" r="r" b="b"/>
              <a:pathLst>
                <a:path w="6212" h="1870" extrusionOk="0">
                  <a:moveTo>
                    <a:pt x="1862" y="1"/>
                  </a:moveTo>
                  <a:lnTo>
                    <a:pt x="1862" y="498"/>
                  </a:lnTo>
                  <a:cubicBezTo>
                    <a:pt x="1862" y="777"/>
                    <a:pt x="1324" y="1209"/>
                    <a:pt x="37" y="1690"/>
                  </a:cubicBezTo>
                  <a:cubicBezTo>
                    <a:pt x="1" y="1740"/>
                    <a:pt x="1" y="1819"/>
                    <a:pt x="1" y="1869"/>
                  </a:cubicBezTo>
                  <a:lnTo>
                    <a:pt x="6211" y="1869"/>
                  </a:lnTo>
                  <a:cubicBezTo>
                    <a:pt x="6211" y="1819"/>
                    <a:pt x="6211" y="1740"/>
                    <a:pt x="6182" y="1690"/>
                  </a:cubicBezTo>
                  <a:cubicBezTo>
                    <a:pt x="4888" y="1209"/>
                    <a:pt x="4350" y="777"/>
                    <a:pt x="4350" y="498"/>
                  </a:cubicBezTo>
                  <a:lnTo>
                    <a:pt x="435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1"/>
            <p:cNvSpPr/>
            <p:nvPr/>
          </p:nvSpPr>
          <p:spPr>
            <a:xfrm>
              <a:off x="4938503" y="4147704"/>
              <a:ext cx="2799015" cy="276930"/>
            </a:xfrm>
            <a:custGeom>
              <a:avLst/>
              <a:gdLst/>
              <a:ahLst/>
              <a:cxnLst/>
              <a:rect l="l" t="t" r="r" b="b"/>
              <a:pathLst>
                <a:path w="11775" h="1165" extrusionOk="0">
                  <a:moveTo>
                    <a:pt x="0" y="1"/>
                  </a:moveTo>
                  <a:lnTo>
                    <a:pt x="0" y="956"/>
                  </a:lnTo>
                  <a:cubicBezTo>
                    <a:pt x="0" y="1072"/>
                    <a:pt x="95" y="1165"/>
                    <a:pt x="209" y="1165"/>
                  </a:cubicBezTo>
                  <a:lnTo>
                    <a:pt x="11567" y="1165"/>
                  </a:lnTo>
                  <a:cubicBezTo>
                    <a:pt x="11681" y="1165"/>
                    <a:pt x="11774" y="1072"/>
                    <a:pt x="11774" y="956"/>
                  </a:cubicBezTo>
                  <a:lnTo>
                    <a:pt x="1177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1"/>
            <p:cNvSpPr/>
            <p:nvPr/>
          </p:nvSpPr>
          <p:spPr>
            <a:xfrm>
              <a:off x="4703466" y="4385173"/>
              <a:ext cx="41361" cy="140486"/>
            </a:xfrm>
            <a:custGeom>
              <a:avLst/>
              <a:gdLst/>
              <a:ahLst/>
              <a:cxnLst/>
              <a:rect l="l" t="t" r="r" b="b"/>
              <a:pathLst>
                <a:path w="174" h="591" extrusionOk="0">
                  <a:moveTo>
                    <a:pt x="1" y="0"/>
                  </a:moveTo>
                  <a:lnTo>
                    <a:pt x="109" y="590"/>
                  </a:lnTo>
                  <a:lnTo>
                    <a:pt x="173" y="590"/>
                  </a:lnTo>
                  <a:lnTo>
                    <a:pt x="66" y="232"/>
                  </a:lnTo>
                  <a:lnTo>
                    <a:pt x="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1"/>
            <p:cNvSpPr/>
            <p:nvPr/>
          </p:nvSpPr>
          <p:spPr>
            <a:xfrm>
              <a:off x="4703466" y="4385173"/>
              <a:ext cx="41361" cy="140486"/>
            </a:xfrm>
            <a:custGeom>
              <a:avLst/>
              <a:gdLst/>
              <a:ahLst/>
              <a:cxnLst/>
              <a:rect l="l" t="t" r="r" b="b"/>
              <a:pathLst>
                <a:path w="174" h="591" fill="none" extrusionOk="0">
                  <a:moveTo>
                    <a:pt x="1" y="0"/>
                  </a:moveTo>
                  <a:lnTo>
                    <a:pt x="66" y="232"/>
                  </a:lnTo>
                  <a:lnTo>
                    <a:pt x="173" y="590"/>
                  </a:lnTo>
                  <a:lnTo>
                    <a:pt x="109" y="59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1"/>
            <p:cNvSpPr/>
            <p:nvPr/>
          </p:nvSpPr>
          <p:spPr>
            <a:xfrm>
              <a:off x="4792369" y="3809446"/>
              <a:ext cx="304267" cy="716215"/>
            </a:xfrm>
            <a:custGeom>
              <a:avLst/>
              <a:gdLst/>
              <a:ahLst/>
              <a:cxnLst/>
              <a:rect l="l" t="t" r="r" b="b"/>
              <a:pathLst>
                <a:path w="1280" h="3013" extrusionOk="0">
                  <a:moveTo>
                    <a:pt x="914" y="0"/>
                  </a:moveTo>
                  <a:lnTo>
                    <a:pt x="619" y="978"/>
                  </a:lnTo>
                  <a:lnTo>
                    <a:pt x="339" y="1891"/>
                  </a:lnTo>
                  <a:lnTo>
                    <a:pt x="72" y="2767"/>
                  </a:lnTo>
                  <a:lnTo>
                    <a:pt x="1" y="3012"/>
                  </a:lnTo>
                  <a:lnTo>
                    <a:pt x="144" y="3012"/>
                  </a:lnTo>
                  <a:cubicBezTo>
                    <a:pt x="167" y="2969"/>
                    <a:pt x="180" y="2926"/>
                    <a:pt x="173" y="2883"/>
                  </a:cubicBezTo>
                  <a:cubicBezTo>
                    <a:pt x="158" y="2760"/>
                    <a:pt x="237" y="2688"/>
                    <a:pt x="317" y="2654"/>
                  </a:cubicBezTo>
                  <a:cubicBezTo>
                    <a:pt x="382" y="2624"/>
                    <a:pt x="417" y="2588"/>
                    <a:pt x="432" y="2531"/>
                  </a:cubicBezTo>
                  <a:lnTo>
                    <a:pt x="432" y="2465"/>
                  </a:lnTo>
                  <a:cubicBezTo>
                    <a:pt x="432" y="2365"/>
                    <a:pt x="525" y="2279"/>
                    <a:pt x="582" y="2250"/>
                  </a:cubicBezTo>
                  <a:cubicBezTo>
                    <a:pt x="612" y="2236"/>
                    <a:pt x="655" y="2222"/>
                    <a:pt x="705" y="2186"/>
                  </a:cubicBezTo>
                  <a:cubicBezTo>
                    <a:pt x="734" y="2150"/>
                    <a:pt x="770" y="2120"/>
                    <a:pt x="820" y="2093"/>
                  </a:cubicBezTo>
                  <a:cubicBezTo>
                    <a:pt x="841" y="2070"/>
                    <a:pt x="864" y="2041"/>
                    <a:pt x="884" y="2007"/>
                  </a:cubicBezTo>
                  <a:cubicBezTo>
                    <a:pt x="914" y="1970"/>
                    <a:pt x="943" y="1941"/>
                    <a:pt x="977" y="1920"/>
                  </a:cubicBezTo>
                  <a:cubicBezTo>
                    <a:pt x="1029" y="1812"/>
                    <a:pt x="1043" y="1696"/>
                    <a:pt x="1036" y="1618"/>
                  </a:cubicBezTo>
                  <a:cubicBezTo>
                    <a:pt x="1020" y="1489"/>
                    <a:pt x="943" y="1265"/>
                    <a:pt x="1115" y="870"/>
                  </a:cubicBezTo>
                  <a:cubicBezTo>
                    <a:pt x="1279" y="475"/>
                    <a:pt x="914" y="0"/>
                    <a:pt x="9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1"/>
            <p:cNvSpPr/>
            <p:nvPr/>
          </p:nvSpPr>
          <p:spPr>
            <a:xfrm>
              <a:off x="4756475" y="3809446"/>
              <a:ext cx="253159" cy="657976"/>
            </a:xfrm>
            <a:custGeom>
              <a:avLst/>
              <a:gdLst/>
              <a:ahLst/>
              <a:cxnLst/>
              <a:rect l="l" t="t" r="r" b="b"/>
              <a:pathLst>
                <a:path w="1065" h="2768" extrusionOk="0">
                  <a:moveTo>
                    <a:pt x="1065" y="0"/>
                  </a:moveTo>
                  <a:lnTo>
                    <a:pt x="1065" y="0"/>
                  </a:lnTo>
                  <a:cubicBezTo>
                    <a:pt x="1064"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223" y="2767"/>
                  </a:lnTo>
                  <a:lnTo>
                    <a:pt x="490" y="1891"/>
                  </a:lnTo>
                  <a:lnTo>
                    <a:pt x="770" y="978"/>
                  </a:lnTo>
                  <a:lnTo>
                    <a:pt x="106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1"/>
            <p:cNvSpPr/>
            <p:nvPr/>
          </p:nvSpPr>
          <p:spPr>
            <a:xfrm>
              <a:off x="4756475" y="3809446"/>
              <a:ext cx="253159" cy="657976"/>
            </a:xfrm>
            <a:custGeom>
              <a:avLst/>
              <a:gdLst/>
              <a:ahLst/>
              <a:cxnLst/>
              <a:rect l="l" t="t" r="r" b="b"/>
              <a:pathLst>
                <a:path w="1065" h="2768" fill="none" extrusionOk="0">
                  <a:moveTo>
                    <a:pt x="223" y="2767"/>
                  </a:moveTo>
                  <a:lnTo>
                    <a:pt x="490" y="1891"/>
                  </a:lnTo>
                  <a:lnTo>
                    <a:pt x="770" y="978"/>
                  </a:lnTo>
                  <a:lnTo>
                    <a:pt x="770" y="978"/>
                  </a:lnTo>
                  <a:lnTo>
                    <a:pt x="1065" y="0"/>
                  </a:lnTo>
                  <a:cubicBezTo>
                    <a:pt x="1065"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173" y="266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1"/>
            <p:cNvSpPr/>
            <p:nvPr/>
          </p:nvSpPr>
          <p:spPr>
            <a:xfrm>
              <a:off x="4787139" y="4443411"/>
              <a:ext cx="22345" cy="82247"/>
            </a:xfrm>
            <a:custGeom>
              <a:avLst/>
              <a:gdLst/>
              <a:ahLst/>
              <a:cxnLst/>
              <a:rect l="l" t="t" r="r" b="b"/>
              <a:pathLst>
                <a:path w="94" h="346" extrusionOk="0">
                  <a:moveTo>
                    <a:pt x="44" y="0"/>
                  </a:moveTo>
                  <a:cubicBezTo>
                    <a:pt x="16" y="107"/>
                    <a:pt x="37" y="237"/>
                    <a:pt x="1" y="345"/>
                  </a:cubicBezTo>
                  <a:lnTo>
                    <a:pt x="23" y="345"/>
                  </a:lnTo>
                  <a:lnTo>
                    <a:pt x="94" y="100"/>
                  </a:lnTo>
                  <a:lnTo>
                    <a:pt x="4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1"/>
            <p:cNvSpPr/>
            <p:nvPr/>
          </p:nvSpPr>
          <p:spPr>
            <a:xfrm>
              <a:off x="4787139" y="4443411"/>
              <a:ext cx="22345" cy="82247"/>
            </a:xfrm>
            <a:custGeom>
              <a:avLst/>
              <a:gdLst/>
              <a:ahLst/>
              <a:cxnLst/>
              <a:rect l="l" t="t" r="r" b="b"/>
              <a:pathLst>
                <a:path w="94" h="346" fill="none" extrusionOk="0">
                  <a:moveTo>
                    <a:pt x="44" y="0"/>
                  </a:moveTo>
                  <a:cubicBezTo>
                    <a:pt x="16" y="107"/>
                    <a:pt x="37" y="237"/>
                    <a:pt x="1" y="345"/>
                  </a:cubicBezTo>
                  <a:lnTo>
                    <a:pt x="23" y="345"/>
                  </a:lnTo>
                  <a:lnTo>
                    <a:pt x="94" y="10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1"/>
            <p:cNvSpPr/>
            <p:nvPr/>
          </p:nvSpPr>
          <p:spPr>
            <a:xfrm>
              <a:off x="4817804" y="4411083"/>
              <a:ext cx="77493" cy="29238"/>
            </a:xfrm>
            <a:custGeom>
              <a:avLst/>
              <a:gdLst/>
              <a:ahLst/>
              <a:cxnLst/>
              <a:rect l="l" t="t" r="r" b="b"/>
              <a:pathLst>
                <a:path w="326" h="123" fill="none" extrusionOk="0">
                  <a:moveTo>
                    <a:pt x="325" y="0"/>
                  </a:moveTo>
                  <a:lnTo>
                    <a:pt x="1" y="12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1"/>
            <p:cNvSpPr/>
            <p:nvPr/>
          </p:nvSpPr>
          <p:spPr>
            <a:xfrm>
              <a:off x="4949493" y="3976792"/>
              <a:ext cx="82247" cy="33041"/>
            </a:xfrm>
            <a:custGeom>
              <a:avLst/>
              <a:gdLst/>
              <a:ahLst/>
              <a:cxnLst/>
              <a:rect l="l" t="t" r="r" b="b"/>
              <a:pathLst>
                <a:path w="346" h="139" fill="none" extrusionOk="0">
                  <a:moveTo>
                    <a:pt x="1" y="138"/>
                  </a:moveTo>
                  <a:lnTo>
                    <a:pt x="346"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1"/>
            <p:cNvSpPr/>
            <p:nvPr/>
          </p:nvSpPr>
          <p:spPr>
            <a:xfrm>
              <a:off x="4879370" y="4185499"/>
              <a:ext cx="133592" cy="53009"/>
            </a:xfrm>
            <a:custGeom>
              <a:avLst/>
              <a:gdLst/>
              <a:ahLst/>
              <a:cxnLst/>
              <a:rect l="l" t="t" r="r" b="b"/>
              <a:pathLst>
                <a:path w="562" h="223" fill="none" extrusionOk="0">
                  <a:moveTo>
                    <a:pt x="1" y="223"/>
                  </a:moveTo>
                  <a:lnTo>
                    <a:pt x="56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1"/>
            <p:cNvSpPr/>
            <p:nvPr/>
          </p:nvSpPr>
          <p:spPr>
            <a:xfrm>
              <a:off x="4811386" y="4137482"/>
              <a:ext cx="61804" cy="121707"/>
            </a:xfrm>
            <a:custGeom>
              <a:avLst/>
              <a:gdLst/>
              <a:ahLst/>
              <a:cxnLst/>
              <a:rect l="l" t="t" r="r" b="b"/>
              <a:pathLst>
                <a:path w="260" h="512" fill="none" extrusionOk="0">
                  <a:moveTo>
                    <a:pt x="259" y="511"/>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1"/>
            <p:cNvSpPr/>
            <p:nvPr/>
          </p:nvSpPr>
          <p:spPr>
            <a:xfrm>
              <a:off x="4899813" y="3968472"/>
              <a:ext cx="39697" cy="73690"/>
            </a:xfrm>
            <a:custGeom>
              <a:avLst/>
              <a:gdLst/>
              <a:ahLst/>
              <a:cxnLst/>
              <a:rect l="l" t="t" r="r" b="b"/>
              <a:pathLst>
                <a:path w="167" h="310" fill="none" extrusionOk="0">
                  <a:moveTo>
                    <a:pt x="167" y="30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1"/>
            <p:cNvSpPr/>
            <p:nvPr/>
          </p:nvSpPr>
          <p:spPr>
            <a:xfrm>
              <a:off x="4541113" y="3831553"/>
              <a:ext cx="290955" cy="694108"/>
            </a:xfrm>
            <a:custGeom>
              <a:avLst/>
              <a:gdLst/>
              <a:ahLst/>
              <a:cxnLst/>
              <a:rect l="l" t="t" r="r" b="b"/>
              <a:pathLst>
                <a:path w="1224" h="2920" extrusionOk="0">
                  <a:moveTo>
                    <a:pt x="0" y="0"/>
                  </a:moveTo>
                  <a:lnTo>
                    <a:pt x="266" y="906"/>
                  </a:lnTo>
                  <a:lnTo>
                    <a:pt x="511" y="1748"/>
                  </a:lnTo>
                  <a:lnTo>
                    <a:pt x="684" y="2329"/>
                  </a:lnTo>
                  <a:lnTo>
                    <a:pt x="749" y="2561"/>
                  </a:lnTo>
                  <a:lnTo>
                    <a:pt x="856" y="2919"/>
                  </a:lnTo>
                  <a:lnTo>
                    <a:pt x="1036" y="2919"/>
                  </a:lnTo>
                  <a:cubicBezTo>
                    <a:pt x="1072" y="2811"/>
                    <a:pt x="1051" y="2681"/>
                    <a:pt x="1079" y="2574"/>
                  </a:cubicBezTo>
                  <a:cubicBezTo>
                    <a:pt x="1086" y="2545"/>
                    <a:pt x="1101" y="2517"/>
                    <a:pt x="1115" y="2495"/>
                  </a:cubicBezTo>
                  <a:cubicBezTo>
                    <a:pt x="1224" y="2316"/>
                    <a:pt x="1158" y="2136"/>
                    <a:pt x="1042" y="2021"/>
                  </a:cubicBezTo>
                  <a:cubicBezTo>
                    <a:pt x="935" y="1905"/>
                    <a:pt x="906" y="1805"/>
                    <a:pt x="992" y="1639"/>
                  </a:cubicBezTo>
                  <a:cubicBezTo>
                    <a:pt x="1058" y="1503"/>
                    <a:pt x="1008" y="1331"/>
                    <a:pt x="942" y="1230"/>
                  </a:cubicBezTo>
                  <a:cubicBezTo>
                    <a:pt x="929" y="1208"/>
                    <a:pt x="922" y="1194"/>
                    <a:pt x="913" y="1187"/>
                  </a:cubicBezTo>
                  <a:cubicBezTo>
                    <a:pt x="835" y="1094"/>
                    <a:pt x="663" y="965"/>
                    <a:pt x="590" y="577"/>
                  </a:cubicBezTo>
                  <a:cubicBezTo>
                    <a:pt x="525" y="180"/>
                    <a:pt x="1" y="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1"/>
            <p:cNvSpPr/>
            <p:nvPr/>
          </p:nvSpPr>
          <p:spPr>
            <a:xfrm>
              <a:off x="4459104" y="3831553"/>
              <a:ext cx="285725" cy="694108"/>
            </a:xfrm>
            <a:custGeom>
              <a:avLst/>
              <a:gdLst/>
              <a:ahLst/>
              <a:cxnLst/>
              <a:rect l="l" t="t" r="r" b="b"/>
              <a:pathLst>
                <a:path w="1202" h="2920" extrusionOk="0">
                  <a:moveTo>
                    <a:pt x="345" y="0"/>
                  </a:moveTo>
                  <a:cubicBezTo>
                    <a:pt x="345" y="0"/>
                    <a:pt x="0" y="439"/>
                    <a:pt x="159" y="799"/>
                  </a:cubicBezTo>
                  <a:cubicBezTo>
                    <a:pt x="309" y="1165"/>
                    <a:pt x="232" y="1374"/>
                    <a:pt x="216" y="1489"/>
                  </a:cubicBezTo>
                  <a:cubicBezTo>
                    <a:pt x="209" y="1603"/>
                    <a:pt x="245" y="1819"/>
                    <a:pt x="395" y="1921"/>
                  </a:cubicBezTo>
                  <a:cubicBezTo>
                    <a:pt x="518" y="1991"/>
                    <a:pt x="561" y="2064"/>
                    <a:pt x="561" y="2164"/>
                  </a:cubicBezTo>
                  <a:cubicBezTo>
                    <a:pt x="604" y="2193"/>
                    <a:pt x="654" y="2236"/>
                    <a:pt x="677" y="2293"/>
                  </a:cubicBezTo>
                  <a:cubicBezTo>
                    <a:pt x="690" y="2322"/>
                    <a:pt x="697" y="2345"/>
                    <a:pt x="697" y="2372"/>
                  </a:cubicBezTo>
                  <a:cubicBezTo>
                    <a:pt x="690" y="2481"/>
                    <a:pt x="727" y="2524"/>
                    <a:pt x="813" y="2561"/>
                  </a:cubicBezTo>
                  <a:cubicBezTo>
                    <a:pt x="899" y="2595"/>
                    <a:pt x="972" y="2667"/>
                    <a:pt x="956" y="2790"/>
                  </a:cubicBezTo>
                  <a:cubicBezTo>
                    <a:pt x="949" y="2833"/>
                    <a:pt x="965" y="2876"/>
                    <a:pt x="985" y="2919"/>
                  </a:cubicBezTo>
                  <a:lnTo>
                    <a:pt x="1201" y="2919"/>
                  </a:lnTo>
                  <a:lnTo>
                    <a:pt x="1094" y="2561"/>
                  </a:lnTo>
                  <a:lnTo>
                    <a:pt x="1029" y="2329"/>
                  </a:lnTo>
                  <a:lnTo>
                    <a:pt x="856" y="1748"/>
                  </a:lnTo>
                  <a:lnTo>
                    <a:pt x="611" y="906"/>
                  </a:lnTo>
                  <a:lnTo>
                    <a:pt x="34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1"/>
            <p:cNvSpPr/>
            <p:nvPr/>
          </p:nvSpPr>
          <p:spPr>
            <a:xfrm>
              <a:off x="4719155" y="4351181"/>
              <a:ext cx="46115" cy="89141"/>
            </a:xfrm>
            <a:custGeom>
              <a:avLst/>
              <a:gdLst/>
              <a:ahLst/>
              <a:cxnLst/>
              <a:rect l="l" t="t" r="r" b="b"/>
              <a:pathLst>
                <a:path w="194" h="375" fill="none" extrusionOk="0">
                  <a:moveTo>
                    <a:pt x="0" y="375"/>
                  </a:moveTo>
                  <a:lnTo>
                    <a:pt x="19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1"/>
            <p:cNvSpPr/>
            <p:nvPr/>
          </p:nvSpPr>
          <p:spPr>
            <a:xfrm>
              <a:off x="4619794" y="4376615"/>
              <a:ext cx="92469" cy="37796"/>
            </a:xfrm>
            <a:custGeom>
              <a:avLst/>
              <a:gdLst/>
              <a:ahLst/>
              <a:cxnLst/>
              <a:rect l="l" t="t" r="r" b="b"/>
              <a:pathLst>
                <a:path w="389" h="159" fill="none" extrusionOk="0">
                  <a:moveTo>
                    <a:pt x="1" y="0"/>
                  </a:moveTo>
                  <a:lnTo>
                    <a:pt x="1" y="0"/>
                  </a:lnTo>
                  <a:lnTo>
                    <a:pt x="346" y="145"/>
                  </a:lnTo>
                  <a:lnTo>
                    <a:pt x="389" y="15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1"/>
            <p:cNvSpPr/>
            <p:nvPr/>
          </p:nvSpPr>
          <p:spPr>
            <a:xfrm>
              <a:off x="4519006" y="3985350"/>
              <a:ext cx="75116" cy="30902"/>
            </a:xfrm>
            <a:custGeom>
              <a:avLst/>
              <a:gdLst/>
              <a:ahLst/>
              <a:cxnLst/>
              <a:rect l="l" t="t" r="r" b="b"/>
              <a:pathLst>
                <a:path w="316" h="130" fill="none" extrusionOk="0">
                  <a:moveTo>
                    <a:pt x="316" y="13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1"/>
            <p:cNvSpPr/>
            <p:nvPr/>
          </p:nvSpPr>
          <p:spPr>
            <a:xfrm>
              <a:off x="4536121" y="4178368"/>
              <a:ext cx="121707" cy="48255"/>
            </a:xfrm>
            <a:custGeom>
              <a:avLst/>
              <a:gdLst/>
              <a:ahLst/>
              <a:cxnLst/>
              <a:rect l="l" t="t" r="r" b="b"/>
              <a:pathLst>
                <a:path w="512" h="203" fill="none" extrusionOk="0">
                  <a:moveTo>
                    <a:pt x="511" y="203"/>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1"/>
            <p:cNvSpPr/>
            <p:nvPr/>
          </p:nvSpPr>
          <p:spPr>
            <a:xfrm>
              <a:off x="4662581" y="4135818"/>
              <a:ext cx="58476" cy="111247"/>
            </a:xfrm>
            <a:custGeom>
              <a:avLst/>
              <a:gdLst/>
              <a:ahLst/>
              <a:cxnLst/>
              <a:rect l="l" t="t" r="r" b="b"/>
              <a:pathLst>
                <a:path w="246" h="468" fill="none" extrusionOk="0">
                  <a:moveTo>
                    <a:pt x="0" y="468"/>
                  </a:moveTo>
                  <a:lnTo>
                    <a:pt x="245"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1"/>
            <p:cNvSpPr/>
            <p:nvPr/>
          </p:nvSpPr>
          <p:spPr>
            <a:xfrm>
              <a:off x="4604343" y="3978694"/>
              <a:ext cx="36132" cy="68460"/>
            </a:xfrm>
            <a:custGeom>
              <a:avLst/>
              <a:gdLst/>
              <a:ahLst/>
              <a:cxnLst/>
              <a:rect l="l" t="t" r="r" b="b"/>
              <a:pathLst>
                <a:path w="152" h="288" fill="none" extrusionOk="0">
                  <a:moveTo>
                    <a:pt x="0" y="287"/>
                  </a:moveTo>
                  <a:lnTo>
                    <a:pt x="152"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1"/>
            <p:cNvSpPr/>
            <p:nvPr/>
          </p:nvSpPr>
          <p:spPr>
            <a:xfrm>
              <a:off x="4413226" y="4241598"/>
              <a:ext cx="280258" cy="284061"/>
            </a:xfrm>
            <a:custGeom>
              <a:avLst/>
              <a:gdLst/>
              <a:ahLst/>
              <a:cxnLst/>
              <a:rect l="l" t="t" r="r" b="b"/>
              <a:pathLst>
                <a:path w="1179" h="1195" fill="none" extrusionOk="0">
                  <a:moveTo>
                    <a:pt x="1158" y="1194"/>
                  </a:moveTo>
                  <a:lnTo>
                    <a:pt x="1178" y="1194"/>
                  </a:lnTo>
                  <a:cubicBezTo>
                    <a:pt x="1158" y="1151"/>
                    <a:pt x="1142" y="1108"/>
                    <a:pt x="1149" y="1065"/>
                  </a:cubicBezTo>
                  <a:cubicBezTo>
                    <a:pt x="1165" y="942"/>
                    <a:pt x="1092" y="870"/>
                    <a:pt x="1006" y="836"/>
                  </a:cubicBezTo>
                  <a:cubicBezTo>
                    <a:pt x="920" y="799"/>
                    <a:pt x="883" y="756"/>
                    <a:pt x="890" y="647"/>
                  </a:cubicBezTo>
                  <a:cubicBezTo>
                    <a:pt x="890" y="620"/>
                    <a:pt x="883" y="597"/>
                    <a:pt x="870" y="568"/>
                  </a:cubicBezTo>
                  <a:cubicBezTo>
                    <a:pt x="847" y="511"/>
                    <a:pt x="797" y="468"/>
                    <a:pt x="754" y="439"/>
                  </a:cubicBezTo>
                  <a:cubicBezTo>
                    <a:pt x="754" y="439"/>
                    <a:pt x="747" y="432"/>
                    <a:pt x="740" y="432"/>
                  </a:cubicBezTo>
                  <a:cubicBezTo>
                    <a:pt x="683" y="396"/>
                    <a:pt x="561" y="375"/>
                    <a:pt x="438" y="189"/>
                  </a:cubicBezTo>
                  <a:cubicBezTo>
                    <a:pt x="309" y="1"/>
                    <a:pt x="0" y="30"/>
                    <a:pt x="0" y="30"/>
                  </a:cubicBezTo>
                  <a:lnTo>
                    <a:pt x="345" y="432"/>
                  </a:lnTo>
                  <a:lnTo>
                    <a:pt x="977" y="1181"/>
                  </a:lnTo>
                  <a:lnTo>
                    <a:pt x="985" y="99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1"/>
            <p:cNvSpPr/>
            <p:nvPr/>
          </p:nvSpPr>
          <p:spPr>
            <a:xfrm>
              <a:off x="4394210" y="4248491"/>
              <a:ext cx="294283" cy="277168"/>
            </a:xfrm>
            <a:custGeom>
              <a:avLst/>
              <a:gdLst/>
              <a:ahLst/>
              <a:cxnLst/>
              <a:rect l="l" t="t" r="r" b="b"/>
              <a:pathLst>
                <a:path w="1238" h="1166" fill="none" extrusionOk="0">
                  <a:moveTo>
                    <a:pt x="1065" y="970"/>
                  </a:moveTo>
                  <a:lnTo>
                    <a:pt x="1057" y="1152"/>
                  </a:lnTo>
                  <a:lnTo>
                    <a:pt x="425" y="403"/>
                  </a:lnTo>
                  <a:lnTo>
                    <a:pt x="80" y="1"/>
                  </a:lnTo>
                  <a:cubicBezTo>
                    <a:pt x="80" y="1"/>
                    <a:pt x="1" y="303"/>
                    <a:pt x="166" y="462"/>
                  </a:cubicBezTo>
                  <a:cubicBezTo>
                    <a:pt x="323" y="612"/>
                    <a:pt x="332" y="734"/>
                    <a:pt x="353" y="798"/>
                  </a:cubicBezTo>
                  <a:cubicBezTo>
                    <a:pt x="375" y="863"/>
                    <a:pt x="446" y="964"/>
                    <a:pt x="548" y="979"/>
                  </a:cubicBezTo>
                  <a:cubicBezTo>
                    <a:pt x="648" y="993"/>
                    <a:pt x="691" y="1036"/>
                    <a:pt x="705" y="1122"/>
                  </a:cubicBezTo>
                  <a:cubicBezTo>
                    <a:pt x="712" y="1136"/>
                    <a:pt x="720" y="1152"/>
                    <a:pt x="727" y="1165"/>
                  </a:cubicBezTo>
                  <a:lnTo>
                    <a:pt x="1072" y="1165"/>
                  </a:lnTo>
                  <a:lnTo>
                    <a:pt x="1238" y="116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1"/>
            <p:cNvSpPr/>
            <p:nvPr/>
          </p:nvSpPr>
          <p:spPr>
            <a:xfrm>
              <a:off x="4645228" y="4522092"/>
              <a:ext cx="4041" cy="3566"/>
            </a:xfrm>
            <a:custGeom>
              <a:avLst/>
              <a:gdLst/>
              <a:ahLst/>
              <a:cxnLst/>
              <a:rect l="l" t="t" r="r" b="b"/>
              <a:pathLst>
                <a:path w="17" h="15" fill="none" extrusionOk="0">
                  <a:moveTo>
                    <a:pt x="16" y="14"/>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1"/>
            <p:cNvSpPr/>
            <p:nvPr/>
          </p:nvSpPr>
          <p:spPr>
            <a:xfrm>
              <a:off x="4647368" y="4465518"/>
              <a:ext cx="1902" cy="13787"/>
            </a:xfrm>
            <a:custGeom>
              <a:avLst/>
              <a:gdLst/>
              <a:ahLst/>
              <a:cxnLst/>
              <a:rect l="l" t="t" r="r" b="b"/>
              <a:pathLst>
                <a:path w="8" h="58" fill="none" extrusionOk="0">
                  <a:moveTo>
                    <a:pt x="7" y="0"/>
                  </a:moveTo>
                  <a:lnTo>
                    <a:pt x="0" y="5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1"/>
            <p:cNvSpPr/>
            <p:nvPr/>
          </p:nvSpPr>
          <p:spPr>
            <a:xfrm>
              <a:off x="4578908" y="4509731"/>
              <a:ext cx="56337" cy="2377"/>
            </a:xfrm>
            <a:custGeom>
              <a:avLst/>
              <a:gdLst/>
              <a:ahLst/>
              <a:cxnLst/>
              <a:rect l="l" t="t" r="r" b="b"/>
              <a:pathLst>
                <a:path w="237" h="10" fill="none" extrusionOk="0">
                  <a:moveTo>
                    <a:pt x="237" y="1"/>
                  </a:moveTo>
                  <a:lnTo>
                    <a:pt x="0"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1"/>
            <p:cNvSpPr/>
            <p:nvPr/>
          </p:nvSpPr>
          <p:spPr>
            <a:xfrm>
              <a:off x="4436997" y="4332164"/>
              <a:ext cx="46591" cy="238"/>
            </a:xfrm>
            <a:custGeom>
              <a:avLst/>
              <a:gdLst/>
              <a:ahLst/>
              <a:cxnLst/>
              <a:rect l="l" t="t" r="r" b="b"/>
              <a:pathLst>
                <a:path w="196" h="1" fill="none" extrusionOk="0">
                  <a:moveTo>
                    <a:pt x="195" y="1"/>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a:off x="4489768" y="4426059"/>
              <a:ext cx="73690" cy="4041"/>
            </a:xfrm>
            <a:custGeom>
              <a:avLst/>
              <a:gdLst/>
              <a:ahLst/>
              <a:cxnLst/>
              <a:rect l="l" t="t" r="r" b="b"/>
              <a:pathLst>
                <a:path w="310" h="17" fill="none" extrusionOk="0">
                  <a:moveTo>
                    <a:pt x="310" y="1"/>
                  </a:moveTo>
                  <a:lnTo>
                    <a:pt x="1"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p:nvPr/>
          </p:nvSpPr>
          <p:spPr>
            <a:xfrm>
              <a:off x="4570113" y="4364730"/>
              <a:ext cx="5705" cy="70362"/>
            </a:xfrm>
            <a:custGeom>
              <a:avLst/>
              <a:gdLst/>
              <a:ahLst/>
              <a:cxnLst/>
              <a:rect l="l" t="t" r="r" b="b"/>
              <a:pathLst>
                <a:path w="24" h="296" fill="none" extrusionOk="0">
                  <a:moveTo>
                    <a:pt x="1" y="295"/>
                  </a:moveTo>
                  <a:lnTo>
                    <a:pt x="2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1"/>
            <p:cNvSpPr/>
            <p:nvPr/>
          </p:nvSpPr>
          <p:spPr>
            <a:xfrm>
              <a:off x="4495235" y="4301500"/>
              <a:ext cx="1902" cy="42787"/>
            </a:xfrm>
            <a:custGeom>
              <a:avLst/>
              <a:gdLst/>
              <a:ahLst/>
              <a:cxnLst/>
              <a:rect l="l" t="t" r="r" b="b"/>
              <a:pathLst>
                <a:path w="8" h="180" fill="none" extrusionOk="0">
                  <a:moveTo>
                    <a:pt x="0" y="180"/>
                  </a:moveTo>
                  <a:lnTo>
                    <a:pt x="7"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1"/>
            <p:cNvSpPr/>
            <p:nvPr/>
          </p:nvSpPr>
          <p:spPr>
            <a:xfrm>
              <a:off x="4870812" y="4248491"/>
              <a:ext cx="254823" cy="277168"/>
            </a:xfrm>
            <a:custGeom>
              <a:avLst/>
              <a:gdLst/>
              <a:ahLst/>
              <a:cxnLst/>
              <a:rect l="l" t="t" r="r" b="b"/>
              <a:pathLst>
                <a:path w="1072" h="1166" extrusionOk="0">
                  <a:moveTo>
                    <a:pt x="1001" y="1"/>
                  </a:moveTo>
                  <a:lnTo>
                    <a:pt x="647" y="403"/>
                  </a:lnTo>
                  <a:lnTo>
                    <a:pt x="339" y="777"/>
                  </a:lnTo>
                  <a:lnTo>
                    <a:pt x="332" y="784"/>
                  </a:lnTo>
                  <a:lnTo>
                    <a:pt x="23" y="1143"/>
                  </a:lnTo>
                  <a:lnTo>
                    <a:pt x="16" y="1152"/>
                  </a:lnTo>
                  <a:lnTo>
                    <a:pt x="0" y="1165"/>
                  </a:lnTo>
                  <a:lnTo>
                    <a:pt x="354" y="1165"/>
                  </a:lnTo>
                  <a:cubicBezTo>
                    <a:pt x="361" y="1152"/>
                    <a:pt x="361" y="1136"/>
                    <a:pt x="368" y="1122"/>
                  </a:cubicBezTo>
                  <a:cubicBezTo>
                    <a:pt x="389" y="1036"/>
                    <a:pt x="425" y="993"/>
                    <a:pt x="527" y="979"/>
                  </a:cubicBezTo>
                  <a:cubicBezTo>
                    <a:pt x="627" y="964"/>
                    <a:pt x="699" y="863"/>
                    <a:pt x="720" y="798"/>
                  </a:cubicBezTo>
                  <a:cubicBezTo>
                    <a:pt x="742" y="734"/>
                    <a:pt x="749" y="612"/>
                    <a:pt x="906" y="462"/>
                  </a:cubicBezTo>
                  <a:cubicBezTo>
                    <a:pt x="1072" y="303"/>
                    <a:pt x="1001" y="1"/>
                    <a:pt x="10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4870812" y="4522092"/>
              <a:ext cx="3803" cy="3566"/>
            </a:xfrm>
            <a:custGeom>
              <a:avLst/>
              <a:gdLst/>
              <a:ahLst/>
              <a:cxnLst/>
              <a:rect l="l" t="t" r="r" b="b"/>
              <a:pathLst>
                <a:path w="16" h="15" extrusionOk="0">
                  <a:moveTo>
                    <a:pt x="16" y="1"/>
                  </a:moveTo>
                  <a:lnTo>
                    <a:pt x="0" y="14"/>
                  </a:lnTo>
                  <a:cubicBezTo>
                    <a:pt x="9" y="7"/>
                    <a:pt x="9" y="7"/>
                    <a:pt x="1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4826599" y="4248016"/>
              <a:ext cx="282160" cy="277643"/>
            </a:xfrm>
            <a:custGeom>
              <a:avLst/>
              <a:gdLst/>
              <a:ahLst/>
              <a:cxnLst/>
              <a:rect l="l" t="t" r="r" b="b"/>
              <a:pathLst>
                <a:path w="1187" h="1168" extrusionOk="0">
                  <a:moveTo>
                    <a:pt x="1132" y="1"/>
                  </a:moveTo>
                  <a:cubicBezTo>
                    <a:pt x="1060" y="1"/>
                    <a:pt x="932" y="11"/>
                    <a:pt x="833" y="75"/>
                  </a:cubicBezTo>
                  <a:cubicBezTo>
                    <a:pt x="806" y="139"/>
                    <a:pt x="756" y="196"/>
                    <a:pt x="690" y="239"/>
                  </a:cubicBezTo>
                  <a:cubicBezTo>
                    <a:pt x="683" y="239"/>
                    <a:pt x="683" y="239"/>
                    <a:pt x="676" y="248"/>
                  </a:cubicBezTo>
                  <a:cubicBezTo>
                    <a:pt x="640" y="291"/>
                    <a:pt x="597" y="319"/>
                    <a:pt x="561" y="341"/>
                  </a:cubicBezTo>
                  <a:cubicBezTo>
                    <a:pt x="511" y="377"/>
                    <a:pt x="468" y="391"/>
                    <a:pt x="438" y="405"/>
                  </a:cubicBezTo>
                  <a:cubicBezTo>
                    <a:pt x="381" y="434"/>
                    <a:pt x="288" y="520"/>
                    <a:pt x="288" y="620"/>
                  </a:cubicBezTo>
                  <a:lnTo>
                    <a:pt x="288" y="686"/>
                  </a:lnTo>
                  <a:cubicBezTo>
                    <a:pt x="273" y="743"/>
                    <a:pt x="238" y="779"/>
                    <a:pt x="173" y="809"/>
                  </a:cubicBezTo>
                  <a:cubicBezTo>
                    <a:pt x="93" y="843"/>
                    <a:pt x="14" y="915"/>
                    <a:pt x="29" y="1038"/>
                  </a:cubicBezTo>
                  <a:cubicBezTo>
                    <a:pt x="36" y="1081"/>
                    <a:pt x="23" y="1124"/>
                    <a:pt x="0" y="1167"/>
                  </a:cubicBezTo>
                  <a:lnTo>
                    <a:pt x="186" y="1167"/>
                  </a:lnTo>
                  <a:cubicBezTo>
                    <a:pt x="195" y="1160"/>
                    <a:pt x="195" y="1160"/>
                    <a:pt x="202" y="1154"/>
                  </a:cubicBezTo>
                  <a:lnTo>
                    <a:pt x="209" y="1145"/>
                  </a:lnTo>
                  <a:lnTo>
                    <a:pt x="518" y="786"/>
                  </a:lnTo>
                  <a:lnTo>
                    <a:pt x="525" y="779"/>
                  </a:lnTo>
                  <a:lnTo>
                    <a:pt x="833" y="405"/>
                  </a:lnTo>
                  <a:lnTo>
                    <a:pt x="1187" y="3"/>
                  </a:lnTo>
                  <a:cubicBezTo>
                    <a:pt x="1187" y="3"/>
                    <a:pt x="1166" y="1"/>
                    <a:pt x="11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4870812" y="4465518"/>
              <a:ext cx="3803" cy="56812"/>
            </a:xfrm>
            <a:custGeom>
              <a:avLst/>
              <a:gdLst/>
              <a:ahLst/>
              <a:cxnLst/>
              <a:rect l="l" t="t" r="r" b="b"/>
              <a:pathLst>
                <a:path w="16" h="239" fill="none" extrusionOk="0">
                  <a:moveTo>
                    <a:pt x="16" y="239"/>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4884837" y="4509731"/>
              <a:ext cx="56337" cy="2377"/>
            </a:xfrm>
            <a:custGeom>
              <a:avLst/>
              <a:gdLst/>
              <a:ahLst/>
              <a:cxnLst/>
              <a:rect l="l" t="t" r="r" b="b"/>
              <a:pathLst>
                <a:path w="237" h="10" fill="none" extrusionOk="0">
                  <a:moveTo>
                    <a:pt x="0" y="1"/>
                  </a:moveTo>
                  <a:lnTo>
                    <a:pt x="236"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1"/>
            <p:cNvSpPr/>
            <p:nvPr/>
          </p:nvSpPr>
          <p:spPr>
            <a:xfrm>
              <a:off x="5036970" y="4332164"/>
              <a:ext cx="46115" cy="238"/>
            </a:xfrm>
            <a:custGeom>
              <a:avLst/>
              <a:gdLst/>
              <a:ahLst/>
              <a:cxnLst/>
              <a:rect l="l" t="t" r="r" b="b"/>
              <a:pathLst>
                <a:path w="194" h="1" fill="none" extrusionOk="0">
                  <a:moveTo>
                    <a:pt x="0" y="1"/>
                  </a:moveTo>
                  <a:lnTo>
                    <a:pt x="193"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1"/>
            <p:cNvSpPr/>
            <p:nvPr/>
          </p:nvSpPr>
          <p:spPr>
            <a:xfrm>
              <a:off x="4956387" y="4426059"/>
              <a:ext cx="73690" cy="4041"/>
            </a:xfrm>
            <a:custGeom>
              <a:avLst/>
              <a:gdLst/>
              <a:ahLst/>
              <a:cxnLst/>
              <a:rect l="l" t="t" r="r" b="b"/>
              <a:pathLst>
                <a:path w="310" h="17" fill="none" extrusionOk="0">
                  <a:moveTo>
                    <a:pt x="1" y="1"/>
                  </a:moveTo>
                  <a:lnTo>
                    <a:pt x="310"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4944502" y="4364730"/>
              <a:ext cx="5230" cy="70362"/>
            </a:xfrm>
            <a:custGeom>
              <a:avLst/>
              <a:gdLst/>
              <a:ahLst/>
              <a:cxnLst/>
              <a:rect l="l" t="t" r="r" b="b"/>
              <a:pathLst>
                <a:path w="22" h="296" fill="none" extrusionOk="0">
                  <a:moveTo>
                    <a:pt x="22" y="295"/>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1"/>
            <p:cNvSpPr/>
            <p:nvPr/>
          </p:nvSpPr>
          <p:spPr>
            <a:xfrm>
              <a:off x="5022945" y="4301500"/>
              <a:ext cx="1902" cy="42787"/>
            </a:xfrm>
            <a:custGeom>
              <a:avLst/>
              <a:gdLst/>
              <a:ahLst/>
              <a:cxnLst/>
              <a:rect l="l" t="t" r="r" b="b"/>
              <a:pathLst>
                <a:path w="8" h="180" fill="none" extrusionOk="0">
                  <a:moveTo>
                    <a:pt x="7" y="18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1"/>
            <p:cNvSpPr/>
            <p:nvPr/>
          </p:nvSpPr>
          <p:spPr>
            <a:xfrm>
              <a:off x="4541113" y="4525420"/>
              <a:ext cx="439523" cy="292143"/>
            </a:xfrm>
            <a:custGeom>
              <a:avLst/>
              <a:gdLst/>
              <a:ahLst/>
              <a:cxnLst/>
              <a:rect l="l" t="t" r="r" b="b"/>
              <a:pathLst>
                <a:path w="1849" h="1229" extrusionOk="0">
                  <a:moveTo>
                    <a:pt x="0" y="0"/>
                  </a:moveTo>
                  <a:lnTo>
                    <a:pt x="152" y="849"/>
                  </a:lnTo>
                  <a:lnTo>
                    <a:pt x="152" y="856"/>
                  </a:lnTo>
                  <a:lnTo>
                    <a:pt x="223" y="1229"/>
                  </a:lnTo>
                  <a:lnTo>
                    <a:pt x="835" y="1229"/>
                  </a:lnTo>
                  <a:lnTo>
                    <a:pt x="835" y="849"/>
                  </a:lnTo>
                  <a:lnTo>
                    <a:pt x="1008" y="849"/>
                  </a:lnTo>
                  <a:lnTo>
                    <a:pt x="1008" y="1229"/>
                  </a:lnTo>
                  <a:lnTo>
                    <a:pt x="1619" y="1229"/>
                  </a:lnTo>
                  <a:lnTo>
                    <a:pt x="1689" y="849"/>
                  </a:lnTo>
                  <a:lnTo>
                    <a:pt x="184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4536121" y="4727234"/>
              <a:ext cx="41361" cy="220356"/>
            </a:xfrm>
            <a:custGeom>
              <a:avLst/>
              <a:gdLst/>
              <a:ahLst/>
              <a:cxnLst/>
              <a:rect l="l" t="t" r="r" b="b"/>
              <a:pathLst>
                <a:path w="174" h="927" extrusionOk="0">
                  <a:moveTo>
                    <a:pt x="1" y="0"/>
                  </a:moveTo>
                  <a:lnTo>
                    <a:pt x="1" y="926"/>
                  </a:lnTo>
                  <a:lnTo>
                    <a:pt x="173" y="926"/>
                  </a:lnTo>
                  <a:lnTo>
                    <a:pt x="173" y="7"/>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1"/>
            <p:cNvSpPr/>
            <p:nvPr/>
          </p:nvSpPr>
          <p:spPr>
            <a:xfrm>
              <a:off x="4942600"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4780484" y="4817325"/>
              <a:ext cx="162355" cy="38033"/>
            </a:xfrm>
            <a:custGeom>
              <a:avLst/>
              <a:gdLst/>
              <a:ahLst/>
              <a:cxnLst/>
              <a:rect l="l" t="t" r="r" b="b"/>
              <a:pathLst>
                <a:path w="683" h="160" extrusionOk="0">
                  <a:moveTo>
                    <a:pt x="1" y="1"/>
                  </a:moveTo>
                  <a:lnTo>
                    <a:pt x="1" y="159"/>
                  </a:lnTo>
                  <a:lnTo>
                    <a:pt x="682" y="159"/>
                  </a:lnTo>
                  <a:lnTo>
                    <a:pt x="68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4577244" y="4817325"/>
              <a:ext cx="162592" cy="38033"/>
            </a:xfrm>
            <a:custGeom>
              <a:avLst/>
              <a:gdLst/>
              <a:ahLst/>
              <a:cxnLst/>
              <a:rect l="l" t="t" r="r" b="b"/>
              <a:pathLst>
                <a:path w="684" h="160" extrusionOk="0">
                  <a:moveTo>
                    <a:pt x="0" y="1"/>
                  </a:moveTo>
                  <a:lnTo>
                    <a:pt x="0" y="159"/>
                  </a:lnTo>
                  <a:lnTo>
                    <a:pt x="683" y="159"/>
                  </a:lnTo>
                  <a:lnTo>
                    <a:pt x="68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4739598"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1" name="Google Shape;2331;p51"/>
            <p:cNvGrpSpPr/>
            <p:nvPr/>
          </p:nvGrpSpPr>
          <p:grpSpPr>
            <a:xfrm>
              <a:off x="6982782" y="1882079"/>
              <a:ext cx="1613232" cy="3052355"/>
              <a:chOff x="3887096" y="2214803"/>
              <a:chExt cx="1478131" cy="2796734"/>
            </a:xfrm>
          </p:grpSpPr>
          <p:sp>
            <p:nvSpPr>
              <p:cNvPr id="2332" name="Google Shape;2332;p51"/>
              <p:cNvSpPr/>
              <p:nvPr/>
            </p:nvSpPr>
            <p:spPr>
              <a:xfrm>
                <a:off x="5043610" y="3156595"/>
                <a:ext cx="221243" cy="221243"/>
              </a:xfrm>
              <a:custGeom>
                <a:avLst/>
                <a:gdLst/>
                <a:ahLst/>
                <a:cxnLst/>
                <a:rect l="l" t="t" r="r" b="b"/>
                <a:pathLst>
                  <a:path w="950" h="950" extrusionOk="0">
                    <a:moveTo>
                      <a:pt x="777" y="1"/>
                    </a:moveTo>
                    <a:cubicBezTo>
                      <a:pt x="525" y="72"/>
                      <a:pt x="187" y="101"/>
                      <a:pt x="187" y="101"/>
                    </a:cubicBezTo>
                    <a:lnTo>
                      <a:pt x="173" y="65"/>
                    </a:lnTo>
                    <a:cubicBezTo>
                      <a:pt x="144" y="72"/>
                      <a:pt x="101" y="87"/>
                      <a:pt x="58" y="94"/>
                    </a:cubicBezTo>
                    <a:cubicBezTo>
                      <a:pt x="23" y="158"/>
                      <a:pt x="1" y="230"/>
                      <a:pt x="8" y="310"/>
                    </a:cubicBezTo>
                    <a:lnTo>
                      <a:pt x="66" y="950"/>
                    </a:lnTo>
                    <a:lnTo>
                      <a:pt x="73" y="950"/>
                    </a:lnTo>
                    <a:lnTo>
                      <a:pt x="936" y="877"/>
                    </a:lnTo>
                    <a:lnTo>
                      <a:pt x="949" y="877"/>
                    </a:lnTo>
                    <a:lnTo>
                      <a:pt x="893" y="237"/>
                    </a:lnTo>
                    <a:cubicBezTo>
                      <a:pt x="886" y="144"/>
                      <a:pt x="843" y="58"/>
                      <a:pt x="77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5159355" y="3452827"/>
                <a:ext cx="204242" cy="1190521"/>
              </a:xfrm>
              <a:custGeom>
                <a:avLst/>
                <a:gdLst/>
                <a:ahLst/>
                <a:cxnLst/>
                <a:rect l="l" t="t" r="r" b="b"/>
                <a:pathLst>
                  <a:path w="877" h="5112" extrusionOk="0">
                    <a:moveTo>
                      <a:pt x="466" y="0"/>
                    </a:moveTo>
                    <a:lnTo>
                      <a:pt x="44" y="37"/>
                    </a:lnTo>
                    <a:lnTo>
                      <a:pt x="0" y="37"/>
                    </a:lnTo>
                    <a:lnTo>
                      <a:pt x="21" y="288"/>
                    </a:lnTo>
                    <a:lnTo>
                      <a:pt x="402" y="4967"/>
                    </a:lnTo>
                    <a:lnTo>
                      <a:pt x="402" y="4976"/>
                    </a:lnTo>
                    <a:cubicBezTo>
                      <a:pt x="409" y="4976"/>
                      <a:pt x="423" y="4976"/>
                      <a:pt x="439" y="4982"/>
                    </a:cubicBezTo>
                    <a:cubicBezTo>
                      <a:pt x="482" y="4989"/>
                      <a:pt x="518" y="5019"/>
                      <a:pt x="539" y="5053"/>
                    </a:cubicBezTo>
                    <a:cubicBezTo>
                      <a:pt x="539" y="5053"/>
                      <a:pt x="618" y="4995"/>
                      <a:pt x="706" y="4995"/>
                    </a:cubicBezTo>
                    <a:cubicBezTo>
                      <a:pt x="766" y="4995"/>
                      <a:pt x="830" y="5022"/>
                      <a:pt x="877" y="5112"/>
                    </a:cubicBezTo>
                    <a:lnTo>
                      <a:pt x="46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1"/>
              <p:cNvSpPr/>
              <p:nvPr/>
            </p:nvSpPr>
            <p:spPr>
              <a:xfrm>
                <a:off x="5068995" y="3461211"/>
                <a:ext cx="184214" cy="1198672"/>
              </a:xfrm>
              <a:custGeom>
                <a:avLst/>
                <a:gdLst/>
                <a:ahLst/>
                <a:cxnLst/>
                <a:rect l="l" t="t" r="r" b="b"/>
                <a:pathLst>
                  <a:path w="791" h="5147" extrusionOk="0">
                    <a:moveTo>
                      <a:pt x="388" y="1"/>
                    </a:moveTo>
                    <a:lnTo>
                      <a:pt x="7" y="37"/>
                    </a:lnTo>
                    <a:lnTo>
                      <a:pt x="0" y="37"/>
                    </a:lnTo>
                    <a:lnTo>
                      <a:pt x="409" y="5147"/>
                    </a:lnTo>
                    <a:cubicBezTo>
                      <a:pt x="409" y="5147"/>
                      <a:pt x="460" y="5002"/>
                      <a:pt x="556" y="5002"/>
                    </a:cubicBezTo>
                    <a:cubicBezTo>
                      <a:pt x="562" y="5002"/>
                      <a:pt x="568" y="5002"/>
                      <a:pt x="575" y="5003"/>
                    </a:cubicBezTo>
                    <a:cubicBezTo>
                      <a:pt x="601" y="4953"/>
                      <a:pt x="682" y="4930"/>
                      <a:pt x="760" y="4930"/>
                    </a:cubicBezTo>
                    <a:cubicBezTo>
                      <a:pt x="770" y="4930"/>
                      <a:pt x="780" y="4930"/>
                      <a:pt x="790" y="4931"/>
                    </a:cubicBezTo>
                    <a:lnTo>
                      <a:pt x="409" y="252"/>
                    </a:ln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1"/>
              <p:cNvSpPr/>
              <p:nvPr/>
            </p:nvSpPr>
            <p:spPr>
              <a:xfrm>
                <a:off x="5053624" y="3360837"/>
                <a:ext cx="221243" cy="108991"/>
              </a:xfrm>
              <a:custGeom>
                <a:avLst/>
                <a:gdLst/>
                <a:ahLst/>
                <a:cxnLst/>
                <a:rect l="l" t="t" r="r" b="b"/>
                <a:pathLst>
                  <a:path w="950" h="468" extrusionOk="0">
                    <a:moveTo>
                      <a:pt x="893" y="0"/>
                    </a:moveTo>
                    <a:lnTo>
                      <a:pt x="30" y="73"/>
                    </a:lnTo>
                    <a:lnTo>
                      <a:pt x="23" y="73"/>
                    </a:lnTo>
                    <a:cubicBezTo>
                      <a:pt x="8" y="73"/>
                      <a:pt x="1" y="87"/>
                      <a:pt x="1" y="100"/>
                    </a:cubicBezTo>
                    <a:lnTo>
                      <a:pt x="30" y="438"/>
                    </a:lnTo>
                    <a:cubicBezTo>
                      <a:pt x="30" y="454"/>
                      <a:pt x="44" y="468"/>
                      <a:pt x="58" y="468"/>
                    </a:cubicBezTo>
                    <a:lnTo>
                      <a:pt x="73" y="468"/>
                    </a:lnTo>
                    <a:lnTo>
                      <a:pt x="454" y="432"/>
                    </a:lnTo>
                    <a:lnTo>
                      <a:pt x="498" y="432"/>
                    </a:lnTo>
                    <a:lnTo>
                      <a:pt x="920" y="395"/>
                    </a:lnTo>
                    <a:lnTo>
                      <a:pt x="929" y="395"/>
                    </a:lnTo>
                    <a:cubicBezTo>
                      <a:pt x="943" y="395"/>
                      <a:pt x="950" y="382"/>
                      <a:pt x="950" y="368"/>
                    </a:cubicBezTo>
                    <a:lnTo>
                      <a:pt x="920" y="23"/>
                    </a:lnTo>
                    <a:cubicBezTo>
                      <a:pt x="920" y="7"/>
                      <a:pt x="913" y="0"/>
                      <a:pt x="90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5164245" y="4609108"/>
                <a:ext cx="200982" cy="238477"/>
              </a:xfrm>
              <a:custGeom>
                <a:avLst/>
                <a:gdLst/>
                <a:ahLst/>
                <a:cxnLst/>
                <a:rect l="l" t="t" r="r" b="b"/>
                <a:pathLst>
                  <a:path w="863" h="1024" extrusionOk="0">
                    <a:moveTo>
                      <a:pt x="351" y="1"/>
                    </a:moveTo>
                    <a:cubicBezTo>
                      <a:pt x="273" y="1"/>
                      <a:pt x="192" y="24"/>
                      <a:pt x="166" y="74"/>
                    </a:cubicBezTo>
                    <a:cubicBezTo>
                      <a:pt x="159" y="73"/>
                      <a:pt x="153" y="73"/>
                      <a:pt x="147" y="73"/>
                    </a:cubicBezTo>
                    <a:cubicBezTo>
                      <a:pt x="51" y="73"/>
                      <a:pt x="0" y="218"/>
                      <a:pt x="0" y="218"/>
                    </a:cubicBezTo>
                    <a:lnTo>
                      <a:pt x="295" y="1023"/>
                    </a:lnTo>
                    <a:cubicBezTo>
                      <a:pt x="372" y="998"/>
                      <a:pt x="441" y="988"/>
                      <a:pt x="501" y="988"/>
                    </a:cubicBezTo>
                    <a:cubicBezTo>
                      <a:pt x="576" y="988"/>
                      <a:pt x="639" y="1003"/>
                      <a:pt x="690" y="1023"/>
                    </a:cubicBezTo>
                    <a:lnTo>
                      <a:pt x="863" y="147"/>
                    </a:lnTo>
                    <a:lnTo>
                      <a:pt x="856" y="147"/>
                    </a:lnTo>
                    <a:cubicBezTo>
                      <a:pt x="809" y="57"/>
                      <a:pt x="745" y="30"/>
                      <a:pt x="685" y="30"/>
                    </a:cubicBezTo>
                    <a:cubicBezTo>
                      <a:pt x="597" y="30"/>
                      <a:pt x="518" y="88"/>
                      <a:pt x="518" y="88"/>
                    </a:cubicBezTo>
                    <a:cubicBezTo>
                      <a:pt x="497" y="54"/>
                      <a:pt x="461" y="24"/>
                      <a:pt x="418" y="17"/>
                    </a:cubicBezTo>
                    <a:cubicBezTo>
                      <a:pt x="402" y="11"/>
                      <a:pt x="388" y="11"/>
                      <a:pt x="381" y="11"/>
                    </a:cubicBezTo>
                    <a:lnTo>
                      <a:pt x="381" y="2"/>
                    </a:lnTo>
                    <a:cubicBezTo>
                      <a:pt x="371" y="1"/>
                      <a:pt x="361" y="1"/>
                      <a:pt x="35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5232947" y="4838967"/>
                <a:ext cx="92223" cy="170939"/>
              </a:xfrm>
              <a:custGeom>
                <a:avLst/>
                <a:gdLst/>
                <a:ahLst/>
                <a:cxnLst/>
                <a:rect l="l" t="t" r="r" b="b"/>
                <a:pathLst>
                  <a:path w="396" h="734" extrusionOk="0">
                    <a:moveTo>
                      <a:pt x="206" y="1"/>
                    </a:moveTo>
                    <a:cubicBezTo>
                      <a:pt x="146" y="1"/>
                      <a:pt x="77" y="11"/>
                      <a:pt x="0" y="36"/>
                    </a:cubicBezTo>
                    <a:lnTo>
                      <a:pt x="259" y="733"/>
                    </a:lnTo>
                    <a:lnTo>
                      <a:pt x="395" y="36"/>
                    </a:lnTo>
                    <a:cubicBezTo>
                      <a:pt x="344" y="16"/>
                      <a:pt x="281" y="1"/>
                      <a:pt x="2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4305593" y="3397866"/>
                <a:ext cx="134143" cy="368661"/>
              </a:xfrm>
              <a:custGeom>
                <a:avLst/>
                <a:gdLst/>
                <a:ahLst/>
                <a:cxnLst/>
                <a:rect l="l" t="t" r="r" b="b"/>
                <a:pathLst>
                  <a:path w="576" h="1583" extrusionOk="0">
                    <a:moveTo>
                      <a:pt x="287" y="0"/>
                    </a:moveTo>
                    <a:cubicBezTo>
                      <a:pt x="259" y="179"/>
                      <a:pt x="216" y="431"/>
                      <a:pt x="137" y="747"/>
                    </a:cubicBezTo>
                    <a:cubicBezTo>
                      <a:pt x="101" y="890"/>
                      <a:pt x="8" y="1149"/>
                      <a:pt x="1" y="1164"/>
                    </a:cubicBezTo>
                    <a:cubicBezTo>
                      <a:pt x="1" y="1164"/>
                      <a:pt x="8" y="1308"/>
                      <a:pt x="21" y="1358"/>
                    </a:cubicBezTo>
                    <a:cubicBezTo>
                      <a:pt x="28" y="1394"/>
                      <a:pt x="44" y="1416"/>
                      <a:pt x="51" y="1437"/>
                    </a:cubicBezTo>
                    <a:cubicBezTo>
                      <a:pt x="64" y="1451"/>
                      <a:pt x="94" y="1503"/>
                      <a:pt x="101" y="1516"/>
                    </a:cubicBezTo>
                    <a:cubicBezTo>
                      <a:pt x="110" y="1531"/>
                      <a:pt x="117" y="1546"/>
                      <a:pt x="125" y="1546"/>
                    </a:cubicBezTo>
                    <a:cubicBezTo>
                      <a:pt x="128" y="1546"/>
                      <a:pt x="132" y="1544"/>
                      <a:pt x="137" y="1537"/>
                    </a:cubicBezTo>
                    <a:cubicBezTo>
                      <a:pt x="158" y="1523"/>
                      <a:pt x="173" y="1466"/>
                      <a:pt x="137" y="1423"/>
                    </a:cubicBezTo>
                    <a:cubicBezTo>
                      <a:pt x="101" y="1373"/>
                      <a:pt x="108" y="1351"/>
                      <a:pt x="101" y="1321"/>
                    </a:cubicBezTo>
                    <a:cubicBezTo>
                      <a:pt x="94" y="1301"/>
                      <a:pt x="94" y="1271"/>
                      <a:pt x="101" y="1244"/>
                    </a:cubicBezTo>
                    <a:cubicBezTo>
                      <a:pt x="108" y="1294"/>
                      <a:pt x="121" y="1358"/>
                      <a:pt x="130" y="1380"/>
                    </a:cubicBezTo>
                    <a:cubicBezTo>
                      <a:pt x="144" y="1423"/>
                      <a:pt x="164" y="1444"/>
                      <a:pt x="180" y="1466"/>
                    </a:cubicBezTo>
                    <a:cubicBezTo>
                      <a:pt x="187" y="1487"/>
                      <a:pt x="230" y="1537"/>
                      <a:pt x="244" y="1553"/>
                    </a:cubicBezTo>
                    <a:cubicBezTo>
                      <a:pt x="249" y="1567"/>
                      <a:pt x="261" y="1583"/>
                      <a:pt x="273" y="1583"/>
                    </a:cubicBezTo>
                    <a:cubicBezTo>
                      <a:pt x="278" y="1583"/>
                      <a:pt x="283" y="1580"/>
                      <a:pt x="287" y="1573"/>
                    </a:cubicBezTo>
                    <a:cubicBezTo>
                      <a:pt x="303" y="1553"/>
                      <a:pt x="309" y="1487"/>
                      <a:pt x="266" y="1444"/>
                    </a:cubicBezTo>
                    <a:cubicBezTo>
                      <a:pt x="230" y="1394"/>
                      <a:pt x="223" y="1373"/>
                      <a:pt x="216" y="1337"/>
                    </a:cubicBezTo>
                    <a:cubicBezTo>
                      <a:pt x="202" y="1292"/>
                      <a:pt x="195" y="1234"/>
                      <a:pt x="189" y="1208"/>
                    </a:cubicBezTo>
                    <a:lnTo>
                      <a:pt x="189" y="1208"/>
                    </a:lnTo>
                    <a:cubicBezTo>
                      <a:pt x="203" y="1256"/>
                      <a:pt x="224" y="1316"/>
                      <a:pt x="237" y="1351"/>
                    </a:cubicBezTo>
                    <a:cubicBezTo>
                      <a:pt x="251" y="1380"/>
                      <a:pt x="266" y="1401"/>
                      <a:pt x="280" y="1416"/>
                    </a:cubicBezTo>
                    <a:cubicBezTo>
                      <a:pt x="294" y="1437"/>
                      <a:pt x="330" y="1473"/>
                      <a:pt x="346" y="1494"/>
                    </a:cubicBezTo>
                    <a:cubicBezTo>
                      <a:pt x="353" y="1466"/>
                      <a:pt x="359" y="1430"/>
                      <a:pt x="366" y="1394"/>
                    </a:cubicBezTo>
                    <a:lnTo>
                      <a:pt x="359" y="1394"/>
                    </a:lnTo>
                    <a:cubicBezTo>
                      <a:pt x="323" y="1351"/>
                      <a:pt x="323" y="1330"/>
                      <a:pt x="309" y="1301"/>
                    </a:cubicBezTo>
                    <a:cubicBezTo>
                      <a:pt x="294" y="1271"/>
                      <a:pt x="280" y="1192"/>
                      <a:pt x="280" y="1185"/>
                    </a:cubicBezTo>
                    <a:lnTo>
                      <a:pt x="280" y="1185"/>
                    </a:lnTo>
                    <a:cubicBezTo>
                      <a:pt x="294" y="1214"/>
                      <a:pt x="323" y="1265"/>
                      <a:pt x="330" y="1278"/>
                    </a:cubicBezTo>
                    <a:cubicBezTo>
                      <a:pt x="346" y="1308"/>
                      <a:pt x="366" y="1321"/>
                      <a:pt x="380" y="1337"/>
                    </a:cubicBezTo>
                    <a:cubicBezTo>
                      <a:pt x="380" y="1301"/>
                      <a:pt x="389" y="1271"/>
                      <a:pt x="396" y="1244"/>
                    </a:cubicBezTo>
                    <a:cubicBezTo>
                      <a:pt x="396" y="1235"/>
                      <a:pt x="396" y="1235"/>
                      <a:pt x="389" y="1228"/>
                    </a:cubicBezTo>
                    <a:cubicBezTo>
                      <a:pt x="366" y="1192"/>
                      <a:pt x="353" y="1142"/>
                      <a:pt x="353" y="1142"/>
                    </a:cubicBezTo>
                    <a:cubicBezTo>
                      <a:pt x="373" y="1028"/>
                      <a:pt x="423" y="913"/>
                      <a:pt x="416" y="790"/>
                    </a:cubicBezTo>
                    <a:cubicBezTo>
                      <a:pt x="416" y="776"/>
                      <a:pt x="416" y="726"/>
                      <a:pt x="409" y="683"/>
                    </a:cubicBezTo>
                    <a:cubicBezTo>
                      <a:pt x="432" y="618"/>
                      <a:pt x="459" y="545"/>
                      <a:pt x="489" y="474"/>
                    </a:cubicBezTo>
                    <a:cubicBezTo>
                      <a:pt x="489" y="445"/>
                      <a:pt x="489" y="416"/>
                      <a:pt x="496" y="381"/>
                    </a:cubicBezTo>
                    <a:cubicBezTo>
                      <a:pt x="503" y="352"/>
                      <a:pt x="532" y="229"/>
                      <a:pt x="575" y="71"/>
                    </a:cubicBezTo>
                    <a:cubicBezTo>
                      <a:pt x="423" y="50"/>
                      <a:pt x="287" y="0"/>
                      <a:pt x="287" y="0"/>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4360555" y="2982396"/>
                <a:ext cx="124129" cy="432006"/>
              </a:xfrm>
              <a:custGeom>
                <a:avLst/>
                <a:gdLst/>
                <a:ahLst/>
                <a:cxnLst/>
                <a:rect l="l" t="t" r="r" b="b"/>
                <a:pathLst>
                  <a:path w="533" h="1855" extrusionOk="0">
                    <a:moveTo>
                      <a:pt x="462" y="0"/>
                    </a:moveTo>
                    <a:cubicBezTo>
                      <a:pt x="412" y="195"/>
                      <a:pt x="368" y="375"/>
                      <a:pt x="346" y="447"/>
                    </a:cubicBezTo>
                    <a:cubicBezTo>
                      <a:pt x="310" y="613"/>
                      <a:pt x="217" y="813"/>
                      <a:pt x="203" y="842"/>
                    </a:cubicBezTo>
                    <a:cubicBezTo>
                      <a:pt x="187" y="878"/>
                      <a:pt x="210" y="906"/>
                      <a:pt x="203" y="942"/>
                    </a:cubicBezTo>
                    <a:cubicBezTo>
                      <a:pt x="203" y="985"/>
                      <a:pt x="94" y="1130"/>
                      <a:pt x="80" y="1165"/>
                    </a:cubicBezTo>
                    <a:cubicBezTo>
                      <a:pt x="58" y="1201"/>
                      <a:pt x="87" y="1223"/>
                      <a:pt x="87" y="1266"/>
                    </a:cubicBezTo>
                    <a:cubicBezTo>
                      <a:pt x="80" y="1303"/>
                      <a:pt x="30" y="1389"/>
                      <a:pt x="15" y="1467"/>
                    </a:cubicBezTo>
                    <a:cubicBezTo>
                      <a:pt x="1" y="1546"/>
                      <a:pt x="51" y="1568"/>
                      <a:pt x="51" y="1568"/>
                    </a:cubicBezTo>
                    <a:cubicBezTo>
                      <a:pt x="51" y="1568"/>
                      <a:pt x="23" y="1691"/>
                      <a:pt x="15" y="1725"/>
                    </a:cubicBezTo>
                    <a:cubicBezTo>
                      <a:pt x="8" y="1762"/>
                      <a:pt x="51" y="1784"/>
                      <a:pt x="51" y="1784"/>
                    </a:cubicBezTo>
                    <a:cubicBezTo>
                      <a:pt x="51" y="1784"/>
                      <a:pt x="187" y="1834"/>
                      <a:pt x="339" y="1855"/>
                    </a:cubicBezTo>
                    <a:cubicBezTo>
                      <a:pt x="389" y="1655"/>
                      <a:pt x="455" y="1389"/>
                      <a:pt x="482" y="1165"/>
                    </a:cubicBezTo>
                    <a:cubicBezTo>
                      <a:pt x="489" y="1144"/>
                      <a:pt x="489" y="1122"/>
                      <a:pt x="489" y="1101"/>
                    </a:cubicBezTo>
                    <a:cubicBezTo>
                      <a:pt x="498" y="1072"/>
                      <a:pt x="498" y="1051"/>
                      <a:pt x="498" y="1028"/>
                    </a:cubicBezTo>
                    <a:cubicBezTo>
                      <a:pt x="505" y="1015"/>
                      <a:pt x="505" y="1001"/>
                      <a:pt x="505" y="985"/>
                    </a:cubicBezTo>
                    <a:cubicBezTo>
                      <a:pt x="505" y="949"/>
                      <a:pt x="512" y="915"/>
                      <a:pt x="512" y="885"/>
                    </a:cubicBezTo>
                    <a:cubicBezTo>
                      <a:pt x="512" y="856"/>
                      <a:pt x="518" y="842"/>
                      <a:pt x="518" y="820"/>
                    </a:cubicBezTo>
                    <a:cubicBezTo>
                      <a:pt x="525" y="727"/>
                      <a:pt x="525" y="656"/>
                      <a:pt x="532" y="597"/>
                    </a:cubicBezTo>
                    <a:lnTo>
                      <a:pt x="525" y="597"/>
                    </a:lnTo>
                    <a:cubicBezTo>
                      <a:pt x="532" y="576"/>
                      <a:pt x="532" y="554"/>
                      <a:pt x="532" y="533"/>
                    </a:cubicBezTo>
                    <a:cubicBezTo>
                      <a:pt x="532" y="454"/>
                      <a:pt x="525" y="397"/>
                      <a:pt x="512" y="338"/>
                    </a:cubicBezTo>
                    <a:cubicBezTo>
                      <a:pt x="512" y="325"/>
                      <a:pt x="512" y="311"/>
                      <a:pt x="505" y="295"/>
                    </a:cubicBezTo>
                    <a:lnTo>
                      <a:pt x="505" y="275"/>
                    </a:lnTo>
                    <a:cubicBezTo>
                      <a:pt x="505" y="268"/>
                      <a:pt x="498" y="259"/>
                      <a:pt x="498" y="252"/>
                    </a:cubicBezTo>
                    <a:lnTo>
                      <a:pt x="498" y="231"/>
                    </a:lnTo>
                    <a:cubicBezTo>
                      <a:pt x="482" y="159"/>
                      <a:pt x="468" y="73"/>
                      <a:pt x="46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4496560" y="2741359"/>
                <a:ext cx="75223" cy="144390"/>
              </a:xfrm>
              <a:custGeom>
                <a:avLst/>
                <a:gdLst/>
                <a:ahLst/>
                <a:cxnLst/>
                <a:rect l="l" t="t" r="r" b="b"/>
                <a:pathLst>
                  <a:path w="323" h="620" extrusionOk="0">
                    <a:moveTo>
                      <a:pt x="323" y="0"/>
                    </a:moveTo>
                    <a:lnTo>
                      <a:pt x="323" y="0"/>
                    </a:lnTo>
                    <a:cubicBezTo>
                      <a:pt x="286" y="36"/>
                      <a:pt x="207" y="130"/>
                      <a:pt x="93" y="354"/>
                    </a:cubicBezTo>
                    <a:cubicBezTo>
                      <a:pt x="71" y="404"/>
                      <a:pt x="35" y="497"/>
                      <a:pt x="0" y="620"/>
                    </a:cubicBezTo>
                    <a:cubicBezTo>
                      <a:pt x="21" y="583"/>
                      <a:pt x="43" y="540"/>
                      <a:pt x="64" y="504"/>
                    </a:cubicBezTo>
                    <a:cubicBezTo>
                      <a:pt x="78" y="483"/>
                      <a:pt x="86" y="468"/>
                      <a:pt x="100" y="447"/>
                    </a:cubicBezTo>
                    <a:cubicBezTo>
                      <a:pt x="114" y="418"/>
                      <a:pt x="129" y="397"/>
                      <a:pt x="143" y="375"/>
                    </a:cubicBezTo>
                    <a:cubicBezTo>
                      <a:pt x="193" y="274"/>
                      <a:pt x="259" y="73"/>
                      <a:pt x="3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4205219" y="3526652"/>
                <a:ext cx="418499" cy="1193548"/>
              </a:xfrm>
              <a:custGeom>
                <a:avLst/>
                <a:gdLst/>
                <a:ahLst/>
                <a:cxnLst/>
                <a:rect l="l" t="t" r="r" b="b"/>
                <a:pathLst>
                  <a:path w="1797" h="5125" extrusionOk="0">
                    <a:moveTo>
                      <a:pt x="956" y="1"/>
                    </a:moveTo>
                    <a:cubicBezTo>
                      <a:pt x="934" y="137"/>
                      <a:pt x="884" y="396"/>
                      <a:pt x="827" y="691"/>
                    </a:cubicBezTo>
                    <a:cubicBezTo>
                      <a:pt x="820" y="718"/>
                      <a:pt x="811" y="748"/>
                      <a:pt x="811" y="784"/>
                    </a:cubicBezTo>
                    <a:cubicBezTo>
                      <a:pt x="804" y="805"/>
                      <a:pt x="804" y="820"/>
                      <a:pt x="797" y="841"/>
                    </a:cubicBezTo>
                    <a:cubicBezTo>
                      <a:pt x="790" y="877"/>
                      <a:pt x="784" y="913"/>
                      <a:pt x="777" y="941"/>
                    </a:cubicBezTo>
                    <a:cubicBezTo>
                      <a:pt x="668" y="1538"/>
                      <a:pt x="539" y="2214"/>
                      <a:pt x="489" y="2487"/>
                    </a:cubicBezTo>
                    <a:cubicBezTo>
                      <a:pt x="395" y="3011"/>
                      <a:pt x="207" y="4291"/>
                      <a:pt x="0" y="4888"/>
                    </a:cubicBezTo>
                    <a:lnTo>
                      <a:pt x="28" y="4902"/>
                    </a:lnTo>
                    <a:lnTo>
                      <a:pt x="568" y="5111"/>
                    </a:lnTo>
                    <a:lnTo>
                      <a:pt x="595" y="5124"/>
                    </a:lnTo>
                    <a:cubicBezTo>
                      <a:pt x="595" y="5124"/>
                      <a:pt x="1156" y="3975"/>
                      <a:pt x="1236" y="3644"/>
                    </a:cubicBezTo>
                    <a:cubicBezTo>
                      <a:pt x="1322" y="3306"/>
                      <a:pt x="1380" y="2811"/>
                      <a:pt x="1437" y="2645"/>
                    </a:cubicBezTo>
                    <a:cubicBezTo>
                      <a:pt x="1474" y="2530"/>
                      <a:pt x="1653" y="2062"/>
                      <a:pt x="1796" y="1690"/>
                    </a:cubicBezTo>
                    <a:cubicBezTo>
                      <a:pt x="1682" y="1093"/>
                      <a:pt x="1553" y="410"/>
                      <a:pt x="1501" y="137"/>
                    </a:cubicBezTo>
                    <a:cubicBezTo>
                      <a:pt x="1322" y="115"/>
                      <a:pt x="1142" y="72"/>
                      <a:pt x="95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4174944" y="4668028"/>
                <a:ext cx="162555" cy="207969"/>
              </a:xfrm>
              <a:custGeom>
                <a:avLst/>
                <a:gdLst/>
                <a:ahLst/>
                <a:cxnLst/>
                <a:rect l="l" t="t" r="r" b="b"/>
                <a:pathLst>
                  <a:path w="698" h="893" extrusionOk="0">
                    <a:moveTo>
                      <a:pt x="158" y="1"/>
                    </a:moveTo>
                    <a:lnTo>
                      <a:pt x="1" y="491"/>
                    </a:lnTo>
                    <a:lnTo>
                      <a:pt x="15" y="491"/>
                    </a:lnTo>
                    <a:cubicBezTo>
                      <a:pt x="58" y="511"/>
                      <a:pt x="87" y="591"/>
                      <a:pt x="15" y="655"/>
                    </a:cubicBezTo>
                    <a:cubicBezTo>
                      <a:pt x="44" y="663"/>
                      <a:pt x="65" y="684"/>
                      <a:pt x="87" y="713"/>
                    </a:cubicBezTo>
                    <a:cubicBezTo>
                      <a:pt x="137" y="770"/>
                      <a:pt x="201" y="827"/>
                      <a:pt x="280" y="856"/>
                    </a:cubicBezTo>
                    <a:cubicBezTo>
                      <a:pt x="330" y="879"/>
                      <a:pt x="367" y="879"/>
                      <a:pt x="389" y="893"/>
                    </a:cubicBezTo>
                    <a:lnTo>
                      <a:pt x="698" y="210"/>
                    </a:lnTo>
                    <a:lnTo>
                      <a:pt x="158" y="1"/>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012389" y="4805431"/>
                <a:ext cx="28645" cy="28878"/>
              </a:xfrm>
              <a:custGeom>
                <a:avLst/>
                <a:gdLst/>
                <a:ahLst/>
                <a:cxnLst/>
                <a:rect l="l" t="t" r="r" b="b"/>
                <a:pathLst>
                  <a:path w="123" h="124" extrusionOk="0">
                    <a:moveTo>
                      <a:pt x="72" y="0"/>
                    </a:moveTo>
                    <a:cubicBezTo>
                      <a:pt x="14" y="0"/>
                      <a:pt x="0" y="37"/>
                      <a:pt x="0" y="37"/>
                    </a:cubicBezTo>
                    <a:cubicBezTo>
                      <a:pt x="9" y="51"/>
                      <a:pt x="23" y="80"/>
                      <a:pt x="30" y="123"/>
                    </a:cubicBezTo>
                    <a:cubicBezTo>
                      <a:pt x="30" y="123"/>
                      <a:pt x="36" y="73"/>
                      <a:pt x="109" y="65"/>
                    </a:cubicBezTo>
                    <a:lnTo>
                      <a:pt x="123" y="65"/>
                    </a:lnTo>
                    <a:lnTo>
                      <a:pt x="109" y="1"/>
                    </a:lnTo>
                    <a:lnTo>
                      <a:pt x="87" y="1"/>
                    </a:lnTo>
                    <a:cubicBezTo>
                      <a:pt x="81" y="0"/>
                      <a:pt x="76" y="0"/>
                      <a:pt x="7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4052446" y="4803801"/>
                <a:ext cx="20494" cy="15138"/>
              </a:xfrm>
              <a:custGeom>
                <a:avLst/>
                <a:gdLst/>
                <a:ahLst/>
                <a:cxnLst/>
                <a:rect l="l" t="t" r="r" b="b"/>
                <a:pathLst>
                  <a:path w="88" h="65" extrusionOk="0">
                    <a:moveTo>
                      <a:pt x="66" y="1"/>
                    </a:moveTo>
                    <a:cubicBezTo>
                      <a:pt x="44" y="1"/>
                      <a:pt x="23" y="1"/>
                      <a:pt x="1" y="8"/>
                    </a:cubicBezTo>
                    <a:lnTo>
                      <a:pt x="16" y="65"/>
                    </a:lnTo>
                    <a:lnTo>
                      <a:pt x="87" y="65"/>
                    </a:lnTo>
                    <a:lnTo>
                      <a:pt x="6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4084584" y="4802171"/>
                <a:ext cx="18398" cy="16768"/>
              </a:xfrm>
              <a:custGeom>
                <a:avLst/>
                <a:gdLst/>
                <a:ahLst/>
                <a:cxnLst/>
                <a:rect l="l" t="t" r="r" b="b"/>
                <a:pathLst>
                  <a:path w="79" h="72" extrusionOk="0">
                    <a:moveTo>
                      <a:pt x="65" y="1"/>
                    </a:moveTo>
                    <a:cubicBezTo>
                      <a:pt x="44" y="1"/>
                      <a:pt x="21" y="8"/>
                      <a:pt x="1" y="8"/>
                    </a:cubicBezTo>
                    <a:lnTo>
                      <a:pt x="15" y="72"/>
                    </a:lnTo>
                    <a:cubicBezTo>
                      <a:pt x="35" y="72"/>
                      <a:pt x="58" y="65"/>
                      <a:pt x="78" y="65"/>
                    </a:cubicBezTo>
                    <a:lnTo>
                      <a:pt x="6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4114859" y="4798677"/>
                <a:ext cx="20261" cy="18631"/>
              </a:xfrm>
              <a:custGeom>
                <a:avLst/>
                <a:gdLst/>
                <a:ahLst/>
                <a:cxnLst/>
                <a:rect l="l" t="t" r="r" b="b"/>
                <a:pathLst>
                  <a:path w="87" h="80" extrusionOk="0">
                    <a:moveTo>
                      <a:pt x="43" y="0"/>
                    </a:moveTo>
                    <a:cubicBezTo>
                      <a:pt x="35" y="7"/>
                      <a:pt x="21" y="7"/>
                      <a:pt x="14" y="7"/>
                    </a:cubicBezTo>
                    <a:lnTo>
                      <a:pt x="0" y="7"/>
                    </a:lnTo>
                    <a:lnTo>
                      <a:pt x="14" y="80"/>
                    </a:lnTo>
                    <a:lnTo>
                      <a:pt x="86" y="80"/>
                    </a:lnTo>
                    <a:lnTo>
                      <a:pt x="6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887096" y="4840364"/>
                <a:ext cx="363304" cy="171172"/>
              </a:xfrm>
              <a:custGeom>
                <a:avLst/>
                <a:gdLst/>
                <a:ahLst/>
                <a:cxnLst/>
                <a:rect l="l" t="t" r="r" b="b"/>
                <a:pathLst>
                  <a:path w="1560" h="735" extrusionOk="0">
                    <a:moveTo>
                      <a:pt x="64" y="1"/>
                    </a:moveTo>
                    <a:lnTo>
                      <a:pt x="0" y="146"/>
                    </a:lnTo>
                    <a:lnTo>
                      <a:pt x="1496" y="734"/>
                    </a:lnTo>
                    <a:lnTo>
                      <a:pt x="1560" y="598"/>
                    </a:lnTo>
                    <a:lnTo>
                      <a:pt x="538" y="189"/>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01768" y="4807993"/>
                <a:ext cx="119238" cy="76387"/>
              </a:xfrm>
              <a:custGeom>
                <a:avLst/>
                <a:gdLst/>
                <a:ahLst/>
                <a:cxnLst/>
                <a:rect l="l" t="t" r="r" b="b"/>
                <a:pathLst>
                  <a:path w="512" h="328" extrusionOk="0">
                    <a:moveTo>
                      <a:pt x="306" y="1"/>
                    </a:moveTo>
                    <a:cubicBezTo>
                      <a:pt x="61" y="1"/>
                      <a:pt x="1" y="140"/>
                      <a:pt x="1" y="140"/>
                    </a:cubicBezTo>
                    <a:lnTo>
                      <a:pt x="475" y="328"/>
                    </a:lnTo>
                    <a:cubicBezTo>
                      <a:pt x="511" y="242"/>
                      <a:pt x="511" y="162"/>
                      <a:pt x="505" y="112"/>
                    </a:cubicBezTo>
                    <a:cubicBezTo>
                      <a:pt x="498" y="69"/>
                      <a:pt x="484" y="40"/>
                      <a:pt x="475" y="26"/>
                    </a:cubicBezTo>
                    <a:lnTo>
                      <a:pt x="475" y="19"/>
                    </a:lnTo>
                    <a:cubicBezTo>
                      <a:pt x="411" y="6"/>
                      <a:pt x="355" y="1"/>
                      <a:pt x="3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2389" y="4817075"/>
                <a:ext cx="261300" cy="162555"/>
              </a:xfrm>
              <a:custGeom>
                <a:avLst/>
                <a:gdLst/>
                <a:ahLst/>
                <a:cxnLst/>
                <a:rect l="l" t="t" r="r" b="b"/>
                <a:pathLst>
                  <a:path w="1122" h="698" extrusionOk="0">
                    <a:moveTo>
                      <a:pt x="388" y="1"/>
                    </a:moveTo>
                    <a:cubicBezTo>
                      <a:pt x="368" y="1"/>
                      <a:pt x="345" y="8"/>
                      <a:pt x="325" y="8"/>
                    </a:cubicBezTo>
                    <a:lnTo>
                      <a:pt x="345" y="87"/>
                    </a:lnTo>
                    <a:cubicBezTo>
                      <a:pt x="345" y="101"/>
                      <a:pt x="338" y="116"/>
                      <a:pt x="318" y="123"/>
                    </a:cubicBezTo>
                    <a:lnTo>
                      <a:pt x="311" y="123"/>
                    </a:lnTo>
                    <a:cubicBezTo>
                      <a:pt x="295" y="123"/>
                      <a:pt x="281" y="116"/>
                      <a:pt x="281" y="101"/>
                    </a:cubicBezTo>
                    <a:lnTo>
                      <a:pt x="259" y="8"/>
                    </a:lnTo>
                    <a:lnTo>
                      <a:pt x="188" y="8"/>
                    </a:lnTo>
                    <a:lnTo>
                      <a:pt x="209" y="80"/>
                    </a:lnTo>
                    <a:cubicBezTo>
                      <a:pt x="209" y="94"/>
                      <a:pt x="202" y="116"/>
                      <a:pt x="181" y="116"/>
                    </a:cubicBezTo>
                    <a:cubicBezTo>
                      <a:pt x="181" y="123"/>
                      <a:pt x="181" y="123"/>
                      <a:pt x="173" y="123"/>
                    </a:cubicBezTo>
                    <a:cubicBezTo>
                      <a:pt x="159" y="123"/>
                      <a:pt x="145" y="110"/>
                      <a:pt x="145" y="94"/>
                    </a:cubicBezTo>
                    <a:lnTo>
                      <a:pt x="123" y="15"/>
                    </a:lnTo>
                    <a:lnTo>
                      <a:pt x="109" y="15"/>
                    </a:lnTo>
                    <a:cubicBezTo>
                      <a:pt x="36" y="23"/>
                      <a:pt x="30" y="73"/>
                      <a:pt x="30" y="73"/>
                    </a:cubicBezTo>
                    <a:cubicBezTo>
                      <a:pt x="36" y="123"/>
                      <a:pt x="36" y="203"/>
                      <a:pt x="0" y="289"/>
                    </a:cubicBezTo>
                    <a:lnTo>
                      <a:pt x="1022" y="698"/>
                    </a:lnTo>
                    <a:cubicBezTo>
                      <a:pt x="1108" y="548"/>
                      <a:pt x="1122" y="353"/>
                      <a:pt x="1108" y="296"/>
                    </a:cubicBezTo>
                    <a:cubicBezTo>
                      <a:pt x="1108" y="289"/>
                      <a:pt x="1108" y="282"/>
                      <a:pt x="1101" y="273"/>
                    </a:cubicBezTo>
                    <a:lnTo>
                      <a:pt x="1101" y="266"/>
                    </a:lnTo>
                    <a:cubicBezTo>
                      <a:pt x="1094" y="260"/>
                      <a:pt x="1087" y="253"/>
                      <a:pt x="1087" y="253"/>
                    </a:cubicBezTo>
                    <a:cubicBezTo>
                      <a:pt x="1065" y="239"/>
                      <a:pt x="1028" y="239"/>
                      <a:pt x="978" y="216"/>
                    </a:cubicBezTo>
                    <a:cubicBezTo>
                      <a:pt x="899" y="187"/>
                      <a:pt x="835" y="130"/>
                      <a:pt x="785" y="73"/>
                    </a:cubicBezTo>
                    <a:cubicBezTo>
                      <a:pt x="763" y="44"/>
                      <a:pt x="742" y="23"/>
                      <a:pt x="713" y="15"/>
                    </a:cubicBezTo>
                    <a:cubicBezTo>
                      <a:pt x="713" y="8"/>
                      <a:pt x="706" y="8"/>
                      <a:pt x="699" y="8"/>
                    </a:cubicBezTo>
                    <a:cubicBezTo>
                      <a:pt x="690" y="1"/>
                      <a:pt x="683" y="1"/>
                      <a:pt x="677" y="1"/>
                    </a:cubicBezTo>
                    <a:lnTo>
                      <a:pt x="590" y="1"/>
                    </a:lnTo>
                    <a:lnTo>
                      <a:pt x="620" y="94"/>
                    </a:lnTo>
                    <a:lnTo>
                      <a:pt x="620" y="101"/>
                    </a:lnTo>
                    <a:cubicBezTo>
                      <a:pt x="620" y="110"/>
                      <a:pt x="613" y="110"/>
                      <a:pt x="613" y="116"/>
                    </a:cubicBezTo>
                    <a:cubicBezTo>
                      <a:pt x="604" y="123"/>
                      <a:pt x="597" y="130"/>
                      <a:pt x="590" y="130"/>
                    </a:cubicBezTo>
                    <a:lnTo>
                      <a:pt x="583" y="130"/>
                    </a:lnTo>
                    <a:cubicBezTo>
                      <a:pt x="570" y="130"/>
                      <a:pt x="554" y="123"/>
                      <a:pt x="554" y="110"/>
                    </a:cubicBezTo>
                    <a:lnTo>
                      <a:pt x="526" y="1"/>
                    </a:lnTo>
                    <a:lnTo>
                      <a:pt x="454" y="1"/>
                    </a:lnTo>
                    <a:lnTo>
                      <a:pt x="475" y="87"/>
                    </a:lnTo>
                    <a:cubicBezTo>
                      <a:pt x="483" y="101"/>
                      <a:pt x="475" y="123"/>
                      <a:pt x="454" y="123"/>
                    </a:cubicBezTo>
                    <a:cubicBezTo>
                      <a:pt x="454" y="130"/>
                      <a:pt x="447" y="130"/>
                      <a:pt x="447" y="130"/>
                    </a:cubicBezTo>
                    <a:cubicBezTo>
                      <a:pt x="432" y="130"/>
                      <a:pt x="418" y="116"/>
                      <a:pt x="418" y="101"/>
                    </a:cubicBez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144902" y="4782142"/>
                <a:ext cx="50537" cy="38426"/>
              </a:xfrm>
              <a:custGeom>
                <a:avLst/>
                <a:gdLst/>
                <a:ahLst/>
                <a:cxnLst/>
                <a:rect l="l" t="t" r="r" b="b"/>
                <a:pathLst>
                  <a:path w="217" h="165" extrusionOk="0">
                    <a:moveTo>
                      <a:pt x="101" y="1"/>
                    </a:moveTo>
                    <a:cubicBezTo>
                      <a:pt x="78" y="8"/>
                      <a:pt x="57" y="28"/>
                      <a:pt x="21" y="44"/>
                    </a:cubicBezTo>
                    <a:cubicBezTo>
                      <a:pt x="14" y="44"/>
                      <a:pt x="7" y="51"/>
                      <a:pt x="1" y="51"/>
                    </a:cubicBezTo>
                    <a:lnTo>
                      <a:pt x="21" y="151"/>
                    </a:lnTo>
                    <a:lnTo>
                      <a:pt x="108" y="151"/>
                    </a:lnTo>
                    <a:cubicBezTo>
                      <a:pt x="114" y="151"/>
                      <a:pt x="121" y="151"/>
                      <a:pt x="130" y="158"/>
                    </a:cubicBezTo>
                    <a:cubicBezTo>
                      <a:pt x="137" y="158"/>
                      <a:pt x="144" y="158"/>
                      <a:pt x="144" y="165"/>
                    </a:cubicBezTo>
                    <a:cubicBezTo>
                      <a:pt x="216" y="101"/>
                      <a:pt x="187" y="21"/>
                      <a:pt x="1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168190" y="4782142"/>
                <a:ext cx="6987" cy="233"/>
              </a:xfrm>
              <a:custGeom>
                <a:avLst/>
                <a:gdLst/>
                <a:ahLst/>
                <a:cxnLst/>
                <a:rect l="l" t="t" r="r" b="b"/>
                <a:pathLst>
                  <a:path w="30" h="1" fill="none" extrusionOk="0">
                    <a:moveTo>
                      <a:pt x="30" y="1"/>
                    </a:moveTo>
                    <a:lnTo>
                      <a:pt x="14" y="1"/>
                    </a:ln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14859" y="4798677"/>
                <a:ext cx="14905" cy="1863"/>
              </a:xfrm>
              <a:custGeom>
                <a:avLst/>
                <a:gdLst/>
                <a:ahLst/>
                <a:cxnLst/>
                <a:rect l="l" t="t" r="r" b="b"/>
                <a:pathLst>
                  <a:path w="64" h="8" fill="none" extrusionOk="0">
                    <a:moveTo>
                      <a:pt x="0" y="7"/>
                    </a:moveTo>
                    <a:lnTo>
                      <a:pt x="14" y="7"/>
                    </a:lnTo>
                    <a:cubicBezTo>
                      <a:pt x="21" y="7"/>
                      <a:pt x="35" y="7"/>
                      <a:pt x="43" y="0"/>
                    </a:cubicBezTo>
                    <a:lnTo>
                      <a:pt x="64"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052446" y="4803801"/>
                <a:ext cx="15603" cy="1863"/>
              </a:xfrm>
              <a:custGeom>
                <a:avLst/>
                <a:gdLst/>
                <a:ahLst/>
                <a:cxnLst/>
                <a:rect l="l" t="t" r="r" b="b"/>
                <a:pathLst>
                  <a:path w="67" h="8" fill="none" extrusionOk="0">
                    <a:moveTo>
                      <a:pt x="66" y="1"/>
                    </a:moveTo>
                    <a:cubicBezTo>
                      <a:pt x="44" y="1"/>
                      <a:pt x="23" y="1"/>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012389" y="4803801"/>
                <a:ext cx="25385" cy="10480"/>
              </a:xfrm>
              <a:custGeom>
                <a:avLst/>
                <a:gdLst/>
                <a:ahLst/>
                <a:cxnLst/>
                <a:rect l="l" t="t" r="r" b="b"/>
                <a:pathLst>
                  <a:path w="109" h="45" fill="none" extrusionOk="0">
                    <a:moveTo>
                      <a:pt x="0" y="44"/>
                    </a:moveTo>
                    <a:cubicBezTo>
                      <a:pt x="0" y="44"/>
                      <a:pt x="16" y="1"/>
                      <a:pt x="87" y="8"/>
                    </a:cubicBezTo>
                    <a:lnTo>
                      <a:pt x="109" y="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084584" y="4802171"/>
                <a:ext cx="15138" cy="1863"/>
              </a:xfrm>
              <a:custGeom>
                <a:avLst/>
                <a:gdLst/>
                <a:ahLst/>
                <a:cxnLst/>
                <a:rect l="l" t="t" r="r" b="b"/>
                <a:pathLst>
                  <a:path w="65" h="8" fill="none" extrusionOk="0">
                    <a:moveTo>
                      <a:pt x="65" y="1"/>
                    </a:moveTo>
                    <a:cubicBezTo>
                      <a:pt x="44" y="1"/>
                      <a:pt x="2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036144" y="4792156"/>
                <a:ext cx="24919" cy="53797"/>
              </a:xfrm>
              <a:custGeom>
                <a:avLst/>
                <a:gdLst/>
                <a:ahLst/>
                <a:cxnLst/>
                <a:rect l="l" t="t" r="r" b="b"/>
                <a:pathLst>
                  <a:path w="107" h="231" extrusionOk="0">
                    <a:moveTo>
                      <a:pt x="28" y="1"/>
                    </a:moveTo>
                    <a:cubicBezTo>
                      <a:pt x="7" y="8"/>
                      <a:pt x="0" y="22"/>
                      <a:pt x="0" y="44"/>
                    </a:cubicBezTo>
                    <a:lnTo>
                      <a:pt x="7" y="58"/>
                    </a:lnTo>
                    <a:lnTo>
                      <a:pt x="21" y="122"/>
                    </a:lnTo>
                    <a:lnTo>
                      <a:pt x="43" y="201"/>
                    </a:lnTo>
                    <a:cubicBezTo>
                      <a:pt x="43" y="217"/>
                      <a:pt x="57" y="230"/>
                      <a:pt x="71" y="230"/>
                    </a:cubicBezTo>
                    <a:cubicBezTo>
                      <a:pt x="79" y="230"/>
                      <a:pt x="79" y="230"/>
                      <a:pt x="79" y="223"/>
                    </a:cubicBezTo>
                    <a:cubicBezTo>
                      <a:pt x="100" y="223"/>
                      <a:pt x="107" y="201"/>
                      <a:pt x="107" y="187"/>
                    </a:cubicBezTo>
                    <a:lnTo>
                      <a:pt x="86" y="115"/>
                    </a:lnTo>
                    <a:lnTo>
                      <a:pt x="71" y="58"/>
                    </a:lnTo>
                    <a:lnTo>
                      <a:pt x="64" y="28"/>
                    </a:lnTo>
                    <a:cubicBezTo>
                      <a:pt x="64" y="15"/>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066186" y="4790293"/>
                <a:ext cx="26782" cy="55660"/>
              </a:xfrm>
              <a:custGeom>
                <a:avLst/>
                <a:gdLst/>
                <a:ahLst/>
                <a:cxnLst/>
                <a:rect l="l" t="t" r="r" b="b"/>
                <a:pathLst>
                  <a:path w="115" h="239" extrusionOk="0">
                    <a:moveTo>
                      <a:pt x="28" y="0"/>
                    </a:moveTo>
                    <a:cubicBezTo>
                      <a:pt x="14" y="9"/>
                      <a:pt x="0" y="23"/>
                      <a:pt x="7" y="43"/>
                    </a:cubicBezTo>
                    <a:lnTo>
                      <a:pt x="7" y="59"/>
                    </a:lnTo>
                    <a:lnTo>
                      <a:pt x="28" y="123"/>
                    </a:lnTo>
                    <a:lnTo>
                      <a:pt x="50" y="216"/>
                    </a:lnTo>
                    <a:cubicBezTo>
                      <a:pt x="50" y="231"/>
                      <a:pt x="64" y="238"/>
                      <a:pt x="80" y="238"/>
                    </a:cubicBezTo>
                    <a:lnTo>
                      <a:pt x="87" y="238"/>
                    </a:lnTo>
                    <a:cubicBezTo>
                      <a:pt x="107" y="231"/>
                      <a:pt x="114" y="216"/>
                      <a:pt x="114" y="202"/>
                    </a:cubicBezTo>
                    <a:lnTo>
                      <a:pt x="94" y="123"/>
                    </a:lnTo>
                    <a:lnTo>
                      <a:pt x="80" y="59"/>
                    </a:lnTo>
                    <a:lnTo>
                      <a:pt x="64" y="23"/>
                    </a:lnTo>
                    <a:cubicBezTo>
                      <a:pt x="64" y="9"/>
                      <a:pt x="50"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096228" y="4788663"/>
                <a:ext cx="28878" cy="58921"/>
              </a:xfrm>
              <a:custGeom>
                <a:avLst/>
                <a:gdLst/>
                <a:ahLst/>
                <a:cxnLst/>
                <a:rect l="l" t="t" r="r" b="b"/>
                <a:pathLst>
                  <a:path w="124" h="253" extrusionOk="0">
                    <a:moveTo>
                      <a:pt x="28" y="0"/>
                    </a:moveTo>
                    <a:cubicBezTo>
                      <a:pt x="15" y="0"/>
                      <a:pt x="1" y="23"/>
                      <a:pt x="8" y="37"/>
                    </a:cubicBezTo>
                    <a:lnTo>
                      <a:pt x="15" y="59"/>
                    </a:lnTo>
                    <a:lnTo>
                      <a:pt x="28" y="123"/>
                    </a:lnTo>
                    <a:lnTo>
                      <a:pt x="58" y="223"/>
                    </a:lnTo>
                    <a:cubicBezTo>
                      <a:pt x="58" y="238"/>
                      <a:pt x="72" y="252"/>
                      <a:pt x="87" y="252"/>
                    </a:cubicBezTo>
                    <a:cubicBezTo>
                      <a:pt x="87" y="252"/>
                      <a:pt x="94" y="252"/>
                      <a:pt x="94" y="245"/>
                    </a:cubicBezTo>
                    <a:cubicBezTo>
                      <a:pt x="115" y="245"/>
                      <a:pt x="123" y="223"/>
                      <a:pt x="115" y="209"/>
                    </a:cubicBezTo>
                    <a:lnTo>
                      <a:pt x="94" y="123"/>
                    </a:lnTo>
                    <a:lnTo>
                      <a:pt x="80" y="50"/>
                    </a:lnTo>
                    <a:lnTo>
                      <a:pt x="72" y="23"/>
                    </a:lnTo>
                    <a:cubicBezTo>
                      <a:pt x="65"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128134" y="4785403"/>
                <a:ext cx="28645" cy="62181"/>
              </a:xfrm>
              <a:custGeom>
                <a:avLst/>
                <a:gdLst/>
                <a:ahLst/>
                <a:cxnLst/>
                <a:rect l="l" t="t" r="r" b="b"/>
                <a:pathLst>
                  <a:path w="123" h="267" extrusionOk="0">
                    <a:moveTo>
                      <a:pt x="29" y="1"/>
                    </a:moveTo>
                    <a:cubicBezTo>
                      <a:pt x="7" y="7"/>
                      <a:pt x="0" y="21"/>
                      <a:pt x="0" y="44"/>
                    </a:cubicBezTo>
                    <a:lnTo>
                      <a:pt x="7" y="57"/>
                    </a:lnTo>
                    <a:lnTo>
                      <a:pt x="29" y="137"/>
                    </a:lnTo>
                    <a:lnTo>
                      <a:pt x="57" y="246"/>
                    </a:lnTo>
                    <a:cubicBezTo>
                      <a:pt x="57" y="259"/>
                      <a:pt x="73" y="266"/>
                      <a:pt x="86" y="266"/>
                    </a:cubicBezTo>
                    <a:lnTo>
                      <a:pt x="93" y="266"/>
                    </a:lnTo>
                    <a:cubicBezTo>
                      <a:pt x="100" y="266"/>
                      <a:pt x="107" y="259"/>
                      <a:pt x="116" y="252"/>
                    </a:cubicBezTo>
                    <a:lnTo>
                      <a:pt x="123" y="237"/>
                    </a:lnTo>
                    <a:lnTo>
                      <a:pt x="123" y="230"/>
                    </a:lnTo>
                    <a:lnTo>
                      <a:pt x="93" y="137"/>
                    </a:lnTo>
                    <a:lnTo>
                      <a:pt x="73" y="37"/>
                    </a:lnTo>
                    <a:lnTo>
                      <a:pt x="64" y="30"/>
                    </a:lnTo>
                    <a:cubicBezTo>
                      <a:pt x="64" y="14"/>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774161" y="4699933"/>
                <a:ext cx="134376" cy="176063"/>
              </a:xfrm>
              <a:custGeom>
                <a:avLst/>
                <a:gdLst/>
                <a:ahLst/>
                <a:cxnLst/>
                <a:rect l="l" t="t" r="r" b="b"/>
                <a:pathLst>
                  <a:path w="577" h="756" extrusionOk="0">
                    <a:moveTo>
                      <a:pt x="0" y="0"/>
                    </a:moveTo>
                    <a:lnTo>
                      <a:pt x="29" y="518"/>
                    </a:lnTo>
                    <a:cubicBezTo>
                      <a:pt x="36" y="511"/>
                      <a:pt x="36" y="511"/>
                      <a:pt x="43" y="511"/>
                    </a:cubicBezTo>
                    <a:lnTo>
                      <a:pt x="50" y="511"/>
                    </a:lnTo>
                    <a:cubicBezTo>
                      <a:pt x="93" y="518"/>
                      <a:pt x="152" y="583"/>
                      <a:pt x="109" y="663"/>
                    </a:cubicBezTo>
                    <a:cubicBezTo>
                      <a:pt x="136" y="663"/>
                      <a:pt x="166" y="676"/>
                      <a:pt x="195" y="690"/>
                    </a:cubicBezTo>
                    <a:cubicBezTo>
                      <a:pt x="259" y="726"/>
                      <a:pt x="345" y="756"/>
                      <a:pt x="431" y="756"/>
                    </a:cubicBezTo>
                    <a:lnTo>
                      <a:pt x="474" y="756"/>
                    </a:lnTo>
                    <a:cubicBezTo>
                      <a:pt x="481" y="749"/>
                      <a:pt x="490" y="749"/>
                      <a:pt x="497" y="749"/>
                    </a:cubicBezTo>
                    <a:lnTo>
                      <a:pt x="540" y="749"/>
                    </a:lnTo>
                    <a:lnTo>
                      <a:pt x="576"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641881" y="4892763"/>
                <a:ext cx="28645" cy="33536"/>
              </a:xfrm>
              <a:custGeom>
                <a:avLst/>
                <a:gdLst/>
                <a:ahLst/>
                <a:cxnLst/>
                <a:rect l="l" t="t" r="r" b="b"/>
                <a:pathLst>
                  <a:path w="123" h="144" extrusionOk="0">
                    <a:moveTo>
                      <a:pt x="87" y="0"/>
                    </a:moveTo>
                    <a:cubicBezTo>
                      <a:pt x="80" y="0"/>
                      <a:pt x="73" y="0"/>
                      <a:pt x="66" y="7"/>
                    </a:cubicBezTo>
                    <a:cubicBezTo>
                      <a:pt x="1" y="28"/>
                      <a:pt x="7" y="71"/>
                      <a:pt x="7" y="71"/>
                    </a:cubicBezTo>
                    <a:cubicBezTo>
                      <a:pt x="14" y="86"/>
                      <a:pt x="37" y="107"/>
                      <a:pt x="57" y="143"/>
                    </a:cubicBezTo>
                    <a:cubicBezTo>
                      <a:pt x="57" y="143"/>
                      <a:pt x="44" y="93"/>
                      <a:pt x="116" y="57"/>
                    </a:cubicBezTo>
                    <a:cubicBezTo>
                      <a:pt x="116" y="57"/>
                      <a:pt x="123" y="57"/>
                      <a:pt x="123" y="50"/>
                    </a:cubicBezTo>
                    <a:lnTo>
                      <a:pt x="8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677280" y="4880653"/>
                <a:ext cx="21891" cy="18631"/>
              </a:xfrm>
              <a:custGeom>
                <a:avLst/>
                <a:gdLst/>
                <a:ahLst/>
                <a:cxnLst/>
                <a:rect l="l" t="t" r="r" b="b"/>
                <a:pathLst>
                  <a:path w="94" h="80" extrusionOk="0">
                    <a:moveTo>
                      <a:pt x="57" y="0"/>
                    </a:moveTo>
                    <a:cubicBezTo>
                      <a:pt x="35" y="9"/>
                      <a:pt x="14" y="16"/>
                      <a:pt x="0" y="23"/>
                    </a:cubicBezTo>
                    <a:lnTo>
                      <a:pt x="35" y="80"/>
                    </a:lnTo>
                    <a:lnTo>
                      <a:pt x="43" y="73"/>
                    </a:lnTo>
                    <a:cubicBezTo>
                      <a:pt x="50" y="73"/>
                      <a:pt x="57" y="66"/>
                      <a:pt x="64" y="66"/>
                    </a:cubicBezTo>
                    <a:cubicBezTo>
                      <a:pt x="71" y="59"/>
                      <a:pt x="87" y="59"/>
                      <a:pt x="93" y="52"/>
                    </a:cubicBezTo>
                    <a:lnTo>
                      <a:pt x="5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705459" y="4867379"/>
                <a:ext cx="23755" cy="18631"/>
              </a:xfrm>
              <a:custGeom>
                <a:avLst/>
                <a:gdLst/>
                <a:ahLst/>
                <a:cxnLst/>
                <a:rect l="l" t="t" r="r" b="b"/>
                <a:pathLst>
                  <a:path w="102" h="80" extrusionOk="0">
                    <a:moveTo>
                      <a:pt x="59" y="0"/>
                    </a:moveTo>
                    <a:cubicBezTo>
                      <a:pt x="36" y="7"/>
                      <a:pt x="16" y="23"/>
                      <a:pt x="0" y="30"/>
                    </a:cubicBezTo>
                    <a:lnTo>
                      <a:pt x="36" y="80"/>
                    </a:lnTo>
                    <a:cubicBezTo>
                      <a:pt x="59" y="73"/>
                      <a:pt x="79" y="66"/>
                      <a:pt x="102" y="57"/>
                    </a:cubicBezTo>
                    <a:lnTo>
                      <a:pt x="5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32241" y="4852474"/>
                <a:ext cx="25618" cy="21891"/>
              </a:xfrm>
              <a:custGeom>
                <a:avLst/>
                <a:gdLst/>
                <a:ahLst/>
                <a:cxnLst/>
                <a:rect l="l" t="t" r="r" b="b"/>
                <a:pathLst>
                  <a:path w="110" h="94" extrusionOk="0">
                    <a:moveTo>
                      <a:pt x="58" y="1"/>
                    </a:moveTo>
                    <a:cubicBezTo>
                      <a:pt x="44" y="8"/>
                      <a:pt x="23" y="21"/>
                      <a:pt x="1" y="35"/>
                    </a:cubicBezTo>
                    <a:lnTo>
                      <a:pt x="44" y="94"/>
                    </a:lnTo>
                    <a:cubicBezTo>
                      <a:pt x="66" y="87"/>
                      <a:pt x="87" y="71"/>
                      <a:pt x="109" y="64"/>
                    </a:cubicBezTo>
                    <a:lnTo>
                      <a:pt x="5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1"/>
              <p:cNvSpPr/>
              <p:nvPr/>
            </p:nvSpPr>
            <p:spPr>
              <a:xfrm>
                <a:off x="4548261" y="4976137"/>
                <a:ext cx="376579" cy="35399"/>
              </a:xfrm>
              <a:custGeom>
                <a:avLst/>
                <a:gdLst/>
                <a:ahLst/>
                <a:cxnLst/>
                <a:rect l="l" t="t" r="r" b="b"/>
                <a:pathLst>
                  <a:path w="1617" h="152" extrusionOk="0">
                    <a:moveTo>
                      <a:pt x="7" y="1"/>
                    </a:moveTo>
                    <a:lnTo>
                      <a:pt x="1" y="151"/>
                    </a:lnTo>
                    <a:lnTo>
                      <a:pt x="1603" y="151"/>
                    </a:lnTo>
                    <a:lnTo>
                      <a:pt x="161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1"/>
              <p:cNvSpPr/>
              <p:nvPr/>
            </p:nvSpPr>
            <p:spPr>
              <a:xfrm>
                <a:off x="4549891" y="4907435"/>
                <a:ext cx="119238" cy="68935"/>
              </a:xfrm>
              <a:custGeom>
                <a:avLst/>
                <a:gdLst/>
                <a:ahLst/>
                <a:cxnLst/>
                <a:rect l="l" t="t" r="r" b="b"/>
                <a:pathLst>
                  <a:path w="512" h="296" extrusionOk="0">
                    <a:moveTo>
                      <a:pt x="396" y="1"/>
                    </a:moveTo>
                    <a:cubicBezTo>
                      <a:pt x="0" y="73"/>
                      <a:pt x="0" y="296"/>
                      <a:pt x="0" y="296"/>
                    </a:cubicBezTo>
                    <a:lnTo>
                      <a:pt x="511" y="296"/>
                    </a:lnTo>
                    <a:cubicBezTo>
                      <a:pt x="511" y="196"/>
                      <a:pt x="482" y="130"/>
                      <a:pt x="452" y="80"/>
                    </a:cubicBezTo>
                    <a:cubicBezTo>
                      <a:pt x="432" y="44"/>
                      <a:pt x="409" y="23"/>
                      <a:pt x="402" y="8"/>
                    </a:cubicBezTo>
                    <a:cubicBezTo>
                      <a:pt x="396" y="8"/>
                      <a:pt x="396" y="1"/>
                      <a:pt x="39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4651895" y="4854104"/>
                <a:ext cx="278301" cy="122266"/>
              </a:xfrm>
              <a:custGeom>
                <a:avLst/>
                <a:gdLst/>
                <a:ahLst/>
                <a:cxnLst/>
                <a:rect l="l" t="t" r="r" b="b"/>
                <a:pathLst>
                  <a:path w="1195" h="525" extrusionOk="0">
                    <a:moveTo>
                      <a:pt x="634" y="1"/>
                    </a:moveTo>
                    <a:cubicBezTo>
                      <a:pt x="611" y="1"/>
                      <a:pt x="591" y="7"/>
                      <a:pt x="568" y="14"/>
                    </a:cubicBezTo>
                    <a:cubicBezTo>
                      <a:pt x="561" y="14"/>
                      <a:pt x="548" y="21"/>
                      <a:pt x="541" y="21"/>
                    </a:cubicBezTo>
                    <a:cubicBezTo>
                      <a:pt x="532" y="28"/>
                      <a:pt x="525" y="28"/>
                      <a:pt x="511" y="37"/>
                    </a:cubicBezTo>
                    <a:lnTo>
                      <a:pt x="568" y="107"/>
                    </a:lnTo>
                    <a:cubicBezTo>
                      <a:pt x="568" y="114"/>
                      <a:pt x="575" y="114"/>
                      <a:pt x="575" y="114"/>
                    </a:cubicBezTo>
                    <a:lnTo>
                      <a:pt x="575" y="137"/>
                    </a:lnTo>
                    <a:cubicBezTo>
                      <a:pt x="575" y="144"/>
                      <a:pt x="568" y="151"/>
                      <a:pt x="561" y="158"/>
                    </a:cubicBezTo>
                    <a:lnTo>
                      <a:pt x="541" y="158"/>
                    </a:lnTo>
                    <a:cubicBezTo>
                      <a:pt x="532" y="158"/>
                      <a:pt x="525" y="158"/>
                      <a:pt x="518" y="144"/>
                    </a:cubicBezTo>
                    <a:lnTo>
                      <a:pt x="454" y="57"/>
                    </a:lnTo>
                    <a:cubicBezTo>
                      <a:pt x="432" y="64"/>
                      <a:pt x="411" y="80"/>
                      <a:pt x="389" y="87"/>
                    </a:cubicBezTo>
                    <a:lnTo>
                      <a:pt x="439" y="158"/>
                    </a:lnTo>
                    <a:cubicBezTo>
                      <a:pt x="454" y="173"/>
                      <a:pt x="446" y="194"/>
                      <a:pt x="432" y="201"/>
                    </a:cubicBezTo>
                    <a:cubicBezTo>
                      <a:pt x="425" y="209"/>
                      <a:pt x="425" y="209"/>
                      <a:pt x="418" y="209"/>
                    </a:cubicBezTo>
                    <a:cubicBezTo>
                      <a:pt x="403" y="209"/>
                      <a:pt x="396" y="201"/>
                      <a:pt x="389" y="194"/>
                    </a:cubicBezTo>
                    <a:lnTo>
                      <a:pt x="332" y="114"/>
                    </a:lnTo>
                    <a:cubicBezTo>
                      <a:pt x="309" y="123"/>
                      <a:pt x="289" y="130"/>
                      <a:pt x="266" y="137"/>
                    </a:cubicBezTo>
                    <a:lnTo>
                      <a:pt x="309" y="201"/>
                    </a:lnTo>
                    <a:cubicBezTo>
                      <a:pt x="325" y="216"/>
                      <a:pt x="316" y="237"/>
                      <a:pt x="303" y="252"/>
                    </a:cubicBezTo>
                    <a:lnTo>
                      <a:pt x="289" y="252"/>
                    </a:lnTo>
                    <a:cubicBezTo>
                      <a:pt x="273" y="252"/>
                      <a:pt x="266" y="252"/>
                      <a:pt x="259" y="237"/>
                    </a:cubicBezTo>
                    <a:lnTo>
                      <a:pt x="202" y="166"/>
                    </a:lnTo>
                    <a:cubicBezTo>
                      <a:pt x="196" y="173"/>
                      <a:pt x="180" y="173"/>
                      <a:pt x="173" y="180"/>
                    </a:cubicBezTo>
                    <a:cubicBezTo>
                      <a:pt x="166" y="180"/>
                      <a:pt x="159" y="187"/>
                      <a:pt x="152" y="187"/>
                    </a:cubicBezTo>
                    <a:lnTo>
                      <a:pt x="144" y="194"/>
                    </a:lnTo>
                    <a:lnTo>
                      <a:pt x="187" y="252"/>
                    </a:lnTo>
                    <a:cubicBezTo>
                      <a:pt x="196" y="266"/>
                      <a:pt x="196" y="287"/>
                      <a:pt x="180" y="296"/>
                    </a:cubicBezTo>
                    <a:cubicBezTo>
                      <a:pt x="173" y="302"/>
                      <a:pt x="166" y="302"/>
                      <a:pt x="159" y="302"/>
                    </a:cubicBezTo>
                    <a:cubicBezTo>
                      <a:pt x="152" y="302"/>
                      <a:pt x="137" y="296"/>
                      <a:pt x="130" y="287"/>
                    </a:cubicBezTo>
                    <a:lnTo>
                      <a:pt x="87" y="216"/>
                    </a:lnTo>
                    <a:lnTo>
                      <a:pt x="80" y="216"/>
                    </a:lnTo>
                    <a:cubicBezTo>
                      <a:pt x="80" y="223"/>
                      <a:pt x="73" y="223"/>
                      <a:pt x="73" y="223"/>
                    </a:cubicBezTo>
                    <a:cubicBezTo>
                      <a:pt x="1" y="259"/>
                      <a:pt x="14" y="309"/>
                      <a:pt x="14" y="309"/>
                    </a:cubicBezTo>
                    <a:cubicBezTo>
                      <a:pt x="44" y="359"/>
                      <a:pt x="73" y="425"/>
                      <a:pt x="73" y="525"/>
                    </a:cubicBezTo>
                    <a:lnTo>
                      <a:pt x="1172" y="525"/>
                    </a:lnTo>
                    <a:cubicBezTo>
                      <a:pt x="1194" y="352"/>
                      <a:pt x="1136" y="173"/>
                      <a:pt x="1101" y="114"/>
                    </a:cubicBezTo>
                    <a:cubicBezTo>
                      <a:pt x="1101" y="114"/>
                      <a:pt x="1093" y="107"/>
                      <a:pt x="1093" y="101"/>
                    </a:cubicBezTo>
                    <a:cubicBezTo>
                      <a:pt x="1093" y="101"/>
                      <a:pt x="1086" y="101"/>
                      <a:pt x="1086" y="94"/>
                    </a:cubicBezTo>
                    <a:lnTo>
                      <a:pt x="1079" y="94"/>
                    </a:lnTo>
                    <a:lnTo>
                      <a:pt x="1072" y="87"/>
                    </a:lnTo>
                    <a:lnTo>
                      <a:pt x="1022" y="87"/>
                    </a:lnTo>
                    <a:cubicBezTo>
                      <a:pt x="1015" y="87"/>
                      <a:pt x="1006" y="87"/>
                      <a:pt x="999" y="94"/>
                    </a:cubicBezTo>
                    <a:lnTo>
                      <a:pt x="956" y="94"/>
                    </a:lnTo>
                    <a:cubicBezTo>
                      <a:pt x="870" y="94"/>
                      <a:pt x="784" y="64"/>
                      <a:pt x="720" y="28"/>
                    </a:cubicBezTo>
                    <a:cubicBezTo>
                      <a:pt x="691" y="14"/>
                      <a:pt x="661" y="1"/>
                      <a:pt x="6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4891303" y="4874132"/>
                <a:ext cx="7220" cy="233"/>
              </a:xfrm>
              <a:custGeom>
                <a:avLst/>
                <a:gdLst/>
                <a:ahLst/>
                <a:cxnLst/>
                <a:rect l="l" t="t" r="r" b="b"/>
                <a:pathLst>
                  <a:path w="31" h="1" fill="none" extrusionOk="0">
                    <a:moveTo>
                      <a:pt x="1" y="1"/>
                    </a:moveTo>
                    <a:lnTo>
                      <a:pt x="3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4677280" y="4880653"/>
                <a:ext cx="13507" cy="5356"/>
              </a:xfrm>
              <a:custGeom>
                <a:avLst/>
                <a:gdLst/>
                <a:ahLst/>
                <a:cxnLst/>
                <a:rect l="l" t="t" r="r" b="b"/>
                <a:pathLst>
                  <a:path w="58" h="23" fill="none" extrusionOk="0">
                    <a:moveTo>
                      <a:pt x="57" y="0"/>
                    </a:moveTo>
                    <a:cubicBezTo>
                      <a:pt x="35" y="9"/>
                      <a:pt x="14" y="16"/>
                      <a:pt x="0" y="2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4732241" y="4852474"/>
                <a:ext cx="13507" cy="8384"/>
              </a:xfrm>
              <a:custGeom>
                <a:avLst/>
                <a:gdLst/>
                <a:ahLst/>
                <a:cxnLst/>
                <a:rect l="l" t="t" r="r" b="b"/>
                <a:pathLst>
                  <a:path w="58" h="36" fill="none" extrusionOk="0">
                    <a:moveTo>
                      <a:pt x="58" y="1"/>
                    </a:moveTo>
                    <a:cubicBezTo>
                      <a:pt x="44" y="8"/>
                      <a:pt x="23" y="21"/>
                      <a:pt x="1" y="3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4757626" y="4818705"/>
                <a:ext cx="51934" cy="44016"/>
              </a:xfrm>
              <a:custGeom>
                <a:avLst/>
                <a:gdLst/>
                <a:ahLst/>
                <a:cxnLst/>
                <a:rect l="l" t="t" r="r" b="b"/>
                <a:pathLst>
                  <a:path w="223" h="189" extrusionOk="0">
                    <a:moveTo>
                      <a:pt x="114" y="1"/>
                    </a:moveTo>
                    <a:cubicBezTo>
                      <a:pt x="107" y="1"/>
                      <a:pt x="107" y="1"/>
                      <a:pt x="100" y="8"/>
                    </a:cubicBezTo>
                    <a:lnTo>
                      <a:pt x="94" y="8"/>
                    </a:lnTo>
                    <a:lnTo>
                      <a:pt x="87" y="16"/>
                    </a:lnTo>
                    <a:cubicBezTo>
                      <a:pt x="87" y="16"/>
                      <a:pt x="78" y="16"/>
                      <a:pt x="78" y="23"/>
                    </a:cubicBezTo>
                    <a:cubicBezTo>
                      <a:pt x="78" y="23"/>
                      <a:pt x="71" y="23"/>
                      <a:pt x="71" y="30"/>
                    </a:cubicBezTo>
                    <a:lnTo>
                      <a:pt x="50" y="51"/>
                    </a:lnTo>
                    <a:lnTo>
                      <a:pt x="28" y="73"/>
                    </a:lnTo>
                    <a:cubicBezTo>
                      <a:pt x="21" y="80"/>
                      <a:pt x="21" y="87"/>
                      <a:pt x="14" y="87"/>
                    </a:cubicBezTo>
                    <a:cubicBezTo>
                      <a:pt x="7" y="94"/>
                      <a:pt x="7" y="103"/>
                      <a:pt x="0" y="103"/>
                    </a:cubicBezTo>
                    <a:lnTo>
                      <a:pt x="57" y="189"/>
                    </a:lnTo>
                    <a:cubicBezTo>
                      <a:pt x="71" y="180"/>
                      <a:pt x="78" y="180"/>
                      <a:pt x="87" y="173"/>
                    </a:cubicBezTo>
                    <a:cubicBezTo>
                      <a:pt x="94" y="173"/>
                      <a:pt x="107" y="166"/>
                      <a:pt x="114" y="166"/>
                    </a:cubicBezTo>
                    <a:cubicBezTo>
                      <a:pt x="137" y="159"/>
                      <a:pt x="157" y="153"/>
                      <a:pt x="180" y="153"/>
                    </a:cubicBezTo>
                    <a:cubicBezTo>
                      <a:pt x="223" y="73"/>
                      <a:pt x="164" y="8"/>
                      <a:pt x="12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4779284" y="4820336"/>
                <a:ext cx="1863" cy="233"/>
              </a:xfrm>
              <a:custGeom>
                <a:avLst/>
                <a:gdLst/>
                <a:ahLst/>
                <a:cxnLst/>
                <a:rect l="l" t="t" r="r" b="b"/>
                <a:pathLst>
                  <a:path w="8" h="1" fill="none" extrusionOk="0">
                    <a:moveTo>
                      <a:pt x="7" y="1"/>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4769270" y="4825692"/>
                <a:ext cx="5124" cy="4891"/>
              </a:xfrm>
              <a:custGeom>
                <a:avLst/>
                <a:gdLst/>
                <a:ahLst/>
                <a:cxnLst/>
                <a:rect l="l" t="t" r="r" b="b"/>
                <a:pathLst>
                  <a:path w="22" h="21" fill="none" extrusionOk="0">
                    <a:moveTo>
                      <a:pt x="21" y="0"/>
                    </a:moveTo>
                    <a:lnTo>
                      <a:pt x="0" y="2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4705459" y="4867379"/>
                <a:ext cx="13740" cy="6987"/>
              </a:xfrm>
              <a:custGeom>
                <a:avLst/>
                <a:gdLst/>
                <a:ahLst/>
                <a:cxnLst/>
                <a:rect l="l" t="t" r="r" b="b"/>
                <a:pathLst>
                  <a:path w="59" h="30" fill="none" extrusionOk="0">
                    <a:moveTo>
                      <a:pt x="59" y="0"/>
                    </a:moveTo>
                    <a:cubicBezTo>
                      <a:pt x="36" y="7"/>
                      <a:pt x="16" y="23"/>
                      <a:pt x="0" y="3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4641881" y="4892763"/>
                <a:ext cx="20261" cy="16535"/>
              </a:xfrm>
              <a:custGeom>
                <a:avLst/>
                <a:gdLst/>
                <a:ahLst/>
                <a:cxnLst/>
                <a:rect l="l" t="t" r="r" b="b"/>
                <a:pathLst>
                  <a:path w="87" h="71" fill="none" extrusionOk="0">
                    <a:moveTo>
                      <a:pt x="7" y="71"/>
                    </a:moveTo>
                    <a:cubicBezTo>
                      <a:pt x="7" y="71"/>
                      <a:pt x="1" y="28"/>
                      <a:pt x="66" y="7"/>
                    </a:cubicBezTo>
                    <a:cubicBezTo>
                      <a:pt x="73" y="0"/>
                      <a:pt x="80" y="0"/>
                      <a:pt x="87"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4658649" y="4877393"/>
                <a:ext cx="38892" cy="47276"/>
              </a:xfrm>
              <a:custGeom>
                <a:avLst/>
                <a:gdLst/>
                <a:ahLst/>
                <a:cxnLst/>
                <a:rect l="l" t="t" r="r" b="b"/>
                <a:pathLst>
                  <a:path w="167" h="203" extrusionOk="0">
                    <a:moveTo>
                      <a:pt x="37" y="1"/>
                    </a:moveTo>
                    <a:cubicBezTo>
                      <a:pt x="29" y="1"/>
                      <a:pt x="22" y="1"/>
                      <a:pt x="15" y="7"/>
                    </a:cubicBezTo>
                    <a:cubicBezTo>
                      <a:pt x="1" y="14"/>
                      <a:pt x="1" y="37"/>
                      <a:pt x="8" y="51"/>
                    </a:cubicBezTo>
                    <a:lnTo>
                      <a:pt x="15" y="66"/>
                    </a:lnTo>
                    <a:lnTo>
                      <a:pt x="51" y="116"/>
                    </a:lnTo>
                    <a:lnTo>
                      <a:pt x="58" y="116"/>
                    </a:lnTo>
                    <a:lnTo>
                      <a:pt x="101" y="187"/>
                    </a:lnTo>
                    <a:cubicBezTo>
                      <a:pt x="108" y="196"/>
                      <a:pt x="123" y="202"/>
                      <a:pt x="130" y="202"/>
                    </a:cubicBezTo>
                    <a:cubicBezTo>
                      <a:pt x="137" y="202"/>
                      <a:pt x="144" y="202"/>
                      <a:pt x="151" y="196"/>
                    </a:cubicBezTo>
                    <a:cubicBezTo>
                      <a:pt x="167" y="187"/>
                      <a:pt x="167" y="166"/>
                      <a:pt x="158" y="152"/>
                    </a:cubicBezTo>
                    <a:lnTo>
                      <a:pt x="115" y="94"/>
                    </a:lnTo>
                    <a:lnTo>
                      <a:pt x="80" y="37"/>
                    </a:lnTo>
                    <a:lnTo>
                      <a:pt x="58" y="14"/>
                    </a:lnTo>
                    <a:cubicBezTo>
                      <a:pt x="51" y="7"/>
                      <a:pt x="44"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4685198" y="4864118"/>
                <a:ext cx="42386" cy="48906"/>
              </a:xfrm>
              <a:custGeom>
                <a:avLst/>
                <a:gdLst/>
                <a:ahLst/>
                <a:cxnLst/>
                <a:rect l="l" t="t" r="r" b="b"/>
                <a:pathLst>
                  <a:path w="182" h="210" extrusionOk="0">
                    <a:moveTo>
                      <a:pt x="37" y="1"/>
                    </a:moveTo>
                    <a:cubicBezTo>
                      <a:pt x="30" y="1"/>
                      <a:pt x="23" y="1"/>
                      <a:pt x="23" y="8"/>
                    </a:cubicBezTo>
                    <a:cubicBezTo>
                      <a:pt x="9" y="14"/>
                      <a:pt x="1" y="37"/>
                      <a:pt x="16" y="51"/>
                    </a:cubicBezTo>
                    <a:lnTo>
                      <a:pt x="23" y="71"/>
                    </a:lnTo>
                    <a:lnTo>
                      <a:pt x="59" y="123"/>
                    </a:lnTo>
                    <a:lnTo>
                      <a:pt x="116" y="194"/>
                    </a:lnTo>
                    <a:cubicBezTo>
                      <a:pt x="123" y="209"/>
                      <a:pt x="130" y="209"/>
                      <a:pt x="146" y="209"/>
                    </a:cubicBezTo>
                    <a:lnTo>
                      <a:pt x="160" y="209"/>
                    </a:lnTo>
                    <a:cubicBezTo>
                      <a:pt x="173" y="194"/>
                      <a:pt x="182" y="173"/>
                      <a:pt x="166" y="158"/>
                    </a:cubicBezTo>
                    <a:lnTo>
                      <a:pt x="123" y="94"/>
                    </a:lnTo>
                    <a:lnTo>
                      <a:pt x="87" y="44"/>
                    </a:lnTo>
                    <a:lnTo>
                      <a:pt x="66" y="14"/>
                    </a:lnTo>
                    <a:cubicBezTo>
                      <a:pt x="59" y="8"/>
                      <a:pt x="53"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4713843" y="4850611"/>
                <a:ext cx="44016" cy="52400"/>
              </a:xfrm>
              <a:custGeom>
                <a:avLst/>
                <a:gdLst/>
                <a:ahLst/>
                <a:cxnLst/>
                <a:rect l="l" t="t" r="r" b="b"/>
                <a:pathLst>
                  <a:path w="189" h="225" extrusionOk="0">
                    <a:moveTo>
                      <a:pt x="37" y="0"/>
                    </a:moveTo>
                    <a:cubicBezTo>
                      <a:pt x="30" y="0"/>
                      <a:pt x="23" y="0"/>
                      <a:pt x="16" y="9"/>
                    </a:cubicBezTo>
                    <a:cubicBezTo>
                      <a:pt x="0" y="16"/>
                      <a:pt x="0" y="36"/>
                      <a:pt x="7" y="52"/>
                    </a:cubicBezTo>
                    <a:lnTo>
                      <a:pt x="23" y="72"/>
                    </a:lnTo>
                    <a:lnTo>
                      <a:pt x="66" y="129"/>
                    </a:lnTo>
                    <a:lnTo>
                      <a:pt x="123" y="209"/>
                    </a:lnTo>
                    <a:cubicBezTo>
                      <a:pt x="130" y="216"/>
                      <a:pt x="137" y="224"/>
                      <a:pt x="152" y="224"/>
                    </a:cubicBezTo>
                    <a:cubicBezTo>
                      <a:pt x="159" y="224"/>
                      <a:pt x="159" y="224"/>
                      <a:pt x="166" y="216"/>
                    </a:cubicBezTo>
                    <a:cubicBezTo>
                      <a:pt x="180" y="209"/>
                      <a:pt x="188" y="188"/>
                      <a:pt x="173" y="173"/>
                    </a:cubicBezTo>
                    <a:lnTo>
                      <a:pt x="123" y="102"/>
                    </a:lnTo>
                    <a:lnTo>
                      <a:pt x="80" y="43"/>
                    </a:lnTo>
                    <a:lnTo>
                      <a:pt x="59" y="16"/>
                    </a:lnTo>
                    <a:cubicBezTo>
                      <a:pt x="59" y="9"/>
                      <a:pt x="43"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4740625" y="4837336"/>
                <a:ext cx="45413" cy="53564"/>
              </a:xfrm>
              <a:custGeom>
                <a:avLst/>
                <a:gdLst/>
                <a:ahLst/>
                <a:cxnLst/>
                <a:rect l="l" t="t" r="r" b="b"/>
                <a:pathLst>
                  <a:path w="195" h="230" extrusionOk="0">
                    <a:moveTo>
                      <a:pt x="37" y="0"/>
                    </a:moveTo>
                    <a:cubicBezTo>
                      <a:pt x="30" y="0"/>
                      <a:pt x="22" y="0"/>
                      <a:pt x="22" y="7"/>
                    </a:cubicBezTo>
                    <a:cubicBezTo>
                      <a:pt x="8" y="14"/>
                      <a:pt x="1" y="36"/>
                      <a:pt x="15" y="50"/>
                    </a:cubicBezTo>
                    <a:lnTo>
                      <a:pt x="22" y="66"/>
                    </a:lnTo>
                    <a:lnTo>
                      <a:pt x="73" y="129"/>
                    </a:lnTo>
                    <a:lnTo>
                      <a:pt x="137" y="216"/>
                    </a:lnTo>
                    <a:cubicBezTo>
                      <a:pt x="144" y="230"/>
                      <a:pt x="151" y="230"/>
                      <a:pt x="160" y="230"/>
                    </a:cubicBezTo>
                    <a:lnTo>
                      <a:pt x="180" y="230"/>
                    </a:lnTo>
                    <a:cubicBezTo>
                      <a:pt x="187" y="223"/>
                      <a:pt x="194" y="216"/>
                      <a:pt x="194" y="209"/>
                    </a:cubicBezTo>
                    <a:lnTo>
                      <a:pt x="194" y="186"/>
                    </a:lnTo>
                    <a:cubicBezTo>
                      <a:pt x="194" y="186"/>
                      <a:pt x="187" y="186"/>
                      <a:pt x="187" y="179"/>
                    </a:cubicBezTo>
                    <a:lnTo>
                      <a:pt x="130" y="109"/>
                    </a:lnTo>
                    <a:lnTo>
                      <a:pt x="73" y="23"/>
                    </a:lnTo>
                    <a:lnTo>
                      <a:pt x="65" y="14"/>
                    </a:lnTo>
                    <a:cubicBezTo>
                      <a:pt x="58"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4554782" y="3524789"/>
                <a:ext cx="383799" cy="1175383"/>
              </a:xfrm>
              <a:custGeom>
                <a:avLst/>
                <a:gdLst/>
                <a:ahLst/>
                <a:cxnLst/>
                <a:rect l="l" t="t" r="r" b="b"/>
                <a:pathLst>
                  <a:path w="1648" h="5047" extrusionOk="0">
                    <a:moveTo>
                      <a:pt x="1337" y="0"/>
                    </a:moveTo>
                    <a:cubicBezTo>
                      <a:pt x="1310" y="16"/>
                      <a:pt x="921" y="152"/>
                      <a:pt x="411" y="166"/>
                    </a:cubicBezTo>
                    <a:cubicBezTo>
                      <a:pt x="378" y="167"/>
                      <a:pt x="346" y="168"/>
                      <a:pt x="312" y="168"/>
                    </a:cubicBezTo>
                    <a:cubicBezTo>
                      <a:pt x="213" y="168"/>
                      <a:pt x="109" y="161"/>
                      <a:pt x="0" y="145"/>
                    </a:cubicBezTo>
                    <a:lnTo>
                      <a:pt x="0" y="145"/>
                    </a:lnTo>
                    <a:cubicBezTo>
                      <a:pt x="52" y="418"/>
                      <a:pt x="181" y="1101"/>
                      <a:pt x="295" y="1698"/>
                    </a:cubicBezTo>
                    <a:cubicBezTo>
                      <a:pt x="375" y="2093"/>
                      <a:pt x="447" y="2452"/>
                      <a:pt x="483" y="2631"/>
                    </a:cubicBezTo>
                    <a:cubicBezTo>
                      <a:pt x="590" y="3157"/>
                      <a:pt x="878" y="4415"/>
                      <a:pt x="914" y="5046"/>
                    </a:cubicBezTo>
                    <a:lnTo>
                      <a:pt x="1553" y="5046"/>
                    </a:lnTo>
                    <a:cubicBezTo>
                      <a:pt x="1553" y="5046"/>
                      <a:pt x="1648" y="3775"/>
                      <a:pt x="1605" y="3437"/>
                    </a:cubicBezTo>
                    <a:cubicBezTo>
                      <a:pt x="1553" y="3092"/>
                      <a:pt x="1432" y="2610"/>
                      <a:pt x="1416" y="2431"/>
                    </a:cubicBezTo>
                    <a:cubicBezTo>
                      <a:pt x="1410" y="2251"/>
                      <a:pt x="1403" y="1101"/>
                      <a:pt x="1410" y="928"/>
                    </a:cubicBezTo>
                    <a:cubicBezTo>
                      <a:pt x="1410" y="756"/>
                      <a:pt x="1518" y="454"/>
                      <a:pt x="13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4467915" y="2979136"/>
                <a:ext cx="1863" cy="3493"/>
              </a:xfrm>
              <a:custGeom>
                <a:avLst/>
                <a:gdLst/>
                <a:ahLst/>
                <a:cxnLst/>
                <a:rect l="l" t="t" r="r" b="b"/>
                <a:pathLst>
                  <a:path w="8" h="15" extrusionOk="0">
                    <a:moveTo>
                      <a:pt x="1" y="0"/>
                    </a:moveTo>
                    <a:lnTo>
                      <a:pt x="1" y="14"/>
                    </a:lnTo>
                    <a:cubicBezTo>
                      <a:pt x="7" y="7"/>
                      <a:pt x="7" y="7"/>
                      <a:pt x="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4904577" y="3087894"/>
                <a:ext cx="7220" cy="15138"/>
              </a:xfrm>
              <a:custGeom>
                <a:avLst/>
                <a:gdLst/>
                <a:ahLst/>
                <a:cxnLst/>
                <a:rect l="l" t="t" r="r" b="b"/>
                <a:pathLst>
                  <a:path w="31" h="65" extrusionOk="0">
                    <a:moveTo>
                      <a:pt x="30" y="1"/>
                    </a:moveTo>
                    <a:cubicBezTo>
                      <a:pt x="23" y="22"/>
                      <a:pt x="16" y="44"/>
                      <a:pt x="1" y="65"/>
                    </a:cubicBezTo>
                    <a:lnTo>
                      <a:pt x="1" y="65"/>
                    </a:lnTo>
                    <a:cubicBezTo>
                      <a:pt x="16" y="44"/>
                      <a:pt x="23" y="22"/>
                      <a:pt x="3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4872905" y="3153102"/>
                <a:ext cx="6987" cy="13973"/>
              </a:xfrm>
              <a:custGeom>
                <a:avLst/>
                <a:gdLst/>
                <a:ahLst/>
                <a:cxnLst/>
                <a:rect l="l" t="t" r="r" b="b"/>
                <a:pathLst>
                  <a:path w="30" h="60" extrusionOk="0">
                    <a:moveTo>
                      <a:pt x="30" y="0"/>
                    </a:moveTo>
                    <a:cubicBezTo>
                      <a:pt x="23" y="16"/>
                      <a:pt x="7" y="37"/>
                      <a:pt x="0" y="59"/>
                    </a:cubicBezTo>
                    <a:cubicBezTo>
                      <a:pt x="14" y="37"/>
                      <a:pt x="23" y="16"/>
                      <a:pt x="3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4467915" y="2964231"/>
                <a:ext cx="233" cy="5124"/>
              </a:xfrm>
              <a:custGeom>
                <a:avLst/>
                <a:gdLst/>
                <a:ahLst/>
                <a:cxnLst/>
                <a:rect l="l" t="t" r="r" b="b"/>
                <a:pathLst>
                  <a:path w="1" h="22" extrusionOk="0">
                    <a:moveTo>
                      <a:pt x="1" y="1"/>
                    </a:moveTo>
                    <a:lnTo>
                      <a:pt x="1" y="2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4519849" y="2699439"/>
                <a:ext cx="445281" cy="197954"/>
              </a:xfrm>
              <a:custGeom>
                <a:avLst/>
                <a:gdLst/>
                <a:ahLst/>
                <a:cxnLst/>
                <a:rect l="l" t="t" r="r" b="b"/>
                <a:pathLst>
                  <a:path w="1912" h="850" extrusionOk="0">
                    <a:moveTo>
                      <a:pt x="1387" y="1"/>
                    </a:moveTo>
                    <a:cubicBezTo>
                      <a:pt x="1416" y="44"/>
                      <a:pt x="1437" y="66"/>
                      <a:pt x="1437" y="66"/>
                    </a:cubicBezTo>
                    <a:cubicBezTo>
                      <a:pt x="1437" y="66"/>
                      <a:pt x="1268" y="347"/>
                      <a:pt x="881" y="347"/>
                    </a:cubicBezTo>
                    <a:cubicBezTo>
                      <a:pt x="831" y="347"/>
                      <a:pt x="777" y="343"/>
                      <a:pt x="719" y="332"/>
                    </a:cubicBezTo>
                    <a:cubicBezTo>
                      <a:pt x="604" y="310"/>
                      <a:pt x="547" y="246"/>
                      <a:pt x="518" y="189"/>
                    </a:cubicBezTo>
                    <a:cubicBezTo>
                      <a:pt x="511" y="166"/>
                      <a:pt x="504" y="153"/>
                      <a:pt x="504" y="137"/>
                    </a:cubicBezTo>
                    <a:lnTo>
                      <a:pt x="504" y="116"/>
                    </a:lnTo>
                    <a:cubicBezTo>
                      <a:pt x="495" y="116"/>
                      <a:pt x="495" y="109"/>
                      <a:pt x="495" y="103"/>
                    </a:cubicBezTo>
                    <a:cubicBezTo>
                      <a:pt x="495" y="80"/>
                      <a:pt x="504" y="59"/>
                      <a:pt x="511" y="51"/>
                    </a:cubicBezTo>
                    <a:cubicBezTo>
                      <a:pt x="511" y="44"/>
                      <a:pt x="518" y="37"/>
                      <a:pt x="525" y="30"/>
                    </a:cubicBezTo>
                    <a:lnTo>
                      <a:pt x="525" y="30"/>
                    </a:lnTo>
                    <a:cubicBezTo>
                      <a:pt x="461" y="73"/>
                      <a:pt x="309" y="109"/>
                      <a:pt x="245" y="159"/>
                    </a:cubicBezTo>
                    <a:lnTo>
                      <a:pt x="236" y="166"/>
                    </a:lnTo>
                    <a:cubicBezTo>
                      <a:pt x="236" y="166"/>
                      <a:pt x="230" y="166"/>
                      <a:pt x="230" y="173"/>
                    </a:cubicBezTo>
                    <a:cubicBezTo>
                      <a:pt x="230" y="173"/>
                      <a:pt x="223" y="173"/>
                      <a:pt x="223" y="180"/>
                    </a:cubicBezTo>
                    <a:cubicBezTo>
                      <a:pt x="159" y="253"/>
                      <a:pt x="93" y="454"/>
                      <a:pt x="43" y="555"/>
                    </a:cubicBezTo>
                    <a:cubicBezTo>
                      <a:pt x="29" y="577"/>
                      <a:pt x="14" y="598"/>
                      <a:pt x="0" y="627"/>
                    </a:cubicBezTo>
                    <a:cubicBezTo>
                      <a:pt x="93" y="663"/>
                      <a:pt x="209" y="698"/>
                      <a:pt x="352" y="727"/>
                    </a:cubicBezTo>
                    <a:cubicBezTo>
                      <a:pt x="654" y="793"/>
                      <a:pt x="1056" y="850"/>
                      <a:pt x="1573" y="850"/>
                    </a:cubicBezTo>
                    <a:cubicBezTo>
                      <a:pt x="1607" y="574"/>
                      <a:pt x="1772" y="339"/>
                      <a:pt x="1882" y="339"/>
                    </a:cubicBezTo>
                    <a:cubicBezTo>
                      <a:pt x="1892" y="339"/>
                      <a:pt x="1902" y="341"/>
                      <a:pt x="1912" y="346"/>
                    </a:cubicBezTo>
                    <a:cubicBezTo>
                      <a:pt x="1855" y="296"/>
                      <a:pt x="1782" y="260"/>
                      <a:pt x="1711" y="223"/>
                    </a:cubicBezTo>
                    <a:cubicBezTo>
                      <a:pt x="1646" y="189"/>
                      <a:pt x="1523" y="153"/>
                      <a:pt x="13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4636991" y="2731345"/>
                <a:ext cx="3493" cy="12110"/>
              </a:xfrm>
              <a:custGeom>
                <a:avLst/>
                <a:gdLst/>
                <a:ahLst/>
                <a:cxnLst/>
                <a:rect l="l" t="t" r="r" b="b"/>
                <a:pathLst>
                  <a:path w="15" h="52" fill="none" extrusionOk="0">
                    <a:moveTo>
                      <a:pt x="15" y="52"/>
                    </a:moveTo>
                    <a:cubicBezTo>
                      <a:pt x="8" y="29"/>
                      <a:pt x="1" y="16"/>
                      <a:pt x="1" y="0"/>
                    </a:cubicBezTo>
                    <a:cubicBezTo>
                      <a:pt x="1" y="16"/>
                      <a:pt x="8" y="36"/>
                      <a:pt x="15" y="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4419242" y="3253476"/>
                <a:ext cx="460651" cy="310672"/>
              </a:xfrm>
              <a:custGeom>
                <a:avLst/>
                <a:gdLst/>
                <a:ahLst/>
                <a:cxnLst/>
                <a:rect l="l" t="t" r="r" b="b"/>
                <a:pathLst>
                  <a:path w="1978" h="1334" extrusionOk="0">
                    <a:moveTo>
                      <a:pt x="230" y="1"/>
                    </a:moveTo>
                    <a:cubicBezTo>
                      <a:pt x="203" y="225"/>
                      <a:pt x="137" y="491"/>
                      <a:pt x="87" y="691"/>
                    </a:cubicBezTo>
                    <a:cubicBezTo>
                      <a:pt x="44" y="849"/>
                      <a:pt x="15" y="972"/>
                      <a:pt x="8" y="1001"/>
                    </a:cubicBezTo>
                    <a:cubicBezTo>
                      <a:pt x="1" y="1036"/>
                      <a:pt x="1" y="1065"/>
                      <a:pt x="1" y="1094"/>
                    </a:cubicBezTo>
                    <a:cubicBezTo>
                      <a:pt x="15" y="1138"/>
                      <a:pt x="30" y="1165"/>
                      <a:pt x="30" y="1165"/>
                    </a:cubicBezTo>
                    <a:cubicBezTo>
                      <a:pt x="30" y="1165"/>
                      <a:pt x="37" y="1165"/>
                      <a:pt x="37" y="1174"/>
                    </a:cubicBezTo>
                    <a:cubicBezTo>
                      <a:pt x="223" y="1245"/>
                      <a:pt x="403" y="1288"/>
                      <a:pt x="582" y="1310"/>
                    </a:cubicBezTo>
                    <a:cubicBezTo>
                      <a:pt x="691" y="1326"/>
                      <a:pt x="795" y="1333"/>
                      <a:pt x="894" y="1333"/>
                    </a:cubicBezTo>
                    <a:cubicBezTo>
                      <a:pt x="928" y="1333"/>
                      <a:pt x="960" y="1332"/>
                      <a:pt x="993" y="1331"/>
                    </a:cubicBezTo>
                    <a:cubicBezTo>
                      <a:pt x="1503" y="1317"/>
                      <a:pt x="1892" y="1181"/>
                      <a:pt x="1919" y="1165"/>
                    </a:cubicBezTo>
                    <a:cubicBezTo>
                      <a:pt x="1919" y="1165"/>
                      <a:pt x="1978" y="1101"/>
                      <a:pt x="1962" y="1072"/>
                    </a:cubicBezTo>
                    <a:cubicBezTo>
                      <a:pt x="1955" y="1044"/>
                      <a:pt x="1862" y="699"/>
                      <a:pt x="1805" y="484"/>
                    </a:cubicBezTo>
                    <a:cubicBezTo>
                      <a:pt x="1776" y="368"/>
                      <a:pt x="1762" y="289"/>
                      <a:pt x="1776" y="173"/>
                    </a:cubicBezTo>
                    <a:lnTo>
                      <a:pt x="1704" y="173"/>
                    </a:lnTo>
                    <a:cubicBezTo>
                      <a:pt x="1143" y="173"/>
                      <a:pt x="712" y="116"/>
                      <a:pt x="403" y="44"/>
                    </a:cubicBezTo>
                    <a:cubicBezTo>
                      <a:pt x="389" y="37"/>
                      <a:pt x="375" y="37"/>
                      <a:pt x="360" y="30"/>
                    </a:cubicBezTo>
                    <a:cubicBezTo>
                      <a:pt x="317" y="23"/>
                      <a:pt x="273" y="9"/>
                      <a:pt x="23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4472806" y="3238571"/>
                <a:ext cx="361674" cy="55427"/>
              </a:xfrm>
              <a:custGeom>
                <a:avLst/>
                <a:gdLst/>
                <a:ahLst/>
                <a:cxnLst/>
                <a:rect l="l" t="t" r="r" b="b"/>
                <a:pathLst>
                  <a:path w="1553" h="238" extrusionOk="0">
                    <a:moveTo>
                      <a:pt x="7" y="1"/>
                    </a:moveTo>
                    <a:cubicBezTo>
                      <a:pt x="7" y="22"/>
                      <a:pt x="7" y="44"/>
                      <a:pt x="0" y="65"/>
                    </a:cubicBezTo>
                    <a:cubicBezTo>
                      <a:pt x="43" y="73"/>
                      <a:pt x="87" y="87"/>
                      <a:pt x="130" y="94"/>
                    </a:cubicBezTo>
                    <a:cubicBezTo>
                      <a:pt x="145" y="101"/>
                      <a:pt x="159" y="101"/>
                      <a:pt x="173" y="108"/>
                    </a:cubicBezTo>
                    <a:cubicBezTo>
                      <a:pt x="482" y="180"/>
                      <a:pt x="913" y="237"/>
                      <a:pt x="1474" y="237"/>
                    </a:cubicBezTo>
                    <a:lnTo>
                      <a:pt x="1546" y="237"/>
                    </a:lnTo>
                    <a:cubicBezTo>
                      <a:pt x="1546" y="223"/>
                      <a:pt x="1546" y="203"/>
                      <a:pt x="1553" y="180"/>
                    </a:cubicBezTo>
                    <a:cubicBezTo>
                      <a:pt x="956" y="180"/>
                      <a:pt x="511" y="123"/>
                      <a:pt x="188" y="44"/>
                    </a:cubicBezTo>
                    <a:cubicBezTo>
                      <a:pt x="173" y="44"/>
                      <a:pt x="159" y="37"/>
                      <a:pt x="145" y="37"/>
                    </a:cubicBezTo>
                    <a:cubicBezTo>
                      <a:pt x="93" y="22"/>
                      <a:pt x="50" y="15"/>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4474436" y="3188501"/>
                <a:ext cx="373784" cy="92223"/>
              </a:xfrm>
              <a:custGeom>
                <a:avLst/>
                <a:gdLst/>
                <a:ahLst/>
                <a:cxnLst/>
                <a:rect l="l" t="t" r="r" b="b"/>
                <a:pathLst>
                  <a:path w="1605" h="396" extrusionOk="0">
                    <a:moveTo>
                      <a:pt x="23" y="0"/>
                    </a:moveTo>
                    <a:cubicBezTo>
                      <a:pt x="23" y="30"/>
                      <a:pt x="16" y="64"/>
                      <a:pt x="16" y="100"/>
                    </a:cubicBezTo>
                    <a:cubicBezTo>
                      <a:pt x="16" y="116"/>
                      <a:pt x="16" y="130"/>
                      <a:pt x="9" y="143"/>
                    </a:cubicBezTo>
                    <a:cubicBezTo>
                      <a:pt x="9" y="166"/>
                      <a:pt x="9" y="187"/>
                      <a:pt x="0" y="216"/>
                    </a:cubicBezTo>
                    <a:cubicBezTo>
                      <a:pt x="43" y="230"/>
                      <a:pt x="86" y="237"/>
                      <a:pt x="138" y="252"/>
                    </a:cubicBezTo>
                    <a:cubicBezTo>
                      <a:pt x="152" y="252"/>
                      <a:pt x="166" y="259"/>
                      <a:pt x="181" y="259"/>
                    </a:cubicBezTo>
                    <a:cubicBezTo>
                      <a:pt x="504" y="338"/>
                      <a:pt x="949" y="395"/>
                      <a:pt x="1546" y="395"/>
                    </a:cubicBezTo>
                    <a:cubicBezTo>
                      <a:pt x="1561" y="331"/>
                      <a:pt x="1575" y="266"/>
                      <a:pt x="1605" y="180"/>
                    </a:cubicBezTo>
                    <a:lnTo>
                      <a:pt x="1525" y="180"/>
                    </a:lnTo>
                    <a:cubicBezTo>
                      <a:pt x="942" y="180"/>
                      <a:pt x="504" y="116"/>
                      <a:pt x="188" y="43"/>
                    </a:cubicBezTo>
                    <a:cubicBezTo>
                      <a:pt x="130" y="30"/>
                      <a:pt x="73" y="14"/>
                      <a:pt x="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4479559" y="3173130"/>
                <a:ext cx="373552" cy="57290"/>
              </a:xfrm>
              <a:custGeom>
                <a:avLst/>
                <a:gdLst/>
                <a:ahLst/>
                <a:cxnLst/>
                <a:rect l="l" t="t" r="r" b="b"/>
                <a:pathLst>
                  <a:path w="1604" h="246" extrusionOk="0">
                    <a:moveTo>
                      <a:pt x="7" y="1"/>
                    </a:moveTo>
                    <a:cubicBezTo>
                      <a:pt x="7" y="23"/>
                      <a:pt x="1" y="37"/>
                      <a:pt x="1" y="66"/>
                    </a:cubicBezTo>
                    <a:cubicBezTo>
                      <a:pt x="51" y="80"/>
                      <a:pt x="108" y="96"/>
                      <a:pt x="166" y="109"/>
                    </a:cubicBezTo>
                    <a:cubicBezTo>
                      <a:pt x="482" y="182"/>
                      <a:pt x="920" y="246"/>
                      <a:pt x="1503" y="246"/>
                    </a:cubicBezTo>
                    <a:lnTo>
                      <a:pt x="1583" y="246"/>
                    </a:lnTo>
                    <a:cubicBezTo>
                      <a:pt x="1589" y="225"/>
                      <a:pt x="1596" y="209"/>
                      <a:pt x="1603" y="189"/>
                    </a:cubicBezTo>
                    <a:lnTo>
                      <a:pt x="1603" y="189"/>
                    </a:lnTo>
                    <a:cubicBezTo>
                      <a:pt x="1576" y="189"/>
                      <a:pt x="1548" y="189"/>
                      <a:pt x="1521" y="189"/>
                    </a:cubicBezTo>
                    <a:cubicBezTo>
                      <a:pt x="937" y="189"/>
                      <a:pt x="497" y="120"/>
                      <a:pt x="180" y="44"/>
                    </a:cubicBezTo>
                    <a:cubicBezTo>
                      <a:pt x="116" y="30"/>
                      <a:pt x="58" y="16"/>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4481190" y="3121429"/>
                <a:ext cx="391950" cy="95950"/>
              </a:xfrm>
              <a:custGeom>
                <a:avLst/>
                <a:gdLst/>
                <a:ahLst/>
                <a:cxnLst/>
                <a:rect l="l" t="t" r="r" b="b"/>
                <a:pathLst>
                  <a:path w="1683" h="412" extrusionOk="0">
                    <a:moveTo>
                      <a:pt x="14" y="0"/>
                    </a:moveTo>
                    <a:cubicBezTo>
                      <a:pt x="7" y="59"/>
                      <a:pt x="7" y="130"/>
                      <a:pt x="0" y="223"/>
                    </a:cubicBezTo>
                    <a:cubicBezTo>
                      <a:pt x="51" y="238"/>
                      <a:pt x="109" y="252"/>
                      <a:pt x="173" y="266"/>
                    </a:cubicBezTo>
                    <a:cubicBezTo>
                      <a:pt x="490" y="342"/>
                      <a:pt x="930" y="411"/>
                      <a:pt x="1514" y="411"/>
                    </a:cubicBezTo>
                    <a:cubicBezTo>
                      <a:pt x="1541" y="411"/>
                      <a:pt x="1569" y="411"/>
                      <a:pt x="1596" y="411"/>
                    </a:cubicBezTo>
                    <a:cubicBezTo>
                      <a:pt x="1610" y="368"/>
                      <a:pt x="1632" y="331"/>
                      <a:pt x="1646" y="288"/>
                    </a:cubicBezTo>
                    <a:cubicBezTo>
                      <a:pt x="1662" y="252"/>
                      <a:pt x="1669" y="223"/>
                      <a:pt x="1682" y="195"/>
                    </a:cubicBezTo>
                    <a:lnTo>
                      <a:pt x="1553" y="195"/>
                    </a:lnTo>
                    <a:cubicBezTo>
                      <a:pt x="972" y="195"/>
                      <a:pt x="540" y="130"/>
                      <a:pt x="230" y="59"/>
                    </a:cubicBezTo>
                    <a:cubicBezTo>
                      <a:pt x="152" y="36"/>
                      <a:pt x="80" y="23"/>
                      <a:pt x="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4484450" y="3106525"/>
                <a:ext cx="395443" cy="60551"/>
              </a:xfrm>
              <a:custGeom>
                <a:avLst/>
                <a:gdLst/>
                <a:ahLst/>
                <a:cxnLst/>
                <a:rect l="l" t="t" r="r" b="b"/>
                <a:pathLst>
                  <a:path w="1698" h="260" extrusionOk="0">
                    <a:moveTo>
                      <a:pt x="0" y="0"/>
                    </a:moveTo>
                    <a:lnTo>
                      <a:pt x="0" y="64"/>
                    </a:lnTo>
                    <a:cubicBezTo>
                      <a:pt x="66" y="87"/>
                      <a:pt x="138" y="100"/>
                      <a:pt x="216" y="123"/>
                    </a:cubicBezTo>
                    <a:cubicBezTo>
                      <a:pt x="526" y="194"/>
                      <a:pt x="958" y="259"/>
                      <a:pt x="1539" y="259"/>
                    </a:cubicBezTo>
                    <a:lnTo>
                      <a:pt x="1668" y="259"/>
                    </a:lnTo>
                    <a:cubicBezTo>
                      <a:pt x="1675" y="237"/>
                      <a:pt x="1691" y="216"/>
                      <a:pt x="1698" y="200"/>
                    </a:cubicBezTo>
                    <a:lnTo>
                      <a:pt x="1698" y="200"/>
                    </a:lnTo>
                    <a:cubicBezTo>
                      <a:pt x="1659" y="201"/>
                      <a:pt x="1621" y="201"/>
                      <a:pt x="1584" y="201"/>
                    </a:cubicBezTo>
                    <a:cubicBezTo>
                      <a:pt x="994" y="201"/>
                      <a:pt x="549" y="139"/>
                      <a:pt x="231" y="64"/>
                    </a:cubicBezTo>
                    <a:cubicBezTo>
                      <a:pt x="145" y="43"/>
                      <a:pt x="66" y="2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4477929" y="3051098"/>
                <a:ext cx="426883" cy="102471"/>
              </a:xfrm>
              <a:custGeom>
                <a:avLst/>
                <a:gdLst/>
                <a:ahLst/>
                <a:cxnLst/>
                <a:rect l="l" t="t" r="r" b="b"/>
                <a:pathLst>
                  <a:path w="1833" h="440" extrusionOk="0">
                    <a:moveTo>
                      <a:pt x="1" y="0"/>
                    </a:moveTo>
                    <a:lnTo>
                      <a:pt x="1" y="0"/>
                    </a:lnTo>
                    <a:cubicBezTo>
                      <a:pt x="8" y="16"/>
                      <a:pt x="8" y="30"/>
                      <a:pt x="8" y="43"/>
                    </a:cubicBezTo>
                    <a:cubicBezTo>
                      <a:pt x="21" y="102"/>
                      <a:pt x="28" y="159"/>
                      <a:pt x="28" y="238"/>
                    </a:cubicBezTo>
                    <a:cubicBezTo>
                      <a:pt x="94" y="259"/>
                      <a:pt x="173" y="281"/>
                      <a:pt x="259" y="302"/>
                    </a:cubicBezTo>
                    <a:cubicBezTo>
                      <a:pt x="577" y="377"/>
                      <a:pt x="1022" y="439"/>
                      <a:pt x="1612" y="439"/>
                    </a:cubicBezTo>
                    <a:cubicBezTo>
                      <a:pt x="1649" y="439"/>
                      <a:pt x="1687" y="439"/>
                      <a:pt x="1726" y="438"/>
                    </a:cubicBezTo>
                    <a:cubicBezTo>
                      <a:pt x="1762" y="368"/>
                      <a:pt x="1797" y="295"/>
                      <a:pt x="1833" y="223"/>
                    </a:cubicBezTo>
                    <a:lnTo>
                      <a:pt x="1617" y="223"/>
                    </a:lnTo>
                    <a:cubicBezTo>
                      <a:pt x="1050" y="223"/>
                      <a:pt x="618" y="166"/>
                      <a:pt x="309" y="87"/>
                    </a:cubicBezTo>
                    <a:cubicBezTo>
                      <a:pt x="187" y="59"/>
                      <a:pt x="87" y="30"/>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4476299" y="3036193"/>
                <a:ext cx="435500" cy="66839"/>
              </a:xfrm>
              <a:custGeom>
                <a:avLst/>
                <a:gdLst/>
                <a:ahLst/>
                <a:cxnLst/>
                <a:rect l="l" t="t" r="r" b="b"/>
                <a:pathLst>
                  <a:path w="1870" h="287" extrusionOk="0">
                    <a:moveTo>
                      <a:pt x="1" y="0"/>
                    </a:moveTo>
                    <a:lnTo>
                      <a:pt x="1" y="21"/>
                    </a:lnTo>
                    <a:cubicBezTo>
                      <a:pt x="1" y="28"/>
                      <a:pt x="8" y="37"/>
                      <a:pt x="8" y="44"/>
                    </a:cubicBezTo>
                    <a:lnTo>
                      <a:pt x="8" y="64"/>
                    </a:lnTo>
                    <a:cubicBezTo>
                      <a:pt x="94" y="94"/>
                      <a:pt x="194" y="123"/>
                      <a:pt x="316" y="151"/>
                    </a:cubicBezTo>
                    <a:cubicBezTo>
                      <a:pt x="625" y="230"/>
                      <a:pt x="1057" y="287"/>
                      <a:pt x="1624" y="287"/>
                    </a:cubicBezTo>
                    <a:lnTo>
                      <a:pt x="1840" y="287"/>
                    </a:lnTo>
                    <a:cubicBezTo>
                      <a:pt x="1855" y="266"/>
                      <a:pt x="1862" y="244"/>
                      <a:pt x="1869" y="223"/>
                    </a:cubicBezTo>
                    <a:lnTo>
                      <a:pt x="1869" y="223"/>
                    </a:lnTo>
                    <a:cubicBezTo>
                      <a:pt x="1787" y="225"/>
                      <a:pt x="1708" y="227"/>
                      <a:pt x="1631" y="227"/>
                    </a:cubicBezTo>
                    <a:cubicBezTo>
                      <a:pt x="1068" y="227"/>
                      <a:pt x="641" y="163"/>
                      <a:pt x="337" y="94"/>
                    </a:cubicBezTo>
                    <a:cubicBezTo>
                      <a:pt x="201" y="64"/>
                      <a:pt x="87" y="28"/>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4467915" y="2979136"/>
                <a:ext cx="470666" cy="109923"/>
              </a:xfrm>
              <a:custGeom>
                <a:avLst/>
                <a:gdLst/>
                <a:ahLst/>
                <a:cxnLst/>
                <a:rect l="l" t="t" r="r" b="b"/>
                <a:pathLst>
                  <a:path w="2021" h="472" extrusionOk="0">
                    <a:moveTo>
                      <a:pt x="7" y="0"/>
                    </a:moveTo>
                    <a:cubicBezTo>
                      <a:pt x="7" y="7"/>
                      <a:pt x="7" y="7"/>
                      <a:pt x="1" y="14"/>
                    </a:cubicBezTo>
                    <a:cubicBezTo>
                      <a:pt x="7" y="87"/>
                      <a:pt x="21" y="173"/>
                      <a:pt x="37" y="245"/>
                    </a:cubicBezTo>
                    <a:cubicBezTo>
                      <a:pt x="123" y="273"/>
                      <a:pt x="237" y="309"/>
                      <a:pt x="373" y="339"/>
                    </a:cubicBezTo>
                    <a:cubicBezTo>
                      <a:pt x="677" y="408"/>
                      <a:pt x="1104" y="472"/>
                      <a:pt x="1667" y="472"/>
                    </a:cubicBezTo>
                    <a:cubicBezTo>
                      <a:pt x="1744" y="472"/>
                      <a:pt x="1823" y="470"/>
                      <a:pt x="1905" y="468"/>
                    </a:cubicBezTo>
                    <a:cubicBezTo>
                      <a:pt x="1948" y="402"/>
                      <a:pt x="1984" y="332"/>
                      <a:pt x="2021" y="266"/>
                    </a:cubicBezTo>
                    <a:cubicBezTo>
                      <a:pt x="2005" y="259"/>
                      <a:pt x="1991" y="259"/>
                      <a:pt x="1984" y="252"/>
                    </a:cubicBezTo>
                    <a:cubicBezTo>
                      <a:pt x="1891" y="259"/>
                      <a:pt x="1805" y="259"/>
                      <a:pt x="1719" y="259"/>
                    </a:cubicBezTo>
                    <a:cubicBezTo>
                      <a:pt x="1158" y="259"/>
                      <a:pt x="734" y="202"/>
                      <a:pt x="425" y="130"/>
                    </a:cubicBezTo>
                    <a:cubicBezTo>
                      <a:pt x="244" y="87"/>
                      <a:pt x="108" y="44"/>
                      <a:pt x="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4487943" y="2858501"/>
                <a:ext cx="400567" cy="103868"/>
              </a:xfrm>
              <a:custGeom>
                <a:avLst/>
                <a:gdLst/>
                <a:ahLst/>
                <a:cxnLst/>
                <a:rect l="l" t="t" r="r" b="b"/>
                <a:pathLst>
                  <a:path w="1720" h="446" extrusionOk="0">
                    <a:moveTo>
                      <a:pt x="101" y="1"/>
                    </a:moveTo>
                    <a:cubicBezTo>
                      <a:pt x="80" y="37"/>
                      <a:pt x="58" y="80"/>
                      <a:pt x="37" y="117"/>
                    </a:cubicBezTo>
                    <a:lnTo>
                      <a:pt x="37" y="123"/>
                    </a:lnTo>
                    <a:cubicBezTo>
                      <a:pt x="22" y="144"/>
                      <a:pt x="8" y="167"/>
                      <a:pt x="1" y="196"/>
                    </a:cubicBezTo>
                    <a:lnTo>
                      <a:pt x="8" y="196"/>
                    </a:lnTo>
                    <a:cubicBezTo>
                      <a:pt x="115" y="230"/>
                      <a:pt x="253" y="273"/>
                      <a:pt x="425" y="317"/>
                    </a:cubicBezTo>
                    <a:cubicBezTo>
                      <a:pt x="734" y="389"/>
                      <a:pt x="1158" y="446"/>
                      <a:pt x="1719" y="446"/>
                    </a:cubicBezTo>
                    <a:cubicBezTo>
                      <a:pt x="1710" y="382"/>
                      <a:pt x="1703" y="310"/>
                      <a:pt x="1710" y="230"/>
                    </a:cubicBezTo>
                    <a:cubicBezTo>
                      <a:pt x="1179" y="230"/>
                      <a:pt x="777" y="173"/>
                      <a:pt x="475" y="101"/>
                    </a:cubicBezTo>
                    <a:cubicBezTo>
                      <a:pt x="323" y="73"/>
                      <a:pt x="201" y="37"/>
                      <a:pt x="1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467915" y="2915558"/>
                <a:ext cx="443884" cy="109690"/>
              </a:xfrm>
              <a:custGeom>
                <a:avLst/>
                <a:gdLst/>
                <a:ahLst/>
                <a:cxnLst/>
                <a:rect l="l" t="t" r="r" b="b"/>
                <a:pathLst>
                  <a:path w="1906" h="471" extrusionOk="0">
                    <a:moveTo>
                      <a:pt x="57" y="1"/>
                    </a:moveTo>
                    <a:cubicBezTo>
                      <a:pt x="44" y="28"/>
                      <a:pt x="28" y="58"/>
                      <a:pt x="21" y="87"/>
                    </a:cubicBezTo>
                    <a:cubicBezTo>
                      <a:pt x="7" y="123"/>
                      <a:pt x="7" y="166"/>
                      <a:pt x="1" y="210"/>
                    </a:cubicBezTo>
                    <a:cubicBezTo>
                      <a:pt x="7" y="217"/>
                      <a:pt x="14" y="217"/>
                      <a:pt x="21" y="217"/>
                    </a:cubicBezTo>
                    <a:cubicBezTo>
                      <a:pt x="123" y="260"/>
                      <a:pt x="259" y="303"/>
                      <a:pt x="439" y="339"/>
                    </a:cubicBezTo>
                    <a:cubicBezTo>
                      <a:pt x="746" y="410"/>
                      <a:pt x="1172" y="470"/>
                      <a:pt x="1734" y="470"/>
                    </a:cubicBezTo>
                    <a:cubicBezTo>
                      <a:pt x="1789" y="470"/>
                      <a:pt x="1847" y="470"/>
                      <a:pt x="1905" y="468"/>
                    </a:cubicBezTo>
                    <a:cubicBezTo>
                      <a:pt x="1862" y="425"/>
                      <a:pt x="1833" y="353"/>
                      <a:pt x="1812" y="260"/>
                    </a:cubicBezTo>
                    <a:lnTo>
                      <a:pt x="1776" y="260"/>
                    </a:lnTo>
                    <a:cubicBezTo>
                      <a:pt x="1222" y="260"/>
                      <a:pt x="798" y="201"/>
                      <a:pt x="496" y="130"/>
                    </a:cubicBezTo>
                    <a:cubicBezTo>
                      <a:pt x="316" y="94"/>
                      <a:pt x="187" y="51"/>
                      <a:pt x="80" y="8"/>
                    </a:cubicBezTo>
                    <a:cubicBezTo>
                      <a:pt x="71" y="8"/>
                      <a:pt x="64" y="8"/>
                      <a:pt x="5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467915" y="2964231"/>
                <a:ext cx="462282" cy="75456"/>
              </a:xfrm>
              <a:custGeom>
                <a:avLst/>
                <a:gdLst/>
                <a:ahLst/>
                <a:cxnLst/>
                <a:rect l="l" t="t" r="r" b="b"/>
                <a:pathLst>
                  <a:path w="1985" h="324" extrusionOk="0">
                    <a:moveTo>
                      <a:pt x="1" y="1"/>
                    </a:moveTo>
                    <a:lnTo>
                      <a:pt x="1" y="21"/>
                    </a:lnTo>
                    <a:lnTo>
                      <a:pt x="1" y="64"/>
                    </a:lnTo>
                    <a:lnTo>
                      <a:pt x="7" y="64"/>
                    </a:lnTo>
                    <a:cubicBezTo>
                      <a:pt x="108" y="108"/>
                      <a:pt x="244" y="151"/>
                      <a:pt x="425" y="194"/>
                    </a:cubicBezTo>
                    <a:cubicBezTo>
                      <a:pt x="734" y="266"/>
                      <a:pt x="1158" y="323"/>
                      <a:pt x="1719" y="323"/>
                    </a:cubicBezTo>
                    <a:cubicBezTo>
                      <a:pt x="1805" y="323"/>
                      <a:pt x="1891" y="323"/>
                      <a:pt x="1984" y="316"/>
                    </a:cubicBezTo>
                    <a:cubicBezTo>
                      <a:pt x="1955" y="309"/>
                      <a:pt x="1926" y="287"/>
                      <a:pt x="1905" y="259"/>
                    </a:cubicBezTo>
                    <a:cubicBezTo>
                      <a:pt x="1847" y="261"/>
                      <a:pt x="1789" y="261"/>
                      <a:pt x="1734" y="261"/>
                    </a:cubicBezTo>
                    <a:cubicBezTo>
                      <a:pt x="1172" y="261"/>
                      <a:pt x="746" y="201"/>
                      <a:pt x="439" y="130"/>
                    </a:cubicBezTo>
                    <a:cubicBezTo>
                      <a:pt x="259" y="94"/>
                      <a:pt x="123" y="51"/>
                      <a:pt x="21" y="8"/>
                    </a:cubicBezTo>
                    <a:cubicBezTo>
                      <a:pt x="14" y="8"/>
                      <a:pt x="7" y="8"/>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467915" y="2979136"/>
                <a:ext cx="1863" cy="3493"/>
              </a:xfrm>
              <a:custGeom>
                <a:avLst/>
                <a:gdLst/>
                <a:ahLst/>
                <a:cxnLst/>
                <a:rect l="l" t="t" r="r" b="b"/>
                <a:pathLst>
                  <a:path w="8" h="15" fill="none" extrusionOk="0">
                    <a:moveTo>
                      <a:pt x="7" y="0"/>
                    </a:moveTo>
                    <a:cubicBezTo>
                      <a:pt x="7" y="7"/>
                      <a:pt x="7" y="7"/>
                      <a:pt x="1" y="14"/>
                    </a:cubicBez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481190" y="2903914"/>
                <a:ext cx="408718" cy="72195"/>
              </a:xfrm>
              <a:custGeom>
                <a:avLst/>
                <a:gdLst/>
                <a:ahLst/>
                <a:cxnLst/>
                <a:rect l="l" t="t" r="r" b="b"/>
                <a:pathLst>
                  <a:path w="1755" h="310" extrusionOk="0">
                    <a:moveTo>
                      <a:pt x="30" y="1"/>
                    </a:moveTo>
                    <a:cubicBezTo>
                      <a:pt x="23" y="8"/>
                      <a:pt x="14" y="15"/>
                      <a:pt x="14" y="22"/>
                    </a:cubicBezTo>
                    <a:cubicBezTo>
                      <a:pt x="7" y="35"/>
                      <a:pt x="0" y="44"/>
                      <a:pt x="0" y="51"/>
                    </a:cubicBezTo>
                    <a:cubicBezTo>
                      <a:pt x="7" y="58"/>
                      <a:pt x="14" y="58"/>
                      <a:pt x="23" y="58"/>
                    </a:cubicBezTo>
                    <a:cubicBezTo>
                      <a:pt x="130" y="101"/>
                      <a:pt x="259" y="144"/>
                      <a:pt x="439" y="180"/>
                    </a:cubicBezTo>
                    <a:cubicBezTo>
                      <a:pt x="741" y="251"/>
                      <a:pt x="1165" y="310"/>
                      <a:pt x="1719" y="310"/>
                    </a:cubicBezTo>
                    <a:lnTo>
                      <a:pt x="1755" y="310"/>
                    </a:lnTo>
                    <a:cubicBezTo>
                      <a:pt x="1755" y="287"/>
                      <a:pt x="1748" y="273"/>
                      <a:pt x="1748" y="251"/>
                    </a:cubicBezTo>
                    <a:cubicBezTo>
                      <a:pt x="1187" y="251"/>
                      <a:pt x="763" y="194"/>
                      <a:pt x="454" y="122"/>
                    </a:cubicBezTo>
                    <a:cubicBezTo>
                      <a:pt x="282" y="78"/>
                      <a:pt x="144" y="35"/>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511232" y="2845226"/>
                <a:ext cx="375182" cy="67072"/>
              </a:xfrm>
              <a:custGeom>
                <a:avLst/>
                <a:gdLst/>
                <a:ahLst/>
                <a:cxnLst/>
                <a:rect l="l" t="t" r="r" b="b"/>
                <a:pathLst>
                  <a:path w="1611" h="288" extrusionOk="0">
                    <a:moveTo>
                      <a:pt x="37" y="1"/>
                    </a:moveTo>
                    <a:cubicBezTo>
                      <a:pt x="23" y="22"/>
                      <a:pt x="15" y="37"/>
                      <a:pt x="1" y="58"/>
                    </a:cubicBezTo>
                    <a:cubicBezTo>
                      <a:pt x="101" y="94"/>
                      <a:pt x="223" y="130"/>
                      <a:pt x="375" y="158"/>
                    </a:cubicBezTo>
                    <a:cubicBezTo>
                      <a:pt x="677" y="230"/>
                      <a:pt x="1079" y="287"/>
                      <a:pt x="1610" y="287"/>
                    </a:cubicBezTo>
                    <a:lnTo>
                      <a:pt x="1610" y="267"/>
                    </a:lnTo>
                    <a:lnTo>
                      <a:pt x="1610" y="224"/>
                    </a:lnTo>
                    <a:cubicBezTo>
                      <a:pt x="1093" y="224"/>
                      <a:pt x="691" y="167"/>
                      <a:pt x="389" y="101"/>
                    </a:cubicBezTo>
                    <a:cubicBezTo>
                      <a:pt x="246" y="72"/>
                      <a:pt x="130" y="37"/>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929962" y="3037823"/>
                <a:ext cx="8617" cy="3493"/>
              </a:xfrm>
              <a:custGeom>
                <a:avLst/>
                <a:gdLst/>
                <a:ahLst/>
                <a:cxnLst/>
                <a:rect l="l" t="t" r="r" b="b"/>
                <a:pathLst>
                  <a:path w="37" h="15" fill="none" extrusionOk="0">
                    <a:moveTo>
                      <a:pt x="37" y="0"/>
                    </a:moveTo>
                    <a:lnTo>
                      <a:pt x="37" y="14"/>
                    </a:lnTo>
                    <a:cubicBezTo>
                      <a:pt x="21" y="7"/>
                      <a:pt x="7" y="7"/>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635128" y="2572516"/>
                <a:ext cx="219613" cy="207969"/>
              </a:xfrm>
              <a:custGeom>
                <a:avLst/>
                <a:gdLst/>
                <a:ahLst/>
                <a:cxnLst/>
                <a:rect l="l" t="t" r="r" b="b"/>
                <a:pathLst>
                  <a:path w="943" h="893" extrusionOk="0">
                    <a:moveTo>
                      <a:pt x="785" y="1"/>
                    </a:moveTo>
                    <a:cubicBezTo>
                      <a:pt x="699" y="130"/>
                      <a:pt x="569" y="216"/>
                      <a:pt x="440" y="280"/>
                    </a:cubicBezTo>
                    <a:cubicBezTo>
                      <a:pt x="345" y="316"/>
                      <a:pt x="252" y="337"/>
                      <a:pt x="166" y="353"/>
                    </a:cubicBezTo>
                    <a:cubicBezTo>
                      <a:pt x="116" y="482"/>
                      <a:pt x="59" y="546"/>
                      <a:pt x="30" y="575"/>
                    </a:cubicBezTo>
                    <a:cubicBezTo>
                      <a:pt x="23" y="582"/>
                      <a:pt x="16" y="589"/>
                      <a:pt x="16" y="596"/>
                    </a:cubicBezTo>
                    <a:cubicBezTo>
                      <a:pt x="9" y="604"/>
                      <a:pt x="0" y="625"/>
                      <a:pt x="0" y="648"/>
                    </a:cubicBezTo>
                    <a:cubicBezTo>
                      <a:pt x="0" y="654"/>
                      <a:pt x="0" y="661"/>
                      <a:pt x="9" y="661"/>
                    </a:cubicBezTo>
                    <a:lnTo>
                      <a:pt x="9" y="682"/>
                    </a:lnTo>
                    <a:cubicBezTo>
                      <a:pt x="9" y="698"/>
                      <a:pt x="16" y="718"/>
                      <a:pt x="23" y="734"/>
                    </a:cubicBezTo>
                    <a:cubicBezTo>
                      <a:pt x="52" y="791"/>
                      <a:pt x="109" y="855"/>
                      <a:pt x="224" y="877"/>
                    </a:cubicBezTo>
                    <a:cubicBezTo>
                      <a:pt x="282" y="888"/>
                      <a:pt x="336" y="892"/>
                      <a:pt x="386" y="892"/>
                    </a:cubicBezTo>
                    <a:cubicBezTo>
                      <a:pt x="773" y="892"/>
                      <a:pt x="942" y="611"/>
                      <a:pt x="942" y="611"/>
                    </a:cubicBezTo>
                    <a:cubicBezTo>
                      <a:pt x="942" y="611"/>
                      <a:pt x="921" y="589"/>
                      <a:pt x="892" y="546"/>
                    </a:cubicBezTo>
                    <a:cubicBezTo>
                      <a:pt x="863" y="518"/>
                      <a:pt x="842" y="475"/>
                      <a:pt x="820" y="423"/>
                    </a:cubicBezTo>
                    <a:cubicBezTo>
                      <a:pt x="806" y="389"/>
                      <a:pt x="799" y="359"/>
                      <a:pt x="799" y="316"/>
                    </a:cubicBezTo>
                    <a:cubicBezTo>
                      <a:pt x="792" y="287"/>
                      <a:pt x="792" y="259"/>
                      <a:pt x="792" y="223"/>
                    </a:cubicBezTo>
                    <a:lnTo>
                      <a:pt x="792" y="158"/>
                    </a:lnTo>
                    <a:cubicBezTo>
                      <a:pt x="792" y="144"/>
                      <a:pt x="792" y="137"/>
                      <a:pt x="799" y="130"/>
                    </a:cubicBezTo>
                    <a:lnTo>
                      <a:pt x="799" y="108"/>
                    </a:lnTo>
                    <a:lnTo>
                      <a:pt x="799" y="71"/>
                    </a:lnTo>
                    <a:lnTo>
                      <a:pt x="799" y="21"/>
                    </a:lnTo>
                    <a:cubicBezTo>
                      <a:pt x="799" y="14"/>
                      <a:pt x="806" y="8"/>
                      <a:pt x="806"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636991" y="2731345"/>
                <a:ext cx="3493" cy="12110"/>
              </a:xfrm>
              <a:custGeom>
                <a:avLst/>
                <a:gdLst/>
                <a:ahLst/>
                <a:cxnLst/>
                <a:rect l="l" t="t" r="r" b="b"/>
                <a:pathLst>
                  <a:path w="15" h="52" fill="none" extrusionOk="0">
                    <a:moveTo>
                      <a:pt x="1" y="0"/>
                    </a:moveTo>
                    <a:cubicBezTo>
                      <a:pt x="1" y="16"/>
                      <a:pt x="8" y="36"/>
                      <a:pt x="15" y="52"/>
                    </a:cubicBezTo>
                    <a:cubicBezTo>
                      <a:pt x="8" y="29"/>
                      <a:pt x="1" y="16"/>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444161" y="2214803"/>
                <a:ext cx="615056" cy="480214"/>
              </a:xfrm>
              <a:custGeom>
                <a:avLst/>
                <a:gdLst/>
                <a:ahLst/>
                <a:cxnLst/>
                <a:rect l="l" t="t" r="r" b="b"/>
                <a:pathLst>
                  <a:path w="2641" h="2062" extrusionOk="0">
                    <a:moveTo>
                      <a:pt x="1229" y="1"/>
                    </a:moveTo>
                    <a:cubicBezTo>
                      <a:pt x="1014" y="1"/>
                      <a:pt x="821" y="60"/>
                      <a:pt x="713" y="127"/>
                    </a:cubicBezTo>
                    <a:cubicBezTo>
                      <a:pt x="354" y="336"/>
                      <a:pt x="1" y="847"/>
                      <a:pt x="441" y="1026"/>
                    </a:cubicBezTo>
                    <a:cubicBezTo>
                      <a:pt x="398" y="1607"/>
                      <a:pt x="354" y="1959"/>
                      <a:pt x="677" y="2061"/>
                    </a:cubicBezTo>
                    <a:cubicBezTo>
                      <a:pt x="677" y="2061"/>
                      <a:pt x="656" y="1968"/>
                      <a:pt x="663" y="1802"/>
                    </a:cubicBezTo>
                    <a:cubicBezTo>
                      <a:pt x="561" y="1687"/>
                      <a:pt x="498" y="1478"/>
                      <a:pt x="511" y="1378"/>
                    </a:cubicBezTo>
                    <a:cubicBezTo>
                      <a:pt x="518" y="1321"/>
                      <a:pt x="518" y="1285"/>
                      <a:pt x="518" y="1249"/>
                    </a:cubicBezTo>
                    <a:lnTo>
                      <a:pt x="518" y="1212"/>
                    </a:lnTo>
                    <a:cubicBezTo>
                      <a:pt x="527" y="1169"/>
                      <a:pt x="527" y="1126"/>
                      <a:pt x="527" y="1054"/>
                    </a:cubicBezTo>
                    <a:lnTo>
                      <a:pt x="527" y="967"/>
                    </a:lnTo>
                    <a:lnTo>
                      <a:pt x="527" y="933"/>
                    </a:lnTo>
                    <a:lnTo>
                      <a:pt x="527" y="874"/>
                    </a:lnTo>
                    <a:cubicBezTo>
                      <a:pt x="534" y="702"/>
                      <a:pt x="577" y="545"/>
                      <a:pt x="691" y="407"/>
                    </a:cubicBezTo>
                    <a:cubicBezTo>
                      <a:pt x="727" y="502"/>
                      <a:pt x="777" y="602"/>
                      <a:pt x="863" y="702"/>
                    </a:cubicBezTo>
                    <a:cubicBezTo>
                      <a:pt x="929" y="788"/>
                      <a:pt x="1015" y="867"/>
                      <a:pt x="1131" y="940"/>
                    </a:cubicBezTo>
                    <a:lnTo>
                      <a:pt x="1138" y="947"/>
                    </a:lnTo>
                    <a:cubicBezTo>
                      <a:pt x="1181" y="967"/>
                      <a:pt x="1217" y="997"/>
                      <a:pt x="1260" y="1010"/>
                    </a:cubicBezTo>
                    <a:cubicBezTo>
                      <a:pt x="1433" y="1112"/>
                      <a:pt x="1590" y="1155"/>
                      <a:pt x="1698" y="1183"/>
                    </a:cubicBezTo>
                    <a:lnTo>
                      <a:pt x="1698" y="1176"/>
                    </a:lnTo>
                    <a:cubicBezTo>
                      <a:pt x="1712" y="1162"/>
                      <a:pt x="1726" y="1140"/>
                      <a:pt x="1748" y="1126"/>
                    </a:cubicBezTo>
                    <a:cubicBezTo>
                      <a:pt x="1785" y="1097"/>
                      <a:pt x="1828" y="1076"/>
                      <a:pt x="1885" y="1076"/>
                    </a:cubicBezTo>
                    <a:cubicBezTo>
                      <a:pt x="1928" y="1083"/>
                      <a:pt x="1957" y="1105"/>
                      <a:pt x="1964" y="1140"/>
                    </a:cubicBezTo>
                    <a:cubicBezTo>
                      <a:pt x="1964" y="1155"/>
                      <a:pt x="1971" y="1169"/>
                      <a:pt x="1964" y="1192"/>
                    </a:cubicBezTo>
                    <a:cubicBezTo>
                      <a:pt x="1964" y="1255"/>
                      <a:pt x="1928" y="1342"/>
                      <a:pt x="1885" y="1399"/>
                    </a:cubicBezTo>
                    <a:cubicBezTo>
                      <a:pt x="1812" y="1500"/>
                      <a:pt x="1691" y="1537"/>
                      <a:pt x="1626" y="1537"/>
                    </a:cubicBezTo>
                    <a:cubicBezTo>
                      <a:pt x="1626" y="1544"/>
                      <a:pt x="1626" y="1550"/>
                      <a:pt x="1619" y="1557"/>
                    </a:cubicBezTo>
                    <a:lnTo>
                      <a:pt x="1619" y="1607"/>
                    </a:lnTo>
                    <a:lnTo>
                      <a:pt x="1619" y="1644"/>
                    </a:lnTo>
                    <a:lnTo>
                      <a:pt x="1619" y="1666"/>
                    </a:lnTo>
                    <a:cubicBezTo>
                      <a:pt x="1612" y="1673"/>
                      <a:pt x="1612" y="1680"/>
                      <a:pt x="1612" y="1694"/>
                    </a:cubicBezTo>
                    <a:lnTo>
                      <a:pt x="1612" y="1759"/>
                    </a:lnTo>
                    <a:cubicBezTo>
                      <a:pt x="1612" y="1795"/>
                      <a:pt x="1612" y="1823"/>
                      <a:pt x="1619" y="1852"/>
                    </a:cubicBezTo>
                    <a:cubicBezTo>
                      <a:pt x="1619" y="1895"/>
                      <a:pt x="1626" y="1925"/>
                      <a:pt x="1640" y="1959"/>
                    </a:cubicBezTo>
                    <a:cubicBezTo>
                      <a:pt x="1597" y="1644"/>
                      <a:pt x="1928" y="1680"/>
                      <a:pt x="2086" y="1205"/>
                    </a:cubicBezTo>
                    <a:cubicBezTo>
                      <a:pt x="2130" y="1226"/>
                      <a:pt x="2173" y="1235"/>
                      <a:pt x="2216" y="1235"/>
                    </a:cubicBezTo>
                    <a:cubicBezTo>
                      <a:pt x="2425" y="1235"/>
                      <a:pt x="2604" y="1047"/>
                      <a:pt x="2625" y="810"/>
                    </a:cubicBezTo>
                    <a:cubicBezTo>
                      <a:pt x="2640" y="579"/>
                      <a:pt x="2488" y="393"/>
                      <a:pt x="2280" y="393"/>
                    </a:cubicBezTo>
                    <a:cubicBezTo>
                      <a:pt x="2200" y="393"/>
                      <a:pt x="2130" y="422"/>
                      <a:pt x="2064" y="465"/>
                    </a:cubicBezTo>
                    <a:cubicBezTo>
                      <a:pt x="1993" y="336"/>
                      <a:pt x="1878" y="207"/>
                      <a:pt x="1705" y="113"/>
                    </a:cubicBezTo>
                    <a:cubicBezTo>
                      <a:pt x="1551" y="32"/>
                      <a:pt x="1384" y="1"/>
                      <a:pt x="1229"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559905" y="2309355"/>
                <a:ext cx="343276" cy="347701"/>
              </a:xfrm>
              <a:custGeom>
                <a:avLst/>
                <a:gdLst/>
                <a:ahLst/>
                <a:cxnLst/>
                <a:rect l="l" t="t" r="r" b="b"/>
                <a:pathLst>
                  <a:path w="1474" h="1493" extrusionOk="0">
                    <a:moveTo>
                      <a:pt x="194" y="639"/>
                    </a:moveTo>
                    <a:cubicBezTo>
                      <a:pt x="197" y="639"/>
                      <a:pt x="200" y="640"/>
                      <a:pt x="202" y="641"/>
                    </a:cubicBezTo>
                    <a:cubicBezTo>
                      <a:pt x="223" y="641"/>
                      <a:pt x="230" y="656"/>
                      <a:pt x="237" y="670"/>
                    </a:cubicBezTo>
                    <a:cubicBezTo>
                      <a:pt x="246" y="684"/>
                      <a:pt x="246" y="691"/>
                      <a:pt x="246" y="706"/>
                    </a:cubicBezTo>
                    <a:cubicBezTo>
                      <a:pt x="246" y="742"/>
                      <a:pt x="216" y="770"/>
                      <a:pt x="194" y="770"/>
                    </a:cubicBezTo>
                    <a:cubicBezTo>
                      <a:pt x="166" y="763"/>
                      <a:pt x="151" y="734"/>
                      <a:pt x="151" y="699"/>
                    </a:cubicBezTo>
                    <a:cubicBezTo>
                      <a:pt x="151" y="691"/>
                      <a:pt x="151" y="677"/>
                      <a:pt x="159" y="670"/>
                    </a:cubicBezTo>
                    <a:cubicBezTo>
                      <a:pt x="165" y="652"/>
                      <a:pt x="180" y="639"/>
                      <a:pt x="194" y="639"/>
                    </a:cubicBezTo>
                    <a:close/>
                    <a:moveTo>
                      <a:pt x="806" y="699"/>
                    </a:moveTo>
                    <a:cubicBezTo>
                      <a:pt x="841" y="706"/>
                      <a:pt x="863" y="734"/>
                      <a:pt x="856" y="777"/>
                    </a:cubicBezTo>
                    <a:cubicBezTo>
                      <a:pt x="856" y="820"/>
                      <a:pt x="827" y="849"/>
                      <a:pt x="791" y="849"/>
                    </a:cubicBezTo>
                    <a:cubicBezTo>
                      <a:pt x="784" y="849"/>
                      <a:pt x="770" y="843"/>
                      <a:pt x="763" y="829"/>
                    </a:cubicBezTo>
                    <a:cubicBezTo>
                      <a:pt x="748" y="813"/>
                      <a:pt x="741" y="793"/>
                      <a:pt x="741" y="770"/>
                    </a:cubicBezTo>
                    <a:cubicBezTo>
                      <a:pt x="741" y="749"/>
                      <a:pt x="748" y="734"/>
                      <a:pt x="763" y="727"/>
                    </a:cubicBezTo>
                    <a:cubicBezTo>
                      <a:pt x="770" y="706"/>
                      <a:pt x="791" y="699"/>
                      <a:pt x="806" y="699"/>
                    </a:cubicBezTo>
                    <a:close/>
                    <a:moveTo>
                      <a:pt x="194" y="1"/>
                    </a:moveTo>
                    <a:cubicBezTo>
                      <a:pt x="80" y="139"/>
                      <a:pt x="37" y="296"/>
                      <a:pt x="30" y="468"/>
                    </a:cubicBezTo>
                    <a:lnTo>
                      <a:pt x="30" y="527"/>
                    </a:lnTo>
                    <a:lnTo>
                      <a:pt x="30" y="561"/>
                    </a:lnTo>
                    <a:lnTo>
                      <a:pt x="30" y="648"/>
                    </a:lnTo>
                    <a:cubicBezTo>
                      <a:pt x="30" y="720"/>
                      <a:pt x="30" y="763"/>
                      <a:pt x="21" y="806"/>
                    </a:cubicBezTo>
                    <a:lnTo>
                      <a:pt x="21" y="843"/>
                    </a:lnTo>
                    <a:cubicBezTo>
                      <a:pt x="21" y="879"/>
                      <a:pt x="21" y="915"/>
                      <a:pt x="14" y="972"/>
                    </a:cubicBezTo>
                    <a:cubicBezTo>
                      <a:pt x="1" y="1072"/>
                      <a:pt x="64" y="1281"/>
                      <a:pt x="166" y="1396"/>
                    </a:cubicBezTo>
                    <a:cubicBezTo>
                      <a:pt x="209" y="1446"/>
                      <a:pt x="252" y="1476"/>
                      <a:pt x="296" y="1483"/>
                    </a:cubicBezTo>
                    <a:cubicBezTo>
                      <a:pt x="321" y="1489"/>
                      <a:pt x="351" y="1493"/>
                      <a:pt x="384" y="1493"/>
                    </a:cubicBezTo>
                    <a:cubicBezTo>
                      <a:pt x="418" y="1493"/>
                      <a:pt x="453" y="1489"/>
                      <a:pt x="489" y="1483"/>
                    </a:cubicBezTo>
                    <a:cubicBezTo>
                      <a:pt x="575" y="1467"/>
                      <a:pt x="668" y="1446"/>
                      <a:pt x="763" y="1410"/>
                    </a:cubicBezTo>
                    <a:cubicBezTo>
                      <a:pt x="892" y="1346"/>
                      <a:pt x="1022" y="1260"/>
                      <a:pt x="1108" y="1131"/>
                    </a:cubicBezTo>
                    <a:lnTo>
                      <a:pt x="1129" y="1131"/>
                    </a:lnTo>
                    <a:cubicBezTo>
                      <a:pt x="1194" y="1131"/>
                      <a:pt x="1315" y="1094"/>
                      <a:pt x="1388" y="993"/>
                    </a:cubicBezTo>
                    <a:cubicBezTo>
                      <a:pt x="1431" y="936"/>
                      <a:pt x="1467" y="849"/>
                      <a:pt x="1467" y="786"/>
                    </a:cubicBezTo>
                    <a:cubicBezTo>
                      <a:pt x="1474" y="763"/>
                      <a:pt x="1467" y="749"/>
                      <a:pt x="1467" y="734"/>
                    </a:cubicBezTo>
                    <a:cubicBezTo>
                      <a:pt x="1460" y="699"/>
                      <a:pt x="1431" y="677"/>
                      <a:pt x="1388" y="670"/>
                    </a:cubicBezTo>
                    <a:cubicBezTo>
                      <a:pt x="1331" y="670"/>
                      <a:pt x="1288" y="691"/>
                      <a:pt x="1251" y="720"/>
                    </a:cubicBezTo>
                    <a:cubicBezTo>
                      <a:pt x="1229" y="734"/>
                      <a:pt x="1215" y="756"/>
                      <a:pt x="1201" y="770"/>
                    </a:cubicBezTo>
                    <a:lnTo>
                      <a:pt x="1201" y="777"/>
                    </a:lnTo>
                    <a:cubicBezTo>
                      <a:pt x="1093" y="749"/>
                      <a:pt x="936" y="706"/>
                      <a:pt x="763" y="604"/>
                    </a:cubicBezTo>
                    <a:cubicBezTo>
                      <a:pt x="720" y="591"/>
                      <a:pt x="684" y="561"/>
                      <a:pt x="641" y="541"/>
                    </a:cubicBezTo>
                    <a:lnTo>
                      <a:pt x="634" y="534"/>
                    </a:lnTo>
                    <a:cubicBezTo>
                      <a:pt x="518" y="461"/>
                      <a:pt x="432" y="382"/>
                      <a:pt x="366" y="296"/>
                    </a:cubicBezTo>
                    <a:cubicBezTo>
                      <a:pt x="280" y="196"/>
                      <a:pt x="230" y="96"/>
                      <a:pt x="194"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732241" y="2472142"/>
                <a:ext cx="28878" cy="35166"/>
              </a:xfrm>
              <a:custGeom>
                <a:avLst/>
                <a:gdLst/>
                <a:ahLst/>
                <a:cxnLst/>
                <a:rect l="l" t="t" r="r" b="b"/>
                <a:pathLst>
                  <a:path w="124" h="151" extrusionOk="0">
                    <a:moveTo>
                      <a:pt x="66" y="0"/>
                    </a:moveTo>
                    <a:cubicBezTo>
                      <a:pt x="51" y="0"/>
                      <a:pt x="30" y="7"/>
                      <a:pt x="23" y="28"/>
                    </a:cubicBezTo>
                    <a:cubicBezTo>
                      <a:pt x="8" y="35"/>
                      <a:pt x="1" y="50"/>
                      <a:pt x="1" y="71"/>
                    </a:cubicBezTo>
                    <a:cubicBezTo>
                      <a:pt x="1" y="94"/>
                      <a:pt x="8" y="114"/>
                      <a:pt x="23" y="130"/>
                    </a:cubicBezTo>
                    <a:cubicBezTo>
                      <a:pt x="30" y="144"/>
                      <a:pt x="44" y="150"/>
                      <a:pt x="51" y="150"/>
                    </a:cubicBezTo>
                    <a:cubicBezTo>
                      <a:pt x="87" y="150"/>
                      <a:pt x="116" y="121"/>
                      <a:pt x="116" y="78"/>
                    </a:cubicBezTo>
                    <a:cubicBezTo>
                      <a:pt x="123" y="35"/>
                      <a:pt x="101" y="7"/>
                      <a:pt x="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594838" y="2457936"/>
                <a:ext cx="22357" cy="30974"/>
              </a:xfrm>
              <a:custGeom>
                <a:avLst/>
                <a:gdLst/>
                <a:ahLst/>
                <a:cxnLst/>
                <a:rect l="l" t="t" r="r" b="b"/>
                <a:pathLst>
                  <a:path w="96" h="133" extrusionOk="0">
                    <a:moveTo>
                      <a:pt x="44" y="1"/>
                    </a:moveTo>
                    <a:cubicBezTo>
                      <a:pt x="30" y="1"/>
                      <a:pt x="15" y="14"/>
                      <a:pt x="9" y="32"/>
                    </a:cubicBezTo>
                    <a:cubicBezTo>
                      <a:pt x="1" y="39"/>
                      <a:pt x="1" y="53"/>
                      <a:pt x="1" y="61"/>
                    </a:cubicBezTo>
                    <a:cubicBezTo>
                      <a:pt x="1" y="96"/>
                      <a:pt x="16" y="125"/>
                      <a:pt x="44" y="132"/>
                    </a:cubicBezTo>
                    <a:cubicBezTo>
                      <a:pt x="66" y="132"/>
                      <a:pt x="96" y="104"/>
                      <a:pt x="96" y="68"/>
                    </a:cubicBezTo>
                    <a:cubicBezTo>
                      <a:pt x="96" y="53"/>
                      <a:pt x="96" y="46"/>
                      <a:pt x="87" y="32"/>
                    </a:cubicBezTo>
                    <a:cubicBezTo>
                      <a:pt x="80" y="18"/>
                      <a:pt x="73" y="3"/>
                      <a:pt x="52" y="3"/>
                    </a:cubicBezTo>
                    <a:cubicBezTo>
                      <a:pt x="50" y="2"/>
                      <a:pt x="47" y="1"/>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623483" y="2525473"/>
                <a:ext cx="8617" cy="20494"/>
              </a:xfrm>
              <a:custGeom>
                <a:avLst/>
                <a:gdLst/>
                <a:ahLst/>
                <a:cxnLst/>
                <a:rect l="l" t="t" r="r" b="b"/>
                <a:pathLst>
                  <a:path w="37" h="88" fill="none" extrusionOk="0">
                    <a:moveTo>
                      <a:pt x="36" y="87"/>
                    </a:moveTo>
                    <a:cubicBezTo>
                      <a:pt x="36" y="87"/>
                      <a:pt x="0" y="58"/>
                      <a:pt x="23"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25113" y="2584161"/>
                <a:ext cx="57290" cy="13507"/>
              </a:xfrm>
              <a:custGeom>
                <a:avLst/>
                <a:gdLst/>
                <a:ahLst/>
                <a:cxnLst/>
                <a:rect l="l" t="t" r="r" b="b"/>
                <a:pathLst>
                  <a:path w="246" h="58" fill="none" extrusionOk="0">
                    <a:moveTo>
                      <a:pt x="0" y="14"/>
                    </a:moveTo>
                    <a:cubicBezTo>
                      <a:pt x="0" y="14"/>
                      <a:pt x="116" y="58"/>
                      <a:pt x="245"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697308" y="2435113"/>
                <a:ext cx="11877" cy="1863"/>
              </a:xfrm>
              <a:custGeom>
                <a:avLst/>
                <a:gdLst/>
                <a:ahLst/>
                <a:cxnLst/>
                <a:rect l="l" t="t" r="r" b="b"/>
                <a:pathLst>
                  <a:path w="51" h="8" fill="none" extrusionOk="0">
                    <a:moveTo>
                      <a:pt x="51" y="1"/>
                    </a:moveTo>
                    <a:cubicBezTo>
                      <a:pt x="14" y="1"/>
                      <a:pt x="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4600195" y="2419976"/>
                <a:ext cx="20261" cy="6987"/>
              </a:xfrm>
              <a:custGeom>
                <a:avLst/>
                <a:gdLst/>
                <a:ahLst/>
                <a:cxnLst/>
                <a:rect l="l" t="t" r="r" b="b"/>
                <a:pathLst>
                  <a:path w="87" h="30" fill="none" extrusionOk="0">
                    <a:moveTo>
                      <a:pt x="86" y="29"/>
                    </a:moveTo>
                    <a:cubicBezTo>
                      <a:pt x="86" y="29"/>
                      <a:pt x="50" y="9"/>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4866151" y="3104894"/>
                <a:ext cx="217983" cy="291575"/>
              </a:xfrm>
              <a:custGeom>
                <a:avLst/>
                <a:gdLst/>
                <a:ahLst/>
                <a:cxnLst/>
                <a:rect l="l" t="t" r="r" b="b"/>
                <a:pathLst>
                  <a:path w="936" h="1252" extrusionOk="0">
                    <a:moveTo>
                      <a:pt x="763" y="0"/>
                    </a:moveTo>
                    <a:cubicBezTo>
                      <a:pt x="647" y="50"/>
                      <a:pt x="361" y="173"/>
                      <a:pt x="318" y="194"/>
                    </a:cubicBezTo>
                    <a:cubicBezTo>
                      <a:pt x="268" y="216"/>
                      <a:pt x="238" y="266"/>
                      <a:pt x="209" y="323"/>
                    </a:cubicBezTo>
                    <a:cubicBezTo>
                      <a:pt x="188" y="380"/>
                      <a:pt x="36" y="668"/>
                      <a:pt x="23" y="704"/>
                    </a:cubicBezTo>
                    <a:cubicBezTo>
                      <a:pt x="9" y="747"/>
                      <a:pt x="9" y="913"/>
                      <a:pt x="0" y="956"/>
                    </a:cubicBezTo>
                    <a:cubicBezTo>
                      <a:pt x="0" y="992"/>
                      <a:pt x="52" y="1129"/>
                      <a:pt x="66" y="1156"/>
                    </a:cubicBezTo>
                    <a:cubicBezTo>
                      <a:pt x="72" y="1190"/>
                      <a:pt x="84" y="1229"/>
                      <a:pt x="99" y="1229"/>
                    </a:cubicBezTo>
                    <a:cubicBezTo>
                      <a:pt x="100" y="1229"/>
                      <a:pt x="101" y="1229"/>
                      <a:pt x="102" y="1229"/>
                    </a:cubicBezTo>
                    <a:cubicBezTo>
                      <a:pt x="122" y="1222"/>
                      <a:pt x="143" y="1183"/>
                      <a:pt x="139" y="1154"/>
                    </a:cubicBezTo>
                    <a:lnTo>
                      <a:pt x="139" y="1154"/>
                    </a:lnTo>
                    <a:cubicBezTo>
                      <a:pt x="141" y="1160"/>
                      <a:pt x="145" y="1168"/>
                      <a:pt x="145" y="1179"/>
                    </a:cubicBezTo>
                    <a:cubicBezTo>
                      <a:pt x="151" y="1212"/>
                      <a:pt x="164" y="1252"/>
                      <a:pt x="178" y="1252"/>
                    </a:cubicBezTo>
                    <a:cubicBezTo>
                      <a:pt x="179" y="1252"/>
                      <a:pt x="180" y="1252"/>
                      <a:pt x="181" y="1251"/>
                    </a:cubicBezTo>
                    <a:cubicBezTo>
                      <a:pt x="195" y="1242"/>
                      <a:pt x="231" y="1199"/>
                      <a:pt x="216" y="1122"/>
                    </a:cubicBezTo>
                    <a:cubicBezTo>
                      <a:pt x="216" y="1099"/>
                      <a:pt x="216" y="1079"/>
                      <a:pt x="209" y="1063"/>
                    </a:cubicBezTo>
                    <a:lnTo>
                      <a:pt x="209" y="1042"/>
                    </a:lnTo>
                    <a:lnTo>
                      <a:pt x="209" y="1027"/>
                    </a:lnTo>
                    <a:cubicBezTo>
                      <a:pt x="224" y="1070"/>
                      <a:pt x="268" y="1149"/>
                      <a:pt x="281" y="1172"/>
                    </a:cubicBezTo>
                    <a:cubicBezTo>
                      <a:pt x="285" y="1181"/>
                      <a:pt x="296" y="1188"/>
                      <a:pt x="307" y="1188"/>
                    </a:cubicBezTo>
                    <a:cubicBezTo>
                      <a:pt x="321" y="1188"/>
                      <a:pt x="335" y="1179"/>
                      <a:pt x="338" y="1156"/>
                    </a:cubicBezTo>
                    <a:cubicBezTo>
                      <a:pt x="338" y="1106"/>
                      <a:pt x="324" y="1063"/>
                      <a:pt x="318" y="1027"/>
                    </a:cubicBezTo>
                    <a:cubicBezTo>
                      <a:pt x="306" y="1005"/>
                      <a:pt x="312" y="965"/>
                      <a:pt x="313" y="932"/>
                    </a:cubicBezTo>
                    <a:lnTo>
                      <a:pt x="313" y="932"/>
                    </a:lnTo>
                    <a:cubicBezTo>
                      <a:pt x="315" y="948"/>
                      <a:pt x="318" y="961"/>
                      <a:pt x="318" y="970"/>
                    </a:cubicBezTo>
                    <a:cubicBezTo>
                      <a:pt x="331" y="1006"/>
                      <a:pt x="425" y="1092"/>
                      <a:pt x="440" y="1106"/>
                    </a:cubicBezTo>
                    <a:cubicBezTo>
                      <a:pt x="442" y="1109"/>
                      <a:pt x="445" y="1110"/>
                      <a:pt x="447" y="1110"/>
                    </a:cubicBezTo>
                    <a:cubicBezTo>
                      <a:pt x="462" y="1110"/>
                      <a:pt x="480" y="1076"/>
                      <a:pt x="461" y="1027"/>
                    </a:cubicBezTo>
                    <a:cubicBezTo>
                      <a:pt x="440" y="970"/>
                      <a:pt x="411" y="956"/>
                      <a:pt x="411" y="920"/>
                    </a:cubicBezTo>
                    <a:cubicBezTo>
                      <a:pt x="411" y="891"/>
                      <a:pt x="397" y="761"/>
                      <a:pt x="404" y="747"/>
                    </a:cubicBezTo>
                    <a:cubicBezTo>
                      <a:pt x="411" y="734"/>
                      <a:pt x="490" y="647"/>
                      <a:pt x="518" y="518"/>
                    </a:cubicBezTo>
                    <a:cubicBezTo>
                      <a:pt x="533" y="452"/>
                      <a:pt x="533" y="409"/>
                      <a:pt x="554" y="395"/>
                    </a:cubicBezTo>
                    <a:cubicBezTo>
                      <a:pt x="561" y="380"/>
                      <a:pt x="706" y="345"/>
                      <a:pt x="820" y="316"/>
                    </a:cubicBezTo>
                    <a:cubicBezTo>
                      <a:pt x="863" y="309"/>
                      <a:pt x="906" y="294"/>
                      <a:pt x="935" y="287"/>
                    </a:cubicBezTo>
                    <a:lnTo>
                      <a:pt x="899" y="230"/>
                    </a:lnTo>
                    <a:lnTo>
                      <a:pt x="763"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4931592" y="3283751"/>
                <a:ext cx="6987" cy="30275"/>
              </a:xfrm>
              <a:custGeom>
                <a:avLst/>
                <a:gdLst/>
                <a:ahLst/>
                <a:cxnLst/>
                <a:rect l="l" t="t" r="r" b="b"/>
                <a:pathLst>
                  <a:path w="30" h="130" fill="none" extrusionOk="0">
                    <a:moveTo>
                      <a:pt x="0" y="0"/>
                    </a:moveTo>
                    <a:cubicBezTo>
                      <a:pt x="0" y="0"/>
                      <a:pt x="14" y="73"/>
                      <a:pt x="30" y="129"/>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4938346" y="3313794"/>
                <a:ext cx="233" cy="2329"/>
              </a:xfrm>
              <a:custGeom>
                <a:avLst/>
                <a:gdLst/>
                <a:ahLst/>
                <a:cxnLst/>
                <a:rect l="l" t="t" r="r" b="b"/>
                <a:pathLst>
                  <a:path w="1" h="10" fill="none" extrusionOk="0">
                    <a:moveTo>
                      <a:pt x="1" y="9"/>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1"/>
              <p:cNvSpPr/>
              <p:nvPr/>
            </p:nvSpPr>
            <p:spPr>
              <a:xfrm>
                <a:off x="4908303" y="3287245"/>
                <a:ext cx="6521" cy="48906"/>
              </a:xfrm>
              <a:custGeom>
                <a:avLst/>
                <a:gdLst/>
                <a:ahLst/>
                <a:cxnLst/>
                <a:rect l="l" t="t" r="r" b="b"/>
                <a:pathLst>
                  <a:path w="28" h="210" extrusionOk="0">
                    <a:moveTo>
                      <a:pt x="0" y="1"/>
                    </a:moveTo>
                    <a:cubicBezTo>
                      <a:pt x="0" y="1"/>
                      <a:pt x="14" y="123"/>
                      <a:pt x="21" y="194"/>
                    </a:cubicBezTo>
                    <a:cubicBezTo>
                      <a:pt x="21" y="201"/>
                      <a:pt x="21" y="201"/>
                      <a:pt x="28" y="209"/>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a:off x="4908303" y="3287245"/>
                <a:ext cx="6521" cy="48906"/>
              </a:xfrm>
              <a:custGeom>
                <a:avLst/>
                <a:gdLst/>
                <a:ahLst/>
                <a:cxnLst/>
                <a:rect l="l" t="t" r="r" b="b"/>
                <a:pathLst>
                  <a:path w="28" h="210" fill="none" extrusionOk="0">
                    <a:moveTo>
                      <a:pt x="28" y="209"/>
                    </a:moveTo>
                    <a:cubicBezTo>
                      <a:pt x="21" y="201"/>
                      <a:pt x="21" y="201"/>
                      <a:pt x="21" y="194"/>
                    </a:cubicBezTo>
                    <a:cubicBezTo>
                      <a:pt x="14" y="123"/>
                      <a:pt x="0" y="1"/>
                      <a:pt x="0"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a:off x="4912961" y="3332192"/>
                <a:ext cx="1863" cy="3959"/>
              </a:xfrm>
              <a:custGeom>
                <a:avLst/>
                <a:gdLst/>
                <a:ahLst/>
                <a:cxnLst/>
                <a:rect l="l" t="t" r="r" b="b"/>
                <a:pathLst>
                  <a:path w="8" h="17" fill="none" extrusionOk="0">
                    <a:moveTo>
                      <a:pt x="1" y="1"/>
                    </a:moveTo>
                    <a:cubicBezTo>
                      <a:pt x="1" y="8"/>
                      <a:pt x="1" y="8"/>
                      <a:pt x="8" y="1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1"/>
              <p:cNvSpPr/>
              <p:nvPr/>
            </p:nvSpPr>
            <p:spPr>
              <a:xfrm>
                <a:off x="4914591" y="3337548"/>
                <a:ext cx="233" cy="3493"/>
              </a:xfrm>
              <a:custGeom>
                <a:avLst/>
                <a:gdLst/>
                <a:ahLst/>
                <a:cxnLst/>
                <a:rect l="l" t="t" r="r" b="b"/>
                <a:pathLst>
                  <a:path w="1" h="15" fill="none" extrusionOk="0">
                    <a:moveTo>
                      <a:pt x="1" y="14"/>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1"/>
              <p:cNvSpPr/>
              <p:nvPr/>
            </p:nvSpPr>
            <p:spPr>
              <a:xfrm>
                <a:off x="4914591" y="3347562"/>
                <a:ext cx="233" cy="5124"/>
              </a:xfrm>
              <a:custGeom>
                <a:avLst/>
                <a:gdLst/>
                <a:ahLst/>
                <a:cxnLst/>
                <a:rect l="l" t="t" r="r" b="b"/>
                <a:pathLst>
                  <a:path w="1" h="22" fill="none" extrusionOk="0">
                    <a:moveTo>
                      <a:pt x="1" y="21"/>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1"/>
              <p:cNvSpPr/>
              <p:nvPr/>
            </p:nvSpPr>
            <p:spPr>
              <a:xfrm>
                <a:off x="4886179" y="3287245"/>
                <a:ext cx="12343" cy="85470"/>
              </a:xfrm>
              <a:custGeom>
                <a:avLst/>
                <a:gdLst/>
                <a:ahLst/>
                <a:cxnLst/>
                <a:rect l="l" t="t" r="r" b="b"/>
                <a:pathLst>
                  <a:path w="53" h="367" extrusionOk="0">
                    <a:moveTo>
                      <a:pt x="0" y="1"/>
                    </a:moveTo>
                    <a:lnTo>
                      <a:pt x="0" y="230"/>
                    </a:lnTo>
                    <a:cubicBezTo>
                      <a:pt x="9" y="266"/>
                      <a:pt x="30" y="323"/>
                      <a:pt x="52" y="366"/>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1"/>
              <p:cNvSpPr/>
              <p:nvPr/>
            </p:nvSpPr>
            <p:spPr>
              <a:xfrm>
                <a:off x="4886179" y="3287245"/>
                <a:ext cx="12343" cy="85470"/>
              </a:xfrm>
              <a:custGeom>
                <a:avLst/>
                <a:gdLst/>
                <a:ahLst/>
                <a:cxnLst/>
                <a:rect l="l" t="t" r="r" b="b"/>
                <a:pathLst>
                  <a:path w="53" h="367" fill="none" extrusionOk="0">
                    <a:moveTo>
                      <a:pt x="0" y="1"/>
                    </a:moveTo>
                    <a:lnTo>
                      <a:pt x="0" y="230"/>
                    </a:lnTo>
                    <a:cubicBezTo>
                      <a:pt x="9" y="266"/>
                      <a:pt x="30" y="323"/>
                      <a:pt x="52" y="36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1"/>
              <p:cNvSpPr/>
              <p:nvPr/>
            </p:nvSpPr>
            <p:spPr>
              <a:xfrm>
                <a:off x="4884549" y="2778388"/>
                <a:ext cx="430609" cy="401731"/>
              </a:xfrm>
              <a:custGeom>
                <a:avLst/>
                <a:gdLst/>
                <a:ahLst/>
                <a:cxnLst/>
                <a:rect l="l" t="t" r="r" b="b"/>
                <a:pathLst>
                  <a:path w="1849" h="1725" extrusionOk="0">
                    <a:moveTo>
                      <a:pt x="316" y="0"/>
                    </a:moveTo>
                    <a:cubicBezTo>
                      <a:pt x="206" y="0"/>
                      <a:pt x="41" y="235"/>
                      <a:pt x="7" y="511"/>
                    </a:cubicBezTo>
                    <a:lnTo>
                      <a:pt x="7" y="554"/>
                    </a:lnTo>
                    <a:lnTo>
                      <a:pt x="7" y="574"/>
                    </a:lnTo>
                    <a:cubicBezTo>
                      <a:pt x="0" y="654"/>
                      <a:pt x="7" y="726"/>
                      <a:pt x="16" y="790"/>
                    </a:cubicBezTo>
                    <a:cubicBezTo>
                      <a:pt x="16" y="812"/>
                      <a:pt x="23" y="826"/>
                      <a:pt x="23" y="849"/>
                    </a:cubicBezTo>
                    <a:cubicBezTo>
                      <a:pt x="44" y="942"/>
                      <a:pt x="73" y="1014"/>
                      <a:pt x="116" y="1057"/>
                    </a:cubicBezTo>
                    <a:cubicBezTo>
                      <a:pt x="137" y="1085"/>
                      <a:pt x="166" y="1107"/>
                      <a:pt x="195" y="1114"/>
                    </a:cubicBezTo>
                    <a:lnTo>
                      <a:pt x="232" y="1114"/>
                    </a:lnTo>
                    <a:lnTo>
                      <a:pt x="232" y="1128"/>
                    </a:lnTo>
                    <a:cubicBezTo>
                      <a:pt x="375" y="1151"/>
                      <a:pt x="942" y="1244"/>
                      <a:pt x="942" y="1244"/>
                    </a:cubicBezTo>
                    <a:cubicBezTo>
                      <a:pt x="827" y="1294"/>
                      <a:pt x="670" y="1373"/>
                      <a:pt x="670" y="1373"/>
                    </a:cubicBezTo>
                    <a:lnTo>
                      <a:pt x="684" y="1402"/>
                    </a:lnTo>
                    <a:lnTo>
                      <a:pt x="820" y="1632"/>
                    </a:lnTo>
                    <a:lnTo>
                      <a:pt x="856" y="1689"/>
                    </a:lnTo>
                    <a:lnTo>
                      <a:pt x="870" y="1725"/>
                    </a:lnTo>
                    <a:cubicBezTo>
                      <a:pt x="870" y="1725"/>
                      <a:pt x="1208" y="1696"/>
                      <a:pt x="1460" y="1625"/>
                    </a:cubicBezTo>
                    <a:cubicBezTo>
                      <a:pt x="1553" y="1596"/>
                      <a:pt x="1632" y="1559"/>
                      <a:pt x="1676" y="1516"/>
                    </a:cubicBezTo>
                    <a:cubicBezTo>
                      <a:pt x="1848" y="1359"/>
                      <a:pt x="1812" y="1230"/>
                      <a:pt x="1755" y="1171"/>
                    </a:cubicBezTo>
                    <a:cubicBezTo>
                      <a:pt x="1741" y="1157"/>
                      <a:pt x="1719" y="1135"/>
                      <a:pt x="1676" y="1107"/>
                    </a:cubicBezTo>
                    <a:cubicBezTo>
                      <a:pt x="1526" y="978"/>
                      <a:pt x="1172" y="683"/>
                      <a:pt x="949" y="497"/>
                    </a:cubicBezTo>
                    <a:cubicBezTo>
                      <a:pt x="684" y="272"/>
                      <a:pt x="346" y="7"/>
                      <a:pt x="346" y="7"/>
                    </a:cubicBezTo>
                    <a:cubicBezTo>
                      <a:pt x="336" y="2"/>
                      <a:pt x="326" y="0"/>
                      <a:pt x="31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1"/>
              <p:cNvSpPr/>
              <p:nvPr/>
            </p:nvSpPr>
            <p:spPr>
              <a:xfrm>
                <a:off x="5040350" y="3030837"/>
                <a:ext cx="206105" cy="140897"/>
              </a:xfrm>
              <a:custGeom>
                <a:avLst/>
                <a:gdLst/>
                <a:ahLst/>
                <a:cxnLst/>
                <a:rect l="l" t="t" r="r" b="b"/>
                <a:pathLst>
                  <a:path w="885" h="605" fill="none" extrusionOk="0">
                    <a:moveTo>
                      <a:pt x="884" y="51"/>
                    </a:moveTo>
                    <a:cubicBezTo>
                      <a:pt x="575" y="1"/>
                      <a:pt x="439" y="73"/>
                      <a:pt x="382" y="110"/>
                    </a:cubicBezTo>
                    <a:cubicBezTo>
                      <a:pt x="360" y="117"/>
                      <a:pt x="323" y="130"/>
                      <a:pt x="273" y="160"/>
                    </a:cubicBezTo>
                    <a:cubicBezTo>
                      <a:pt x="158" y="210"/>
                      <a:pt x="1" y="289"/>
                      <a:pt x="1" y="289"/>
                    </a:cubicBezTo>
                    <a:lnTo>
                      <a:pt x="15" y="318"/>
                    </a:lnTo>
                    <a:lnTo>
                      <a:pt x="151" y="548"/>
                    </a:lnTo>
                    <a:lnTo>
                      <a:pt x="187" y="60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1"/>
              <p:cNvSpPr/>
              <p:nvPr/>
            </p:nvSpPr>
            <p:spPr>
              <a:xfrm>
                <a:off x="4549891" y="2428360"/>
                <a:ext cx="309973" cy="109690"/>
              </a:xfrm>
              <a:custGeom>
                <a:avLst/>
                <a:gdLst/>
                <a:ahLst/>
                <a:cxnLst/>
                <a:rect l="l" t="t" r="r" b="b"/>
                <a:pathLst>
                  <a:path w="1331" h="471" extrusionOk="0">
                    <a:moveTo>
                      <a:pt x="130" y="43"/>
                    </a:moveTo>
                    <a:cubicBezTo>
                      <a:pt x="144" y="43"/>
                      <a:pt x="159" y="43"/>
                      <a:pt x="180" y="50"/>
                    </a:cubicBezTo>
                    <a:cubicBezTo>
                      <a:pt x="202" y="50"/>
                      <a:pt x="223" y="59"/>
                      <a:pt x="252" y="59"/>
                    </a:cubicBezTo>
                    <a:cubicBezTo>
                      <a:pt x="273" y="66"/>
                      <a:pt x="302" y="73"/>
                      <a:pt x="323" y="87"/>
                    </a:cubicBezTo>
                    <a:lnTo>
                      <a:pt x="339" y="87"/>
                    </a:lnTo>
                    <a:lnTo>
                      <a:pt x="339" y="93"/>
                    </a:lnTo>
                    <a:lnTo>
                      <a:pt x="346" y="102"/>
                    </a:lnTo>
                    <a:lnTo>
                      <a:pt x="346" y="145"/>
                    </a:lnTo>
                    <a:cubicBezTo>
                      <a:pt x="346" y="152"/>
                      <a:pt x="346" y="159"/>
                      <a:pt x="339" y="166"/>
                    </a:cubicBezTo>
                    <a:lnTo>
                      <a:pt x="339" y="188"/>
                    </a:lnTo>
                    <a:cubicBezTo>
                      <a:pt x="339" y="202"/>
                      <a:pt x="332" y="216"/>
                      <a:pt x="332" y="238"/>
                    </a:cubicBezTo>
                    <a:cubicBezTo>
                      <a:pt x="316" y="266"/>
                      <a:pt x="309" y="302"/>
                      <a:pt x="289" y="318"/>
                    </a:cubicBezTo>
                    <a:cubicBezTo>
                      <a:pt x="273" y="332"/>
                      <a:pt x="259" y="338"/>
                      <a:pt x="245" y="345"/>
                    </a:cubicBezTo>
                    <a:cubicBezTo>
                      <a:pt x="230" y="345"/>
                      <a:pt x="216" y="352"/>
                      <a:pt x="194" y="352"/>
                    </a:cubicBezTo>
                    <a:cubicBezTo>
                      <a:pt x="166" y="352"/>
                      <a:pt x="130" y="345"/>
                      <a:pt x="107" y="325"/>
                    </a:cubicBezTo>
                    <a:cubicBezTo>
                      <a:pt x="80" y="309"/>
                      <a:pt x="57" y="288"/>
                      <a:pt x="44" y="266"/>
                    </a:cubicBezTo>
                    <a:lnTo>
                      <a:pt x="44" y="252"/>
                    </a:lnTo>
                    <a:cubicBezTo>
                      <a:pt x="44" y="252"/>
                      <a:pt x="44" y="245"/>
                      <a:pt x="37" y="245"/>
                    </a:cubicBezTo>
                    <a:lnTo>
                      <a:pt x="37" y="238"/>
                    </a:lnTo>
                    <a:lnTo>
                      <a:pt x="37" y="231"/>
                    </a:lnTo>
                    <a:cubicBezTo>
                      <a:pt x="37" y="216"/>
                      <a:pt x="37" y="202"/>
                      <a:pt x="44" y="188"/>
                    </a:cubicBezTo>
                    <a:cubicBezTo>
                      <a:pt x="44" y="166"/>
                      <a:pt x="51" y="137"/>
                      <a:pt x="51" y="116"/>
                    </a:cubicBezTo>
                    <a:cubicBezTo>
                      <a:pt x="57" y="102"/>
                      <a:pt x="57" y="80"/>
                      <a:pt x="64" y="73"/>
                    </a:cubicBezTo>
                    <a:cubicBezTo>
                      <a:pt x="73" y="66"/>
                      <a:pt x="73" y="59"/>
                      <a:pt x="73" y="59"/>
                    </a:cubicBezTo>
                    <a:lnTo>
                      <a:pt x="80" y="50"/>
                    </a:lnTo>
                    <a:lnTo>
                      <a:pt x="87" y="50"/>
                    </a:lnTo>
                    <a:cubicBezTo>
                      <a:pt x="87" y="50"/>
                      <a:pt x="94" y="50"/>
                      <a:pt x="94" y="43"/>
                    </a:cubicBezTo>
                    <a:close/>
                    <a:moveTo>
                      <a:pt x="677" y="109"/>
                    </a:moveTo>
                    <a:cubicBezTo>
                      <a:pt x="697" y="116"/>
                      <a:pt x="727" y="116"/>
                      <a:pt x="754" y="116"/>
                    </a:cubicBezTo>
                    <a:cubicBezTo>
                      <a:pt x="777" y="116"/>
                      <a:pt x="813" y="123"/>
                      <a:pt x="849" y="123"/>
                    </a:cubicBezTo>
                    <a:cubicBezTo>
                      <a:pt x="884" y="130"/>
                      <a:pt x="920" y="137"/>
                      <a:pt x="956" y="145"/>
                    </a:cubicBezTo>
                    <a:cubicBezTo>
                      <a:pt x="979" y="145"/>
                      <a:pt x="999" y="152"/>
                      <a:pt x="1013" y="159"/>
                    </a:cubicBezTo>
                    <a:cubicBezTo>
                      <a:pt x="1029" y="159"/>
                      <a:pt x="1036" y="159"/>
                      <a:pt x="1049" y="166"/>
                    </a:cubicBezTo>
                    <a:lnTo>
                      <a:pt x="1056" y="166"/>
                    </a:lnTo>
                    <a:cubicBezTo>
                      <a:pt x="1056" y="173"/>
                      <a:pt x="1056" y="173"/>
                      <a:pt x="1065" y="173"/>
                    </a:cubicBezTo>
                    <a:cubicBezTo>
                      <a:pt x="1072" y="188"/>
                      <a:pt x="1072" y="202"/>
                      <a:pt x="1072" y="223"/>
                    </a:cubicBezTo>
                    <a:cubicBezTo>
                      <a:pt x="1079" y="231"/>
                      <a:pt x="1079" y="238"/>
                      <a:pt x="1079" y="245"/>
                    </a:cubicBezTo>
                    <a:lnTo>
                      <a:pt x="1079" y="259"/>
                    </a:lnTo>
                    <a:cubicBezTo>
                      <a:pt x="1072" y="266"/>
                      <a:pt x="1072" y="302"/>
                      <a:pt x="1072" y="309"/>
                    </a:cubicBezTo>
                    <a:cubicBezTo>
                      <a:pt x="1065" y="325"/>
                      <a:pt x="1065" y="332"/>
                      <a:pt x="1056" y="345"/>
                    </a:cubicBezTo>
                    <a:cubicBezTo>
                      <a:pt x="1056" y="361"/>
                      <a:pt x="1049" y="368"/>
                      <a:pt x="1049" y="375"/>
                    </a:cubicBezTo>
                    <a:cubicBezTo>
                      <a:pt x="1036" y="395"/>
                      <a:pt x="1022" y="404"/>
                      <a:pt x="999" y="418"/>
                    </a:cubicBezTo>
                    <a:cubicBezTo>
                      <a:pt x="992" y="425"/>
                      <a:pt x="986" y="425"/>
                      <a:pt x="970" y="432"/>
                    </a:cubicBezTo>
                    <a:lnTo>
                      <a:pt x="942" y="439"/>
                    </a:lnTo>
                    <a:cubicBezTo>
                      <a:pt x="913" y="439"/>
                      <a:pt x="892" y="447"/>
                      <a:pt x="870" y="447"/>
                    </a:cubicBezTo>
                    <a:cubicBezTo>
                      <a:pt x="827" y="447"/>
                      <a:pt x="784" y="447"/>
                      <a:pt x="741" y="432"/>
                    </a:cubicBezTo>
                    <a:cubicBezTo>
                      <a:pt x="697" y="425"/>
                      <a:pt x="661" y="411"/>
                      <a:pt x="625" y="388"/>
                    </a:cubicBezTo>
                    <a:cubicBezTo>
                      <a:pt x="611" y="382"/>
                      <a:pt x="590" y="368"/>
                      <a:pt x="582" y="352"/>
                    </a:cubicBezTo>
                    <a:cubicBezTo>
                      <a:pt x="575" y="352"/>
                      <a:pt x="568" y="345"/>
                      <a:pt x="561" y="338"/>
                    </a:cubicBezTo>
                    <a:lnTo>
                      <a:pt x="561" y="332"/>
                    </a:lnTo>
                    <a:lnTo>
                      <a:pt x="554" y="332"/>
                    </a:lnTo>
                    <a:lnTo>
                      <a:pt x="554" y="318"/>
                    </a:lnTo>
                    <a:cubicBezTo>
                      <a:pt x="547" y="288"/>
                      <a:pt x="554" y="231"/>
                      <a:pt x="561" y="202"/>
                    </a:cubicBezTo>
                    <a:lnTo>
                      <a:pt x="561" y="180"/>
                    </a:lnTo>
                    <a:cubicBezTo>
                      <a:pt x="561" y="173"/>
                      <a:pt x="568" y="173"/>
                      <a:pt x="568" y="166"/>
                    </a:cubicBezTo>
                    <a:cubicBezTo>
                      <a:pt x="568" y="152"/>
                      <a:pt x="575" y="145"/>
                      <a:pt x="575" y="137"/>
                    </a:cubicBezTo>
                    <a:cubicBezTo>
                      <a:pt x="590" y="123"/>
                      <a:pt x="597" y="116"/>
                      <a:pt x="604" y="116"/>
                    </a:cubicBezTo>
                    <a:lnTo>
                      <a:pt x="618" y="116"/>
                    </a:lnTo>
                    <a:cubicBezTo>
                      <a:pt x="618" y="116"/>
                      <a:pt x="640" y="116"/>
                      <a:pt x="677" y="109"/>
                    </a:cubicBezTo>
                    <a:close/>
                    <a:moveTo>
                      <a:pt x="130" y="0"/>
                    </a:moveTo>
                    <a:cubicBezTo>
                      <a:pt x="116" y="0"/>
                      <a:pt x="101" y="7"/>
                      <a:pt x="94" y="7"/>
                    </a:cubicBezTo>
                    <a:lnTo>
                      <a:pt x="73" y="7"/>
                    </a:lnTo>
                    <a:cubicBezTo>
                      <a:pt x="73" y="12"/>
                      <a:pt x="71" y="12"/>
                      <a:pt x="68" y="12"/>
                    </a:cubicBezTo>
                    <a:cubicBezTo>
                      <a:pt x="65" y="12"/>
                      <a:pt x="61" y="12"/>
                      <a:pt x="57" y="16"/>
                    </a:cubicBezTo>
                    <a:lnTo>
                      <a:pt x="57" y="23"/>
                    </a:lnTo>
                    <a:cubicBezTo>
                      <a:pt x="57" y="23"/>
                      <a:pt x="21" y="30"/>
                      <a:pt x="14" y="37"/>
                    </a:cubicBezTo>
                    <a:cubicBezTo>
                      <a:pt x="7" y="37"/>
                      <a:pt x="7" y="43"/>
                      <a:pt x="7" y="50"/>
                    </a:cubicBezTo>
                    <a:cubicBezTo>
                      <a:pt x="0" y="59"/>
                      <a:pt x="0" y="73"/>
                      <a:pt x="0" y="80"/>
                    </a:cubicBezTo>
                    <a:cubicBezTo>
                      <a:pt x="0" y="80"/>
                      <a:pt x="14" y="87"/>
                      <a:pt x="21" y="93"/>
                    </a:cubicBezTo>
                    <a:cubicBezTo>
                      <a:pt x="21" y="102"/>
                      <a:pt x="14" y="109"/>
                      <a:pt x="14" y="116"/>
                    </a:cubicBezTo>
                    <a:cubicBezTo>
                      <a:pt x="14" y="137"/>
                      <a:pt x="7" y="159"/>
                      <a:pt x="7" y="188"/>
                    </a:cubicBezTo>
                    <a:lnTo>
                      <a:pt x="7" y="231"/>
                    </a:lnTo>
                    <a:lnTo>
                      <a:pt x="7" y="238"/>
                    </a:lnTo>
                    <a:lnTo>
                      <a:pt x="7" y="245"/>
                    </a:lnTo>
                    <a:lnTo>
                      <a:pt x="7" y="252"/>
                    </a:lnTo>
                    <a:cubicBezTo>
                      <a:pt x="14" y="259"/>
                      <a:pt x="14" y="266"/>
                      <a:pt x="21" y="275"/>
                    </a:cubicBezTo>
                    <a:cubicBezTo>
                      <a:pt x="37" y="302"/>
                      <a:pt x="64" y="332"/>
                      <a:pt x="94" y="345"/>
                    </a:cubicBezTo>
                    <a:cubicBezTo>
                      <a:pt x="123" y="368"/>
                      <a:pt x="159" y="375"/>
                      <a:pt x="194" y="375"/>
                    </a:cubicBezTo>
                    <a:cubicBezTo>
                      <a:pt x="230" y="375"/>
                      <a:pt x="273" y="368"/>
                      <a:pt x="302" y="338"/>
                    </a:cubicBezTo>
                    <a:cubicBezTo>
                      <a:pt x="339" y="318"/>
                      <a:pt x="352" y="282"/>
                      <a:pt x="366" y="252"/>
                    </a:cubicBezTo>
                    <a:cubicBezTo>
                      <a:pt x="375" y="231"/>
                      <a:pt x="382" y="216"/>
                      <a:pt x="382" y="195"/>
                    </a:cubicBezTo>
                    <a:cubicBezTo>
                      <a:pt x="389" y="188"/>
                      <a:pt x="389" y="180"/>
                      <a:pt x="389" y="173"/>
                    </a:cubicBezTo>
                    <a:cubicBezTo>
                      <a:pt x="394" y="172"/>
                      <a:pt x="399" y="172"/>
                      <a:pt x="405" y="172"/>
                    </a:cubicBezTo>
                    <a:cubicBezTo>
                      <a:pt x="452" y="172"/>
                      <a:pt x="506" y="196"/>
                      <a:pt x="525" y="202"/>
                    </a:cubicBezTo>
                    <a:cubicBezTo>
                      <a:pt x="525" y="238"/>
                      <a:pt x="518" y="288"/>
                      <a:pt x="525" y="325"/>
                    </a:cubicBezTo>
                    <a:lnTo>
                      <a:pt x="525" y="338"/>
                    </a:lnTo>
                    <a:lnTo>
                      <a:pt x="532" y="345"/>
                    </a:lnTo>
                    <a:cubicBezTo>
                      <a:pt x="532" y="352"/>
                      <a:pt x="532" y="352"/>
                      <a:pt x="539" y="352"/>
                    </a:cubicBezTo>
                    <a:cubicBezTo>
                      <a:pt x="547" y="368"/>
                      <a:pt x="554" y="375"/>
                      <a:pt x="561" y="382"/>
                    </a:cubicBezTo>
                    <a:cubicBezTo>
                      <a:pt x="575" y="388"/>
                      <a:pt x="590" y="404"/>
                      <a:pt x="611" y="411"/>
                    </a:cubicBezTo>
                    <a:cubicBezTo>
                      <a:pt x="647" y="432"/>
                      <a:pt x="691" y="447"/>
                      <a:pt x="734" y="461"/>
                    </a:cubicBezTo>
                    <a:cubicBezTo>
                      <a:pt x="764" y="466"/>
                      <a:pt x="798" y="471"/>
                      <a:pt x="831" y="471"/>
                    </a:cubicBezTo>
                    <a:cubicBezTo>
                      <a:pt x="844" y="471"/>
                      <a:pt x="857" y="470"/>
                      <a:pt x="870" y="468"/>
                    </a:cubicBezTo>
                    <a:cubicBezTo>
                      <a:pt x="920" y="468"/>
                      <a:pt x="970" y="461"/>
                      <a:pt x="1013" y="439"/>
                    </a:cubicBezTo>
                    <a:cubicBezTo>
                      <a:pt x="1036" y="432"/>
                      <a:pt x="1056" y="418"/>
                      <a:pt x="1079" y="395"/>
                    </a:cubicBezTo>
                    <a:cubicBezTo>
                      <a:pt x="1086" y="382"/>
                      <a:pt x="1086" y="368"/>
                      <a:pt x="1092" y="361"/>
                    </a:cubicBezTo>
                    <a:cubicBezTo>
                      <a:pt x="1099" y="345"/>
                      <a:pt x="1099" y="338"/>
                      <a:pt x="1108" y="325"/>
                    </a:cubicBezTo>
                    <a:cubicBezTo>
                      <a:pt x="1115" y="318"/>
                      <a:pt x="1115" y="275"/>
                      <a:pt x="1122" y="259"/>
                    </a:cubicBezTo>
                    <a:cubicBezTo>
                      <a:pt x="1122" y="259"/>
                      <a:pt x="1129" y="245"/>
                      <a:pt x="1136" y="245"/>
                    </a:cubicBezTo>
                    <a:cubicBezTo>
                      <a:pt x="1136" y="238"/>
                      <a:pt x="1143" y="238"/>
                      <a:pt x="1151" y="231"/>
                    </a:cubicBezTo>
                    <a:lnTo>
                      <a:pt x="1294" y="275"/>
                    </a:lnTo>
                    <a:lnTo>
                      <a:pt x="1331" y="223"/>
                    </a:lnTo>
                    <a:lnTo>
                      <a:pt x="1143" y="145"/>
                    </a:lnTo>
                    <a:cubicBezTo>
                      <a:pt x="1129" y="145"/>
                      <a:pt x="1079" y="123"/>
                      <a:pt x="1079" y="123"/>
                    </a:cubicBezTo>
                    <a:cubicBezTo>
                      <a:pt x="1072" y="123"/>
                      <a:pt x="1072" y="123"/>
                      <a:pt x="1065" y="116"/>
                    </a:cubicBezTo>
                    <a:cubicBezTo>
                      <a:pt x="1049" y="116"/>
                      <a:pt x="1042" y="109"/>
                      <a:pt x="1029" y="109"/>
                    </a:cubicBezTo>
                    <a:cubicBezTo>
                      <a:pt x="1006" y="102"/>
                      <a:pt x="986" y="102"/>
                      <a:pt x="963" y="93"/>
                    </a:cubicBezTo>
                    <a:cubicBezTo>
                      <a:pt x="927" y="87"/>
                      <a:pt x="884" y="80"/>
                      <a:pt x="856" y="80"/>
                    </a:cubicBezTo>
                    <a:cubicBezTo>
                      <a:pt x="784" y="73"/>
                      <a:pt x="720" y="73"/>
                      <a:pt x="677" y="73"/>
                    </a:cubicBezTo>
                    <a:lnTo>
                      <a:pt x="611" y="73"/>
                    </a:lnTo>
                    <a:cubicBezTo>
                      <a:pt x="611" y="73"/>
                      <a:pt x="604" y="73"/>
                      <a:pt x="590" y="80"/>
                    </a:cubicBezTo>
                    <a:cubicBezTo>
                      <a:pt x="575" y="87"/>
                      <a:pt x="561" y="93"/>
                      <a:pt x="547" y="116"/>
                    </a:cubicBezTo>
                    <a:cubicBezTo>
                      <a:pt x="539" y="123"/>
                      <a:pt x="539" y="130"/>
                      <a:pt x="539" y="137"/>
                    </a:cubicBezTo>
                    <a:cubicBezTo>
                      <a:pt x="482" y="109"/>
                      <a:pt x="418" y="109"/>
                      <a:pt x="396" y="109"/>
                    </a:cubicBezTo>
                    <a:cubicBezTo>
                      <a:pt x="396" y="102"/>
                      <a:pt x="396" y="93"/>
                      <a:pt x="389" y="87"/>
                    </a:cubicBezTo>
                    <a:lnTo>
                      <a:pt x="389" y="73"/>
                    </a:lnTo>
                    <a:cubicBezTo>
                      <a:pt x="382" y="66"/>
                      <a:pt x="382" y="59"/>
                      <a:pt x="375" y="59"/>
                    </a:cubicBezTo>
                    <a:lnTo>
                      <a:pt x="366" y="50"/>
                    </a:lnTo>
                    <a:lnTo>
                      <a:pt x="359" y="50"/>
                    </a:lnTo>
                    <a:lnTo>
                      <a:pt x="359" y="43"/>
                    </a:lnTo>
                    <a:lnTo>
                      <a:pt x="346" y="43"/>
                    </a:lnTo>
                    <a:cubicBezTo>
                      <a:pt x="316" y="30"/>
                      <a:pt x="289" y="23"/>
                      <a:pt x="259" y="16"/>
                    </a:cubicBezTo>
                    <a:cubicBezTo>
                      <a:pt x="237" y="7"/>
                      <a:pt x="209" y="7"/>
                      <a:pt x="1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8" name="Google Shape;2438;p51"/>
            <p:cNvGrpSpPr/>
            <p:nvPr/>
          </p:nvGrpSpPr>
          <p:grpSpPr>
            <a:xfrm>
              <a:off x="7732315" y="1409998"/>
              <a:ext cx="114150" cy="114196"/>
              <a:chOff x="-685100" y="4136737"/>
              <a:chExt cx="38359" cy="38359"/>
            </a:xfrm>
          </p:grpSpPr>
          <p:sp>
            <p:nvSpPr>
              <p:cNvPr id="2439" name="Google Shape;2439;p51"/>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1"/>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1" name="Google Shape;2441;p51"/>
            <p:cNvSpPr/>
            <p:nvPr/>
          </p:nvSpPr>
          <p:spPr>
            <a:xfrm>
              <a:off x="6130587" y="207966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1"/>
            <p:cNvSpPr/>
            <p:nvPr/>
          </p:nvSpPr>
          <p:spPr>
            <a:xfrm>
              <a:off x="4489390" y="33406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1"/>
            <p:cNvSpPr/>
            <p:nvPr/>
          </p:nvSpPr>
          <p:spPr>
            <a:xfrm>
              <a:off x="5368540" y="16594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3352" name="Google Shape;3352;p60"/>
          <p:cNvSpPr txBox="1">
            <a:spLocks noGrp="1"/>
          </p:cNvSpPr>
          <p:nvPr>
            <p:ph type="title"/>
          </p:nvPr>
        </p:nvSpPr>
        <p:spPr>
          <a:xfrm>
            <a:off x="1083876" y="554803"/>
            <a:ext cx="3023400" cy="5668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String Buffer</a:t>
            </a:r>
            <a:endParaRPr dirty="0"/>
          </a:p>
        </p:txBody>
      </p:sp>
      <p:sp>
        <p:nvSpPr>
          <p:cNvPr id="3353" name="Google Shape;3353;p60"/>
          <p:cNvSpPr txBox="1">
            <a:spLocks noGrp="1"/>
          </p:cNvSpPr>
          <p:nvPr>
            <p:ph type="subTitle" idx="1"/>
          </p:nvPr>
        </p:nvSpPr>
        <p:spPr>
          <a:xfrm>
            <a:off x="1083876" y="1193578"/>
            <a:ext cx="7659432" cy="624948"/>
          </a:xfrm>
          <a:prstGeom prst="rect">
            <a:avLst/>
          </a:prstGeom>
        </p:spPr>
        <p:txBody>
          <a:bodyPr spcFirstLastPara="1" wrap="square" lIns="91425" tIns="91425" rIns="91425" bIns="91425" anchor="t" anchorCtr="0">
            <a:noAutofit/>
          </a:bodyPr>
          <a:lstStyle/>
          <a:p>
            <a:pPr marL="0" lvl="0" indent="0"/>
            <a:r>
              <a:rPr lang="en-US" dirty="0"/>
              <a:t>Java </a:t>
            </a:r>
            <a:r>
              <a:rPr lang="en-US" dirty="0" smtClean="0"/>
              <a:t>String Buffer </a:t>
            </a:r>
            <a:r>
              <a:rPr lang="en-US" dirty="0"/>
              <a:t>class is used to create mutable (modifiable) String objects. The </a:t>
            </a:r>
            <a:r>
              <a:rPr lang="en-US" dirty="0" smtClean="0"/>
              <a:t>String Buffer </a:t>
            </a:r>
            <a:r>
              <a:rPr lang="en-US" dirty="0"/>
              <a:t>class in Java is the same as String class except it is </a:t>
            </a:r>
            <a:r>
              <a:rPr lang="en-US" dirty="0" smtClean="0"/>
              <a:t>mutable.</a:t>
            </a:r>
            <a:endParaRPr dirty="0"/>
          </a:p>
        </p:txBody>
      </p:sp>
      <p:sp>
        <p:nvSpPr>
          <p:cNvPr id="10" name="Google Shape;3352;p60"/>
          <p:cNvSpPr txBox="1">
            <a:spLocks/>
          </p:cNvSpPr>
          <p:nvPr/>
        </p:nvSpPr>
        <p:spPr>
          <a:xfrm>
            <a:off x="1083876" y="1890446"/>
            <a:ext cx="3023400" cy="5668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US" sz="2400" dirty="0"/>
              <a:t>M</a:t>
            </a:r>
            <a:r>
              <a:rPr lang="en-US" sz="2400" dirty="0" smtClean="0"/>
              <a:t>ethods</a:t>
            </a:r>
            <a:endParaRPr lang="en-IN" dirty="0"/>
          </a:p>
        </p:txBody>
      </p:sp>
      <p:sp>
        <p:nvSpPr>
          <p:cNvPr id="11" name="Google Shape;3353;p60"/>
          <p:cNvSpPr txBox="1">
            <a:spLocks/>
          </p:cNvSpPr>
          <p:nvPr/>
        </p:nvSpPr>
        <p:spPr>
          <a:xfrm>
            <a:off x="1083876" y="2529221"/>
            <a:ext cx="7659432" cy="2124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US" dirty="0" smtClean="0"/>
              <a:t>append()</a:t>
            </a:r>
          </a:p>
          <a:p>
            <a:pPr marL="0" indent="0"/>
            <a:r>
              <a:rPr lang="en-US" dirty="0"/>
              <a:t>i</a:t>
            </a:r>
            <a:r>
              <a:rPr lang="en-US" dirty="0" smtClean="0"/>
              <a:t>nsert()</a:t>
            </a:r>
          </a:p>
          <a:p>
            <a:pPr marL="0" indent="0"/>
            <a:r>
              <a:rPr lang="en-US" dirty="0" smtClean="0"/>
              <a:t>replace()</a:t>
            </a:r>
          </a:p>
          <a:p>
            <a:pPr marL="0" indent="0"/>
            <a:r>
              <a:rPr lang="en-US" dirty="0"/>
              <a:t>d</a:t>
            </a:r>
            <a:r>
              <a:rPr lang="en-US" dirty="0" smtClean="0"/>
              <a:t>elete()</a:t>
            </a:r>
          </a:p>
          <a:p>
            <a:pPr marL="0" indent="0"/>
            <a:r>
              <a:rPr lang="en-US" dirty="0"/>
              <a:t>r</a:t>
            </a:r>
            <a:r>
              <a:rPr lang="en-US" dirty="0" smtClean="0"/>
              <a:t>everse()</a:t>
            </a:r>
          </a:p>
          <a:p>
            <a:pPr marL="0" indent="0"/>
            <a:r>
              <a:rPr lang="en-US" dirty="0"/>
              <a:t>c</a:t>
            </a:r>
            <a:r>
              <a:rPr lang="en-US" dirty="0" smtClean="0"/>
              <a:t>apacity() &amp; ensureCapacity()</a:t>
            </a:r>
          </a:p>
          <a:p>
            <a:pPr marL="0" indent="0"/>
            <a:r>
              <a:rPr lang="en-US" dirty="0"/>
              <a:t>l</a:t>
            </a:r>
            <a:r>
              <a:rPr lang="en-US" dirty="0" smtClean="0"/>
              <a:t>ength()</a:t>
            </a:r>
          </a:p>
          <a:p>
            <a:pPr marL="0" indent="0"/>
            <a:r>
              <a:rPr lang="en-US" dirty="0" smtClean="0"/>
              <a:t>charAt() </a:t>
            </a:r>
            <a:r>
              <a:rPr lang="en-US" dirty="0"/>
              <a:t>&amp;</a:t>
            </a:r>
            <a:r>
              <a:rPr lang="en-US" dirty="0" smtClean="0"/>
              <a:t> substring() </a:t>
            </a:r>
          </a:p>
          <a:p>
            <a:pPr marL="0" indent="0"/>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40"/>
          <p:cNvSpPr txBox="1">
            <a:spLocks noGrp="1"/>
          </p:cNvSpPr>
          <p:nvPr>
            <p:ph type="title"/>
          </p:nvPr>
        </p:nvSpPr>
        <p:spPr>
          <a:xfrm>
            <a:off x="720000" y="521225"/>
            <a:ext cx="77040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Areas To Explore</a:t>
            </a:r>
            <a:endParaRPr dirty="0"/>
          </a:p>
        </p:txBody>
      </p:sp>
      <p:sp>
        <p:nvSpPr>
          <p:cNvPr id="758" name="Google Shape;758;p40"/>
          <p:cNvSpPr txBox="1">
            <a:spLocks noGrp="1"/>
          </p:cNvSpPr>
          <p:nvPr>
            <p:ph type="title" idx="7"/>
          </p:nvPr>
        </p:nvSpPr>
        <p:spPr>
          <a:xfrm>
            <a:off x="720000" y="1388066"/>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759" name="Google Shape;759;p40"/>
          <p:cNvSpPr txBox="1">
            <a:spLocks noGrp="1"/>
          </p:cNvSpPr>
          <p:nvPr>
            <p:ph type="title" idx="8"/>
          </p:nvPr>
        </p:nvSpPr>
        <p:spPr>
          <a:xfrm>
            <a:off x="720000" y="3123852"/>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03</a:t>
            </a:r>
            <a:endParaRPr dirty="0"/>
          </a:p>
        </p:txBody>
      </p:sp>
      <p:sp>
        <p:nvSpPr>
          <p:cNvPr id="764" name="Google Shape;764;p40"/>
          <p:cNvSpPr txBox="1">
            <a:spLocks noGrp="1"/>
          </p:cNvSpPr>
          <p:nvPr>
            <p:ph type="subTitle" idx="16"/>
          </p:nvPr>
        </p:nvSpPr>
        <p:spPr>
          <a:xfrm>
            <a:off x="720000" y="1886061"/>
            <a:ext cx="2305500" cy="5695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History of Java</a:t>
            </a:r>
            <a:endParaRPr dirty="0"/>
          </a:p>
        </p:txBody>
      </p:sp>
      <p:sp>
        <p:nvSpPr>
          <p:cNvPr id="767" name="Google Shape;767;p40"/>
          <p:cNvSpPr txBox="1">
            <a:spLocks noGrp="1"/>
          </p:cNvSpPr>
          <p:nvPr>
            <p:ph type="subTitle" idx="19"/>
          </p:nvPr>
        </p:nvSpPr>
        <p:spPr>
          <a:xfrm>
            <a:off x="720000" y="3618725"/>
            <a:ext cx="2305500" cy="9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StringBuffer &amp; StringBuilder</a:t>
            </a:r>
          </a:p>
        </p:txBody>
      </p:sp>
      <p:grpSp>
        <p:nvGrpSpPr>
          <p:cNvPr id="770" name="Google Shape;770;p40"/>
          <p:cNvGrpSpPr/>
          <p:nvPr/>
        </p:nvGrpSpPr>
        <p:grpSpPr>
          <a:xfrm>
            <a:off x="7677477" y="589763"/>
            <a:ext cx="1005813" cy="827222"/>
            <a:chOff x="13476366" y="422025"/>
            <a:chExt cx="545127" cy="448335"/>
          </a:xfrm>
        </p:grpSpPr>
        <p:sp>
          <p:nvSpPr>
            <p:cNvPr id="771" name="Google Shape;771;p40"/>
            <p:cNvSpPr/>
            <p:nvPr/>
          </p:nvSpPr>
          <p:spPr>
            <a:xfrm>
              <a:off x="13476366" y="422025"/>
              <a:ext cx="545127" cy="168620"/>
            </a:xfrm>
            <a:custGeom>
              <a:avLst/>
              <a:gdLst/>
              <a:ahLst/>
              <a:cxnLst/>
              <a:rect l="l" t="t" r="r" b="b"/>
              <a:pathLst>
                <a:path w="1791" h="554" extrusionOk="0">
                  <a:moveTo>
                    <a:pt x="837" y="1"/>
                  </a:moveTo>
                  <a:cubicBezTo>
                    <a:pt x="532" y="1"/>
                    <a:pt x="241" y="118"/>
                    <a:pt x="36" y="351"/>
                  </a:cubicBezTo>
                  <a:cubicBezTo>
                    <a:pt x="0" y="395"/>
                    <a:pt x="7" y="467"/>
                    <a:pt x="57" y="517"/>
                  </a:cubicBezTo>
                  <a:cubicBezTo>
                    <a:pt x="86" y="539"/>
                    <a:pt x="119" y="549"/>
                    <a:pt x="149" y="549"/>
                  </a:cubicBezTo>
                  <a:cubicBezTo>
                    <a:pt x="179" y="549"/>
                    <a:pt x="208" y="539"/>
                    <a:pt x="230" y="517"/>
                  </a:cubicBezTo>
                  <a:cubicBezTo>
                    <a:pt x="392" y="330"/>
                    <a:pt x="624" y="236"/>
                    <a:pt x="868" y="236"/>
                  </a:cubicBezTo>
                  <a:cubicBezTo>
                    <a:pt x="1113" y="236"/>
                    <a:pt x="1370" y="330"/>
                    <a:pt x="1582" y="517"/>
                  </a:cubicBezTo>
                  <a:cubicBezTo>
                    <a:pt x="1610" y="538"/>
                    <a:pt x="1639" y="553"/>
                    <a:pt x="1675" y="553"/>
                  </a:cubicBezTo>
                  <a:cubicBezTo>
                    <a:pt x="1704" y="553"/>
                    <a:pt x="1732" y="538"/>
                    <a:pt x="1755" y="517"/>
                  </a:cubicBezTo>
                  <a:cubicBezTo>
                    <a:pt x="1791" y="467"/>
                    <a:pt x="1782" y="395"/>
                    <a:pt x="1725" y="351"/>
                  </a:cubicBezTo>
                  <a:cubicBezTo>
                    <a:pt x="1463" y="118"/>
                    <a:pt x="1143" y="1"/>
                    <a:pt x="8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13561894" y="541642"/>
              <a:ext cx="395985" cy="138183"/>
            </a:xfrm>
            <a:custGeom>
              <a:avLst/>
              <a:gdLst/>
              <a:ahLst/>
              <a:cxnLst/>
              <a:rect l="l" t="t" r="r" b="b"/>
              <a:pathLst>
                <a:path w="1301" h="454" extrusionOk="0">
                  <a:moveTo>
                    <a:pt x="614" y="1"/>
                  </a:moveTo>
                  <a:cubicBezTo>
                    <a:pt x="395" y="1"/>
                    <a:pt x="187" y="83"/>
                    <a:pt x="43" y="246"/>
                  </a:cubicBezTo>
                  <a:cubicBezTo>
                    <a:pt x="0" y="297"/>
                    <a:pt x="14" y="367"/>
                    <a:pt x="64" y="419"/>
                  </a:cubicBezTo>
                  <a:cubicBezTo>
                    <a:pt x="89" y="441"/>
                    <a:pt x="121" y="451"/>
                    <a:pt x="153" y="451"/>
                  </a:cubicBezTo>
                  <a:cubicBezTo>
                    <a:pt x="184" y="451"/>
                    <a:pt x="215" y="441"/>
                    <a:pt x="237" y="419"/>
                  </a:cubicBezTo>
                  <a:cubicBezTo>
                    <a:pt x="338" y="300"/>
                    <a:pt x="485" y="240"/>
                    <a:pt x="640" y="240"/>
                  </a:cubicBezTo>
                  <a:cubicBezTo>
                    <a:pt x="796" y="240"/>
                    <a:pt x="959" y="300"/>
                    <a:pt x="1092" y="419"/>
                  </a:cubicBezTo>
                  <a:cubicBezTo>
                    <a:pt x="1122" y="440"/>
                    <a:pt x="1149" y="454"/>
                    <a:pt x="1185" y="454"/>
                  </a:cubicBezTo>
                  <a:cubicBezTo>
                    <a:pt x="1215" y="454"/>
                    <a:pt x="1242" y="440"/>
                    <a:pt x="1265" y="419"/>
                  </a:cubicBezTo>
                  <a:cubicBezTo>
                    <a:pt x="1301" y="367"/>
                    <a:pt x="1294" y="297"/>
                    <a:pt x="1242" y="246"/>
                  </a:cubicBezTo>
                  <a:cubicBezTo>
                    <a:pt x="1057" y="82"/>
                    <a:pt x="830" y="1"/>
                    <a:pt x="61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13648943" y="661563"/>
              <a:ext cx="247757" cy="108050"/>
            </a:xfrm>
            <a:custGeom>
              <a:avLst/>
              <a:gdLst/>
              <a:ahLst/>
              <a:cxnLst/>
              <a:rect l="l" t="t" r="r" b="b"/>
              <a:pathLst>
                <a:path w="814" h="355" extrusionOk="0">
                  <a:moveTo>
                    <a:pt x="375" y="1"/>
                  </a:moveTo>
                  <a:cubicBezTo>
                    <a:pt x="247" y="1"/>
                    <a:pt x="127" y="49"/>
                    <a:pt x="44" y="146"/>
                  </a:cubicBezTo>
                  <a:cubicBezTo>
                    <a:pt x="1" y="198"/>
                    <a:pt x="8" y="268"/>
                    <a:pt x="66" y="318"/>
                  </a:cubicBezTo>
                  <a:cubicBezTo>
                    <a:pt x="91" y="340"/>
                    <a:pt x="124" y="351"/>
                    <a:pt x="154" y="351"/>
                  </a:cubicBezTo>
                  <a:cubicBezTo>
                    <a:pt x="185" y="351"/>
                    <a:pt x="214" y="340"/>
                    <a:pt x="232" y="318"/>
                  </a:cubicBezTo>
                  <a:cubicBezTo>
                    <a:pt x="275" y="268"/>
                    <a:pt x="337" y="243"/>
                    <a:pt x="405" y="243"/>
                  </a:cubicBezTo>
                  <a:cubicBezTo>
                    <a:pt x="472" y="243"/>
                    <a:pt x="543" y="268"/>
                    <a:pt x="604" y="318"/>
                  </a:cubicBezTo>
                  <a:cubicBezTo>
                    <a:pt x="627" y="341"/>
                    <a:pt x="663" y="354"/>
                    <a:pt x="691" y="354"/>
                  </a:cubicBezTo>
                  <a:cubicBezTo>
                    <a:pt x="720" y="354"/>
                    <a:pt x="749" y="341"/>
                    <a:pt x="770" y="318"/>
                  </a:cubicBezTo>
                  <a:cubicBezTo>
                    <a:pt x="813" y="268"/>
                    <a:pt x="799" y="198"/>
                    <a:pt x="749" y="146"/>
                  </a:cubicBezTo>
                  <a:cubicBezTo>
                    <a:pt x="637" y="49"/>
                    <a:pt x="502" y="1"/>
                    <a:pt x="37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13738732" y="787267"/>
              <a:ext cx="92224" cy="83092"/>
            </a:xfrm>
            <a:custGeom>
              <a:avLst/>
              <a:gdLst/>
              <a:ahLst/>
              <a:cxnLst/>
              <a:rect l="l" t="t" r="r" b="b"/>
              <a:pathLst>
                <a:path w="303" h="273" extrusionOk="0">
                  <a:moveTo>
                    <a:pt x="137" y="0"/>
                  </a:moveTo>
                  <a:cubicBezTo>
                    <a:pt x="58" y="0"/>
                    <a:pt x="1" y="57"/>
                    <a:pt x="14" y="136"/>
                  </a:cubicBezTo>
                  <a:cubicBezTo>
                    <a:pt x="23" y="216"/>
                    <a:pt x="94" y="273"/>
                    <a:pt x="173" y="273"/>
                  </a:cubicBezTo>
                  <a:cubicBezTo>
                    <a:pt x="246" y="273"/>
                    <a:pt x="303" y="216"/>
                    <a:pt x="296" y="136"/>
                  </a:cubicBezTo>
                  <a:cubicBezTo>
                    <a:pt x="282" y="57"/>
                    <a:pt x="209" y="0"/>
                    <a:pt x="137"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58;p40"/>
          <p:cNvSpPr txBox="1">
            <a:spLocks noGrp="1"/>
          </p:cNvSpPr>
          <p:nvPr>
            <p:ph type="title" idx="7"/>
          </p:nvPr>
        </p:nvSpPr>
        <p:spPr>
          <a:xfrm>
            <a:off x="3755284" y="1393908"/>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02</a:t>
            </a:r>
            <a:endParaRPr dirty="0"/>
          </a:p>
        </p:txBody>
      </p:sp>
      <p:sp>
        <p:nvSpPr>
          <p:cNvPr id="13" name="Google Shape;764;p40"/>
          <p:cNvSpPr txBox="1">
            <a:spLocks noGrp="1"/>
          </p:cNvSpPr>
          <p:nvPr>
            <p:ph type="subTitle" idx="16"/>
          </p:nvPr>
        </p:nvSpPr>
        <p:spPr>
          <a:xfrm>
            <a:off x="3755284" y="1886060"/>
            <a:ext cx="2305500" cy="5695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Methods</a:t>
            </a:r>
            <a:endParaRPr dirty="0"/>
          </a:p>
        </p:txBody>
      </p:sp>
      <p:sp>
        <p:nvSpPr>
          <p:cNvPr id="14" name="Google Shape;759;p40"/>
          <p:cNvSpPr txBox="1">
            <a:spLocks noGrp="1"/>
          </p:cNvSpPr>
          <p:nvPr>
            <p:ph type="title" idx="8"/>
          </p:nvPr>
        </p:nvSpPr>
        <p:spPr>
          <a:xfrm>
            <a:off x="3755284" y="3123852"/>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04</a:t>
            </a:r>
            <a:endParaRPr dirty="0"/>
          </a:p>
        </p:txBody>
      </p:sp>
      <p:sp>
        <p:nvSpPr>
          <p:cNvPr id="15" name="Google Shape;767;p40"/>
          <p:cNvSpPr txBox="1">
            <a:spLocks noGrp="1"/>
          </p:cNvSpPr>
          <p:nvPr>
            <p:ph type="subTitle" idx="19"/>
          </p:nvPr>
        </p:nvSpPr>
        <p:spPr>
          <a:xfrm>
            <a:off x="3755284" y="3618725"/>
            <a:ext cx="2305500" cy="5304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‘this’ Keyword</a:t>
            </a:r>
          </a:p>
        </p:txBody>
      </p:sp>
      <p:sp>
        <p:nvSpPr>
          <p:cNvPr id="16" name="Google Shape;759;p40"/>
          <p:cNvSpPr txBox="1">
            <a:spLocks noGrp="1"/>
          </p:cNvSpPr>
          <p:nvPr>
            <p:ph type="title" idx="8"/>
          </p:nvPr>
        </p:nvSpPr>
        <p:spPr>
          <a:xfrm>
            <a:off x="6326419" y="1388066"/>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05</a:t>
            </a:r>
            <a:endParaRPr dirty="0"/>
          </a:p>
        </p:txBody>
      </p:sp>
      <p:sp>
        <p:nvSpPr>
          <p:cNvPr id="17" name="Google Shape;767;p40"/>
          <p:cNvSpPr txBox="1">
            <a:spLocks noGrp="1"/>
          </p:cNvSpPr>
          <p:nvPr>
            <p:ph type="subTitle" idx="19"/>
          </p:nvPr>
        </p:nvSpPr>
        <p:spPr>
          <a:xfrm>
            <a:off x="6326419" y="1960766"/>
            <a:ext cx="2305500" cy="4948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a:t>
            </a:r>
            <a:r>
              <a:rPr lang="en" dirty="0" smtClean="0"/>
              <a:t>tatic Keyword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3352" name="Google Shape;3352;p60"/>
          <p:cNvSpPr txBox="1">
            <a:spLocks noGrp="1"/>
          </p:cNvSpPr>
          <p:nvPr>
            <p:ph type="title"/>
          </p:nvPr>
        </p:nvSpPr>
        <p:spPr>
          <a:xfrm>
            <a:off x="1083876" y="554803"/>
            <a:ext cx="4681304" cy="5668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Methods In StringBuffer</a:t>
            </a:r>
            <a:endParaRPr dirty="0"/>
          </a:p>
        </p:txBody>
      </p:sp>
      <p:sp>
        <p:nvSpPr>
          <p:cNvPr id="3353" name="Google Shape;3353;p60"/>
          <p:cNvSpPr txBox="1">
            <a:spLocks noGrp="1"/>
          </p:cNvSpPr>
          <p:nvPr>
            <p:ph type="subTitle" idx="1"/>
          </p:nvPr>
        </p:nvSpPr>
        <p:spPr>
          <a:xfrm>
            <a:off x="1083876" y="1193578"/>
            <a:ext cx="7659432" cy="835944"/>
          </a:xfrm>
          <a:prstGeom prst="rect">
            <a:avLst/>
          </a:prstGeom>
        </p:spPr>
        <p:txBody>
          <a:bodyPr spcFirstLastPara="1" wrap="square" lIns="91425" tIns="91425" rIns="91425" bIns="91425" anchor="t" anchorCtr="0">
            <a:noAutofit/>
          </a:bodyPr>
          <a:lstStyle/>
          <a:p>
            <a:pPr marL="0" lvl="0" indent="0"/>
            <a:r>
              <a:rPr lang="en-US" dirty="0"/>
              <a:t>a</a:t>
            </a:r>
            <a:r>
              <a:rPr lang="en-US" dirty="0" smtClean="0"/>
              <a:t>ppend() – used to add the string or character in the last of the main string.</a:t>
            </a:r>
          </a:p>
          <a:p>
            <a:pPr marL="0" lvl="0" indent="0"/>
            <a:endParaRPr lang="en-US" dirty="0" smtClean="0"/>
          </a:p>
          <a:p>
            <a:pPr marL="0" lvl="0" indent="0"/>
            <a:r>
              <a:rPr lang="en-US" dirty="0" smtClean="0"/>
              <a:t>Ex:</a:t>
            </a:r>
            <a:r>
              <a:rPr lang="en-US" dirty="0"/>
              <a:t>	</a:t>
            </a:r>
            <a:r>
              <a:rPr lang="en-IN" dirty="0" smtClean="0">
                <a:solidFill>
                  <a:srgbClr val="FFC000"/>
                </a:solidFill>
              </a:rPr>
              <a:t>StringBuffer</a:t>
            </a:r>
            <a:r>
              <a:rPr lang="en-IN" dirty="0" smtClean="0"/>
              <a:t> sb </a:t>
            </a:r>
            <a:r>
              <a:rPr lang="en-IN" dirty="0" smtClean="0">
                <a:solidFill>
                  <a:schemeClr val="tx1"/>
                </a:solidFill>
              </a:rPr>
              <a:t>=</a:t>
            </a:r>
            <a:r>
              <a:rPr lang="en-IN" dirty="0">
                <a:solidFill>
                  <a:srgbClr val="FF0000"/>
                </a:solidFill>
              </a:rPr>
              <a:t>new</a:t>
            </a:r>
            <a:r>
              <a:rPr lang="en-IN" dirty="0"/>
              <a:t> </a:t>
            </a:r>
            <a:r>
              <a:rPr lang="en-IN" dirty="0">
                <a:solidFill>
                  <a:srgbClr val="FFC000"/>
                </a:solidFill>
              </a:rPr>
              <a:t>StringBuffer</a:t>
            </a:r>
            <a:r>
              <a:rPr lang="en-IN" dirty="0"/>
              <a:t>(</a:t>
            </a:r>
            <a:r>
              <a:rPr lang="en-IN" dirty="0">
                <a:solidFill>
                  <a:srgbClr val="92D050"/>
                </a:solidFill>
              </a:rPr>
              <a:t>"Hello</a:t>
            </a:r>
            <a:r>
              <a:rPr lang="en-IN" dirty="0" smtClean="0">
                <a:solidFill>
                  <a:srgbClr val="92D050"/>
                </a:solidFill>
              </a:rPr>
              <a:t>"</a:t>
            </a:r>
            <a:r>
              <a:rPr lang="en-IN" dirty="0" smtClean="0"/>
              <a:t>);		output: </a:t>
            </a:r>
            <a:r>
              <a:rPr lang="en-IN" dirty="0" err="1" smtClean="0">
                <a:solidFill>
                  <a:srgbClr val="92D050"/>
                </a:solidFill>
              </a:rPr>
              <a:t>Helloworld</a:t>
            </a:r>
            <a:endParaRPr lang="en-IN" dirty="0">
              <a:solidFill>
                <a:srgbClr val="92D050"/>
              </a:solidFill>
            </a:endParaRPr>
          </a:p>
          <a:p>
            <a:pPr marL="0" lvl="0" indent="0"/>
            <a:r>
              <a:rPr lang="en-IN" dirty="0"/>
              <a:t>	sb.append(</a:t>
            </a:r>
            <a:r>
              <a:rPr lang="en-IN" dirty="0">
                <a:solidFill>
                  <a:srgbClr val="92D050"/>
                </a:solidFill>
              </a:rPr>
              <a:t>"world"</a:t>
            </a:r>
            <a:r>
              <a:rPr lang="en-IN" dirty="0"/>
              <a:t>);</a:t>
            </a:r>
            <a:endParaRPr dirty="0"/>
          </a:p>
        </p:txBody>
      </p:sp>
      <p:sp>
        <p:nvSpPr>
          <p:cNvPr id="6" name="Google Shape;3353;p60"/>
          <p:cNvSpPr txBox="1">
            <a:spLocks/>
          </p:cNvSpPr>
          <p:nvPr/>
        </p:nvSpPr>
        <p:spPr>
          <a:xfrm>
            <a:off x="1083876" y="2293832"/>
            <a:ext cx="7659432" cy="835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IN" dirty="0" smtClean="0"/>
              <a:t>insert() – used to insert the string or character in the specified index of the main string.</a:t>
            </a:r>
          </a:p>
          <a:p>
            <a:pPr marL="0" indent="0"/>
            <a:endParaRPr lang="en-IN" dirty="0" smtClean="0"/>
          </a:p>
          <a:p>
            <a:pPr marL="0" indent="0"/>
            <a:r>
              <a:rPr lang="en-IN" dirty="0" smtClean="0"/>
              <a:t>Ex:</a:t>
            </a:r>
            <a:r>
              <a:rPr lang="en-IN" dirty="0"/>
              <a:t>	</a:t>
            </a:r>
            <a:r>
              <a:rPr lang="en-IN" dirty="0" smtClean="0">
                <a:solidFill>
                  <a:srgbClr val="FFC000"/>
                </a:solidFill>
              </a:rPr>
              <a:t>StringBuffer</a:t>
            </a:r>
            <a:r>
              <a:rPr lang="en-IN" dirty="0" smtClean="0"/>
              <a:t> sb </a:t>
            </a:r>
            <a:r>
              <a:rPr lang="en-IN" dirty="0" smtClean="0">
                <a:solidFill>
                  <a:schemeClr val="tx1"/>
                </a:solidFill>
              </a:rPr>
              <a:t>=</a:t>
            </a:r>
            <a:r>
              <a:rPr lang="en-IN" dirty="0">
                <a:solidFill>
                  <a:srgbClr val="FF0000"/>
                </a:solidFill>
              </a:rPr>
              <a:t>new</a:t>
            </a:r>
            <a:r>
              <a:rPr lang="en-IN" dirty="0"/>
              <a:t> </a:t>
            </a:r>
            <a:r>
              <a:rPr lang="en-IN" dirty="0">
                <a:solidFill>
                  <a:srgbClr val="FFC000"/>
                </a:solidFill>
              </a:rPr>
              <a:t>StringBuffer</a:t>
            </a:r>
            <a:r>
              <a:rPr lang="en-IN" dirty="0"/>
              <a:t>(</a:t>
            </a:r>
            <a:r>
              <a:rPr lang="en-IN" dirty="0">
                <a:solidFill>
                  <a:srgbClr val="92D050"/>
                </a:solidFill>
              </a:rPr>
              <a:t>"</a:t>
            </a:r>
            <a:r>
              <a:rPr lang="en-IN" dirty="0" smtClean="0">
                <a:solidFill>
                  <a:srgbClr val="92D050"/>
                </a:solidFill>
              </a:rPr>
              <a:t>HelloWorld“</a:t>
            </a:r>
            <a:r>
              <a:rPr lang="en-IN" dirty="0" smtClean="0"/>
              <a:t>);	output: </a:t>
            </a:r>
            <a:r>
              <a:rPr lang="en-IN" dirty="0" smtClean="0">
                <a:solidFill>
                  <a:srgbClr val="92D050"/>
                </a:solidFill>
              </a:rPr>
              <a:t>Hello World</a:t>
            </a:r>
          </a:p>
          <a:p>
            <a:pPr marL="0" indent="0"/>
            <a:r>
              <a:rPr lang="en-IN" dirty="0" smtClean="0"/>
              <a:t>	sb.insert(</a:t>
            </a:r>
            <a:r>
              <a:rPr lang="en-IN" dirty="0" smtClean="0">
                <a:solidFill>
                  <a:srgbClr val="92D050"/>
                </a:solidFill>
              </a:rPr>
              <a:t>5</a:t>
            </a:r>
            <a:r>
              <a:rPr lang="en-IN" dirty="0">
                <a:solidFill>
                  <a:srgbClr val="92D050"/>
                </a:solidFill>
              </a:rPr>
              <a:t>," "</a:t>
            </a:r>
            <a:r>
              <a:rPr lang="en-IN" dirty="0"/>
              <a:t>);</a:t>
            </a:r>
          </a:p>
          <a:p>
            <a:pPr marL="0" indent="0"/>
            <a:r>
              <a:rPr lang="en-IN" dirty="0"/>
              <a:t>	</a:t>
            </a:r>
            <a:r>
              <a:rPr lang="en-IN" dirty="0" err="1" smtClean="0">
                <a:solidFill>
                  <a:srgbClr val="FFC000"/>
                </a:solidFill>
              </a:rPr>
              <a:t>System</a:t>
            </a:r>
            <a:r>
              <a:rPr lang="en-IN" dirty="0" err="1" smtClean="0"/>
              <a:t>.out.println</a:t>
            </a:r>
            <a:r>
              <a:rPr lang="en-IN" dirty="0" smtClean="0"/>
              <a:t>(</a:t>
            </a:r>
            <a:r>
              <a:rPr lang="en-IN" dirty="0" err="1" smtClean="0"/>
              <a:t>sb</a:t>
            </a:r>
            <a:r>
              <a:rPr lang="en-IN" dirty="0"/>
              <a:t>);</a:t>
            </a:r>
          </a:p>
          <a:p>
            <a:pPr marL="0" indent="0"/>
            <a:endParaRPr lang="en-IN" dirty="0"/>
          </a:p>
        </p:txBody>
      </p:sp>
      <p:sp>
        <p:nvSpPr>
          <p:cNvPr id="7" name="Google Shape;3353;p60"/>
          <p:cNvSpPr txBox="1">
            <a:spLocks/>
          </p:cNvSpPr>
          <p:nvPr/>
        </p:nvSpPr>
        <p:spPr>
          <a:xfrm>
            <a:off x="1083876" y="3643770"/>
            <a:ext cx="7659432" cy="835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IN" dirty="0" smtClean="0"/>
              <a:t>delete() – used to delete the char or string in the main string by their index.</a:t>
            </a:r>
          </a:p>
          <a:p>
            <a:pPr marL="0" indent="0"/>
            <a:endParaRPr lang="en-IN" dirty="0" smtClean="0"/>
          </a:p>
          <a:p>
            <a:pPr marL="0" indent="0"/>
            <a:r>
              <a:rPr lang="en-IN" dirty="0" smtClean="0"/>
              <a:t>Ex:	</a:t>
            </a:r>
            <a:r>
              <a:rPr lang="en-IN" dirty="0" smtClean="0">
                <a:solidFill>
                  <a:srgbClr val="FFC000"/>
                </a:solidFill>
              </a:rPr>
              <a:t>StringBuffer</a:t>
            </a:r>
            <a:r>
              <a:rPr lang="en-IN" dirty="0" smtClean="0"/>
              <a:t> sb </a:t>
            </a:r>
            <a:r>
              <a:rPr lang="en-IN" dirty="0" smtClean="0">
                <a:solidFill>
                  <a:schemeClr val="tx1"/>
                </a:solidFill>
              </a:rPr>
              <a:t>=</a:t>
            </a:r>
            <a:r>
              <a:rPr lang="en-IN" dirty="0" smtClean="0">
                <a:solidFill>
                  <a:srgbClr val="FF0000"/>
                </a:solidFill>
              </a:rPr>
              <a:t>new</a:t>
            </a:r>
            <a:r>
              <a:rPr lang="en-IN" dirty="0" smtClean="0"/>
              <a:t> </a:t>
            </a:r>
            <a:r>
              <a:rPr lang="en-IN" dirty="0" smtClean="0">
                <a:solidFill>
                  <a:srgbClr val="FFC000"/>
                </a:solidFill>
              </a:rPr>
              <a:t>StringBuffer</a:t>
            </a:r>
            <a:r>
              <a:rPr lang="en-IN" dirty="0" smtClean="0"/>
              <a:t>(</a:t>
            </a:r>
            <a:r>
              <a:rPr lang="en-IN" dirty="0" smtClean="0">
                <a:solidFill>
                  <a:srgbClr val="92D050"/>
                </a:solidFill>
              </a:rPr>
              <a:t>"Hello"</a:t>
            </a:r>
            <a:r>
              <a:rPr lang="en-IN" dirty="0" smtClean="0"/>
              <a:t>);		output: </a:t>
            </a:r>
            <a:r>
              <a:rPr lang="en-IN" dirty="0" err="1" smtClean="0">
                <a:solidFill>
                  <a:srgbClr val="92D050"/>
                </a:solidFill>
              </a:rPr>
              <a:t>Hlo</a:t>
            </a:r>
            <a:endParaRPr lang="en-IN" dirty="0" smtClean="0">
              <a:solidFill>
                <a:srgbClr val="92D050"/>
              </a:solidFill>
            </a:endParaRPr>
          </a:p>
          <a:p>
            <a:pPr marL="0" indent="0"/>
            <a:r>
              <a:rPr lang="en-US" dirty="0"/>
              <a:t>	</a:t>
            </a:r>
            <a:r>
              <a:rPr lang="en-US" dirty="0" err="1" smtClean="0"/>
              <a:t>sb.delete</a:t>
            </a:r>
            <a:r>
              <a:rPr lang="en-US" dirty="0" smtClean="0"/>
              <a:t>(</a:t>
            </a:r>
            <a:r>
              <a:rPr lang="en-US" dirty="0" smtClean="0">
                <a:solidFill>
                  <a:srgbClr val="92D050"/>
                </a:solidFill>
              </a:rPr>
              <a:t>1,3</a:t>
            </a:r>
            <a:r>
              <a:rPr lang="en-US" dirty="0" smtClean="0"/>
              <a:t>);</a:t>
            </a:r>
            <a:endParaRPr lang="en-US" dirty="0"/>
          </a:p>
          <a:p>
            <a:pPr marL="0" indent="0"/>
            <a:r>
              <a:rPr lang="en-US" dirty="0"/>
              <a:t>	</a:t>
            </a:r>
            <a:r>
              <a:rPr lang="en-US" dirty="0" err="1" smtClean="0">
                <a:solidFill>
                  <a:srgbClr val="FFC000"/>
                </a:solidFill>
              </a:rPr>
              <a:t>System</a:t>
            </a:r>
            <a:r>
              <a:rPr lang="en-US" dirty="0" err="1" smtClean="0"/>
              <a:t>.out.println</a:t>
            </a:r>
            <a:r>
              <a:rPr lang="en-US" dirty="0" smtClean="0"/>
              <a:t>(</a:t>
            </a:r>
            <a:r>
              <a:rPr lang="en-US" dirty="0" err="1" smtClean="0"/>
              <a:t>sb</a:t>
            </a:r>
            <a:r>
              <a:rPr lang="en-US" dirty="0"/>
              <a:t>);</a:t>
            </a:r>
            <a:endParaRPr lang="en-IN" dirty="0" smtClean="0"/>
          </a:p>
          <a:p>
            <a:pPr marL="0" indent="0"/>
            <a:r>
              <a:rPr lang="en-IN" dirty="0" smtClean="0"/>
              <a:t>		</a:t>
            </a:r>
            <a:endParaRPr lang="en-IN" dirty="0"/>
          </a:p>
        </p:txBody>
      </p:sp>
    </p:spTree>
    <p:extLst>
      <p:ext uri="{BB962C8B-B14F-4D97-AF65-F5344CB8AC3E}">
        <p14:creationId xmlns:p14="http://schemas.microsoft.com/office/powerpoint/2010/main" val="553111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3352" name="Google Shape;3352;p60"/>
          <p:cNvSpPr txBox="1">
            <a:spLocks noGrp="1"/>
          </p:cNvSpPr>
          <p:nvPr>
            <p:ph type="title"/>
          </p:nvPr>
        </p:nvSpPr>
        <p:spPr>
          <a:xfrm>
            <a:off x="1083876" y="554803"/>
            <a:ext cx="3023400" cy="5668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String Builder</a:t>
            </a:r>
            <a:endParaRPr dirty="0"/>
          </a:p>
        </p:txBody>
      </p:sp>
      <p:sp>
        <p:nvSpPr>
          <p:cNvPr id="3353" name="Google Shape;3353;p60"/>
          <p:cNvSpPr txBox="1">
            <a:spLocks noGrp="1"/>
          </p:cNvSpPr>
          <p:nvPr>
            <p:ph type="subTitle" idx="1"/>
          </p:nvPr>
        </p:nvSpPr>
        <p:spPr>
          <a:xfrm>
            <a:off x="1083876" y="1193578"/>
            <a:ext cx="7659432" cy="624948"/>
          </a:xfrm>
          <a:prstGeom prst="rect">
            <a:avLst/>
          </a:prstGeom>
        </p:spPr>
        <p:txBody>
          <a:bodyPr spcFirstLastPara="1" wrap="square" lIns="91425" tIns="91425" rIns="91425" bIns="91425" anchor="t" anchorCtr="0">
            <a:noAutofit/>
          </a:bodyPr>
          <a:lstStyle/>
          <a:p>
            <a:pPr marL="0" lvl="0" indent="0"/>
            <a:r>
              <a:rPr lang="en-US" dirty="0"/>
              <a:t>Java </a:t>
            </a:r>
            <a:r>
              <a:rPr lang="en-US" dirty="0" smtClean="0"/>
              <a:t>String Builder </a:t>
            </a:r>
            <a:r>
              <a:rPr lang="en-US" dirty="0"/>
              <a:t>class is used to create mutable (modifiable) String. The Java </a:t>
            </a:r>
            <a:r>
              <a:rPr lang="en-US" dirty="0" smtClean="0"/>
              <a:t>String Builder </a:t>
            </a:r>
            <a:r>
              <a:rPr lang="en-US" dirty="0"/>
              <a:t>class is same as </a:t>
            </a:r>
            <a:r>
              <a:rPr lang="en-US" dirty="0" smtClean="0"/>
              <a:t>String Buffer </a:t>
            </a:r>
            <a:r>
              <a:rPr lang="en-US" dirty="0"/>
              <a:t>class except that it is </a:t>
            </a:r>
            <a:r>
              <a:rPr lang="en-US" dirty="0" smtClean="0"/>
              <a:t>non-synchronized.</a:t>
            </a:r>
            <a:endParaRPr dirty="0"/>
          </a:p>
        </p:txBody>
      </p:sp>
      <p:sp>
        <p:nvSpPr>
          <p:cNvPr id="10" name="Google Shape;3352;p60"/>
          <p:cNvSpPr txBox="1">
            <a:spLocks/>
          </p:cNvSpPr>
          <p:nvPr/>
        </p:nvSpPr>
        <p:spPr>
          <a:xfrm>
            <a:off x="1083876" y="1890446"/>
            <a:ext cx="3023400" cy="5668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US" sz="2400" dirty="0"/>
              <a:t>M</a:t>
            </a:r>
            <a:r>
              <a:rPr lang="en-US" sz="2400" dirty="0" smtClean="0"/>
              <a:t>ethods</a:t>
            </a:r>
            <a:endParaRPr lang="en-IN" dirty="0"/>
          </a:p>
        </p:txBody>
      </p:sp>
      <p:sp>
        <p:nvSpPr>
          <p:cNvPr id="11" name="Google Shape;3353;p60"/>
          <p:cNvSpPr txBox="1">
            <a:spLocks/>
          </p:cNvSpPr>
          <p:nvPr/>
        </p:nvSpPr>
        <p:spPr>
          <a:xfrm>
            <a:off x="1083876" y="2529221"/>
            <a:ext cx="7659432" cy="2124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US" dirty="0" smtClean="0"/>
              <a:t>append()</a:t>
            </a:r>
          </a:p>
          <a:p>
            <a:pPr marL="0" indent="0"/>
            <a:r>
              <a:rPr lang="en-US" dirty="0"/>
              <a:t>i</a:t>
            </a:r>
            <a:r>
              <a:rPr lang="en-US" dirty="0" smtClean="0"/>
              <a:t>nsert()</a:t>
            </a:r>
          </a:p>
          <a:p>
            <a:pPr marL="0" indent="0"/>
            <a:r>
              <a:rPr lang="en-US" dirty="0" smtClean="0"/>
              <a:t>replace()</a:t>
            </a:r>
          </a:p>
          <a:p>
            <a:pPr marL="0" indent="0"/>
            <a:r>
              <a:rPr lang="en-US" dirty="0"/>
              <a:t>d</a:t>
            </a:r>
            <a:r>
              <a:rPr lang="en-US" dirty="0" smtClean="0"/>
              <a:t>elete()</a:t>
            </a:r>
          </a:p>
          <a:p>
            <a:pPr marL="0" indent="0"/>
            <a:r>
              <a:rPr lang="en-US" dirty="0"/>
              <a:t>r</a:t>
            </a:r>
            <a:r>
              <a:rPr lang="en-US" dirty="0" smtClean="0"/>
              <a:t>everse()</a:t>
            </a:r>
          </a:p>
          <a:p>
            <a:pPr marL="0" indent="0"/>
            <a:r>
              <a:rPr lang="en-US" dirty="0"/>
              <a:t>c</a:t>
            </a:r>
            <a:r>
              <a:rPr lang="en-US" dirty="0" smtClean="0"/>
              <a:t>apacity() &amp; ensureCapacity()</a:t>
            </a:r>
          </a:p>
          <a:p>
            <a:pPr marL="0" indent="0"/>
            <a:r>
              <a:rPr lang="en-US" dirty="0"/>
              <a:t>l</a:t>
            </a:r>
            <a:r>
              <a:rPr lang="en-US" dirty="0" smtClean="0"/>
              <a:t>ength()</a:t>
            </a:r>
          </a:p>
          <a:p>
            <a:pPr marL="0" indent="0"/>
            <a:r>
              <a:rPr lang="en-US" dirty="0" smtClean="0"/>
              <a:t>charAt() </a:t>
            </a:r>
            <a:r>
              <a:rPr lang="en-US" dirty="0"/>
              <a:t>&amp;</a:t>
            </a:r>
            <a:r>
              <a:rPr lang="en-US" dirty="0" smtClean="0"/>
              <a:t> substring() </a:t>
            </a:r>
          </a:p>
          <a:p>
            <a:pPr marL="0" indent="0"/>
            <a:endParaRPr lang="en-US" dirty="0"/>
          </a:p>
        </p:txBody>
      </p:sp>
    </p:spTree>
    <p:extLst>
      <p:ext uri="{BB962C8B-B14F-4D97-AF65-F5344CB8AC3E}">
        <p14:creationId xmlns:p14="http://schemas.microsoft.com/office/powerpoint/2010/main" val="2616728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3352" name="Google Shape;3352;p60"/>
          <p:cNvSpPr txBox="1">
            <a:spLocks noGrp="1"/>
          </p:cNvSpPr>
          <p:nvPr>
            <p:ph type="title"/>
          </p:nvPr>
        </p:nvSpPr>
        <p:spPr>
          <a:xfrm>
            <a:off x="1083876" y="554803"/>
            <a:ext cx="6767352" cy="5668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Methods In StringBuilder</a:t>
            </a:r>
            <a:endParaRPr dirty="0"/>
          </a:p>
        </p:txBody>
      </p:sp>
      <p:sp>
        <p:nvSpPr>
          <p:cNvPr id="3353" name="Google Shape;3353;p60"/>
          <p:cNvSpPr txBox="1">
            <a:spLocks noGrp="1"/>
          </p:cNvSpPr>
          <p:nvPr>
            <p:ph type="subTitle" idx="1"/>
          </p:nvPr>
        </p:nvSpPr>
        <p:spPr>
          <a:xfrm>
            <a:off x="1083876" y="1195636"/>
            <a:ext cx="7659432" cy="835944"/>
          </a:xfrm>
          <a:prstGeom prst="rect">
            <a:avLst/>
          </a:prstGeom>
        </p:spPr>
        <p:txBody>
          <a:bodyPr spcFirstLastPara="1" wrap="square" lIns="91425" tIns="91425" rIns="91425" bIns="91425" anchor="t" anchorCtr="0">
            <a:noAutofit/>
          </a:bodyPr>
          <a:lstStyle/>
          <a:p>
            <a:pPr marL="0" lvl="0" indent="0"/>
            <a:r>
              <a:rPr lang="en-US" dirty="0" smtClean="0"/>
              <a:t>reverse() –used to reverse the main string.</a:t>
            </a:r>
          </a:p>
          <a:p>
            <a:pPr marL="0" lvl="0" indent="0"/>
            <a:endParaRPr lang="en-US" dirty="0" smtClean="0"/>
          </a:p>
          <a:p>
            <a:pPr marL="0" lvl="0" indent="0"/>
            <a:r>
              <a:rPr lang="en-US" dirty="0" smtClean="0"/>
              <a:t>Ex:</a:t>
            </a:r>
            <a:r>
              <a:rPr lang="en-US" dirty="0"/>
              <a:t>	</a:t>
            </a:r>
            <a:r>
              <a:rPr lang="en-IN" dirty="0" smtClean="0">
                <a:solidFill>
                  <a:srgbClr val="FFC000"/>
                </a:solidFill>
              </a:rPr>
              <a:t>StringBuilder</a:t>
            </a:r>
            <a:r>
              <a:rPr lang="en-IN" dirty="0" smtClean="0"/>
              <a:t> sb </a:t>
            </a:r>
            <a:r>
              <a:rPr lang="en-IN" dirty="0" smtClean="0">
                <a:solidFill>
                  <a:schemeClr val="tx1"/>
                </a:solidFill>
              </a:rPr>
              <a:t>=</a:t>
            </a:r>
            <a:r>
              <a:rPr lang="en-IN" dirty="0">
                <a:solidFill>
                  <a:srgbClr val="FF0000"/>
                </a:solidFill>
              </a:rPr>
              <a:t>new</a:t>
            </a:r>
            <a:r>
              <a:rPr lang="en-IN" dirty="0">
                <a:solidFill>
                  <a:srgbClr val="FFC000"/>
                </a:solidFill>
              </a:rPr>
              <a:t> </a:t>
            </a:r>
            <a:r>
              <a:rPr lang="en-IN" dirty="0" smtClean="0">
                <a:solidFill>
                  <a:srgbClr val="FFC000"/>
                </a:solidFill>
              </a:rPr>
              <a:t>StringBuilder</a:t>
            </a:r>
            <a:r>
              <a:rPr lang="en-IN" dirty="0" smtClean="0"/>
              <a:t>(</a:t>
            </a:r>
            <a:r>
              <a:rPr lang="en-IN" dirty="0" smtClean="0">
                <a:solidFill>
                  <a:srgbClr val="92D050"/>
                </a:solidFill>
              </a:rPr>
              <a:t>"</a:t>
            </a:r>
            <a:r>
              <a:rPr lang="en-IN" dirty="0">
                <a:solidFill>
                  <a:srgbClr val="92D050"/>
                </a:solidFill>
              </a:rPr>
              <a:t>Hello</a:t>
            </a:r>
            <a:r>
              <a:rPr lang="en-IN" dirty="0" smtClean="0">
                <a:solidFill>
                  <a:srgbClr val="92D050"/>
                </a:solidFill>
              </a:rPr>
              <a:t>"</a:t>
            </a:r>
            <a:r>
              <a:rPr lang="en-IN" dirty="0" smtClean="0"/>
              <a:t>);		output: </a:t>
            </a:r>
            <a:r>
              <a:rPr lang="en-IN" dirty="0" err="1" smtClean="0">
                <a:solidFill>
                  <a:srgbClr val="92D050"/>
                </a:solidFill>
              </a:rPr>
              <a:t>olleH</a:t>
            </a:r>
            <a:endParaRPr lang="en-IN" dirty="0">
              <a:solidFill>
                <a:srgbClr val="92D050"/>
              </a:solidFill>
            </a:endParaRPr>
          </a:p>
          <a:p>
            <a:pPr marL="0" lvl="0" indent="0"/>
            <a:r>
              <a:rPr lang="en-IN" dirty="0"/>
              <a:t>	</a:t>
            </a:r>
            <a:r>
              <a:rPr lang="en-IN" dirty="0" err="1" smtClean="0">
                <a:solidFill>
                  <a:srgbClr val="FFC000"/>
                </a:solidFill>
              </a:rPr>
              <a:t>System</a:t>
            </a:r>
            <a:r>
              <a:rPr lang="en-IN" dirty="0" err="1" smtClean="0"/>
              <a:t>.out.println</a:t>
            </a:r>
            <a:r>
              <a:rPr lang="en-IN" dirty="0" smtClean="0"/>
              <a:t>(</a:t>
            </a:r>
            <a:r>
              <a:rPr lang="en-IN" dirty="0" err="1" smtClean="0"/>
              <a:t>sb.reverse</a:t>
            </a:r>
            <a:r>
              <a:rPr lang="en-IN" dirty="0" smtClean="0"/>
              <a:t>());</a:t>
            </a:r>
          </a:p>
          <a:p>
            <a:pPr marL="0" lvl="0" indent="0"/>
            <a:r>
              <a:rPr lang="en-IN" dirty="0"/>
              <a:t>	</a:t>
            </a:r>
            <a:r>
              <a:rPr lang="en-IN" dirty="0" smtClean="0"/>
              <a:t>	</a:t>
            </a:r>
            <a:endParaRPr dirty="0"/>
          </a:p>
        </p:txBody>
      </p:sp>
      <p:sp>
        <p:nvSpPr>
          <p:cNvPr id="6" name="Google Shape;3353;p60"/>
          <p:cNvSpPr txBox="1">
            <a:spLocks/>
          </p:cNvSpPr>
          <p:nvPr/>
        </p:nvSpPr>
        <p:spPr>
          <a:xfrm>
            <a:off x="1083876" y="2251790"/>
            <a:ext cx="7659432" cy="835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IN" dirty="0" smtClean="0"/>
              <a:t>trimToSize() – It attempts to reduce storage used to store the main string</a:t>
            </a:r>
            <a:r>
              <a:rPr lang="en-IN" dirty="0"/>
              <a:t>.</a:t>
            </a:r>
            <a:endParaRPr lang="en-IN" dirty="0" smtClean="0"/>
          </a:p>
          <a:p>
            <a:pPr marL="0" indent="0"/>
            <a:endParaRPr lang="en-IN" dirty="0" smtClean="0"/>
          </a:p>
          <a:p>
            <a:pPr marL="0" indent="0"/>
            <a:r>
              <a:rPr lang="en-IN" dirty="0" smtClean="0"/>
              <a:t>Ex:</a:t>
            </a:r>
            <a:r>
              <a:rPr lang="en-IN" dirty="0"/>
              <a:t>	</a:t>
            </a:r>
            <a:r>
              <a:rPr lang="en-IN" dirty="0" smtClean="0">
                <a:solidFill>
                  <a:srgbClr val="FFC000"/>
                </a:solidFill>
              </a:rPr>
              <a:t>StringBuilder</a:t>
            </a:r>
            <a:r>
              <a:rPr lang="en-IN" dirty="0" smtClean="0"/>
              <a:t> sb </a:t>
            </a:r>
            <a:r>
              <a:rPr lang="en-IN" dirty="0" smtClean="0">
                <a:solidFill>
                  <a:schemeClr val="tx1"/>
                </a:solidFill>
              </a:rPr>
              <a:t>=</a:t>
            </a:r>
            <a:r>
              <a:rPr lang="en-IN" dirty="0">
                <a:solidFill>
                  <a:srgbClr val="FF0000"/>
                </a:solidFill>
              </a:rPr>
              <a:t>new</a:t>
            </a:r>
            <a:r>
              <a:rPr lang="en-IN" dirty="0"/>
              <a:t> </a:t>
            </a:r>
            <a:r>
              <a:rPr lang="en-IN" dirty="0">
                <a:solidFill>
                  <a:srgbClr val="FFC000"/>
                </a:solidFill>
              </a:rPr>
              <a:t>StringBuilder</a:t>
            </a:r>
            <a:r>
              <a:rPr lang="en-IN" dirty="0"/>
              <a:t>(</a:t>
            </a:r>
            <a:r>
              <a:rPr lang="en-IN" dirty="0">
                <a:solidFill>
                  <a:srgbClr val="92D050"/>
                </a:solidFill>
              </a:rPr>
              <a:t>"Hello</a:t>
            </a:r>
            <a:r>
              <a:rPr lang="en-IN" dirty="0" smtClean="0">
                <a:solidFill>
                  <a:srgbClr val="92D050"/>
                </a:solidFill>
              </a:rPr>
              <a:t>"</a:t>
            </a:r>
            <a:r>
              <a:rPr lang="en-IN" dirty="0" smtClean="0"/>
              <a:t>);		output: </a:t>
            </a:r>
            <a:r>
              <a:rPr lang="en-IN" dirty="0" smtClean="0">
                <a:solidFill>
                  <a:srgbClr val="92D050"/>
                </a:solidFill>
              </a:rPr>
              <a:t>5</a:t>
            </a:r>
            <a:r>
              <a:rPr lang="en-IN" dirty="0" smtClean="0"/>
              <a:t> </a:t>
            </a:r>
          </a:p>
          <a:p>
            <a:pPr marL="0" indent="0"/>
            <a:r>
              <a:rPr lang="en-IN" dirty="0"/>
              <a:t>	</a:t>
            </a:r>
            <a:r>
              <a:rPr lang="en-IN" dirty="0" err="1" smtClean="0"/>
              <a:t>sb.trimToSize</a:t>
            </a:r>
            <a:r>
              <a:rPr lang="en-IN" dirty="0"/>
              <a:t>();</a:t>
            </a:r>
          </a:p>
          <a:p>
            <a:pPr marL="0" indent="0"/>
            <a:r>
              <a:rPr lang="en-IN" dirty="0"/>
              <a:t>	</a:t>
            </a:r>
            <a:r>
              <a:rPr lang="en-IN" dirty="0" err="1" smtClean="0">
                <a:solidFill>
                  <a:srgbClr val="FFC000"/>
                </a:solidFill>
              </a:rPr>
              <a:t>System</a:t>
            </a:r>
            <a:r>
              <a:rPr lang="en-IN" dirty="0" err="1" smtClean="0"/>
              <a:t>.out.println</a:t>
            </a:r>
            <a:r>
              <a:rPr lang="en-IN" dirty="0" smtClean="0"/>
              <a:t>(</a:t>
            </a:r>
            <a:r>
              <a:rPr lang="en-IN" dirty="0" err="1" smtClean="0"/>
              <a:t>sb.capacity</a:t>
            </a:r>
            <a:r>
              <a:rPr lang="en-IN" dirty="0" smtClean="0"/>
              <a:t>());</a:t>
            </a:r>
            <a:endParaRPr lang="en-IN" dirty="0"/>
          </a:p>
        </p:txBody>
      </p:sp>
      <p:sp>
        <p:nvSpPr>
          <p:cNvPr id="7" name="Google Shape;3353;p60"/>
          <p:cNvSpPr txBox="1">
            <a:spLocks/>
          </p:cNvSpPr>
          <p:nvPr/>
        </p:nvSpPr>
        <p:spPr>
          <a:xfrm>
            <a:off x="1083876" y="3654280"/>
            <a:ext cx="7659432" cy="835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IN" dirty="0" smtClean="0"/>
              <a:t>substring() – Returns a new string from the specified index in the main string.</a:t>
            </a:r>
          </a:p>
          <a:p>
            <a:pPr marL="0" indent="0"/>
            <a:endParaRPr lang="en-IN" dirty="0" smtClean="0"/>
          </a:p>
          <a:p>
            <a:pPr marL="0" indent="0"/>
            <a:r>
              <a:rPr lang="en-IN" dirty="0" smtClean="0"/>
              <a:t>Ex:	</a:t>
            </a:r>
            <a:r>
              <a:rPr lang="en-IN" dirty="0">
                <a:solidFill>
                  <a:srgbClr val="FFC000"/>
                </a:solidFill>
              </a:rPr>
              <a:t> StringBuilder</a:t>
            </a:r>
            <a:r>
              <a:rPr lang="en-IN" dirty="0"/>
              <a:t> sb </a:t>
            </a:r>
            <a:r>
              <a:rPr lang="en-IN" dirty="0">
                <a:solidFill>
                  <a:schemeClr val="tx1"/>
                </a:solidFill>
              </a:rPr>
              <a:t>=</a:t>
            </a:r>
            <a:r>
              <a:rPr lang="en-IN" dirty="0">
                <a:solidFill>
                  <a:srgbClr val="FF0000"/>
                </a:solidFill>
              </a:rPr>
              <a:t>new</a:t>
            </a:r>
            <a:r>
              <a:rPr lang="en-IN" dirty="0"/>
              <a:t> </a:t>
            </a:r>
            <a:r>
              <a:rPr lang="en-IN" dirty="0">
                <a:solidFill>
                  <a:srgbClr val="FFC000"/>
                </a:solidFill>
              </a:rPr>
              <a:t>StringBuilder</a:t>
            </a:r>
            <a:r>
              <a:rPr lang="en-IN" dirty="0"/>
              <a:t>(</a:t>
            </a:r>
            <a:r>
              <a:rPr lang="en-IN" dirty="0">
                <a:solidFill>
                  <a:srgbClr val="92D050"/>
                </a:solidFill>
              </a:rPr>
              <a:t>"Hello</a:t>
            </a:r>
            <a:r>
              <a:rPr lang="en-IN" dirty="0" smtClean="0">
                <a:solidFill>
                  <a:srgbClr val="92D050"/>
                </a:solidFill>
              </a:rPr>
              <a:t>"</a:t>
            </a:r>
            <a:r>
              <a:rPr lang="en-IN" dirty="0" smtClean="0"/>
              <a:t>);		output: </a:t>
            </a:r>
            <a:r>
              <a:rPr lang="en-IN" dirty="0" err="1" smtClean="0">
                <a:solidFill>
                  <a:srgbClr val="92D050"/>
                </a:solidFill>
              </a:rPr>
              <a:t>ello</a:t>
            </a:r>
            <a:r>
              <a:rPr lang="en-IN" dirty="0" smtClean="0"/>
              <a:t> </a:t>
            </a:r>
          </a:p>
          <a:p>
            <a:pPr marL="0" indent="0"/>
            <a:r>
              <a:rPr lang="en-IN" dirty="0"/>
              <a:t>	 </a:t>
            </a:r>
            <a:r>
              <a:rPr lang="en-IN" dirty="0" err="1" smtClean="0">
                <a:solidFill>
                  <a:srgbClr val="FFC000"/>
                </a:solidFill>
              </a:rPr>
              <a:t>System</a:t>
            </a:r>
            <a:r>
              <a:rPr lang="en-IN" dirty="0" err="1" smtClean="0">
                <a:solidFill>
                  <a:schemeClr val="bg1">
                    <a:lumMod val="10000"/>
                  </a:schemeClr>
                </a:solidFill>
              </a:rPr>
              <a:t>.out.println</a:t>
            </a:r>
            <a:r>
              <a:rPr lang="en-IN" dirty="0" smtClean="0"/>
              <a:t>(</a:t>
            </a:r>
            <a:r>
              <a:rPr lang="en-IN" dirty="0" err="1" smtClean="0"/>
              <a:t>sb.substring</a:t>
            </a:r>
            <a:r>
              <a:rPr lang="en-IN" dirty="0" smtClean="0"/>
              <a:t>(1));</a:t>
            </a:r>
          </a:p>
          <a:p>
            <a:pPr marL="0" indent="0"/>
            <a:r>
              <a:rPr lang="en-IN" dirty="0" smtClean="0"/>
              <a:t>		</a:t>
            </a:r>
            <a:endParaRPr lang="en-IN" dirty="0"/>
          </a:p>
        </p:txBody>
      </p:sp>
    </p:spTree>
    <p:extLst>
      <p:ext uri="{BB962C8B-B14F-4D97-AF65-F5344CB8AC3E}">
        <p14:creationId xmlns:p14="http://schemas.microsoft.com/office/powerpoint/2010/main" val="2834900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53"/>
          <p:cNvSpPr txBox="1">
            <a:spLocks noGrp="1"/>
          </p:cNvSpPr>
          <p:nvPr>
            <p:ph type="title"/>
          </p:nvPr>
        </p:nvSpPr>
        <p:spPr>
          <a:xfrm>
            <a:off x="720000" y="5212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Difference B/w String Buffer &amp; Builder</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817194796"/>
              </p:ext>
            </p:extLst>
          </p:nvPr>
        </p:nvGraphicFramePr>
        <p:xfrm>
          <a:off x="720000" y="1320586"/>
          <a:ext cx="7016440" cy="2865442"/>
        </p:xfrm>
        <a:graphic>
          <a:graphicData uri="http://schemas.openxmlformats.org/drawingml/2006/table">
            <a:tbl>
              <a:tblPr firstRow="1" bandRow="1">
                <a:tableStyleId>{0FC283EC-8E8C-4332-AE0E-526D26089162}</a:tableStyleId>
              </a:tblPr>
              <a:tblGrid>
                <a:gridCol w="3508220">
                  <a:extLst>
                    <a:ext uri="{9D8B030D-6E8A-4147-A177-3AD203B41FA5}">
                      <a16:colId xmlns:a16="http://schemas.microsoft.com/office/drawing/2014/main" val="20000"/>
                    </a:ext>
                  </a:extLst>
                </a:gridCol>
                <a:gridCol w="3508220">
                  <a:extLst>
                    <a:ext uri="{9D8B030D-6E8A-4147-A177-3AD203B41FA5}">
                      <a16:colId xmlns:a16="http://schemas.microsoft.com/office/drawing/2014/main" val="20001"/>
                    </a:ext>
                  </a:extLst>
                </a:gridCol>
              </a:tblGrid>
              <a:tr h="497940">
                <a:tc>
                  <a:txBody>
                    <a:bodyPr/>
                    <a:lstStyle/>
                    <a:p>
                      <a:pPr algn="ctr"/>
                      <a:r>
                        <a:rPr lang="en-US" sz="1800" b="1" dirty="0" smtClean="0"/>
                        <a:t>String Buffer</a:t>
                      </a:r>
                      <a:endParaRPr lang="en-IN" sz="1800" b="1" dirty="0"/>
                    </a:p>
                  </a:txBody>
                  <a:tcPr/>
                </a:tc>
                <a:tc>
                  <a:txBody>
                    <a:bodyPr/>
                    <a:lstStyle/>
                    <a:p>
                      <a:pPr algn="ctr"/>
                      <a:r>
                        <a:rPr lang="en-US" sz="1800" b="1" dirty="0" smtClean="0"/>
                        <a:t>String Builder</a:t>
                      </a:r>
                      <a:endParaRPr lang="en-IN" sz="1800" b="1" dirty="0"/>
                    </a:p>
                  </a:txBody>
                  <a:tcPr/>
                </a:tc>
                <a:extLst>
                  <a:ext uri="{0D108BD9-81ED-4DB2-BD59-A6C34878D82A}">
                    <a16:rowId xmlns:a16="http://schemas.microsoft.com/office/drawing/2014/main" val="10000"/>
                  </a:ext>
                </a:extLst>
              </a:tr>
              <a:tr h="585627">
                <a:tc>
                  <a:txBody>
                    <a:bodyPr/>
                    <a:lstStyle/>
                    <a:p>
                      <a:r>
                        <a:rPr lang="en-US" sz="1400" b="0" i="0" u="none" strike="noStrike" cap="none" dirty="0" smtClean="0">
                          <a:solidFill>
                            <a:srgbClr val="000000"/>
                          </a:solidFill>
                          <a:effectLst/>
                          <a:latin typeface="Arial"/>
                          <a:ea typeface="Arial"/>
                          <a:cs typeface="Arial"/>
                          <a:sym typeface="Arial"/>
                        </a:rPr>
                        <a:t>String Buffer is </a:t>
                      </a:r>
                      <a:r>
                        <a:rPr lang="en-US" sz="1400" b="1" i="0" u="none" strike="noStrike" cap="none" dirty="0" smtClean="0">
                          <a:solidFill>
                            <a:srgbClr val="000000"/>
                          </a:solidFill>
                          <a:effectLst/>
                          <a:latin typeface="Arial"/>
                          <a:ea typeface="Arial"/>
                          <a:cs typeface="Arial"/>
                          <a:sym typeface="Arial"/>
                        </a:rPr>
                        <a:t>less time efficient</a:t>
                      </a:r>
                      <a:r>
                        <a:rPr lang="en-US" sz="1400" b="0" i="0" u="none" strike="noStrike" cap="none" dirty="0" smtClean="0">
                          <a:solidFill>
                            <a:srgbClr val="000000"/>
                          </a:solidFill>
                          <a:effectLst/>
                          <a:latin typeface="Arial"/>
                          <a:ea typeface="Arial"/>
                          <a:cs typeface="Arial"/>
                          <a:sym typeface="Arial"/>
                        </a:rPr>
                        <a:t> than String Builder.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effectLst/>
                          <a:latin typeface="Arial"/>
                          <a:ea typeface="Arial"/>
                          <a:cs typeface="Arial"/>
                          <a:sym typeface="Arial"/>
                        </a:rPr>
                        <a:t>String Builder is </a:t>
                      </a:r>
                      <a:r>
                        <a:rPr lang="en-US" sz="1400" b="1" i="0" u="none" strike="noStrike" cap="none" dirty="0" smtClean="0">
                          <a:solidFill>
                            <a:srgbClr val="000000"/>
                          </a:solidFill>
                          <a:effectLst/>
                          <a:latin typeface="Arial"/>
                          <a:ea typeface="Arial"/>
                          <a:cs typeface="Arial"/>
                          <a:sym typeface="Arial"/>
                        </a:rPr>
                        <a:t>more time efficient</a:t>
                      </a:r>
                      <a:r>
                        <a:rPr lang="en-US" sz="1400" b="0" i="0" u="none" strike="noStrike" cap="none" dirty="0" smtClean="0">
                          <a:solidFill>
                            <a:srgbClr val="000000"/>
                          </a:solidFill>
                          <a:effectLst/>
                          <a:latin typeface="Arial"/>
                          <a:ea typeface="Arial"/>
                          <a:cs typeface="Arial"/>
                          <a:sym typeface="Arial"/>
                        </a:rPr>
                        <a:t> than String Buffer.</a:t>
                      </a:r>
                      <a:endParaRPr lang="en-IN" dirty="0" smtClean="0"/>
                    </a:p>
                    <a:p>
                      <a:endParaRPr lang="en-IN" dirty="0"/>
                    </a:p>
                  </a:txBody>
                  <a:tcPr/>
                </a:tc>
                <a:extLst>
                  <a:ext uri="{0D108BD9-81ED-4DB2-BD59-A6C34878D82A}">
                    <a16:rowId xmlns:a16="http://schemas.microsoft.com/office/drawing/2014/main" val="10001"/>
                  </a:ext>
                </a:extLst>
              </a:tr>
              <a:tr h="817991">
                <a:tc>
                  <a:txBody>
                    <a:bodyPr/>
                    <a:lstStyle/>
                    <a:p>
                      <a:endParaRPr lang="en-US" sz="1400" b="0" i="0" u="none" strike="noStrike" cap="none" dirty="0" smtClean="0">
                        <a:solidFill>
                          <a:srgbClr val="000000"/>
                        </a:solidFill>
                        <a:effectLst/>
                        <a:latin typeface="Arial"/>
                        <a:ea typeface="Arial"/>
                        <a:cs typeface="Arial"/>
                        <a:sym typeface="Arial"/>
                      </a:endParaRPr>
                    </a:p>
                    <a:p>
                      <a:r>
                        <a:rPr lang="en-US" sz="1400" b="0" i="0" u="none" strike="noStrike" cap="none" dirty="0" smtClean="0">
                          <a:solidFill>
                            <a:srgbClr val="000000"/>
                          </a:solidFill>
                          <a:effectLst/>
                          <a:latin typeface="Arial"/>
                          <a:ea typeface="Arial"/>
                          <a:cs typeface="Arial"/>
                          <a:sym typeface="Arial"/>
                        </a:rPr>
                        <a:t>String Buffer was introduced in Java 1.0</a:t>
                      </a:r>
                      <a:endParaRPr lang="en-IN" dirty="0"/>
                    </a:p>
                  </a:txBody>
                  <a:tcPr/>
                </a:tc>
                <a:tc>
                  <a:txBody>
                    <a:bodyPr/>
                    <a:lstStyle/>
                    <a:p>
                      <a:endParaRPr lang="en-US" sz="1400" b="0" i="0" u="none" strike="noStrike" cap="none" dirty="0" smtClean="0">
                        <a:solidFill>
                          <a:srgbClr val="000000"/>
                        </a:solidFill>
                        <a:effectLst/>
                        <a:latin typeface="Arial"/>
                        <a:ea typeface="Arial"/>
                        <a:cs typeface="Arial"/>
                        <a:sym typeface="Arial"/>
                      </a:endParaRPr>
                    </a:p>
                    <a:p>
                      <a:r>
                        <a:rPr lang="en-US" sz="1400" b="0" i="0" u="none" strike="noStrike" cap="none" dirty="0" smtClean="0">
                          <a:solidFill>
                            <a:srgbClr val="000000"/>
                          </a:solidFill>
                          <a:effectLst/>
                          <a:latin typeface="Arial"/>
                          <a:ea typeface="Arial"/>
                          <a:cs typeface="Arial"/>
                          <a:sym typeface="Arial"/>
                        </a:rPr>
                        <a:t>String Builder was introduced in Java 1.5</a:t>
                      </a:r>
                      <a:endParaRPr lang="en-IN" dirty="0"/>
                    </a:p>
                  </a:txBody>
                  <a:tcPr/>
                </a:tc>
                <a:extLst>
                  <a:ext uri="{0D108BD9-81ED-4DB2-BD59-A6C34878D82A}">
                    <a16:rowId xmlns:a16="http://schemas.microsoft.com/office/drawing/2014/main" val="10002"/>
                  </a:ext>
                </a:extLst>
              </a:tr>
              <a:tr h="817991">
                <a:tc>
                  <a:txBody>
                    <a:bodyPr/>
                    <a:lstStyle/>
                    <a:p>
                      <a:pPr marL="285750" indent="-285750">
                        <a:buFont typeface="Symbol" panose="05050102010706020507" pitchFamily="18" charset="2"/>
                        <a:buChar char=""/>
                      </a:pPr>
                      <a:r>
                        <a:rPr lang="en-US" dirty="0" smtClean="0"/>
                        <a:t>Synchronized</a:t>
                      </a:r>
                      <a:r>
                        <a:rPr lang="en-US" baseline="0" dirty="0" smtClean="0"/>
                        <a:t> </a:t>
                      </a:r>
                    </a:p>
                    <a:p>
                      <a:pPr marL="285750" indent="-285750">
                        <a:buFont typeface="Symbol" panose="05050102010706020507" pitchFamily="18" charset="2"/>
                        <a:buChar char=""/>
                      </a:pPr>
                      <a:r>
                        <a:rPr lang="en-US" baseline="0" dirty="0" smtClean="0"/>
                        <a:t>Thread Safe</a:t>
                      </a:r>
                      <a:r>
                        <a:rPr lang="en-US" dirty="0" smtClean="0"/>
                        <a:t> </a:t>
                      </a:r>
                      <a:endParaRPr lang="en-IN" dirty="0"/>
                    </a:p>
                  </a:txBody>
                  <a:tcPr/>
                </a:tc>
                <a:tc>
                  <a:txBody>
                    <a:bodyPr/>
                    <a:lstStyle/>
                    <a:p>
                      <a:pPr marL="285750" indent="-285750">
                        <a:buFont typeface="Symbol" panose="05050102010706020507" pitchFamily="18" charset="2"/>
                        <a:buChar char=""/>
                      </a:pPr>
                      <a:r>
                        <a:rPr lang="en-US" dirty="0" smtClean="0"/>
                        <a:t>Not Synchronized</a:t>
                      </a:r>
                      <a:r>
                        <a:rPr lang="en-US" baseline="0" dirty="0" smtClean="0"/>
                        <a:t> </a:t>
                      </a:r>
                    </a:p>
                    <a:p>
                      <a:pPr marL="285750" indent="-285750">
                        <a:buFont typeface="Symbol" panose="05050102010706020507" pitchFamily="18" charset="2"/>
                        <a:buChar char=""/>
                      </a:pPr>
                      <a:r>
                        <a:rPr lang="en-US" baseline="0" dirty="0" smtClean="0"/>
                        <a:t>Not Thread Safe</a:t>
                      </a:r>
                      <a:r>
                        <a:rPr lang="en-US" dirty="0" smtClean="0"/>
                        <a:t> </a:t>
                      </a:r>
                      <a:endParaRPr lang="en-IN" dirty="0" smtClean="0"/>
                    </a:p>
                    <a:p>
                      <a:endParaRPr lang="en-IN" dirty="0"/>
                    </a:p>
                  </a:txBody>
                  <a:tcPr/>
                </a:tc>
                <a:extLst>
                  <a:ext uri="{0D108BD9-81ED-4DB2-BD59-A6C34878D82A}">
                    <a16:rowId xmlns:a16="http://schemas.microsoft.com/office/drawing/2014/main" val="10003"/>
                  </a:ext>
                </a:extLst>
              </a:tr>
            </a:tbl>
          </a:graphicData>
        </a:graphic>
      </p:graphicFrame>
      <p:grpSp>
        <p:nvGrpSpPr>
          <p:cNvPr id="2535" name="Google Shape;2535;p53"/>
          <p:cNvGrpSpPr/>
          <p:nvPr/>
        </p:nvGrpSpPr>
        <p:grpSpPr>
          <a:xfrm>
            <a:off x="7539973" y="3502888"/>
            <a:ext cx="569256" cy="1112557"/>
            <a:chOff x="962845" y="9696919"/>
            <a:chExt cx="329774" cy="644512"/>
          </a:xfrm>
        </p:grpSpPr>
        <p:sp>
          <p:nvSpPr>
            <p:cNvPr id="2536" name="Google Shape;2536;p53"/>
            <p:cNvSpPr/>
            <p:nvPr/>
          </p:nvSpPr>
          <p:spPr>
            <a:xfrm>
              <a:off x="1117604" y="9942319"/>
              <a:ext cx="22556" cy="15977"/>
            </a:xfrm>
            <a:custGeom>
              <a:avLst/>
              <a:gdLst/>
              <a:ahLst/>
              <a:cxnLst/>
              <a:rect l="l" t="t" r="r" b="b"/>
              <a:pathLst>
                <a:path w="216" h="153" extrusionOk="0">
                  <a:moveTo>
                    <a:pt x="0" y="0"/>
                  </a:moveTo>
                  <a:lnTo>
                    <a:pt x="21" y="143"/>
                  </a:lnTo>
                  <a:lnTo>
                    <a:pt x="100" y="143"/>
                  </a:lnTo>
                  <a:cubicBezTo>
                    <a:pt x="129" y="143"/>
                    <a:pt x="157" y="143"/>
                    <a:pt x="186" y="152"/>
                  </a:cubicBezTo>
                  <a:lnTo>
                    <a:pt x="2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3"/>
            <p:cNvSpPr/>
            <p:nvPr/>
          </p:nvSpPr>
          <p:spPr>
            <a:xfrm>
              <a:off x="1119692" y="9957251"/>
              <a:ext cx="17439" cy="52735"/>
            </a:xfrm>
            <a:custGeom>
              <a:avLst/>
              <a:gdLst/>
              <a:ahLst/>
              <a:cxnLst/>
              <a:rect l="l" t="t" r="r" b="b"/>
              <a:pathLst>
                <a:path w="167" h="505" extrusionOk="0">
                  <a:moveTo>
                    <a:pt x="1" y="0"/>
                  </a:moveTo>
                  <a:lnTo>
                    <a:pt x="73" y="504"/>
                  </a:lnTo>
                  <a:lnTo>
                    <a:pt x="166" y="9"/>
                  </a:lnTo>
                  <a:cubicBezTo>
                    <a:pt x="137" y="0"/>
                    <a:pt x="109" y="0"/>
                    <a:pt x="8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3"/>
            <p:cNvSpPr/>
            <p:nvPr/>
          </p:nvSpPr>
          <p:spPr>
            <a:xfrm>
              <a:off x="1173785" y="9727516"/>
              <a:ext cx="14306" cy="38533"/>
            </a:xfrm>
            <a:custGeom>
              <a:avLst/>
              <a:gdLst/>
              <a:ahLst/>
              <a:cxnLst/>
              <a:rect l="l" t="t" r="r" b="b"/>
              <a:pathLst>
                <a:path w="137" h="369" extrusionOk="0">
                  <a:moveTo>
                    <a:pt x="137" y="1"/>
                  </a:moveTo>
                  <a:lnTo>
                    <a:pt x="59" y="123"/>
                  </a:lnTo>
                  <a:lnTo>
                    <a:pt x="43" y="139"/>
                  </a:lnTo>
                  <a:lnTo>
                    <a:pt x="0" y="368"/>
                  </a:lnTo>
                  <a:lnTo>
                    <a:pt x="59" y="289"/>
                  </a:lnTo>
                  <a:lnTo>
                    <a:pt x="93" y="239"/>
                  </a:lnTo>
                  <a:lnTo>
                    <a:pt x="1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9" name="Google Shape;2539;p53"/>
            <p:cNvGrpSpPr/>
            <p:nvPr/>
          </p:nvGrpSpPr>
          <p:grpSpPr>
            <a:xfrm>
              <a:off x="962845" y="9696919"/>
              <a:ext cx="329774" cy="644512"/>
              <a:chOff x="962845" y="9696919"/>
              <a:chExt cx="329774" cy="644512"/>
            </a:xfrm>
          </p:grpSpPr>
          <p:sp>
            <p:nvSpPr>
              <p:cNvPr id="2540" name="Google Shape;2540;p53"/>
              <p:cNvSpPr/>
              <p:nvPr/>
            </p:nvSpPr>
            <p:spPr>
              <a:xfrm>
                <a:off x="962845" y="9949837"/>
                <a:ext cx="329774" cy="177209"/>
              </a:xfrm>
              <a:custGeom>
                <a:avLst/>
                <a:gdLst/>
                <a:ahLst/>
                <a:cxnLst/>
                <a:rect l="l" t="t" r="r" b="b"/>
                <a:pathLst>
                  <a:path w="3158" h="1697" extrusionOk="0">
                    <a:moveTo>
                      <a:pt x="978" y="1"/>
                    </a:moveTo>
                    <a:cubicBezTo>
                      <a:pt x="813" y="37"/>
                      <a:pt x="656" y="101"/>
                      <a:pt x="518" y="173"/>
                    </a:cubicBezTo>
                    <a:cubicBezTo>
                      <a:pt x="152" y="382"/>
                      <a:pt x="0" y="661"/>
                      <a:pt x="66" y="934"/>
                    </a:cubicBezTo>
                    <a:lnTo>
                      <a:pt x="66" y="943"/>
                    </a:lnTo>
                    <a:cubicBezTo>
                      <a:pt x="109" y="1122"/>
                      <a:pt x="245" y="1288"/>
                      <a:pt x="475" y="1431"/>
                    </a:cubicBezTo>
                    <a:cubicBezTo>
                      <a:pt x="683" y="1553"/>
                      <a:pt x="942" y="1640"/>
                      <a:pt x="1208" y="1676"/>
                    </a:cubicBezTo>
                    <a:cubicBezTo>
                      <a:pt x="1230" y="1676"/>
                      <a:pt x="1260" y="1683"/>
                      <a:pt x="1280" y="1683"/>
                    </a:cubicBezTo>
                    <a:cubicBezTo>
                      <a:pt x="1310" y="1683"/>
                      <a:pt x="1330" y="1690"/>
                      <a:pt x="1360" y="1690"/>
                    </a:cubicBezTo>
                    <a:cubicBezTo>
                      <a:pt x="1380" y="1690"/>
                      <a:pt x="1403" y="1697"/>
                      <a:pt x="1423" y="1697"/>
                    </a:cubicBezTo>
                    <a:lnTo>
                      <a:pt x="1725" y="1697"/>
                    </a:lnTo>
                    <a:cubicBezTo>
                      <a:pt x="1777" y="1690"/>
                      <a:pt x="1827" y="1690"/>
                      <a:pt x="1877" y="1683"/>
                    </a:cubicBezTo>
                    <a:cubicBezTo>
                      <a:pt x="2157" y="1646"/>
                      <a:pt x="2424" y="1574"/>
                      <a:pt x="2640" y="1452"/>
                    </a:cubicBezTo>
                    <a:cubicBezTo>
                      <a:pt x="2890" y="1308"/>
                      <a:pt x="3042" y="1129"/>
                      <a:pt x="3092" y="943"/>
                    </a:cubicBezTo>
                    <a:cubicBezTo>
                      <a:pt x="3092" y="934"/>
                      <a:pt x="3099" y="934"/>
                      <a:pt x="3099" y="927"/>
                    </a:cubicBezTo>
                    <a:cubicBezTo>
                      <a:pt x="3157" y="668"/>
                      <a:pt x="3019" y="396"/>
                      <a:pt x="2683" y="194"/>
                    </a:cubicBezTo>
                    <a:cubicBezTo>
                      <a:pt x="2545" y="108"/>
                      <a:pt x="2381" y="44"/>
                      <a:pt x="2200" y="1"/>
                    </a:cubicBezTo>
                    <a:lnTo>
                      <a:pt x="2172" y="158"/>
                    </a:lnTo>
                    <a:cubicBezTo>
                      <a:pt x="2193" y="166"/>
                      <a:pt x="2215" y="173"/>
                      <a:pt x="2236" y="180"/>
                    </a:cubicBezTo>
                    <a:cubicBezTo>
                      <a:pt x="2243" y="180"/>
                      <a:pt x="2251" y="187"/>
                      <a:pt x="2265" y="187"/>
                    </a:cubicBezTo>
                    <a:cubicBezTo>
                      <a:pt x="2279" y="194"/>
                      <a:pt x="2302" y="201"/>
                      <a:pt x="2315" y="209"/>
                    </a:cubicBezTo>
                    <a:cubicBezTo>
                      <a:pt x="2338" y="216"/>
                      <a:pt x="2358" y="230"/>
                      <a:pt x="2388" y="237"/>
                    </a:cubicBezTo>
                    <a:cubicBezTo>
                      <a:pt x="2395" y="244"/>
                      <a:pt x="2408" y="253"/>
                      <a:pt x="2424" y="259"/>
                    </a:cubicBezTo>
                    <a:cubicBezTo>
                      <a:pt x="2452" y="273"/>
                      <a:pt x="2474" y="287"/>
                      <a:pt x="2502" y="303"/>
                    </a:cubicBezTo>
                    <a:cubicBezTo>
                      <a:pt x="2992" y="589"/>
                      <a:pt x="2969" y="1063"/>
                      <a:pt x="2467" y="1345"/>
                    </a:cubicBezTo>
                    <a:cubicBezTo>
                      <a:pt x="2445" y="1351"/>
                      <a:pt x="2424" y="1365"/>
                      <a:pt x="2402" y="1374"/>
                    </a:cubicBezTo>
                    <a:cubicBezTo>
                      <a:pt x="2365" y="1395"/>
                      <a:pt x="2322" y="1408"/>
                      <a:pt x="2286" y="1424"/>
                    </a:cubicBezTo>
                    <a:cubicBezTo>
                      <a:pt x="2272" y="1431"/>
                      <a:pt x="2265" y="1438"/>
                      <a:pt x="2251" y="1438"/>
                    </a:cubicBezTo>
                    <a:lnTo>
                      <a:pt x="2243" y="1445"/>
                    </a:lnTo>
                    <a:cubicBezTo>
                      <a:pt x="2222" y="1452"/>
                      <a:pt x="2200" y="1460"/>
                      <a:pt x="2179" y="1460"/>
                    </a:cubicBezTo>
                    <a:cubicBezTo>
                      <a:pt x="2179" y="1467"/>
                      <a:pt x="2172" y="1467"/>
                      <a:pt x="2165" y="1467"/>
                    </a:cubicBezTo>
                    <a:cubicBezTo>
                      <a:pt x="2143" y="1474"/>
                      <a:pt x="2122" y="1481"/>
                      <a:pt x="2100" y="1488"/>
                    </a:cubicBezTo>
                    <a:lnTo>
                      <a:pt x="2093" y="1488"/>
                    </a:lnTo>
                    <a:cubicBezTo>
                      <a:pt x="2079" y="1488"/>
                      <a:pt x="2063" y="1495"/>
                      <a:pt x="2050" y="1503"/>
                    </a:cubicBezTo>
                    <a:cubicBezTo>
                      <a:pt x="2020" y="1503"/>
                      <a:pt x="1993" y="1510"/>
                      <a:pt x="1970" y="1517"/>
                    </a:cubicBezTo>
                    <a:cubicBezTo>
                      <a:pt x="1950" y="1517"/>
                      <a:pt x="1927" y="1524"/>
                      <a:pt x="1906" y="1524"/>
                    </a:cubicBezTo>
                    <a:cubicBezTo>
                      <a:pt x="1877" y="1531"/>
                      <a:pt x="1848" y="1538"/>
                      <a:pt x="1820" y="1538"/>
                    </a:cubicBezTo>
                    <a:cubicBezTo>
                      <a:pt x="1805" y="1538"/>
                      <a:pt x="1784" y="1546"/>
                      <a:pt x="1768" y="1546"/>
                    </a:cubicBezTo>
                    <a:lnTo>
                      <a:pt x="1698" y="1546"/>
                    </a:lnTo>
                    <a:cubicBezTo>
                      <a:pt x="1639" y="1553"/>
                      <a:pt x="1575" y="1553"/>
                      <a:pt x="1518" y="1553"/>
                    </a:cubicBezTo>
                    <a:lnTo>
                      <a:pt x="1510" y="1553"/>
                    </a:lnTo>
                    <a:cubicBezTo>
                      <a:pt x="1496" y="1553"/>
                      <a:pt x="1482" y="1546"/>
                      <a:pt x="1467" y="1546"/>
                    </a:cubicBezTo>
                    <a:lnTo>
                      <a:pt x="1389" y="1546"/>
                    </a:lnTo>
                    <a:cubicBezTo>
                      <a:pt x="1366" y="1538"/>
                      <a:pt x="1346" y="1538"/>
                      <a:pt x="1323" y="1538"/>
                    </a:cubicBezTo>
                    <a:lnTo>
                      <a:pt x="1310" y="1538"/>
                    </a:lnTo>
                    <a:cubicBezTo>
                      <a:pt x="1294" y="1531"/>
                      <a:pt x="1280" y="1531"/>
                      <a:pt x="1266" y="1531"/>
                    </a:cubicBezTo>
                    <a:lnTo>
                      <a:pt x="1260" y="1531"/>
                    </a:lnTo>
                    <a:cubicBezTo>
                      <a:pt x="1237" y="1524"/>
                      <a:pt x="1208" y="1524"/>
                      <a:pt x="1187" y="1517"/>
                    </a:cubicBezTo>
                    <a:cubicBezTo>
                      <a:pt x="1165" y="1510"/>
                      <a:pt x="1137" y="1510"/>
                      <a:pt x="1108" y="1503"/>
                    </a:cubicBezTo>
                    <a:cubicBezTo>
                      <a:pt x="1101" y="1495"/>
                      <a:pt x="1087" y="1495"/>
                      <a:pt x="1078" y="1495"/>
                    </a:cubicBezTo>
                    <a:cubicBezTo>
                      <a:pt x="1071" y="1488"/>
                      <a:pt x="1058" y="1488"/>
                      <a:pt x="1051" y="1481"/>
                    </a:cubicBezTo>
                    <a:cubicBezTo>
                      <a:pt x="1035" y="1481"/>
                      <a:pt x="1021" y="1481"/>
                      <a:pt x="1008" y="1474"/>
                    </a:cubicBezTo>
                    <a:cubicBezTo>
                      <a:pt x="1001" y="1474"/>
                      <a:pt x="1001" y="1474"/>
                      <a:pt x="992" y="1467"/>
                    </a:cubicBezTo>
                    <a:cubicBezTo>
                      <a:pt x="978" y="1467"/>
                      <a:pt x="965" y="1460"/>
                      <a:pt x="958" y="1460"/>
                    </a:cubicBezTo>
                    <a:cubicBezTo>
                      <a:pt x="935" y="1452"/>
                      <a:pt x="906" y="1445"/>
                      <a:pt x="885" y="1431"/>
                    </a:cubicBezTo>
                    <a:cubicBezTo>
                      <a:pt x="878" y="1431"/>
                      <a:pt x="863" y="1424"/>
                      <a:pt x="856" y="1424"/>
                    </a:cubicBezTo>
                    <a:cubicBezTo>
                      <a:pt x="842" y="1417"/>
                      <a:pt x="835" y="1408"/>
                      <a:pt x="820" y="1408"/>
                    </a:cubicBezTo>
                    <a:cubicBezTo>
                      <a:pt x="806" y="1402"/>
                      <a:pt x="792" y="1395"/>
                      <a:pt x="777" y="1388"/>
                    </a:cubicBezTo>
                    <a:cubicBezTo>
                      <a:pt x="763" y="1381"/>
                      <a:pt x="749" y="1374"/>
                      <a:pt x="733" y="1365"/>
                    </a:cubicBezTo>
                    <a:cubicBezTo>
                      <a:pt x="706" y="1351"/>
                      <a:pt x="683" y="1338"/>
                      <a:pt x="663" y="1322"/>
                    </a:cubicBezTo>
                    <a:cubicBezTo>
                      <a:pt x="173" y="1036"/>
                      <a:pt x="188" y="568"/>
                      <a:pt x="699" y="280"/>
                    </a:cubicBezTo>
                    <a:cubicBezTo>
                      <a:pt x="726" y="266"/>
                      <a:pt x="756" y="253"/>
                      <a:pt x="785" y="237"/>
                    </a:cubicBezTo>
                    <a:cubicBezTo>
                      <a:pt x="835" y="216"/>
                      <a:pt x="885" y="194"/>
                      <a:pt x="935" y="180"/>
                    </a:cubicBezTo>
                    <a:cubicBezTo>
                      <a:pt x="949" y="173"/>
                      <a:pt x="958" y="173"/>
                      <a:pt x="971" y="166"/>
                    </a:cubicBezTo>
                    <a:cubicBezTo>
                      <a:pt x="978" y="166"/>
                      <a:pt x="992" y="158"/>
                      <a:pt x="1001" y="158"/>
                    </a:cubicBezTo>
                    <a:lnTo>
                      <a:pt x="97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3"/>
              <p:cNvSpPr/>
              <p:nvPr/>
            </p:nvSpPr>
            <p:spPr>
              <a:xfrm>
                <a:off x="980806" y="9966232"/>
                <a:ext cx="106096" cy="142122"/>
              </a:xfrm>
              <a:custGeom>
                <a:avLst/>
                <a:gdLst/>
                <a:ahLst/>
                <a:cxnLst/>
                <a:rect l="l" t="t" r="r" b="b"/>
                <a:pathLst>
                  <a:path w="1016" h="1361" extrusionOk="0">
                    <a:moveTo>
                      <a:pt x="829" y="1"/>
                    </a:moveTo>
                    <a:cubicBezTo>
                      <a:pt x="820" y="1"/>
                      <a:pt x="806" y="9"/>
                      <a:pt x="799" y="9"/>
                    </a:cubicBezTo>
                    <a:cubicBezTo>
                      <a:pt x="786" y="16"/>
                      <a:pt x="777" y="16"/>
                      <a:pt x="763" y="23"/>
                    </a:cubicBezTo>
                    <a:cubicBezTo>
                      <a:pt x="713" y="37"/>
                      <a:pt x="663" y="59"/>
                      <a:pt x="613" y="80"/>
                    </a:cubicBezTo>
                    <a:cubicBezTo>
                      <a:pt x="584" y="96"/>
                      <a:pt x="554" y="109"/>
                      <a:pt x="527" y="123"/>
                    </a:cubicBezTo>
                    <a:cubicBezTo>
                      <a:pt x="16" y="411"/>
                      <a:pt x="1" y="879"/>
                      <a:pt x="491" y="1165"/>
                    </a:cubicBezTo>
                    <a:cubicBezTo>
                      <a:pt x="511" y="1181"/>
                      <a:pt x="534" y="1194"/>
                      <a:pt x="561" y="1208"/>
                    </a:cubicBezTo>
                    <a:cubicBezTo>
                      <a:pt x="577" y="1217"/>
                      <a:pt x="591" y="1224"/>
                      <a:pt x="605" y="1231"/>
                    </a:cubicBezTo>
                    <a:cubicBezTo>
                      <a:pt x="620" y="1238"/>
                      <a:pt x="634" y="1245"/>
                      <a:pt x="648" y="1251"/>
                    </a:cubicBezTo>
                    <a:cubicBezTo>
                      <a:pt x="663" y="1251"/>
                      <a:pt x="670" y="1260"/>
                      <a:pt x="684" y="1267"/>
                    </a:cubicBezTo>
                    <a:cubicBezTo>
                      <a:pt x="691" y="1267"/>
                      <a:pt x="706" y="1274"/>
                      <a:pt x="713" y="1274"/>
                    </a:cubicBezTo>
                    <a:cubicBezTo>
                      <a:pt x="734" y="1288"/>
                      <a:pt x="763" y="1295"/>
                      <a:pt x="786" y="1303"/>
                    </a:cubicBezTo>
                    <a:cubicBezTo>
                      <a:pt x="793" y="1303"/>
                      <a:pt x="806" y="1310"/>
                      <a:pt x="820" y="1310"/>
                    </a:cubicBezTo>
                    <a:cubicBezTo>
                      <a:pt x="829" y="1317"/>
                      <a:pt x="829" y="1317"/>
                      <a:pt x="836" y="1317"/>
                    </a:cubicBezTo>
                    <a:cubicBezTo>
                      <a:pt x="849" y="1324"/>
                      <a:pt x="863" y="1324"/>
                      <a:pt x="879" y="1324"/>
                    </a:cubicBezTo>
                    <a:cubicBezTo>
                      <a:pt x="886" y="1331"/>
                      <a:pt x="899" y="1331"/>
                      <a:pt x="906" y="1338"/>
                    </a:cubicBezTo>
                    <a:cubicBezTo>
                      <a:pt x="915" y="1338"/>
                      <a:pt x="929" y="1338"/>
                      <a:pt x="936" y="1346"/>
                    </a:cubicBezTo>
                    <a:cubicBezTo>
                      <a:pt x="965" y="1353"/>
                      <a:pt x="993" y="1353"/>
                      <a:pt x="1015" y="1360"/>
                    </a:cubicBezTo>
                    <a:lnTo>
                      <a:pt x="829"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3"/>
              <p:cNvSpPr/>
              <p:nvPr/>
            </p:nvSpPr>
            <p:spPr>
              <a:xfrm>
                <a:off x="1040224" y="9741926"/>
                <a:ext cx="54197" cy="51899"/>
              </a:xfrm>
              <a:custGeom>
                <a:avLst/>
                <a:gdLst/>
                <a:ahLst/>
                <a:cxnLst/>
                <a:rect l="l" t="t" r="r" b="b"/>
                <a:pathLst>
                  <a:path w="519" h="497" extrusionOk="0">
                    <a:moveTo>
                      <a:pt x="224" y="1"/>
                    </a:moveTo>
                    <a:cubicBezTo>
                      <a:pt x="201" y="8"/>
                      <a:pt x="201" y="8"/>
                      <a:pt x="187" y="8"/>
                    </a:cubicBezTo>
                    <a:cubicBezTo>
                      <a:pt x="180" y="8"/>
                      <a:pt x="165" y="15"/>
                      <a:pt x="158" y="15"/>
                    </a:cubicBezTo>
                    <a:cubicBezTo>
                      <a:pt x="122" y="29"/>
                      <a:pt x="108" y="35"/>
                      <a:pt x="87" y="58"/>
                    </a:cubicBezTo>
                    <a:lnTo>
                      <a:pt x="79" y="58"/>
                    </a:lnTo>
                    <a:cubicBezTo>
                      <a:pt x="79" y="65"/>
                      <a:pt x="79" y="65"/>
                      <a:pt x="72" y="65"/>
                    </a:cubicBezTo>
                    <a:cubicBezTo>
                      <a:pt x="72" y="72"/>
                      <a:pt x="65" y="79"/>
                      <a:pt x="58" y="79"/>
                    </a:cubicBezTo>
                    <a:cubicBezTo>
                      <a:pt x="58" y="87"/>
                      <a:pt x="51" y="94"/>
                      <a:pt x="51" y="94"/>
                    </a:cubicBezTo>
                    <a:lnTo>
                      <a:pt x="44" y="101"/>
                    </a:lnTo>
                    <a:lnTo>
                      <a:pt x="36" y="108"/>
                    </a:lnTo>
                    <a:lnTo>
                      <a:pt x="36" y="115"/>
                    </a:lnTo>
                    <a:lnTo>
                      <a:pt x="29" y="122"/>
                    </a:lnTo>
                    <a:lnTo>
                      <a:pt x="29" y="130"/>
                    </a:lnTo>
                    <a:cubicBezTo>
                      <a:pt x="22" y="130"/>
                      <a:pt x="22" y="137"/>
                      <a:pt x="22" y="137"/>
                    </a:cubicBezTo>
                    <a:cubicBezTo>
                      <a:pt x="22" y="144"/>
                      <a:pt x="22" y="144"/>
                      <a:pt x="15" y="144"/>
                    </a:cubicBezTo>
                    <a:cubicBezTo>
                      <a:pt x="15" y="158"/>
                      <a:pt x="8" y="180"/>
                      <a:pt x="8" y="194"/>
                    </a:cubicBezTo>
                    <a:cubicBezTo>
                      <a:pt x="8" y="201"/>
                      <a:pt x="1" y="208"/>
                      <a:pt x="1" y="223"/>
                    </a:cubicBezTo>
                    <a:cubicBezTo>
                      <a:pt x="1" y="230"/>
                      <a:pt x="8" y="237"/>
                      <a:pt x="8" y="251"/>
                    </a:cubicBezTo>
                    <a:cubicBezTo>
                      <a:pt x="15" y="324"/>
                      <a:pt x="29" y="417"/>
                      <a:pt x="36" y="496"/>
                    </a:cubicBezTo>
                    <a:lnTo>
                      <a:pt x="79" y="360"/>
                    </a:lnTo>
                    <a:lnTo>
                      <a:pt x="324" y="287"/>
                    </a:lnTo>
                    <a:lnTo>
                      <a:pt x="519" y="367"/>
                    </a:lnTo>
                    <a:lnTo>
                      <a:pt x="519" y="367"/>
                    </a:lnTo>
                    <a:lnTo>
                      <a:pt x="496" y="180"/>
                    </a:lnTo>
                    <a:cubicBezTo>
                      <a:pt x="489" y="151"/>
                      <a:pt x="489" y="137"/>
                      <a:pt x="482" y="122"/>
                    </a:cubicBezTo>
                    <a:cubicBezTo>
                      <a:pt x="467" y="101"/>
                      <a:pt x="453" y="79"/>
                      <a:pt x="446" y="72"/>
                    </a:cubicBezTo>
                    <a:cubicBezTo>
                      <a:pt x="424" y="51"/>
                      <a:pt x="389" y="22"/>
                      <a:pt x="353" y="15"/>
                    </a:cubicBezTo>
                    <a:cubicBezTo>
                      <a:pt x="337" y="8"/>
                      <a:pt x="317" y="1"/>
                      <a:pt x="294"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3"/>
              <p:cNvSpPr/>
              <p:nvPr/>
            </p:nvSpPr>
            <p:spPr>
              <a:xfrm>
                <a:off x="1046908" y="9804164"/>
                <a:ext cx="47513" cy="305548"/>
              </a:xfrm>
              <a:custGeom>
                <a:avLst/>
                <a:gdLst/>
                <a:ahLst/>
                <a:cxnLst/>
                <a:rect l="l" t="t" r="r" b="b"/>
                <a:pathLst>
                  <a:path w="455" h="2926" extrusionOk="0">
                    <a:moveTo>
                      <a:pt x="51" y="0"/>
                    </a:moveTo>
                    <a:lnTo>
                      <a:pt x="30" y="59"/>
                    </a:lnTo>
                    <a:lnTo>
                      <a:pt x="1" y="159"/>
                    </a:lnTo>
                    <a:lnTo>
                      <a:pt x="173" y="1396"/>
                    </a:lnTo>
                    <a:lnTo>
                      <a:pt x="196" y="1553"/>
                    </a:lnTo>
                    <a:lnTo>
                      <a:pt x="382" y="2912"/>
                    </a:lnTo>
                    <a:cubicBezTo>
                      <a:pt x="403" y="2919"/>
                      <a:pt x="432" y="2919"/>
                      <a:pt x="455" y="2926"/>
                    </a:cubicBezTo>
                    <a:lnTo>
                      <a:pt x="260" y="1532"/>
                    </a:lnTo>
                    <a:lnTo>
                      <a:pt x="239" y="1380"/>
                    </a:lnTo>
                    <a:lnTo>
                      <a:pt x="58" y="79"/>
                    </a:lnTo>
                    <a:lnTo>
                      <a:pt x="5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3"/>
              <p:cNvSpPr/>
              <p:nvPr/>
            </p:nvSpPr>
            <p:spPr>
              <a:xfrm>
                <a:off x="1052129" y="9796750"/>
                <a:ext cx="63177" cy="314633"/>
              </a:xfrm>
              <a:custGeom>
                <a:avLst/>
                <a:gdLst/>
                <a:ahLst/>
                <a:cxnLst/>
                <a:rect l="l" t="t" r="r" b="b"/>
                <a:pathLst>
                  <a:path w="605" h="3013" extrusionOk="0">
                    <a:moveTo>
                      <a:pt x="246" y="0"/>
                    </a:moveTo>
                    <a:lnTo>
                      <a:pt x="1" y="71"/>
                    </a:lnTo>
                    <a:lnTo>
                      <a:pt x="8" y="150"/>
                    </a:lnTo>
                    <a:lnTo>
                      <a:pt x="189" y="1451"/>
                    </a:lnTo>
                    <a:lnTo>
                      <a:pt x="210" y="1603"/>
                    </a:lnTo>
                    <a:lnTo>
                      <a:pt x="405" y="2997"/>
                    </a:lnTo>
                    <a:lnTo>
                      <a:pt x="411" y="2997"/>
                    </a:lnTo>
                    <a:cubicBezTo>
                      <a:pt x="425" y="2997"/>
                      <a:pt x="439" y="2997"/>
                      <a:pt x="455" y="3004"/>
                    </a:cubicBezTo>
                    <a:lnTo>
                      <a:pt x="468" y="3004"/>
                    </a:lnTo>
                    <a:cubicBezTo>
                      <a:pt x="491" y="3004"/>
                      <a:pt x="511" y="3004"/>
                      <a:pt x="534" y="3012"/>
                    </a:cubicBezTo>
                    <a:lnTo>
                      <a:pt x="605" y="2616"/>
                    </a:lnTo>
                    <a:lnTo>
                      <a:pt x="461" y="1560"/>
                    </a:lnTo>
                    <a:lnTo>
                      <a:pt x="439" y="1408"/>
                    </a:lnTo>
                    <a:lnTo>
                      <a:pt x="267" y="157"/>
                    </a:lnTo>
                    <a:lnTo>
                      <a:pt x="24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3"/>
              <p:cNvSpPr/>
              <p:nvPr/>
            </p:nvSpPr>
            <p:spPr>
              <a:xfrm>
                <a:off x="1048370" y="9771896"/>
                <a:ext cx="29448" cy="32372"/>
              </a:xfrm>
              <a:custGeom>
                <a:avLst/>
                <a:gdLst/>
                <a:ahLst/>
                <a:cxnLst/>
                <a:rect l="l" t="t" r="r" b="b"/>
                <a:pathLst>
                  <a:path w="282" h="310" extrusionOk="0">
                    <a:moveTo>
                      <a:pt x="246" y="0"/>
                    </a:moveTo>
                    <a:lnTo>
                      <a:pt x="1" y="73"/>
                    </a:lnTo>
                    <a:lnTo>
                      <a:pt x="37" y="309"/>
                    </a:lnTo>
                    <a:lnTo>
                      <a:pt x="282" y="238"/>
                    </a:lnTo>
                    <a:lnTo>
                      <a:pt x="24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3"/>
              <p:cNvSpPr/>
              <p:nvPr/>
            </p:nvSpPr>
            <p:spPr>
              <a:xfrm>
                <a:off x="1043879" y="9779415"/>
                <a:ext cx="8354" cy="41352"/>
              </a:xfrm>
              <a:custGeom>
                <a:avLst/>
                <a:gdLst/>
                <a:ahLst/>
                <a:cxnLst/>
                <a:rect l="l" t="t" r="r" b="b"/>
                <a:pathLst>
                  <a:path w="80" h="396" extrusionOk="0">
                    <a:moveTo>
                      <a:pt x="44" y="1"/>
                    </a:moveTo>
                    <a:lnTo>
                      <a:pt x="1" y="137"/>
                    </a:lnTo>
                    <a:lnTo>
                      <a:pt x="1" y="159"/>
                    </a:lnTo>
                    <a:lnTo>
                      <a:pt x="30" y="396"/>
                    </a:lnTo>
                    <a:lnTo>
                      <a:pt x="59" y="296"/>
                    </a:lnTo>
                    <a:lnTo>
                      <a:pt x="80" y="237"/>
                    </a:lnTo>
                    <a:lnTo>
                      <a:pt x="4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3"/>
              <p:cNvSpPr/>
              <p:nvPr/>
            </p:nvSpPr>
            <p:spPr>
              <a:xfrm>
                <a:off x="1073954" y="9771896"/>
                <a:ext cx="24958" cy="33207"/>
              </a:xfrm>
              <a:custGeom>
                <a:avLst/>
                <a:gdLst/>
                <a:ahLst/>
                <a:cxnLst/>
                <a:rect l="l" t="t" r="r" b="b"/>
                <a:pathLst>
                  <a:path w="239" h="318" extrusionOk="0">
                    <a:moveTo>
                      <a:pt x="1" y="0"/>
                    </a:moveTo>
                    <a:lnTo>
                      <a:pt x="37" y="238"/>
                    </a:lnTo>
                    <a:lnTo>
                      <a:pt x="202" y="302"/>
                    </a:lnTo>
                    <a:lnTo>
                      <a:pt x="239" y="318"/>
                    </a:lnTo>
                    <a:lnTo>
                      <a:pt x="202" y="80"/>
                    </a:lnTo>
                    <a:lnTo>
                      <a:pt x="196" y="8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3"/>
              <p:cNvSpPr/>
              <p:nvPr/>
            </p:nvSpPr>
            <p:spPr>
              <a:xfrm>
                <a:off x="1077713" y="9796750"/>
                <a:ext cx="49706" cy="273176"/>
              </a:xfrm>
              <a:custGeom>
                <a:avLst/>
                <a:gdLst/>
                <a:ahLst/>
                <a:cxnLst/>
                <a:rect l="l" t="t" r="r" b="b"/>
                <a:pathLst>
                  <a:path w="476" h="2616" extrusionOk="0">
                    <a:moveTo>
                      <a:pt x="1" y="0"/>
                    </a:moveTo>
                    <a:lnTo>
                      <a:pt x="22" y="157"/>
                    </a:lnTo>
                    <a:lnTo>
                      <a:pt x="194" y="1408"/>
                    </a:lnTo>
                    <a:lnTo>
                      <a:pt x="216" y="1560"/>
                    </a:lnTo>
                    <a:lnTo>
                      <a:pt x="360" y="2616"/>
                    </a:lnTo>
                    <a:lnTo>
                      <a:pt x="475" y="2041"/>
                    </a:lnTo>
                    <a:lnTo>
                      <a:pt x="403" y="1537"/>
                    </a:lnTo>
                    <a:lnTo>
                      <a:pt x="382" y="1394"/>
                    </a:lnTo>
                    <a:lnTo>
                      <a:pt x="203" y="80"/>
                    </a:lnTo>
                    <a:lnTo>
                      <a:pt x="166" y="64"/>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3"/>
              <p:cNvSpPr/>
              <p:nvPr/>
            </p:nvSpPr>
            <p:spPr>
              <a:xfrm>
                <a:off x="1179841" y="9696919"/>
                <a:ext cx="56390" cy="45843"/>
              </a:xfrm>
              <a:custGeom>
                <a:avLst/>
                <a:gdLst/>
                <a:ahLst/>
                <a:cxnLst/>
                <a:rect l="l" t="t" r="r" b="b"/>
                <a:pathLst>
                  <a:path w="540" h="439" extrusionOk="0">
                    <a:moveTo>
                      <a:pt x="267" y="1"/>
                    </a:moveTo>
                    <a:cubicBezTo>
                      <a:pt x="230" y="1"/>
                      <a:pt x="217" y="1"/>
                      <a:pt x="187" y="8"/>
                    </a:cubicBezTo>
                    <a:cubicBezTo>
                      <a:pt x="187" y="14"/>
                      <a:pt x="180" y="14"/>
                      <a:pt x="180" y="14"/>
                    </a:cubicBezTo>
                    <a:lnTo>
                      <a:pt x="173" y="14"/>
                    </a:lnTo>
                    <a:cubicBezTo>
                      <a:pt x="165" y="21"/>
                      <a:pt x="158" y="21"/>
                      <a:pt x="151" y="28"/>
                    </a:cubicBezTo>
                    <a:cubicBezTo>
                      <a:pt x="144" y="28"/>
                      <a:pt x="144" y="35"/>
                      <a:pt x="137" y="35"/>
                    </a:cubicBezTo>
                    <a:lnTo>
                      <a:pt x="130" y="35"/>
                    </a:lnTo>
                    <a:lnTo>
                      <a:pt x="130" y="44"/>
                    </a:lnTo>
                    <a:lnTo>
                      <a:pt x="122" y="44"/>
                    </a:lnTo>
                    <a:lnTo>
                      <a:pt x="122" y="51"/>
                    </a:lnTo>
                    <a:lnTo>
                      <a:pt x="115" y="51"/>
                    </a:lnTo>
                    <a:lnTo>
                      <a:pt x="108" y="58"/>
                    </a:lnTo>
                    <a:lnTo>
                      <a:pt x="101" y="64"/>
                    </a:lnTo>
                    <a:lnTo>
                      <a:pt x="94" y="71"/>
                    </a:lnTo>
                    <a:cubicBezTo>
                      <a:pt x="87" y="78"/>
                      <a:pt x="72" y="101"/>
                      <a:pt x="65" y="115"/>
                    </a:cubicBezTo>
                    <a:cubicBezTo>
                      <a:pt x="58" y="121"/>
                      <a:pt x="58" y="130"/>
                      <a:pt x="51" y="137"/>
                    </a:cubicBezTo>
                    <a:cubicBezTo>
                      <a:pt x="51" y="151"/>
                      <a:pt x="51" y="158"/>
                      <a:pt x="44" y="165"/>
                    </a:cubicBezTo>
                    <a:cubicBezTo>
                      <a:pt x="29" y="244"/>
                      <a:pt x="15" y="330"/>
                      <a:pt x="1" y="416"/>
                    </a:cubicBezTo>
                    <a:lnTo>
                      <a:pt x="79" y="294"/>
                    </a:lnTo>
                    <a:lnTo>
                      <a:pt x="337" y="303"/>
                    </a:lnTo>
                    <a:lnTo>
                      <a:pt x="496" y="439"/>
                    </a:lnTo>
                    <a:lnTo>
                      <a:pt x="532" y="259"/>
                    </a:lnTo>
                    <a:cubicBezTo>
                      <a:pt x="539" y="237"/>
                      <a:pt x="539" y="216"/>
                      <a:pt x="532" y="201"/>
                    </a:cubicBezTo>
                    <a:cubicBezTo>
                      <a:pt x="532" y="173"/>
                      <a:pt x="525" y="151"/>
                      <a:pt x="518" y="144"/>
                    </a:cubicBezTo>
                    <a:cubicBezTo>
                      <a:pt x="510" y="115"/>
                      <a:pt x="482" y="78"/>
                      <a:pt x="453" y="58"/>
                    </a:cubicBezTo>
                    <a:cubicBezTo>
                      <a:pt x="439" y="51"/>
                      <a:pt x="424" y="35"/>
                      <a:pt x="396" y="21"/>
                    </a:cubicBezTo>
                    <a:cubicBezTo>
                      <a:pt x="367" y="8"/>
                      <a:pt x="337" y="8"/>
                      <a:pt x="330"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3"/>
              <p:cNvSpPr/>
              <p:nvPr/>
            </p:nvSpPr>
            <p:spPr>
              <a:xfrm>
                <a:off x="1183496" y="9727516"/>
                <a:ext cx="31641" cy="25689"/>
              </a:xfrm>
              <a:custGeom>
                <a:avLst/>
                <a:gdLst/>
                <a:ahLst/>
                <a:cxnLst/>
                <a:rect l="l" t="t" r="r" b="b"/>
                <a:pathLst>
                  <a:path w="303" h="246" extrusionOk="0">
                    <a:moveTo>
                      <a:pt x="44" y="1"/>
                    </a:moveTo>
                    <a:lnTo>
                      <a:pt x="0" y="239"/>
                    </a:lnTo>
                    <a:lnTo>
                      <a:pt x="259" y="246"/>
                    </a:lnTo>
                    <a:lnTo>
                      <a:pt x="302" y="10"/>
                    </a:lnTo>
                    <a:lnTo>
                      <a:pt x="4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3"/>
              <p:cNvSpPr/>
              <p:nvPr/>
            </p:nvSpPr>
            <p:spPr>
              <a:xfrm>
                <a:off x="1141517" y="9753100"/>
                <a:ext cx="86359" cy="358282"/>
              </a:xfrm>
              <a:custGeom>
                <a:avLst/>
                <a:gdLst/>
                <a:ahLst/>
                <a:cxnLst/>
                <a:rect l="l" t="t" r="r" b="b"/>
                <a:pathLst>
                  <a:path w="827" h="3431" extrusionOk="0">
                    <a:moveTo>
                      <a:pt x="661" y="1"/>
                    </a:moveTo>
                    <a:lnTo>
                      <a:pt x="634" y="160"/>
                    </a:lnTo>
                    <a:lnTo>
                      <a:pt x="309" y="1848"/>
                    </a:lnTo>
                    <a:lnTo>
                      <a:pt x="282" y="1999"/>
                    </a:lnTo>
                    <a:lnTo>
                      <a:pt x="1" y="3430"/>
                    </a:lnTo>
                    <a:lnTo>
                      <a:pt x="57" y="3430"/>
                    </a:lnTo>
                    <a:cubicBezTo>
                      <a:pt x="73" y="3430"/>
                      <a:pt x="94" y="3422"/>
                      <a:pt x="109" y="3422"/>
                    </a:cubicBezTo>
                    <a:cubicBezTo>
                      <a:pt x="137" y="3422"/>
                      <a:pt x="166" y="3415"/>
                      <a:pt x="195" y="3408"/>
                    </a:cubicBezTo>
                    <a:lnTo>
                      <a:pt x="461" y="2042"/>
                    </a:lnTo>
                    <a:lnTo>
                      <a:pt x="489" y="1885"/>
                    </a:lnTo>
                    <a:lnTo>
                      <a:pt x="827" y="137"/>
                    </a:lnTo>
                    <a:lnTo>
                      <a:pt x="799" y="116"/>
                    </a:lnTo>
                    <a:lnTo>
                      <a:pt x="66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3"/>
              <p:cNvSpPr/>
              <p:nvPr/>
            </p:nvSpPr>
            <p:spPr>
              <a:xfrm>
                <a:off x="1210542" y="9728455"/>
                <a:ext cx="21825" cy="39055"/>
              </a:xfrm>
              <a:custGeom>
                <a:avLst/>
                <a:gdLst/>
                <a:ahLst/>
                <a:cxnLst/>
                <a:rect l="l" t="t" r="r" b="b"/>
                <a:pathLst>
                  <a:path w="209" h="374" extrusionOk="0">
                    <a:moveTo>
                      <a:pt x="43" y="1"/>
                    </a:moveTo>
                    <a:lnTo>
                      <a:pt x="0" y="237"/>
                    </a:lnTo>
                    <a:lnTo>
                      <a:pt x="138" y="352"/>
                    </a:lnTo>
                    <a:lnTo>
                      <a:pt x="166" y="373"/>
                    </a:lnTo>
                    <a:lnTo>
                      <a:pt x="209" y="144"/>
                    </a:lnTo>
                    <a:lnTo>
                      <a:pt x="202" y="137"/>
                    </a:lnTo>
                    <a:lnTo>
                      <a:pt x="4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3"/>
              <p:cNvSpPr/>
              <p:nvPr/>
            </p:nvSpPr>
            <p:spPr>
              <a:xfrm>
                <a:off x="969633" y="10048206"/>
                <a:ext cx="316094" cy="293225"/>
              </a:xfrm>
              <a:custGeom>
                <a:avLst/>
                <a:gdLst/>
                <a:ahLst/>
                <a:cxnLst/>
                <a:rect l="l" t="t" r="r" b="b"/>
                <a:pathLst>
                  <a:path w="3027" h="2808" extrusionOk="0">
                    <a:moveTo>
                      <a:pt x="3027" y="1"/>
                    </a:moveTo>
                    <a:lnTo>
                      <a:pt x="3027" y="1"/>
                    </a:lnTo>
                    <a:cubicBezTo>
                      <a:pt x="2977" y="187"/>
                      <a:pt x="2825" y="366"/>
                      <a:pt x="2575" y="510"/>
                    </a:cubicBezTo>
                    <a:cubicBezTo>
                      <a:pt x="2359" y="632"/>
                      <a:pt x="2092" y="704"/>
                      <a:pt x="1812" y="741"/>
                    </a:cubicBezTo>
                    <a:cubicBezTo>
                      <a:pt x="1762" y="748"/>
                      <a:pt x="1712" y="748"/>
                      <a:pt x="1660" y="755"/>
                    </a:cubicBezTo>
                    <a:lnTo>
                      <a:pt x="1358" y="755"/>
                    </a:lnTo>
                    <a:cubicBezTo>
                      <a:pt x="1338" y="755"/>
                      <a:pt x="1315" y="748"/>
                      <a:pt x="1295" y="748"/>
                    </a:cubicBezTo>
                    <a:cubicBezTo>
                      <a:pt x="1265" y="748"/>
                      <a:pt x="1245" y="741"/>
                      <a:pt x="1215" y="741"/>
                    </a:cubicBezTo>
                    <a:cubicBezTo>
                      <a:pt x="1195" y="741"/>
                      <a:pt x="1165" y="734"/>
                      <a:pt x="1143" y="734"/>
                    </a:cubicBezTo>
                    <a:cubicBezTo>
                      <a:pt x="877" y="698"/>
                      <a:pt x="618" y="611"/>
                      <a:pt x="410" y="489"/>
                    </a:cubicBezTo>
                    <a:cubicBezTo>
                      <a:pt x="180" y="346"/>
                      <a:pt x="44" y="180"/>
                      <a:pt x="1" y="1"/>
                    </a:cubicBezTo>
                    <a:lnTo>
                      <a:pt x="1" y="1"/>
                    </a:lnTo>
                    <a:cubicBezTo>
                      <a:pt x="180" y="768"/>
                      <a:pt x="360" y="1538"/>
                      <a:pt x="539" y="2314"/>
                    </a:cubicBezTo>
                    <a:cubicBezTo>
                      <a:pt x="561" y="2430"/>
                      <a:pt x="655" y="2545"/>
                      <a:pt x="806" y="2631"/>
                    </a:cubicBezTo>
                    <a:cubicBezTo>
                      <a:pt x="1000" y="2749"/>
                      <a:pt x="1259" y="2808"/>
                      <a:pt x="1518" y="2808"/>
                    </a:cubicBezTo>
                    <a:cubicBezTo>
                      <a:pt x="1766" y="2808"/>
                      <a:pt x="2014" y="2754"/>
                      <a:pt x="2207" y="2645"/>
                    </a:cubicBezTo>
                    <a:cubicBezTo>
                      <a:pt x="2380" y="2552"/>
                      <a:pt x="2480" y="2430"/>
                      <a:pt x="2509" y="2307"/>
                    </a:cubicBezTo>
                    <a:cubicBezTo>
                      <a:pt x="2682" y="1538"/>
                      <a:pt x="2854" y="768"/>
                      <a:pt x="3027"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3"/>
              <p:cNvSpPr/>
              <p:nvPr/>
            </p:nvSpPr>
            <p:spPr>
              <a:xfrm>
                <a:off x="1107788" y="9752473"/>
                <a:ext cx="75813" cy="358909"/>
              </a:xfrm>
              <a:custGeom>
                <a:avLst/>
                <a:gdLst/>
                <a:ahLst/>
                <a:cxnLst/>
                <a:rect l="l" t="t" r="r" b="b"/>
                <a:pathLst>
                  <a:path w="726" h="3437" extrusionOk="0">
                    <a:moveTo>
                      <a:pt x="725" y="0"/>
                    </a:moveTo>
                    <a:lnTo>
                      <a:pt x="691" y="50"/>
                    </a:lnTo>
                    <a:lnTo>
                      <a:pt x="632" y="129"/>
                    </a:lnTo>
                    <a:lnTo>
                      <a:pt x="310" y="1818"/>
                    </a:lnTo>
                    <a:lnTo>
                      <a:pt x="280" y="1970"/>
                    </a:lnTo>
                    <a:lnTo>
                      <a:pt x="187" y="2465"/>
                    </a:lnTo>
                    <a:lnTo>
                      <a:pt x="72" y="3040"/>
                    </a:lnTo>
                    <a:lnTo>
                      <a:pt x="1" y="3436"/>
                    </a:lnTo>
                    <a:lnTo>
                      <a:pt x="65" y="3436"/>
                    </a:lnTo>
                    <a:lnTo>
                      <a:pt x="101" y="3248"/>
                    </a:lnTo>
                    <a:lnTo>
                      <a:pt x="217" y="2674"/>
                    </a:lnTo>
                    <a:lnTo>
                      <a:pt x="346" y="1970"/>
                    </a:lnTo>
                    <a:lnTo>
                      <a:pt x="374" y="1825"/>
                    </a:lnTo>
                    <a:lnTo>
                      <a:pt x="712" y="79"/>
                    </a:lnTo>
                    <a:lnTo>
                      <a:pt x="72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3"/>
              <p:cNvSpPr/>
              <p:nvPr/>
            </p:nvSpPr>
            <p:spPr>
              <a:xfrm>
                <a:off x="1114471" y="9752473"/>
                <a:ext cx="96175" cy="359640"/>
              </a:xfrm>
              <a:custGeom>
                <a:avLst/>
                <a:gdLst/>
                <a:ahLst/>
                <a:cxnLst/>
                <a:rect l="l" t="t" r="r" b="b"/>
                <a:pathLst>
                  <a:path w="921" h="3444" extrusionOk="0">
                    <a:moveTo>
                      <a:pt x="661" y="0"/>
                    </a:moveTo>
                    <a:lnTo>
                      <a:pt x="648" y="79"/>
                    </a:lnTo>
                    <a:lnTo>
                      <a:pt x="310" y="1825"/>
                    </a:lnTo>
                    <a:lnTo>
                      <a:pt x="282" y="1970"/>
                    </a:lnTo>
                    <a:lnTo>
                      <a:pt x="153" y="2674"/>
                    </a:lnTo>
                    <a:lnTo>
                      <a:pt x="37" y="3248"/>
                    </a:lnTo>
                    <a:lnTo>
                      <a:pt x="1" y="3436"/>
                    </a:lnTo>
                    <a:lnTo>
                      <a:pt x="15" y="3436"/>
                    </a:lnTo>
                    <a:cubicBezTo>
                      <a:pt x="30" y="3436"/>
                      <a:pt x="44" y="3443"/>
                      <a:pt x="58" y="3443"/>
                    </a:cubicBezTo>
                    <a:lnTo>
                      <a:pt x="66" y="3443"/>
                    </a:lnTo>
                    <a:cubicBezTo>
                      <a:pt x="123" y="3443"/>
                      <a:pt x="187" y="3443"/>
                      <a:pt x="246" y="3436"/>
                    </a:cubicBezTo>
                    <a:lnTo>
                      <a:pt x="260" y="3436"/>
                    </a:lnTo>
                    <a:lnTo>
                      <a:pt x="541" y="2005"/>
                    </a:lnTo>
                    <a:lnTo>
                      <a:pt x="568" y="1854"/>
                    </a:lnTo>
                    <a:lnTo>
                      <a:pt x="893" y="166"/>
                    </a:lnTo>
                    <a:lnTo>
                      <a:pt x="920" y="7"/>
                    </a:lnTo>
                    <a:lnTo>
                      <a:pt x="66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3352" name="Google Shape;3352;p60"/>
          <p:cNvSpPr txBox="1">
            <a:spLocks noGrp="1"/>
          </p:cNvSpPr>
          <p:nvPr>
            <p:ph type="title"/>
          </p:nvPr>
        </p:nvSpPr>
        <p:spPr>
          <a:xfrm>
            <a:off x="1083876" y="271375"/>
            <a:ext cx="4227863" cy="5668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Performance Test</a:t>
            </a:r>
            <a:endParaRPr sz="2400" dirty="0"/>
          </a:p>
        </p:txBody>
      </p:sp>
      <p:sp>
        <p:nvSpPr>
          <p:cNvPr id="3353" name="Google Shape;3353;p60"/>
          <p:cNvSpPr txBox="1">
            <a:spLocks noGrp="1"/>
          </p:cNvSpPr>
          <p:nvPr>
            <p:ph type="subTitle" idx="1"/>
          </p:nvPr>
        </p:nvSpPr>
        <p:spPr>
          <a:xfrm>
            <a:off x="1083876" y="1193578"/>
            <a:ext cx="7659432" cy="624948"/>
          </a:xfrm>
          <a:prstGeom prst="rect">
            <a:avLst/>
          </a:prstGeom>
        </p:spPr>
        <p:txBody>
          <a:bodyPr spcFirstLastPara="1" wrap="square" lIns="91425" tIns="91425" rIns="91425" bIns="91425" anchor="t" anchorCtr="0">
            <a:noAutofit/>
          </a:bodyPr>
          <a:lstStyle/>
          <a:p>
            <a:pPr marL="0" lvl="0" indent="0"/>
            <a:r>
              <a:rPr lang="en-US" dirty="0"/>
              <a:t>Java </a:t>
            </a:r>
            <a:r>
              <a:rPr lang="en-US" dirty="0" smtClean="0"/>
              <a:t>String Builder </a:t>
            </a:r>
            <a:r>
              <a:rPr lang="en-US" dirty="0"/>
              <a:t>class is used to create mutable (modifiable) String. The Java </a:t>
            </a:r>
            <a:r>
              <a:rPr lang="en-US" dirty="0" smtClean="0"/>
              <a:t>String Builder </a:t>
            </a:r>
            <a:r>
              <a:rPr lang="en-US" dirty="0"/>
              <a:t>class is same as </a:t>
            </a:r>
            <a:r>
              <a:rPr lang="en-US" dirty="0" smtClean="0"/>
              <a:t>String Buffer </a:t>
            </a:r>
            <a:r>
              <a:rPr lang="en-US" dirty="0"/>
              <a:t>class except that it is </a:t>
            </a:r>
            <a:r>
              <a:rPr lang="en-US" dirty="0" smtClean="0"/>
              <a:t>non-synchronized.</a:t>
            </a:r>
            <a:endParaRPr dirty="0"/>
          </a:p>
        </p:txBody>
      </p:sp>
      <p:pic>
        <p:nvPicPr>
          <p:cNvPr id="4" name="Picture 3"/>
          <p:cNvPicPr>
            <a:picLocks noChangeAspect="1"/>
          </p:cNvPicPr>
          <p:nvPr/>
        </p:nvPicPr>
        <p:blipFill>
          <a:blip r:embed="rId3"/>
          <a:stretch>
            <a:fillRect/>
          </a:stretch>
        </p:blipFill>
        <p:spPr>
          <a:xfrm>
            <a:off x="1083876" y="1959719"/>
            <a:ext cx="5440214" cy="2991445"/>
          </a:xfrm>
          <a:prstGeom prst="rect">
            <a:avLst/>
          </a:prstGeom>
        </p:spPr>
      </p:pic>
      <p:pic>
        <p:nvPicPr>
          <p:cNvPr id="3" name="Picture 2"/>
          <p:cNvPicPr>
            <a:picLocks noChangeAspect="1"/>
          </p:cNvPicPr>
          <p:nvPr/>
        </p:nvPicPr>
        <p:blipFill>
          <a:blip r:embed="rId4"/>
          <a:stretch>
            <a:fillRect/>
          </a:stretch>
        </p:blipFill>
        <p:spPr>
          <a:xfrm>
            <a:off x="4216770" y="1959719"/>
            <a:ext cx="3971734" cy="1625195"/>
          </a:xfrm>
          <a:prstGeom prst="rect">
            <a:avLst/>
          </a:prstGeom>
        </p:spPr>
      </p:pic>
    </p:spTree>
    <p:extLst>
      <p:ext uri="{BB962C8B-B14F-4D97-AF65-F5344CB8AC3E}">
        <p14:creationId xmlns:p14="http://schemas.microsoft.com/office/powerpoint/2010/main" val="2612472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1"/>
        <p:cNvGrpSpPr/>
        <p:nvPr/>
      </p:nvGrpSpPr>
      <p:grpSpPr>
        <a:xfrm>
          <a:off x="0" y="0"/>
          <a:ext cx="0" cy="0"/>
          <a:chOff x="0" y="0"/>
          <a:chExt cx="0" cy="0"/>
        </a:xfrm>
      </p:grpSpPr>
      <p:sp>
        <p:nvSpPr>
          <p:cNvPr id="2262" name="Google Shape;2262;p51"/>
          <p:cNvSpPr txBox="1">
            <a:spLocks noGrp="1"/>
          </p:cNvSpPr>
          <p:nvPr>
            <p:ph type="title"/>
          </p:nvPr>
        </p:nvSpPr>
        <p:spPr>
          <a:xfrm>
            <a:off x="713225" y="1000650"/>
            <a:ext cx="3884100" cy="19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smtClean="0"/>
              <a:t>‘</a:t>
            </a:r>
            <a:r>
              <a:rPr lang="en-US" sz="4000" dirty="0"/>
              <a:t>t</a:t>
            </a:r>
            <a:r>
              <a:rPr lang="en-US" sz="4000" dirty="0" smtClean="0"/>
              <a:t>his’ Keyword</a:t>
            </a:r>
            <a:endParaRPr sz="4000" dirty="0"/>
          </a:p>
        </p:txBody>
      </p:sp>
      <p:grpSp>
        <p:nvGrpSpPr>
          <p:cNvPr id="2263" name="Google Shape;2263;p51"/>
          <p:cNvGrpSpPr/>
          <p:nvPr/>
        </p:nvGrpSpPr>
        <p:grpSpPr>
          <a:xfrm>
            <a:off x="4000500" y="27"/>
            <a:ext cx="5215536" cy="4947562"/>
            <a:chOff x="4000500" y="27"/>
            <a:chExt cx="5215536" cy="4947562"/>
          </a:xfrm>
        </p:grpSpPr>
        <p:sp>
          <p:nvSpPr>
            <p:cNvPr id="2264" name="Google Shape;2264;p51"/>
            <p:cNvSpPr/>
            <p:nvPr/>
          </p:nvSpPr>
          <p:spPr>
            <a:xfrm>
              <a:off x="5964785" y="10006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1"/>
            <p:cNvSpPr/>
            <p:nvPr/>
          </p:nvSpPr>
          <p:spPr>
            <a:xfrm>
              <a:off x="7893590" y="8192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6" name="Google Shape;2266;p51"/>
            <p:cNvGrpSpPr/>
            <p:nvPr/>
          </p:nvGrpSpPr>
          <p:grpSpPr>
            <a:xfrm>
              <a:off x="6456155" y="27"/>
              <a:ext cx="879147" cy="1882108"/>
              <a:chOff x="-761564" y="1307012"/>
              <a:chExt cx="677936" cy="1451348"/>
            </a:xfrm>
          </p:grpSpPr>
          <p:sp>
            <p:nvSpPr>
              <p:cNvPr id="2267" name="Google Shape;2267;p51"/>
              <p:cNvSpPr/>
              <p:nvPr/>
            </p:nvSpPr>
            <p:spPr>
              <a:xfrm>
                <a:off x="-510513" y="2624450"/>
                <a:ext cx="175830" cy="68935"/>
              </a:xfrm>
              <a:custGeom>
                <a:avLst/>
                <a:gdLst/>
                <a:ahLst/>
                <a:cxnLst/>
                <a:rect l="l" t="t" r="r" b="b"/>
                <a:pathLst>
                  <a:path w="755" h="296" extrusionOk="0">
                    <a:moveTo>
                      <a:pt x="0" y="0"/>
                    </a:moveTo>
                    <a:cubicBezTo>
                      <a:pt x="43" y="173"/>
                      <a:pt x="193" y="295"/>
                      <a:pt x="382" y="295"/>
                    </a:cubicBezTo>
                    <a:cubicBezTo>
                      <a:pt x="561" y="295"/>
                      <a:pt x="711" y="173"/>
                      <a:pt x="75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1"/>
              <p:cNvSpPr/>
              <p:nvPr/>
            </p:nvSpPr>
            <p:spPr>
              <a:xfrm>
                <a:off x="-421783" y="2724824"/>
                <a:ext cx="233" cy="33536"/>
              </a:xfrm>
              <a:custGeom>
                <a:avLst/>
                <a:gdLst/>
                <a:ahLst/>
                <a:cxnLst/>
                <a:rect l="l" t="t" r="r" b="b"/>
                <a:pathLst>
                  <a:path w="1" h="144" fill="none" extrusionOk="0">
                    <a:moveTo>
                      <a:pt x="1" y="0"/>
                    </a:moveTo>
                    <a:lnTo>
                      <a:pt x="1" y="14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1"/>
              <p:cNvSpPr/>
              <p:nvPr/>
            </p:nvSpPr>
            <p:spPr>
              <a:xfrm>
                <a:off x="-361466" y="2708056"/>
                <a:ext cx="16768" cy="30275"/>
              </a:xfrm>
              <a:custGeom>
                <a:avLst/>
                <a:gdLst/>
                <a:ahLst/>
                <a:cxnLst/>
                <a:rect l="l" t="t" r="r" b="b"/>
                <a:pathLst>
                  <a:path w="72" h="130" fill="none" extrusionOk="0">
                    <a:moveTo>
                      <a:pt x="0" y="0"/>
                    </a:moveTo>
                    <a:lnTo>
                      <a:pt x="71"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1"/>
              <p:cNvSpPr/>
              <p:nvPr/>
            </p:nvSpPr>
            <p:spPr>
              <a:xfrm>
                <a:off x="-316519" y="2664506"/>
                <a:ext cx="28645" cy="16768"/>
              </a:xfrm>
              <a:custGeom>
                <a:avLst/>
                <a:gdLst/>
                <a:ahLst/>
                <a:cxnLst/>
                <a:rect l="l" t="t" r="r" b="b"/>
                <a:pathLst>
                  <a:path w="123" h="72" fill="none" extrusionOk="0">
                    <a:moveTo>
                      <a:pt x="1" y="1"/>
                    </a:moveTo>
                    <a:lnTo>
                      <a:pt x="123"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1"/>
              <p:cNvSpPr/>
              <p:nvPr/>
            </p:nvSpPr>
            <p:spPr>
              <a:xfrm>
                <a:off x="-557556" y="2664506"/>
                <a:ext cx="30275" cy="16768"/>
              </a:xfrm>
              <a:custGeom>
                <a:avLst/>
                <a:gdLst/>
                <a:ahLst/>
                <a:cxnLst/>
                <a:rect l="l" t="t" r="r" b="b"/>
                <a:pathLst>
                  <a:path w="130" h="72" fill="none" extrusionOk="0">
                    <a:moveTo>
                      <a:pt x="130" y="1"/>
                    </a:moveTo>
                    <a:lnTo>
                      <a:pt x="0"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1"/>
              <p:cNvSpPr/>
              <p:nvPr/>
            </p:nvSpPr>
            <p:spPr>
              <a:xfrm>
                <a:off x="-500499" y="2708056"/>
                <a:ext cx="17001" cy="30275"/>
              </a:xfrm>
              <a:custGeom>
                <a:avLst/>
                <a:gdLst/>
                <a:ahLst/>
                <a:cxnLst/>
                <a:rect l="l" t="t" r="r" b="b"/>
                <a:pathLst>
                  <a:path w="73" h="130" fill="none" extrusionOk="0">
                    <a:moveTo>
                      <a:pt x="73" y="0"/>
                    </a:moveTo>
                    <a:lnTo>
                      <a:pt x="0"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1"/>
              <p:cNvSpPr/>
              <p:nvPr/>
            </p:nvSpPr>
            <p:spPr>
              <a:xfrm>
                <a:off x="-421783" y="1307012"/>
                <a:ext cx="233" cy="1086653"/>
              </a:xfrm>
              <a:custGeom>
                <a:avLst/>
                <a:gdLst/>
                <a:ahLst/>
                <a:cxnLst/>
                <a:rect l="l" t="t" r="r" b="b"/>
                <a:pathLst>
                  <a:path w="1" h="4666" fill="none" extrusionOk="0">
                    <a:moveTo>
                      <a:pt x="1" y="1"/>
                    </a:moveTo>
                    <a:lnTo>
                      <a:pt x="1" y="4665"/>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1"/>
              <p:cNvSpPr/>
              <p:nvPr/>
            </p:nvSpPr>
            <p:spPr>
              <a:xfrm>
                <a:off x="-761564" y="2393427"/>
                <a:ext cx="677936" cy="231257"/>
              </a:xfrm>
              <a:custGeom>
                <a:avLst/>
                <a:gdLst/>
                <a:ahLst/>
                <a:cxnLst/>
                <a:rect l="l" t="t" r="r" b="b"/>
                <a:pathLst>
                  <a:path w="2911" h="993" extrusionOk="0">
                    <a:moveTo>
                      <a:pt x="1460" y="0"/>
                    </a:moveTo>
                    <a:cubicBezTo>
                      <a:pt x="1337" y="0"/>
                      <a:pt x="1215" y="36"/>
                      <a:pt x="1121" y="100"/>
                    </a:cubicBezTo>
                    <a:lnTo>
                      <a:pt x="179" y="754"/>
                    </a:lnTo>
                    <a:cubicBezTo>
                      <a:pt x="0" y="884"/>
                      <a:pt x="29" y="992"/>
                      <a:pt x="259" y="992"/>
                    </a:cubicBezTo>
                    <a:lnTo>
                      <a:pt x="2652" y="992"/>
                    </a:lnTo>
                    <a:cubicBezTo>
                      <a:pt x="2883" y="992"/>
                      <a:pt x="2910" y="884"/>
                      <a:pt x="2731" y="754"/>
                    </a:cubicBezTo>
                    <a:lnTo>
                      <a:pt x="1789" y="100"/>
                    </a:lnTo>
                    <a:cubicBezTo>
                      <a:pt x="1696" y="36"/>
                      <a:pt x="1582" y="0"/>
                      <a:pt x="146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5" name="Google Shape;2275;p51"/>
            <p:cNvSpPr/>
            <p:nvPr/>
          </p:nvSpPr>
          <p:spPr>
            <a:xfrm>
              <a:off x="4000500" y="4872500"/>
              <a:ext cx="5215536" cy="33525"/>
            </a:xfrm>
            <a:custGeom>
              <a:avLst/>
              <a:gdLst/>
              <a:ahLst/>
              <a:cxnLst/>
              <a:rect l="l" t="t" r="r" b="b"/>
              <a:pathLst>
                <a:path w="26050" h="1" fill="none" extrusionOk="0">
                  <a:moveTo>
                    <a:pt x="26050"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1"/>
            <p:cNvSpPr/>
            <p:nvPr/>
          </p:nvSpPr>
          <p:spPr>
            <a:xfrm>
              <a:off x="5022295" y="2678436"/>
              <a:ext cx="2631431" cy="1382511"/>
            </a:xfrm>
            <a:custGeom>
              <a:avLst/>
              <a:gdLst/>
              <a:ahLst/>
              <a:cxnLst/>
              <a:rect l="l" t="t" r="r" b="b"/>
              <a:pathLst>
                <a:path w="11070" h="5816" extrusionOk="0">
                  <a:moveTo>
                    <a:pt x="1" y="0"/>
                  </a:moveTo>
                  <a:lnTo>
                    <a:pt x="1" y="5816"/>
                  </a:lnTo>
                  <a:lnTo>
                    <a:pt x="11069" y="5816"/>
                  </a:lnTo>
                  <a:lnTo>
                    <a:pt x="11069"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1"/>
            <p:cNvSpPr/>
            <p:nvPr/>
          </p:nvSpPr>
          <p:spPr>
            <a:xfrm>
              <a:off x="5603901" y="4424395"/>
              <a:ext cx="1476644" cy="444514"/>
            </a:xfrm>
            <a:custGeom>
              <a:avLst/>
              <a:gdLst/>
              <a:ahLst/>
              <a:cxnLst/>
              <a:rect l="l" t="t" r="r" b="b"/>
              <a:pathLst>
                <a:path w="6212" h="1870" extrusionOk="0">
                  <a:moveTo>
                    <a:pt x="1862" y="1"/>
                  </a:moveTo>
                  <a:lnTo>
                    <a:pt x="1862" y="498"/>
                  </a:lnTo>
                  <a:cubicBezTo>
                    <a:pt x="1862" y="777"/>
                    <a:pt x="1324" y="1209"/>
                    <a:pt x="37" y="1690"/>
                  </a:cubicBezTo>
                  <a:cubicBezTo>
                    <a:pt x="1" y="1740"/>
                    <a:pt x="1" y="1819"/>
                    <a:pt x="1" y="1869"/>
                  </a:cubicBezTo>
                  <a:lnTo>
                    <a:pt x="6211" y="1869"/>
                  </a:lnTo>
                  <a:cubicBezTo>
                    <a:pt x="6211" y="1819"/>
                    <a:pt x="6211" y="1740"/>
                    <a:pt x="6182" y="1690"/>
                  </a:cubicBezTo>
                  <a:cubicBezTo>
                    <a:pt x="4888" y="1209"/>
                    <a:pt x="4350" y="777"/>
                    <a:pt x="4350" y="498"/>
                  </a:cubicBezTo>
                  <a:lnTo>
                    <a:pt x="435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1"/>
            <p:cNvSpPr/>
            <p:nvPr/>
          </p:nvSpPr>
          <p:spPr>
            <a:xfrm>
              <a:off x="4938503" y="4147704"/>
              <a:ext cx="2799015" cy="276930"/>
            </a:xfrm>
            <a:custGeom>
              <a:avLst/>
              <a:gdLst/>
              <a:ahLst/>
              <a:cxnLst/>
              <a:rect l="l" t="t" r="r" b="b"/>
              <a:pathLst>
                <a:path w="11775" h="1165" extrusionOk="0">
                  <a:moveTo>
                    <a:pt x="0" y="1"/>
                  </a:moveTo>
                  <a:lnTo>
                    <a:pt x="0" y="956"/>
                  </a:lnTo>
                  <a:cubicBezTo>
                    <a:pt x="0" y="1072"/>
                    <a:pt x="95" y="1165"/>
                    <a:pt x="209" y="1165"/>
                  </a:cubicBezTo>
                  <a:lnTo>
                    <a:pt x="11567" y="1165"/>
                  </a:lnTo>
                  <a:cubicBezTo>
                    <a:pt x="11681" y="1165"/>
                    <a:pt x="11774" y="1072"/>
                    <a:pt x="11774" y="956"/>
                  </a:cubicBezTo>
                  <a:lnTo>
                    <a:pt x="1177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1"/>
            <p:cNvSpPr/>
            <p:nvPr/>
          </p:nvSpPr>
          <p:spPr>
            <a:xfrm>
              <a:off x="4703466" y="4385173"/>
              <a:ext cx="41361" cy="140486"/>
            </a:xfrm>
            <a:custGeom>
              <a:avLst/>
              <a:gdLst/>
              <a:ahLst/>
              <a:cxnLst/>
              <a:rect l="l" t="t" r="r" b="b"/>
              <a:pathLst>
                <a:path w="174" h="591" extrusionOk="0">
                  <a:moveTo>
                    <a:pt x="1" y="0"/>
                  </a:moveTo>
                  <a:lnTo>
                    <a:pt x="109" y="590"/>
                  </a:lnTo>
                  <a:lnTo>
                    <a:pt x="173" y="590"/>
                  </a:lnTo>
                  <a:lnTo>
                    <a:pt x="66" y="232"/>
                  </a:lnTo>
                  <a:lnTo>
                    <a:pt x="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1"/>
            <p:cNvSpPr/>
            <p:nvPr/>
          </p:nvSpPr>
          <p:spPr>
            <a:xfrm>
              <a:off x="4703466" y="4385173"/>
              <a:ext cx="41361" cy="140486"/>
            </a:xfrm>
            <a:custGeom>
              <a:avLst/>
              <a:gdLst/>
              <a:ahLst/>
              <a:cxnLst/>
              <a:rect l="l" t="t" r="r" b="b"/>
              <a:pathLst>
                <a:path w="174" h="591" fill="none" extrusionOk="0">
                  <a:moveTo>
                    <a:pt x="1" y="0"/>
                  </a:moveTo>
                  <a:lnTo>
                    <a:pt x="66" y="232"/>
                  </a:lnTo>
                  <a:lnTo>
                    <a:pt x="173" y="590"/>
                  </a:lnTo>
                  <a:lnTo>
                    <a:pt x="109" y="59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1"/>
            <p:cNvSpPr/>
            <p:nvPr/>
          </p:nvSpPr>
          <p:spPr>
            <a:xfrm>
              <a:off x="4792369" y="3809446"/>
              <a:ext cx="304267" cy="716215"/>
            </a:xfrm>
            <a:custGeom>
              <a:avLst/>
              <a:gdLst/>
              <a:ahLst/>
              <a:cxnLst/>
              <a:rect l="l" t="t" r="r" b="b"/>
              <a:pathLst>
                <a:path w="1280" h="3013" extrusionOk="0">
                  <a:moveTo>
                    <a:pt x="914" y="0"/>
                  </a:moveTo>
                  <a:lnTo>
                    <a:pt x="619" y="978"/>
                  </a:lnTo>
                  <a:lnTo>
                    <a:pt x="339" y="1891"/>
                  </a:lnTo>
                  <a:lnTo>
                    <a:pt x="72" y="2767"/>
                  </a:lnTo>
                  <a:lnTo>
                    <a:pt x="1" y="3012"/>
                  </a:lnTo>
                  <a:lnTo>
                    <a:pt x="144" y="3012"/>
                  </a:lnTo>
                  <a:cubicBezTo>
                    <a:pt x="167" y="2969"/>
                    <a:pt x="180" y="2926"/>
                    <a:pt x="173" y="2883"/>
                  </a:cubicBezTo>
                  <a:cubicBezTo>
                    <a:pt x="158" y="2760"/>
                    <a:pt x="237" y="2688"/>
                    <a:pt x="317" y="2654"/>
                  </a:cubicBezTo>
                  <a:cubicBezTo>
                    <a:pt x="382" y="2624"/>
                    <a:pt x="417" y="2588"/>
                    <a:pt x="432" y="2531"/>
                  </a:cubicBezTo>
                  <a:lnTo>
                    <a:pt x="432" y="2465"/>
                  </a:lnTo>
                  <a:cubicBezTo>
                    <a:pt x="432" y="2365"/>
                    <a:pt x="525" y="2279"/>
                    <a:pt x="582" y="2250"/>
                  </a:cubicBezTo>
                  <a:cubicBezTo>
                    <a:pt x="612" y="2236"/>
                    <a:pt x="655" y="2222"/>
                    <a:pt x="705" y="2186"/>
                  </a:cubicBezTo>
                  <a:cubicBezTo>
                    <a:pt x="734" y="2150"/>
                    <a:pt x="770" y="2120"/>
                    <a:pt x="820" y="2093"/>
                  </a:cubicBezTo>
                  <a:cubicBezTo>
                    <a:pt x="841" y="2070"/>
                    <a:pt x="864" y="2041"/>
                    <a:pt x="884" y="2007"/>
                  </a:cubicBezTo>
                  <a:cubicBezTo>
                    <a:pt x="914" y="1970"/>
                    <a:pt x="943" y="1941"/>
                    <a:pt x="977" y="1920"/>
                  </a:cubicBezTo>
                  <a:cubicBezTo>
                    <a:pt x="1029" y="1812"/>
                    <a:pt x="1043" y="1696"/>
                    <a:pt x="1036" y="1618"/>
                  </a:cubicBezTo>
                  <a:cubicBezTo>
                    <a:pt x="1020" y="1489"/>
                    <a:pt x="943" y="1265"/>
                    <a:pt x="1115" y="870"/>
                  </a:cubicBezTo>
                  <a:cubicBezTo>
                    <a:pt x="1279" y="475"/>
                    <a:pt x="914" y="0"/>
                    <a:pt x="9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1"/>
            <p:cNvSpPr/>
            <p:nvPr/>
          </p:nvSpPr>
          <p:spPr>
            <a:xfrm>
              <a:off x="4756475" y="3809446"/>
              <a:ext cx="253159" cy="657976"/>
            </a:xfrm>
            <a:custGeom>
              <a:avLst/>
              <a:gdLst/>
              <a:ahLst/>
              <a:cxnLst/>
              <a:rect l="l" t="t" r="r" b="b"/>
              <a:pathLst>
                <a:path w="1065" h="2768" extrusionOk="0">
                  <a:moveTo>
                    <a:pt x="1065" y="0"/>
                  </a:moveTo>
                  <a:lnTo>
                    <a:pt x="1065" y="0"/>
                  </a:lnTo>
                  <a:cubicBezTo>
                    <a:pt x="1064"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223" y="2767"/>
                  </a:lnTo>
                  <a:lnTo>
                    <a:pt x="490" y="1891"/>
                  </a:lnTo>
                  <a:lnTo>
                    <a:pt x="770" y="978"/>
                  </a:lnTo>
                  <a:lnTo>
                    <a:pt x="106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1"/>
            <p:cNvSpPr/>
            <p:nvPr/>
          </p:nvSpPr>
          <p:spPr>
            <a:xfrm>
              <a:off x="4756475" y="3809446"/>
              <a:ext cx="253159" cy="657976"/>
            </a:xfrm>
            <a:custGeom>
              <a:avLst/>
              <a:gdLst/>
              <a:ahLst/>
              <a:cxnLst/>
              <a:rect l="l" t="t" r="r" b="b"/>
              <a:pathLst>
                <a:path w="1065" h="2768" fill="none" extrusionOk="0">
                  <a:moveTo>
                    <a:pt x="223" y="2767"/>
                  </a:moveTo>
                  <a:lnTo>
                    <a:pt x="490" y="1891"/>
                  </a:lnTo>
                  <a:lnTo>
                    <a:pt x="770" y="978"/>
                  </a:lnTo>
                  <a:lnTo>
                    <a:pt x="770" y="978"/>
                  </a:lnTo>
                  <a:lnTo>
                    <a:pt x="1065" y="0"/>
                  </a:lnTo>
                  <a:cubicBezTo>
                    <a:pt x="1065"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173" y="266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1"/>
            <p:cNvSpPr/>
            <p:nvPr/>
          </p:nvSpPr>
          <p:spPr>
            <a:xfrm>
              <a:off x="4787139" y="4443411"/>
              <a:ext cx="22345" cy="82247"/>
            </a:xfrm>
            <a:custGeom>
              <a:avLst/>
              <a:gdLst/>
              <a:ahLst/>
              <a:cxnLst/>
              <a:rect l="l" t="t" r="r" b="b"/>
              <a:pathLst>
                <a:path w="94" h="346" extrusionOk="0">
                  <a:moveTo>
                    <a:pt x="44" y="0"/>
                  </a:moveTo>
                  <a:cubicBezTo>
                    <a:pt x="16" y="107"/>
                    <a:pt x="37" y="237"/>
                    <a:pt x="1" y="345"/>
                  </a:cubicBezTo>
                  <a:lnTo>
                    <a:pt x="23" y="345"/>
                  </a:lnTo>
                  <a:lnTo>
                    <a:pt x="94" y="100"/>
                  </a:lnTo>
                  <a:lnTo>
                    <a:pt x="4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1"/>
            <p:cNvSpPr/>
            <p:nvPr/>
          </p:nvSpPr>
          <p:spPr>
            <a:xfrm>
              <a:off x="4787139" y="4443411"/>
              <a:ext cx="22345" cy="82247"/>
            </a:xfrm>
            <a:custGeom>
              <a:avLst/>
              <a:gdLst/>
              <a:ahLst/>
              <a:cxnLst/>
              <a:rect l="l" t="t" r="r" b="b"/>
              <a:pathLst>
                <a:path w="94" h="346" fill="none" extrusionOk="0">
                  <a:moveTo>
                    <a:pt x="44" y="0"/>
                  </a:moveTo>
                  <a:cubicBezTo>
                    <a:pt x="16" y="107"/>
                    <a:pt x="37" y="237"/>
                    <a:pt x="1" y="345"/>
                  </a:cubicBezTo>
                  <a:lnTo>
                    <a:pt x="23" y="345"/>
                  </a:lnTo>
                  <a:lnTo>
                    <a:pt x="94" y="10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1"/>
            <p:cNvSpPr/>
            <p:nvPr/>
          </p:nvSpPr>
          <p:spPr>
            <a:xfrm>
              <a:off x="4817804" y="4411083"/>
              <a:ext cx="77493" cy="29238"/>
            </a:xfrm>
            <a:custGeom>
              <a:avLst/>
              <a:gdLst/>
              <a:ahLst/>
              <a:cxnLst/>
              <a:rect l="l" t="t" r="r" b="b"/>
              <a:pathLst>
                <a:path w="326" h="123" fill="none" extrusionOk="0">
                  <a:moveTo>
                    <a:pt x="325" y="0"/>
                  </a:moveTo>
                  <a:lnTo>
                    <a:pt x="1" y="12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1"/>
            <p:cNvSpPr/>
            <p:nvPr/>
          </p:nvSpPr>
          <p:spPr>
            <a:xfrm>
              <a:off x="4949493" y="3976792"/>
              <a:ext cx="82247" cy="33041"/>
            </a:xfrm>
            <a:custGeom>
              <a:avLst/>
              <a:gdLst/>
              <a:ahLst/>
              <a:cxnLst/>
              <a:rect l="l" t="t" r="r" b="b"/>
              <a:pathLst>
                <a:path w="346" h="139" fill="none" extrusionOk="0">
                  <a:moveTo>
                    <a:pt x="1" y="138"/>
                  </a:moveTo>
                  <a:lnTo>
                    <a:pt x="346"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1"/>
            <p:cNvSpPr/>
            <p:nvPr/>
          </p:nvSpPr>
          <p:spPr>
            <a:xfrm>
              <a:off x="4879370" y="4185499"/>
              <a:ext cx="133592" cy="53009"/>
            </a:xfrm>
            <a:custGeom>
              <a:avLst/>
              <a:gdLst/>
              <a:ahLst/>
              <a:cxnLst/>
              <a:rect l="l" t="t" r="r" b="b"/>
              <a:pathLst>
                <a:path w="562" h="223" fill="none" extrusionOk="0">
                  <a:moveTo>
                    <a:pt x="1" y="223"/>
                  </a:moveTo>
                  <a:lnTo>
                    <a:pt x="56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1"/>
            <p:cNvSpPr/>
            <p:nvPr/>
          </p:nvSpPr>
          <p:spPr>
            <a:xfrm>
              <a:off x="4811386" y="4137482"/>
              <a:ext cx="61804" cy="121707"/>
            </a:xfrm>
            <a:custGeom>
              <a:avLst/>
              <a:gdLst/>
              <a:ahLst/>
              <a:cxnLst/>
              <a:rect l="l" t="t" r="r" b="b"/>
              <a:pathLst>
                <a:path w="260" h="512" fill="none" extrusionOk="0">
                  <a:moveTo>
                    <a:pt x="259" y="511"/>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1"/>
            <p:cNvSpPr/>
            <p:nvPr/>
          </p:nvSpPr>
          <p:spPr>
            <a:xfrm>
              <a:off x="4899813" y="3968472"/>
              <a:ext cx="39697" cy="73690"/>
            </a:xfrm>
            <a:custGeom>
              <a:avLst/>
              <a:gdLst/>
              <a:ahLst/>
              <a:cxnLst/>
              <a:rect l="l" t="t" r="r" b="b"/>
              <a:pathLst>
                <a:path w="167" h="310" fill="none" extrusionOk="0">
                  <a:moveTo>
                    <a:pt x="167" y="30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1"/>
            <p:cNvSpPr/>
            <p:nvPr/>
          </p:nvSpPr>
          <p:spPr>
            <a:xfrm>
              <a:off x="4541113" y="3831553"/>
              <a:ext cx="290955" cy="694108"/>
            </a:xfrm>
            <a:custGeom>
              <a:avLst/>
              <a:gdLst/>
              <a:ahLst/>
              <a:cxnLst/>
              <a:rect l="l" t="t" r="r" b="b"/>
              <a:pathLst>
                <a:path w="1224" h="2920" extrusionOk="0">
                  <a:moveTo>
                    <a:pt x="0" y="0"/>
                  </a:moveTo>
                  <a:lnTo>
                    <a:pt x="266" y="906"/>
                  </a:lnTo>
                  <a:lnTo>
                    <a:pt x="511" y="1748"/>
                  </a:lnTo>
                  <a:lnTo>
                    <a:pt x="684" y="2329"/>
                  </a:lnTo>
                  <a:lnTo>
                    <a:pt x="749" y="2561"/>
                  </a:lnTo>
                  <a:lnTo>
                    <a:pt x="856" y="2919"/>
                  </a:lnTo>
                  <a:lnTo>
                    <a:pt x="1036" y="2919"/>
                  </a:lnTo>
                  <a:cubicBezTo>
                    <a:pt x="1072" y="2811"/>
                    <a:pt x="1051" y="2681"/>
                    <a:pt x="1079" y="2574"/>
                  </a:cubicBezTo>
                  <a:cubicBezTo>
                    <a:pt x="1086" y="2545"/>
                    <a:pt x="1101" y="2517"/>
                    <a:pt x="1115" y="2495"/>
                  </a:cubicBezTo>
                  <a:cubicBezTo>
                    <a:pt x="1224" y="2316"/>
                    <a:pt x="1158" y="2136"/>
                    <a:pt x="1042" y="2021"/>
                  </a:cubicBezTo>
                  <a:cubicBezTo>
                    <a:pt x="935" y="1905"/>
                    <a:pt x="906" y="1805"/>
                    <a:pt x="992" y="1639"/>
                  </a:cubicBezTo>
                  <a:cubicBezTo>
                    <a:pt x="1058" y="1503"/>
                    <a:pt x="1008" y="1331"/>
                    <a:pt x="942" y="1230"/>
                  </a:cubicBezTo>
                  <a:cubicBezTo>
                    <a:pt x="929" y="1208"/>
                    <a:pt x="922" y="1194"/>
                    <a:pt x="913" y="1187"/>
                  </a:cubicBezTo>
                  <a:cubicBezTo>
                    <a:pt x="835" y="1094"/>
                    <a:pt x="663" y="965"/>
                    <a:pt x="590" y="577"/>
                  </a:cubicBezTo>
                  <a:cubicBezTo>
                    <a:pt x="525" y="180"/>
                    <a:pt x="1" y="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1"/>
            <p:cNvSpPr/>
            <p:nvPr/>
          </p:nvSpPr>
          <p:spPr>
            <a:xfrm>
              <a:off x="4459104" y="3831553"/>
              <a:ext cx="285725" cy="694108"/>
            </a:xfrm>
            <a:custGeom>
              <a:avLst/>
              <a:gdLst/>
              <a:ahLst/>
              <a:cxnLst/>
              <a:rect l="l" t="t" r="r" b="b"/>
              <a:pathLst>
                <a:path w="1202" h="2920" extrusionOk="0">
                  <a:moveTo>
                    <a:pt x="345" y="0"/>
                  </a:moveTo>
                  <a:cubicBezTo>
                    <a:pt x="345" y="0"/>
                    <a:pt x="0" y="439"/>
                    <a:pt x="159" y="799"/>
                  </a:cubicBezTo>
                  <a:cubicBezTo>
                    <a:pt x="309" y="1165"/>
                    <a:pt x="232" y="1374"/>
                    <a:pt x="216" y="1489"/>
                  </a:cubicBezTo>
                  <a:cubicBezTo>
                    <a:pt x="209" y="1603"/>
                    <a:pt x="245" y="1819"/>
                    <a:pt x="395" y="1921"/>
                  </a:cubicBezTo>
                  <a:cubicBezTo>
                    <a:pt x="518" y="1991"/>
                    <a:pt x="561" y="2064"/>
                    <a:pt x="561" y="2164"/>
                  </a:cubicBezTo>
                  <a:cubicBezTo>
                    <a:pt x="604" y="2193"/>
                    <a:pt x="654" y="2236"/>
                    <a:pt x="677" y="2293"/>
                  </a:cubicBezTo>
                  <a:cubicBezTo>
                    <a:pt x="690" y="2322"/>
                    <a:pt x="697" y="2345"/>
                    <a:pt x="697" y="2372"/>
                  </a:cubicBezTo>
                  <a:cubicBezTo>
                    <a:pt x="690" y="2481"/>
                    <a:pt x="727" y="2524"/>
                    <a:pt x="813" y="2561"/>
                  </a:cubicBezTo>
                  <a:cubicBezTo>
                    <a:pt x="899" y="2595"/>
                    <a:pt x="972" y="2667"/>
                    <a:pt x="956" y="2790"/>
                  </a:cubicBezTo>
                  <a:cubicBezTo>
                    <a:pt x="949" y="2833"/>
                    <a:pt x="965" y="2876"/>
                    <a:pt x="985" y="2919"/>
                  </a:cubicBezTo>
                  <a:lnTo>
                    <a:pt x="1201" y="2919"/>
                  </a:lnTo>
                  <a:lnTo>
                    <a:pt x="1094" y="2561"/>
                  </a:lnTo>
                  <a:lnTo>
                    <a:pt x="1029" y="2329"/>
                  </a:lnTo>
                  <a:lnTo>
                    <a:pt x="856" y="1748"/>
                  </a:lnTo>
                  <a:lnTo>
                    <a:pt x="611" y="906"/>
                  </a:lnTo>
                  <a:lnTo>
                    <a:pt x="34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1"/>
            <p:cNvSpPr/>
            <p:nvPr/>
          </p:nvSpPr>
          <p:spPr>
            <a:xfrm>
              <a:off x="4719155" y="4351181"/>
              <a:ext cx="46115" cy="89141"/>
            </a:xfrm>
            <a:custGeom>
              <a:avLst/>
              <a:gdLst/>
              <a:ahLst/>
              <a:cxnLst/>
              <a:rect l="l" t="t" r="r" b="b"/>
              <a:pathLst>
                <a:path w="194" h="375" fill="none" extrusionOk="0">
                  <a:moveTo>
                    <a:pt x="0" y="375"/>
                  </a:moveTo>
                  <a:lnTo>
                    <a:pt x="19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1"/>
            <p:cNvSpPr/>
            <p:nvPr/>
          </p:nvSpPr>
          <p:spPr>
            <a:xfrm>
              <a:off x="4619794" y="4376615"/>
              <a:ext cx="92469" cy="37796"/>
            </a:xfrm>
            <a:custGeom>
              <a:avLst/>
              <a:gdLst/>
              <a:ahLst/>
              <a:cxnLst/>
              <a:rect l="l" t="t" r="r" b="b"/>
              <a:pathLst>
                <a:path w="389" h="159" fill="none" extrusionOk="0">
                  <a:moveTo>
                    <a:pt x="1" y="0"/>
                  </a:moveTo>
                  <a:lnTo>
                    <a:pt x="1" y="0"/>
                  </a:lnTo>
                  <a:lnTo>
                    <a:pt x="346" y="145"/>
                  </a:lnTo>
                  <a:lnTo>
                    <a:pt x="389" y="15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1"/>
            <p:cNvSpPr/>
            <p:nvPr/>
          </p:nvSpPr>
          <p:spPr>
            <a:xfrm>
              <a:off x="4519006" y="3985350"/>
              <a:ext cx="75116" cy="30902"/>
            </a:xfrm>
            <a:custGeom>
              <a:avLst/>
              <a:gdLst/>
              <a:ahLst/>
              <a:cxnLst/>
              <a:rect l="l" t="t" r="r" b="b"/>
              <a:pathLst>
                <a:path w="316" h="130" fill="none" extrusionOk="0">
                  <a:moveTo>
                    <a:pt x="316" y="13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1"/>
            <p:cNvSpPr/>
            <p:nvPr/>
          </p:nvSpPr>
          <p:spPr>
            <a:xfrm>
              <a:off x="4536121" y="4178368"/>
              <a:ext cx="121707" cy="48255"/>
            </a:xfrm>
            <a:custGeom>
              <a:avLst/>
              <a:gdLst/>
              <a:ahLst/>
              <a:cxnLst/>
              <a:rect l="l" t="t" r="r" b="b"/>
              <a:pathLst>
                <a:path w="512" h="203" fill="none" extrusionOk="0">
                  <a:moveTo>
                    <a:pt x="511" y="203"/>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1"/>
            <p:cNvSpPr/>
            <p:nvPr/>
          </p:nvSpPr>
          <p:spPr>
            <a:xfrm>
              <a:off x="4662581" y="4135818"/>
              <a:ext cx="58476" cy="111247"/>
            </a:xfrm>
            <a:custGeom>
              <a:avLst/>
              <a:gdLst/>
              <a:ahLst/>
              <a:cxnLst/>
              <a:rect l="l" t="t" r="r" b="b"/>
              <a:pathLst>
                <a:path w="246" h="468" fill="none" extrusionOk="0">
                  <a:moveTo>
                    <a:pt x="0" y="468"/>
                  </a:moveTo>
                  <a:lnTo>
                    <a:pt x="245"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1"/>
            <p:cNvSpPr/>
            <p:nvPr/>
          </p:nvSpPr>
          <p:spPr>
            <a:xfrm>
              <a:off x="4604343" y="3978694"/>
              <a:ext cx="36132" cy="68460"/>
            </a:xfrm>
            <a:custGeom>
              <a:avLst/>
              <a:gdLst/>
              <a:ahLst/>
              <a:cxnLst/>
              <a:rect l="l" t="t" r="r" b="b"/>
              <a:pathLst>
                <a:path w="152" h="288" fill="none" extrusionOk="0">
                  <a:moveTo>
                    <a:pt x="0" y="287"/>
                  </a:moveTo>
                  <a:lnTo>
                    <a:pt x="152"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1"/>
            <p:cNvSpPr/>
            <p:nvPr/>
          </p:nvSpPr>
          <p:spPr>
            <a:xfrm>
              <a:off x="4413226" y="4241598"/>
              <a:ext cx="280258" cy="284061"/>
            </a:xfrm>
            <a:custGeom>
              <a:avLst/>
              <a:gdLst/>
              <a:ahLst/>
              <a:cxnLst/>
              <a:rect l="l" t="t" r="r" b="b"/>
              <a:pathLst>
                <a:path w="1179" h="1195" fill="none" extrusionOk="0">
                  <a:moveTo>
                    <a:pt x="1158" y="1194"/>
                  </a:moveTo>
                  <a:lnTo>
                    <a:pt x="1178" y="1194"/>
                  </a:lnTo>
                  <a:cubicBezTo>
                    <a:pt x="1158" y="1151"/>
                    <a:pt x="1142" y="1108"/>
                    <a:pt x="1149" y="1065"/>
                  </a:cubicBezTo>
                  <a:cubicBezTo>
                    <a:pt x="1165" y="942"/>
                    <a:pt x="1092" y="870"/>
                    <a:pt x="1006" y="836"/>
                  </a:cubicBezTo>
                  <a:cubicBezTo>
                    <a:pt x="920" y="799"/>
                    <a:pt x="883" y="756"/>
                    <a:pt x="890" y="647"/>
                  </a:cubicBezTo>
                  <a:cubicBezTo>
                    <a:pt x="890" y="620"/>
                    <a:pt x="883" y="597"/>
                    <a:pt x="870" y="568"/>
                  </a:cubicBezTo>
                  <a:cubicBezTo>
                    <a:pt x="847" y="511"/>
                    <a:pt x="797" y="468"/>
                    <a:pt x="754" y="439"/>
                  </a:cubicBezTo>
                  <a:cubicBezTo>
                    <a:pt x="754" y="439"/>
                    <a:pt x="747" y="432"/>
                    <a:pt x="740" y="432"/>
                  </a:cubicBezTo>
                  <a:cubicBezTo>
                    <a:pt x="683" y="396"/>
                    <a:pt x="561" y="375"/>
                    <a:pt x="438" y="189"/>
                  </a:cubicBezTo>
                  <a:cubicBezTo>
                    <a:pt x="309" y="1"/>
                    <a:pt x="0" y="30"/>
                    <a:pt x="0" y="30"/>
                  </a:cubicBezTo>
                  <a:lnTo>
                    <a:pt x="345" y="432"/>
                  </a:lnTo>
                  <a:lnTo>
                    <a:pt x="977" y="1181"/>
                  </a:lnTo>
                  <a:lnTo>
                    <a:pt x="985" y="99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1"/>
            <p:cNvSpPr/>
            <p:nvPr/>
          </p:nvSpPr>
          <p:spPr>
            <a:xfrm>
              <a:off x="4394210" y="4248491"/>
              <a:ext cx="294283" cy="277168"/>
            </a:xfrm>
            <a:custGeom>
              <a:avLst/>
              <a:gdLst/>
              <a:ahLst/>
              <a:cxnLst/>
              <a:rect l="l" t="t" r="r" b="b"/>
              <a:pathLst>
                <a:path w="1238" h="1166" fill="none" extrusionOk="0">
                  <a:moveTo>
                    <a:pt x="1065" y="970"/>
                  </a:moveTo>
                  <a:lnTo>
                    <a:pt x="1057" y="1152"/>
                  </a:lnTo>
                  <a:lnTo>
                    <a:pt x="425" y="403"/>
                  </a:lnTo>
                  <a:lnTo>
                    <a:pt x="80" y="1"/>
                  </a:lnTo>
                  <a:cubicBezTo>
                    <a:pt x="80" y="1"/>
                    <a:pt x="1" y="303"/>
                    <a:pt x="166" y="462"/>
                  </a:cubicBezTo>
                  <a:cubicBezTo>
                    <a:pt x="323" y="612"/>
                    <a:pt x="332" y="734"/>
                    <a:pt x="353" y="798"/>
                  </a:cubicBezTo>
                  <a:cubicBezTo>
                    <a:pt x="375" y="863"/>
                    <a:pt x="446" y="964"/>
                    <a:pt x="548" y="979"/>
                  </a:cubicBezTo>
                  <a:cubicBezTo>
                    <a:pt x="648" y="993"/>
                    <a:pt x="691" y="1036"/>
                    <a:pt x="705" y="1122"/>
                  </a:cubicBezTo>
                  <a:cubicBezTo>
                    <a:pt x="712" y="1136"/>
                    <a:pt x="720" y="1152"/>
                    <a:pt x="727" y="1165"/>
                  </a:cubicBezTo>
                  <a:lnTo>
                    <a:pt x="1072" y="1165"/>
                  </a:lnTo>
                  <a:lnTo>
                    <a:pt x="1238" y="116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1"/>
            <p:cNvSpPr/>
            <p:nvPr/>
          </p:nvSpPr>
          <p:spPr>
            <a:xfrm>
              <a:off x="4645228" y="4522092"/>
              <a:ext cx="4041" cy="3566"/>
            </a:xfrm>
            <a:custGeom>
              <a:avLst/>
              <a:gdLst/>
              <a:ahLst/>
              <a:cxnLst/>
              <a:rect l="l" t="t" r="r" b="b"/>
              <a:pathLst>
                <a:path w="17" h="15" fill="none" extrusionOk="0">
                  <a:moveTo>
                    <a:pt x="16" y="14"/>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1"/>
            <p:cNvSpPr/>
            <p:nvPr/>
          </p:nvSpPr>
          <p:spPr>
            <a:xfrm>
              <a:off x="4647368" y="4465518"/>
              <a:ext cx="1902" cy="13787"/>
            </a:xfrm>
            <a:custGeom>
              <a:avLst/>
              <a:gdLst/>
              <a:ahLst/>
              <a:cxnLst/>
              <a:rect l="l" t="t" r="r" b="b"/>
              <a:pathLst>
                <a:path w="8" h="58" fill="none" extrusionOk="0">
                  <a:moveTo>
                    <a:pt x="7" y="0"/>
                  </a:moveTo>
                  <a:lnTo>
                    <a:pt x="0" y="5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1"/>
            <p:cNvSpPr/>
            <p:nvPr/>
          </p:nvSpPr>
          <p:spPr>
            <a:xfrm>
              <a:off x="4578908" y="4509731"/>
              <a:ext cx="56337" cy="2377"/>
            </a:xfrm>
            <a:custGeom>
              <a:avLst/>
              <a:gdLst/>
              <a:ahLst/>
              <a:cxnLst/>
              <a:rect l="l" t="t" r="r" b="b"/>
              <a:pathLst>
                <a:path w="237" h="10" fill="none" extrusionOk="0">
                  <a:moveTo>
                    <a:pt x="237" y="1"/>
                  </a:moveTo>
                  <a:lnTo>
                    <a:pt x="0"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1"/>
            <p:cNvSpPr/>
            <p:nvPr/>
          </p:nvSpPr>
          <p:spPr>
            <a:xfrm>
              <a:off x="4436997" y="4332164"/>
              <a:ext cx="46591" cy="238"/>
            </a:xfrm>
            <a:custGeom>
              <a:avLst/>
              <a:gdLst/>
              <a:ahLst/>
              <a:cxnLst/>
              <a:rect l="l" t="t" r="r" b="b"/>
              <a:pathLst>
                <a:path w="196" h="1" fill="none" extrusionOk="0">
                  <a:moveTo>
                    <a:pt x="195" y="1"/>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a:off x="4489768" y="4426059"/>
              <a:ext cx="73690" cy="4041"/>
            </a:xfrm>
            <a:custGeom>
              <a:avLst/>
              <a:gdLst/>
              <a:ahLst/>
              <a:cxnLst/>
              <a:rect l="l" t="t" r="r" b="b"/>
              <a:pathLst>
                <a:path w="310" h="17" fill="none" extrusionOk="0">
                  <a:moveTo>
                    <a:pt x="310" y="1"/>
                  </a:moveTo>
                  <a:lnTo>
                    <a:pt x="1"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p:nvPr/>
          </p:nvSpPr>
          <p:spPr>
            <a:xfrm>
              <a:off x="4570113" y="4364730"/>
              <a:ext cx="5705" cy="70362"/>
            </a:xfrm>
            <a:custGeom>
              <a:avLst/>
              <a:gdLst/>
              <a:ahLst/>
              <a:cxnLst/>
              <a:rect l="l" t="t" r="r" b="b"/>
              <a:pathLst>
                <a:path w="24" h="296" fill="none" extrusionOk="0">
                  <a:moveTo>
                    <a:pt x="1" y="295"/>
                  </a:moveTo>
                  <a:lnTo>
                    <a:pt x="2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1"/>
            <p:cNvSpPr/>
            <p:nvPr/>
          </p:nvSpPr>
          <p:spPr>
            <a:xfrm>
              <a:off x="4495235" y="4301500"/>
              <a:ext cx="1902" cy="42787"/>
            </a:xfrm>
            <a:custGeom>
              <a:avLst/>
              <a:gdLst/>
              <a:ahLst/>
              <a:cxnLst/>
              <a:rect l="l" t="t" r="r" b="b"/>
              <a:pathLst>
                <a:path w="8" h="180" fill="none" extrusionOk="0">
                  <a:moveTo>
                    <a:pt x="0" y="180"/>
                  </a:moveTo>
                  <a:lnTo>
                    <a:pt x="7"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1"/>
            <p:cNvSpPr/>
            <p:nvPr/>
          </p:nvSpPr>
          <p:spPr>
            <a:xfrm>
              <a:off x="4870812" y="4248491"/>
              <a:ext cx="254823" cy="277168"/>
            </a:xfrm>
            <a:custGeom>
              <a:avLst/>
              <a:gdLst/>
              <a:ahLst/>
              <a:cxnLst/>
              <a:rect l="l" t="t" r="r" b="b"/>
              <a:pathLst>
                <a:path w="1072" h="1166" extrusionOk="0">
                  <a:moveTo>
                    <a:pt x="1001" y="1"/>
                  </a:moveTo>
                  <a:lnTo>
                    <a:pt x="647" y="403"/>
                  </a:lnTo>
                  <a:lnTo>
                    <a:pt x="339" y="777"/>
                  </a:lnTo>
                  <a:lnTo>
                    <a:pt x="332" y="784"/>
                  </a:lnTo>
                  <a:lnTo>
                    <a:pt x="23" y="1143"/>
                  </a:lnTo>
                  <a:lnTo>
                    <a:pt x="16" y="1152"/>
                  </a:lnTo>
                  <a:lnTo>
                    <a:pt x="0" y="1165"/>
                  </a:lnTo>
                  <a:lnTo>
                    <a:pt x="354" y="1165"/>
                  </a:lnTo>
                  <a:cubicBezTo>
                    <a:pt x="361" y="1152"/>
                    <a:pt x="361" y="1136"/>
                    <a:pt x="368" y="1122"/>
                  </a:cubicBezTo>
                  <a:cubicBezTo>
                    <a:pt x="389" y="1036"/>
                    <a:pt x="425" y="993"/>
                    <a:pt x="527" y="979"/>
                  </a:cubicBezTo>
                  <a:cubicBezTo>
                    <a:pt x="627" y="964"/>
                    <a:pt x="699" y="863"/>
                    <a:pt x="720" y="798"/>
                  </a:cubicBezTo>
                  <a:cubicBezTo>
                    <a:pt x="742" y="734"/>
                    <a:pt x="749" y="612"/>
                    <a:pt x="906" y="462"/>
                  </a:cubicBezTo>
                  <a:cubicBezTo>
                    <a:pt x="1072" y="303"/>
                    <a:pt x="1001" y="1"/>
                    <a:pt x="10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4870812" y="4522092"/>
              <a:ext cx="3803" cy="3566"/>
            </a:xfrm>
            <a:custGeom>
              <a:avLst/>
              <a:gdLst/>
              <a:ahLst/>
              <a:cxnLst/>
              <a:rect l="l" t="t" r="r" b="b"/>
              <a:pathLst>
                <a:path w="16" h="15" extrusionOk="0">
                  <a:moveTo>
                    <a:pt x="16" y="1"/>
                  </a:moveTo>
                  <a:lnTo>
                    <a:pt x="0" y="14"/>
                  </a:lnTo>
                  <a:cubicBezTo>
                    <a:pt x="9" y="7"/>
                    <a:pt x="9" y="7"/>
                    <a:pt x="1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4826599" y="4248016"/>
              <a:ext cx="282160" cy="277643"/>
            </a:xfrm>
            <a:custGeom>
              <a:avLst/>
              <a:gdLst/>
              <a:ahLst/>
              <a:cxnLst/>
              <a:rect l="l" t="t" r="r" b="b"/>
              <a:pathLst>
                <a:path w="1187" h="1168" extrusionOk="0">
                  <a:moveTo>
                    <a:pt x="1132" y="1"/>
                  </a:moveTo>
                  <a:cubicBezTo>
                    <a:pt x="1060" y="1"/>
                    <a:pt x="932" y="11"/>
                    <a:pt x="833" y="75"/>
                  </a:cubicBezTo>
                  <a:cubicBezTo>
                    <a:pt x="806" y="139"/>
                    <a:pt x="756" y="196"/>
                    <a:pt x="690" y="239"/>
                  </a:cubicBezTo>
                  <a:cubicBezTo>
                    <a:pt x="683" y="239"/>
                    <a:pt x="683" y="239"/>
                    <a:pt x="676" y="248"/>
                  </a:cubicBezTo>
                  <a:cubicBezTo>
                    <a:pt x="640" y="291"/>
                    <a:pt x="597" y="319"/>
                    <a:pt x="561" y="341"/>
                  </a:cubicBezTo>
                  <a:cubicBezTo>
                    <a:pt x="511" y="377"/>
                    <a:pt x="468" y="391"/>
                    <a:pt x="438" y="405"/>
                  </a:cubicBezTo>
                  <a:cubicBezTo>
                    <a:pt x="381" y="434"/>
                    <a:pt x="288" y="520"/>
                    <a:pt x="288" y="620"/>
                  </a:cubicBezTo>
                  <a:lnTo>
                    <a:pt x="288" y="686"/>
                  </a:lnTo>
                  <a:cubicBezTo>
                    <a:pt x="273" y="743"/>
                    <a:pt x="238" y="779"/>
                    <a:pt x="173" y="809"/>
                  </a:cubicBezTo>
                  <a:cubicBezTo>
                    <a:pt x="93" y="843"/>
                    <a:pt x="14" y="915"/>
                    <a:pt x="29" y="1038"/>
                  </a:cubicBezTo>
                  <a:cubicBezTo>
                    <a:pt x="36" y="1081"/>
                    <a:pt x="23" y="1124"/>
                    <a:pt x="0" y="1167"/>
                  </a:cubicBezTo>
                  <a:lnTo>
                    <a:pt x="186" y="1167"/>
                  </a:lnTo>
                  <a:cubicBezTo>
                    <a:pt x="195" y="1160"/>
                    <a:pt x="195" y="1160"/>
                    <a:pt x="202" y="1154"/>
                  </a:cubicBezTo>
                  <a:lnTo>
                    <a:pt x="209" y="1145"/>
                  </a:lnTo>
                  <a:lnTo>
                    <a:pt x="518" y="786"/>
                  </a:lnTo>
                  <a:lnTo>
                    <a:pt x="525" y="779"/>
                  </a:lnTo>
                  <a:lnTo>
                    <a:pt x="833" y="405"/>
                  </a:lnTo>
                  <a:lnTo>
                    <a:pt x="1187" y="3"/>
                  </a:lnTo>
                  <a:cubicBezTo>
                    <a:pt x="1187" y="3"/>
                    <a:pt x="1166" y="1"/>
                    <a:pt x="11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4870812" y="4465518"/>
              <a:ext cx="3803" cy="56812"/>
            </a:xfrm>
            <a:custGeom>
              <a:avLst/>
              <a:gdLst/>
              <a:ahLst/>
              <a:cxnLst/>
              <a:rect l="l" t="t" r="r" b="b"/>
              <a:pathLst>
                <a:path w="16" h="239" fill="none" extrusionOk="0">
                  <a:moveTo>
                    <a:pt x="16" y="239"/>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4884837" y="4509731"/>
              <a:ext cx="56337" cy="2377"/>
            </a:xfrm>
            <a:custGeom>
              <a:avLst/>
              <a:gdLst/>
              <a:ahLst/>
              <a:cxnLst/>
              <a:rect l="l" t="t" r="r" b="b"/>
              <a:pathLst>
                <a:path w="237" h="10" fill="none" extrusionOk="0">
                  <a:moveTo>
                    <a:pt x="0" y="1"/>
                  </a:moveTo>
                  <a:lnTo>
                    <a:pt x="236"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1"/>
            <p:cNvSpPr/>
            <p:nvPr/>
          </p:nvSpPr>
          <p:spPr>
            <a:xfrm>
              <a:off x="5036970" y="4332164"/>
              <a:ext cx="46115" cy="238"/>
            </a:xfrm>
            <a:custGeom>
              <a:avLst/>
              <a:gdLst/>
              <a:ahLst/>
              <a:cxnLst/>
              <a:rect l="l" t="t" r="r" b="b"/>
              <a:pathLst>
                <a:path w="194" h="1" fill="none" extrusionOk="0">
                  <a:moveTo>
                    <a:pt x="0" y="1"/>
                  </a:moveTo>
                  <a:lnTo>
                    <a:pt x="193"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1"/>
            <p:cNvSpPr/>
            <p:nvPr/>
          </p:nvSpPr>
          <p:spPr>
            <a:xfrm>
              <a:off x="4956387" y="4426059"/>
              <a:ext cx="73690" cy="4041"/>
            </a:xfrm>
            <a:custGeom>
              <a:avLst/>
              <a:gdLst/>
              <a:ahLst/>
              <a:cxnLst/>
              <a:rect l="l" t="t" r="r" b="b"/>
              <a:pathLst>
                <a:path w="310" h="17" fill="none" extrusionOk="0">
                  <a:moveTo>
                    <a:pt x="1" y="1"/>
                  </a:moveTo>
                  <a:lnTo>
                    <a:pt x="310"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4944502" y="4364730"/>
              <a:ext cx="5230" cy="70362"/>
            </a:xfrm>
            <a:custGeom>
              <a:avLst/>
              <a:gdLst/>
              <a:ahLst/>
              <a:cxnLst/>
              <a:rect l="l" t="t" r="r" b="b"/>
              <a:pathLst>
                <a:path w="22" h="296" fill="none" extrusionOk="0">
                  <a:moveTo>
                    <a:pt x="22" y="295"/>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1"/>
            <p:cNvSpPr/>
            <p:nvPr/>
          </p:nvSpPr>
          <p:spPr>
            <a:xfrm>
              <a:off x="5022945" y="4301500"/>
              <a:ext cx="1902" cy="42787"/>
            </a:xfrm>
            <a:custGeom>
              <a:avLst/>
              <a:gdLst/>
              <a:ahLst/>
              <a:cxnLst/>
              <a:rect l="l" t="t" r="r" b="b"/>
              <a:pathLst>
                <a:path w="8" h="180" fill="none" extrusionOk="0">
                  <a:moveTo>
                    <a:pt x="7" y="18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1"/>
            <p:cNvSpPr/>
            <p:nvPr/>
          </p:nvSpPr>
          <p:spPr>
            <a:xfrm>
              <a:off x="4541113" y="4525420"/>
              <a:ext cx="439523" cy="292143"/>
            </a:xfrm>
            <a:custGeom>
              <a:avLst/>
              <a:gdLst/>
              <a:ahLst/>
              <a:cxnLst/>
              <a:rect l="l" t="t" r="r" b="b"/>
              <a:pathLst>
                <a:path w="1849" h="1229" extrusionOk="0">
                  <a:moveTo>
                    <a:pt x="0" y="0"/>
                  </a:moveTo>
                  <a:lnTo>
                    <a:pt x="152" y="849"/>
                  </a:lnTo>
                  <a:lnTo>
                    <a:pt x="152" y="856"/>
                  </a:lnTo>
                  <a:lnTo>
                    <a:pt x="223" y="1229"/>
                  </a:lnTo>
                  <a:lnTo>
                    <a:pt x="835" y="1229"/>
                  </a:lnTo>
                  <a:lnTo>
                    <a:pt x="835" y="849"/>
                  </a:lnTo>
                  <a:lnTo>
                    <a:pt x="1008" y="849"/>
                  </a:lnTo>
                  <a:lnTo>
                    <a:pt x="1008" y="1229"/>
                  </a:lnTo>
                  <a:lnTo>
                    <a:pt x="1619" y="1229"/>
                  </a:lnTo>
                  <a:lnTo>
                    <a:pt x="1689" y="849"/>
                  </a:lnTo>
                  <a:lnTo>
                    <a:pt x="184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4536121" y="4727234"/>
              <a:ext cx="41361" cy="220356"/>
            </a:xfrm>
            <a:custGeom>
              <a:avLst/>
              <a:gdLst/>
              <a:ahLst/>
              <a:cxnLst/>
              <a:rect l="l" t="t" r="r" b="b"/>
              <a:pathLst>
                <a:path w="174" h="927" extrusionOk="0">
                  <a:moveTo>
                    <a:pt x="1" y="0"/>
                  </a:moveTo>
                  <a:lnTo>
                    <a:pt x="1" y="926"/>
                  </a:lnTo>
                  <a:lnTo>
                    <a:pt x="173" y="926"/>
                  </a:lnTo>
                  <a:lnTo>
                    <a:pt x="173" y="7"/>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1"/>
            <p:cNvSpPr/>
            <p:nvPr/>
          </p:nvSpPr>
          <p:spPr>
            <a:xfrm>
              <a:off x="4942600"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4780484" y="4817325"/>
              <a:ext cx="162355" cy="38033"/>
            </a:xfrm>
            <a:custGeom>
              <a:avLst/>
              <a:gdLst/>
              <a:ahLst/>
              <a:cxnLst/>
              <a:rect l="l" t="t" r="r" b="b"/>
              <a:pathLst>
                <a:path w="683" h="160" extrusionOk="0">
                  <a:moveTo>
                    <a:pt x="1" y="1"/>
                  </a:moveTo>
                  <a:lnTo>
                    <a:pt x="1" y="159"/>
                  </a:lnTo>
                  <a:lnTo>
                    <a:pt x="682" y="159"/>
                  </a:lnTo>
                  <a:lnTo>
                    <a:pt x="68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4577244" y="4817325"/>
              <a:ext cx="162592" cy="38033"/>
            </a:xfrm>
            <a:custGeom>
              <a:avLst/>
              <a:gdLst/>
              <a:ahLst/>
              <a:cxnLst/>
              <a:rect l="l" t="t" r="r" b="b"/>
              <a:pathLst>
                <a:path w="684" h="160" extrusionOk="0">
                  <a:moveTo>
                    <a:pt x="0" y="1"/>
                  </a:moveTo>
                  <a:lnTo>
                    <a:pt x="0" y="159"/>
                  </a:lnTo>
                  <a:lnTo>
                    <a:pt x="683" y="159"/>
                  </a:lnTo>
                  <a:lnTo>
                    <a:pt x="68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4739598"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1" name="Google Shape;2331;p51"/>
            <p:cNvGrpSpPr/>
            <p:nvPr/>
          </p:nvGrpSpPr>
          <p:grpSpPr>
            <a:xfrm>
              <a:off x="6982782" y="1882079"/>
              <a:ext cx="1613232" cy="3052355"/>
              <a:chOff x="3887096" y="2214803"/>
              <a:chExt cx="1478131" cy="2796734"/>
            </a:xfrm>
          </p:grpSpPr>
          <p:sp>
            <p:nvSpPr>
              <p:cNvPr id="2332" name="Google Shape;2332;p51"/>
              <p:cNvSpPr/>
              <p:nvPr/>
            </p:nvSpPr>
            <p:spPr>
              <a:xfrm>
                <a:off x="5043610" y="3156595"/>
                <a:ext cx="221243" cy="221243"/>
              </a:xfrm>
              <a:custGeom>
                <a:avLst/>
                <a:gdLst/>
                <a:ahLst/>
                <a:cxnLst/>
                <a:rect l="l" t="t" r="r" b="b"/>
                <a:pathLst>
                  <a:path w="950" h="950" extrusionOk="0">
                    <a:moveTo>
                      <a:pt x="777" y="1"/>
                    </a:moveTo>
                    <a:cubicBezTo>
                      <a:pt x="525" y="72"/>
                      <a:pt x="187" y="101"/>
                      <a:pt x="187" y="101"/>
                    </a:cubicBezTo>
                    <a:lnTo>
                      <a:pt x="173" y="65"/>
                    </a:lnTo>
                    <a:cubicBezTo>
                      <a:pt x="144" y="72"/>
                      <a:pt x="101" y="87"/>
                      <a:pt x="58" y="94"/>
                    </a:cubicBezTo>
                    <a:cubicBezTo>
                      <a:pt x="23" y="158"/>
                      <a:pt x="1" y="230"/>
                      <a:pt x="8" y="310"/>
                    </a:cubicBezTo>
                    <a:lnTo>
                      <a:pt x="66" y="950"/>
                    </a:lnTo>
                    <a:lnTo>
                      <a:pt x="73" y="950"/>
                    </a:lnTo>
                    <a:lnTo>
                      <a:pt x="936" y="877"/>
                    </a:lnTo>
                    <a:lnTo>
                      <a:pt x="949" y="877"/>
                    </a:lnTo>
                    <a:lnTo>
                      <a:pt x="893" y="237"/>
                    </a:lnTo>
                    <a:cubicBezTo>
                      <a:pt x="886" y="144"/>
                      <a:pt x="843" y="58"/>
                      <a:pt x="77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5159355" y="3452827"/>
                <a:ext cx="204242" cy="1190521"/>
              </a:xfrm>
              <a:custGeom>
                <a:avLst/>
                <a:gdLst/>
                <a:ahLst/>
                <a:cxnLst/>
                <a:rect l="l" t="t" r="r" b="b"/>
                <a:pathLst>
                  <a:path w="877" h="5112" extrusionOk="0">
                    <a:moveTo>
                      <a:pt x="466" y="0"/>
                    </a:moveTo>
                    <a:lnTo>
                      <a:pt x="44" y="37"/>
                    </a:lnTo>
                    <a:lnTo>
                      <a:pt x="0" y="37"/>
                    </a:lnTo>
                    <a:lnTo>
                      <a:pt x="21" y="288"/>
                    </a:lnTo>
                    <a:lnTo>
                      <a:pt x="402" y="4967"/>
                    </a:lnTo>
                    <a:lnTo>
                      <a:pt x="402" y="4976"/>
                    </a:lnTo>
                    <a:cubicBezTo>
                      <a:pt x="409" y="4976"/>
                      <a:pt x="423" y="4976"/>
                      <a:pt x="439" y="4982"/>
                    </a:cubicBezTo>
                    <a:cubicBezTo>
                      <a:pt x="482" y="4989"/>
                      <a:pt x="518" y="5019"/>
                      <a:pt x="539" y="5053"/>
                    </a:cubicBezTo>
                    <a:cubicBezTo>
                      <a:pt x="539" y="5053"/>
                      <a:pt x="618" y="4995"/>
                      <a:pt x="706" y="4995"/>
                    </a:cubicBezTo>
                    <a:cubicBezTo>
                      <a:pt x="766" y="4995"/>
                      <a:pt x="830" y="5022"/>
                      <a:pt x="877" y="5112"/>
                    </a:cubicBezTo>
                    <a:lnTo>
                      <a:pt x="46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1"/>
              <p:cNvSpPr/>
              <p:nvPr/>
            </p:nvSpPr>
            <p:spPr>
              <a:xfrm>
                <a:off x="5068995" y="3461211"/>
                <a:ext cx="184214" cy="1198672"/>
              </a:xfrm>
              <a:custGeom>
                <a:avLst/>
                <a:gdLst/>
                <a:ahLst/>
                <a:cxnLst/>
                <a:rect l="l" t="t" r="r" b="b"/>
                <a:pathLst>
                  <a:path w="791" h="5147" extrusionOk="0">
                    <a:moveTo>
                      <a:pt x="388" y="1"/>
                    </a:moveTo>
                    <a:lnTo>
                      <a:pt x="7" y="37"/>
                    </a:lnTo>
                    <a:lnTo>
                      <a:pt x="0" y="37"/>
                    </a:lnTo>
                    <a:lnTo>
                      <a:pt x="409" y="5147"/>
                    </a:lnTo>
                    <a:cubicBezTo>
                      <a:pt x="409" y="5147"/>
                      <a:pt x="460" y="5002"/>
                      <a:pt x="556" y="5002"/>
                    </a:cubicBezTo>
                    <a:cubicBezTo>
                      <a:pt x="562" y="5002"/>
                      <a:pt x="568" y="5002"/>
                      <a:pt x="575" y="5003"/>
                    </a:cubicBezTo>
                    <a:cubicBezTo>
                      <a:pt x="601" y="4953"/>
                      <a:pt x="682" y="4930"/>
                      <a:pt x="760" y="4930"/>
                    </a:cubicBezTo>
                    <a:cubicBezTo>
                      <a:pt x="770" y="4930"/>
                      <a:pt x="780" y="4930"/>
                      <a:pt x="790" y="4931"/>
                    </a:cubicBezTo>
                    <a:lnTo>
                      <a:pt x="409" y="252"/>
                    </a:ln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1"/>
              <p:cNvSpPr/>
              <p:nvPr/>
            </p:nvSpPr>
            <p:spPr>
              <a:xfrm>
                <a:off x="5053624" y="3360837"/>
                <a:ext cx="221243" cy="108991"/>
              </a:xfrm>
              <a:custGeom>
                <a:avLst/>
                <a:gdLst/>
                <a:ahLst/>
                <a:cxnLst/>
                <a:rect l="l" t="t" r="r" b="b"/>
                <a:pathLst>
                  <a:path w="950" h="468" extrusionOk="0">
                    <a:moveTo>
                      <a:pt x="893" y="0"/>
                    </a:moveTo>
                    <a:lnTo>
                      <a:pt x="30" y="73"/>
                    </a:lnTo>
                    <a:lnTo>
                      <a:pt x="23" y="73"/>
                    </a:lnTo>
                    <a:cubicBezTo>
                      <a:pt x="8" y="73"/>
                      <a:pt x="1" y="87"/>
                      <a:pt x="1" y="100"/>
                    </a:cubicBezTo>
                    <a:lnTo>
                      <a:pt x="30" y="438"/>
                    </a:lnTo>
                    <a:cubicBezTo>
                      <a:pt x="30" y="454"/>
                      <a:pt x="44" y="468"/>
                      <a:pt x="58" y="468"/>
                    </a:cubicBezTo>
                    <a:lnTo>
                      <a:pt x="73" y="468"/>
                    </a:lnTo>
                    <a:lnTo>
                      <a:pt x="454" y="432"/>
                    </a:lnTo>
                    <a:lnTo>
                      <a:pt x="498" y="432"/>
                    </a:lnTo>
                    <a:lnTo>
                      <a:pt x="920" y="395"/>
                    </a:lnTo>
                    <a:lnTo>
                      <a:pt x="929" y="395"/>
                    </a:lnTo>
                    <a:cubicBezTo>
                      <a:pt x="943" y="395"/>
                      <a:pt x="950" y="382"/>
                      <a:pt x="950" y="368"/>
                    </a:cubicBezTo>
                    <a:lnTo>
                      <a:pt x="920" y="23"/>
                    </a:lnTo>
                    <a:cubicBezTo>
                      <a:pt x="920" y="7"/>
                      <a:pt x="913" y="0"/>
                      <a:pt x="90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5164245" y="4609108"/>
                <a:ext cx="200982" cy="238477"/>
              </a:xfrm>
              <a:custGeom>
                <a:avLst/>
                <a:gdLst/>
                <a:ahLst/>
                <a:cxnLst/>
                <a:rect l="l" t="t" r="r" b="b"/>
                <a:pathLst>
                  <a:path w="863" h="1024" extrusionOk="0">
                    <a:moveTo>
                      <a:pt x="351" y="1"/>
                    </a:moveTo>
                    <a:cubicBezTo>
                      <a:pt x="273" y="1"/>
                      <a:pt x="192" y="24"/>
                      <a:pt x="166" y="74"/>
                    </a:cubicBezTo>
                    <a:cubicBezTo>
                      <a:pt x="159" y="73"/>
                      <a:pt x="153" y="73"/>
                      <a:pt x="147" y="73"/>
                    </a:cubicBezTo>
                    <a:cubicBezTo>
                      <a:pt x="51" y="73"/>
                      <a:pt x="0" y="218"/>
                      <a:pt x="0" y="218"/>
                    </a:cubicBezTo>
                    <a:lnTo>
                      <a:pt x="295" y="1023"/>
                    </a:lnTo>
                    <a:cubicBezTo>
                      <a:pt x="372" y="998"/>
                      <a:pt x="441" y="988"/>
                      <a:pt x="501" y="988"/>
                    </a:cubicBezTo>
                    <a:cubicBezTo>
                      <a:pt x="576" y="988"/>
                      <a:pt x="639" y="1003"/>
                      <a:pt x="690" y="1023"/>
                    </a:cubicBezTo>
                    <a:lnTo>
                      <a:pt x="863" y="147"/>
                    </a:lnTo>
                    <a:lnTo>
                      <a:pt x="856" y="147"/>
                    </a:lnTo>
                    <a:cubicBezTo>
                      <a:pt x="809" y="57"/>
                      <a:pt x="745" y="30"/>
                      <a:pt x="685" y="30"/>
                    </a:cubicBezTo>
                    <a:cubicBezTo>
                      <a:pt x="597" y="30"/>
                      <a:pt x="518" y="88"/>
                      <a:pt x="518" y="88"/>
                    </a:cubicBezTo>
                    <a:cubicBezTo>
                      <a:pt x="497" y="54"/>
                      <a:pt x="461" y="24"/>
                      <a:pt x="418" y="17"/>
                    </a:cubicBezTo>
                    <a:cubicBezTo>
                      <a:pt x="402" y="11"/>
                      <a:pt x="388" y="11"/>
                      <a:pt x="381" y="11"/>
                    </a:cubicBezTo>
                    <a:lnTo>
                      <a:pt x="381" y="2"/>
                    </a:lnTo>
                    <a:cubicBezTo>
                      <a:pt x="371" y="1"/>
                      <a:pt x="361" y="1"/>
                      <a:pt x="35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5232947" y="4838967"/>
                <a:ext cx="92223" cy="170939"/>
              </a:xfrm>
              <a:custGeom>
                <a:avLst/>
                <a:gdLst/>
                <a:ahLst/>
                <a:cxnLst/>
                <a:rect l="l" t="t" r="r" b="b"/>
                <a:pathLst>
                  <a:path w="396" h="734" extrusionOk="0">
                    <a:moveTo>
                      <a:pt x="206" y="1"/>
                    </a:moveTo>
                    <a:cubicBezTo>
                      <a:pt x="146" y="1"/>
                      <a:pt x="77" y="11"/>
                      <a:pt x="0" y="36"/>
                    </a:cubicBezTo>
                    <a:lnTo>
                      <a:pt x="259" y="733"/>
                    </a:lnTo>
                    <a:lnTo>
                      <a:pt x="395" y="36"/>
                    </a:lnTo>
                    <a:cubicBezTo>
                      <a:pt x="344" y="16"/>
                      <a:pt x="281" y="1"/>
                      <a:pt x="2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4305593" y="3397866"/>
                <a:ext cx="134143" cy="368661"/>
              </a:xfrm>
              <a:custGeom>
                <a:avLst/>
                <a:gdLst/>
                <a:ahLst/>
                <a:cxnLst/>
                <a:rect l="l" t="t" r="r" b="b"/>
                <a:pathLst>
                  <a:path w="576" h="1583" extrusionOk="0">
                    <a:moveTo>
                      <a:pt x="287" y="0"/>
                    </a:moveTo>
                    <a:cubicBezTo>
                      <a:pt x="259" y="179"/>
                      <a:pt x="216" y="431"/>
                      <a:pt x="137" y="747"/>
                    </a:cubicBezTo>
                    <a:cubicBezTo>
                      <a:pt x="101" y="890"/>
                      <a:pt x="8" y="1149"/>
                      <a:pt x="1" y="1164"/>
                    </a:cubicBezTo>
                    <a:cubicBezTo>
                      <a:pt x="1" y="1164"/>
                      <a:pt x="8" y="1308"/>
                      <a:pt x="21" y="1358"/>
                    </a:cubicBezTo>
                    <a:cubicBezTo>
                      <a:pt x="28" y="1394"/>
                      <a:pt x="44" y="1416"/>
                      <a:pt x="51" y="1437"/>
                    </a:cubicBezTo>
                    <a:cubicBezTo>
                      <a:pt x="64" y="1451"/>
                      <a:pt x="94" y="1503"/>
                      <a:pt x="101" y="1516"/>
                    </a:cubicBezTo>
                    <a:cubicBezTo>
                      <a:pt x="110" y="1531"/>
                      <a:pt x="117" y="1546"/>
                      <a:pt x="125" y="1546"/>
                    </a:cubicBezTo>
                    <a:cubicBezTo>
                      <a:pt x="128" y="1546"/>
                      <a:pt x="132" y="1544"/>
                      <a:pt x="137" y="1537"/>
                    </a:cubicBezTo>
                    <a:cubicBezTo>
                      <a:pt x="158" y="1523"/>
                      <a:pt x="173" y="1466"/>
                      <a:pt x="137" y="1423"/>
                    </a:cubicBezTo>
                    <a:cubicBezTo>
                      <a:pt x="101" y="1373"/>
                      <a:pt x="108" y="1351"/>
                      <a:pt x="101" y="1321"/>
                    </a:cubicBezTo>
                    <a:cubicBezTo>
                      <a:pt x="94" y="1301"/>
                      <a:pt x="94" y="1271"/>
                      <a:pt x="101" y="1244"/>
                    </a:cubicBezTo>
                    <a:cubicBezTo>
                      <a:pt x="108" y="1294"/>
                      <a:pt x="121" y="1358"/>
                      <a:pt x="130" y="1380"/>
                    </a:cubicBezTo>
                    <a:cubicBezTo>
                      <a:pt x="144" y="1423"/>
                      <a:pt x="164" y="1444"/>
                      <a:pt x="180" y="1466"/>
                    </a:cubicBezTo>
                    <a:cubicBezTo>
                      <a:pt x="187" y="1487"/>
                      <a:pt x="230" y="1537"/>
                      <a:pt x="244" y="1553"/>
                    </a:cubicBezTo>
                    <a:cubicBezTo>
                      <a:pt x="249" y="1567"/>
                      <a:pt x="261" y="1583"/>
                      <a:pt x="273" y="1583"/>
                    </a:cubicBezTo>
                    <a:cubicBezTo>
                      <a:pt x="278" y="1583"/>
                      <a:pt x="283" y="1580"/>
                      <a:pt x="287" y="1573"/>
                    </a:cubicBezTo>
                    <a:cubicBezTo>
                      <a:pt x="303" y="1553"/>
                      <a:pt x="309" y="1487"/>
                      <a:pt x="266" y="1444"/>
                    </a:cubicBezTo>
                    <a:cubicBezTo>
                      <a:pt x="230" y="1394"/>
                      <a:pt x="223" y="1373"/>
                      <a:pt x="216" y="1337"/>
                    </a:cubicBezTo>
                    <a:cubicBezTo>
                      <a:pt x="202" y="1292"/>
                      <a:pt x="195" y="1234"/>
                      <a:pt x="189" y="1208"/>
                    </a:cubicBezTo>
                    <a:lnTo>
                      <a:pt x="189" y="1208"/>
                    </a:lnTo>
                    <a:cubicBezTo>
                      <a:pt x="203" y="1256"/>
                      <a:pt x="224" y="1316"/>
                      <a:pt x="237" y="1351"/>
                    </a:cubicBezTo>
                    <a:cubicBezTo>
                      <a:pt x="251" y="1380"/>
                      <a:pt x="266" y="1401"/>
                      <a:pt x="280" y="1416"/>
                    </a:cubicBezTo>
                    <a:cubicBezTo>
                      <a:pt x="294" y="1437"/>
                      <a:pt x="330" y="1473"/>
                      <a:pt x="346" y="1494"/>
                    </a:cubicBezTo>
                    <a:cubicBezTo>
                      <a:pt x="353" y="1466"/>
                      <a:pt x="359" y="1430"/>
                      <a:pt x="366" y="1394"/>
                    </a:cubicBezTo>
                    <a:lnTo>
                      <a:pt x="359" y="1394"/>
                    </a:lnTo>
                    <a:cubicBezTo>
                      <a:pt x="323" y="1351"/>
                      <a:pt x="323" y="1330"/>
                      <a:pt x="309" y="1301"/>
                    </a:cubicBezTo>
                    <a:cubicBezTo>
                      <a:pt x="294" y="1271"/>
                      <a:pt x="280" y="1192"/>
                      <a:pt x="280" y="1185"/>
                    </a:cubicBezTo>
                    <a:lnTo>
                      <a:pt x="280" y="1185"/>
                    </a:lnTo>
                    <a:cubicBezTo>
                      <a:pt x="294" y="1214"/>
                      <a:pt x="323" y="1265"/>
                      <a:pt x="330" y="1278"/>
                    </a:cubicBezTo>
                    <a:cubicBezTo>
                      <a:pt x="346" y="1308"/>
                      <a:pt x="366" y="1321"/>
                      <a:pt x="380" y="1337"/>
                    </a:cubicBezTo>
                    <a:cubicBezTo>
                      <a:pt x="380" y="1301"/>
                      <a:pt x="389" y="1271"/>
                      <a:pt x="396" y="1244"/>
                    </a:cubicBezTo>
                    <a:cubicBezTo>
                      <a:pt x="396" y="1235"/>
                      <a:pt x="396" y="1235"/>
                      <a:pt x="389" y="1228"/>
                    </a:cubicBezTo>
                    <a:cubicBezTo>
                      <a:pt x="366" y="1192"/>
                      <a:pt x="353" y="1142"/>
                      <a:pt x="353" y="1142"/>
                    </a:cubicBezTo>
                    <a:cubicBezTo>
                      <a:pt x="373" y="1028"/>
                      <a:pt x="423" y="913"/>
                      <a:pt x="416" y="790"/>
                    </a:cubicBezTo>
                    <a:cubicBezTo>
                      <a:pt x="416" y="776"/>
                      <a:pt x="416" y="726"/>
                      <a:pt x="409" y="683"/>
                    </a:cubicBezTo>
                    <a:cubicBezTo>
                      <a:pt x="432" y="618"/>
                      <a:pt x="459" y="545"/>
                      <a:pt x="489" y="474"/>
                    </a:cubicBezTo>
                    <a:cubicBezTo>
                      <a:pt x="489" y="445"/>
                      <a:pt x="489" y="416"/>
                      <a:pt x="496" y="381"/>
                    </a:cubicBezTo>
                    <a:cubicBezTo>
                      <a:pt x="503" y="352"/>
                      <a:pt x="532" y="229"/>
                      <a:pt x="575" y="71"/>
                    </a:cubicBezTo>
                    <a:cubicBezTo>
                      <a:pt x="423" y="50"/>
                      <a:pt x="287" y="0"/>
                      <a:pt x="287" y="0"/>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4360555" y="2982396"/>
                <a:ext cx="124129" cy="432006"/>
              </a:xfrm>
              <a:custGeom>
                <a:avLst/>
                <a:gdLst/>
                <a:ahLst/>
                <a:cxnLst/>
                <a:rect l="l" t="t" r="r" b="b"/>
                <a:pathLst>
                  <a:path w="533" h="1855" extrusionOk="0">
                    <a:moveTo>
                      <a:pt x="462" y="0"/>
                    </a:moveTo>
                    <a:cubicBezTo>
                      <a:pt x="412" y="195"/>
                      <a:pt x="368" y="375"/>
                      <a:pt x="346" y="447"/>
                    </a:cubicBezTo>
                    <a:cubicBezTo>
                      <a:pt x="310" y="613"/>
                      <a:pt x="217" y="813"/>
                      <a:pt x="203" y="842"/>
                    </a:cubicBezTo>
                    <a:cubicBezTo>
                      <a:pt x="187" y="878"/>
                      <a:pt x="210" y="906"/>
                      <a:pt x="203" y="942"/>
                    </a:cubicBezTo>
                    <a:cubicBezTo>
                      <a:pt x="203" y="985"/>
                      <a:pt x="94" y="1130"/>
                      <a:pt x="80" y="1165"/>
                    </a:cubicBezTo>
                    <a:cubicBezTo>
                      <a:pt x="58" y="1201"/>
                      <a:pt x="87" y="1223"/>
                      <a:pt x="87" y="1266"/>
                    </a:cubicBezTo>
                    <a:cubicBezTo>
                      <a:pt x="80" y="1303"/>
                      <a:pt x="30" y="1389"/>
                      <a:pt x="15" y="1467"/>
                    </a:cubicBezTo>
                    <a:cubicBezTo>
                      <a:pt x="1" y="1546"/>
                      <a:pt x="51" y="1568"/>
                      <a:pt x="51" y="1568"/>
                    </a:cubicBezTo>
                    <a:cubicBezTo>
                      <a:pt x="51" y="1568"/>
                      <a:pt x="23" y="1691"/>
                      <a:pt x="15" y="1725"/>
                    </a:cubicBezTo>
                    <a:cubicBezTo>
                      <a:pt x="8" y="1762"/>
                      <a:pt x="51" y="1784"/>
                      <a:pt x="51" y="1784"/>
                    </a:cubicBezTo>
                    <a:cubicBezTo>
                      <a:pt x="51" y="1784"/>
                      <a:pt x="187" y="1834"/>
                      <a:pt x="339" y="1855"/>
                    </a:cubicBezTo>
                    <a:cubicBezTo>
                      <a:pt x="389" y="1655"/>
                      <a:pt x="455" y="1389"/>
                      <a:pt x="482" y="1165"/>
                    </a:cubicBezTo>
                    <a:cubicBezTo>
                      <a:pt x="489" y="1144"/>
                      <a:pt x="489" y="1122"/>
                      <a:pt x="489" y="1101"/>
                    </a:cubicBezTo>
                    <a:cubicBezTo>
                      <a:pt x="498" y="1072"/>
                      <a:pt x="498" y="1051"/>
                      <a:pt x="498" y="1028"/>
                    </a:cubicBezTo>
                    <a:cubicBezTo>
                      <a:pt x="505" y="1015"/>
                      <a:pt x="505" y="1001"/>
                      <a:pt x="505" y="985"/>
                    </a:cubicBezTo>
                    <a:cubicBezTo>
                      <a:pt x="505" y="949"/>
                      <a:pt x="512" y="915"/>
                      <a:pt x="512" y="885"/>
                    </a:cubicBezTo>
                    <a:cubicBezTo>
                      <a:pt x="512" y="856"/>
                      <a:pt x="518" y="842"/>
                      <a:pt x="518" y="820"/>
                    </a:cubicBezTo>
                    <a:cubicBezTo>
                      <a:pt x="525" y="727"/>
                      <a:pt x="525" y="656"/>
                      <a:pt x="532" y="597"/>
                    </a:cubicBezTo>
                    <a:lnTo>
                      <a:pt x="525" y="597"/>
                    </a:lnTo>
                    <a:cubicBezTo>
                      <a:pt x="532" y="576"/>
                      <a:pt x="532" y="554"/>
                      <a:pt x="532" y="533"/>
                    </a:cubicBezTo>
                    <a:cubicBezTo>
                      <a:pt x="532" y="454"/>
                      <a:pt x="525" y="397"/>
                      <a:pt x="512" y="338"/>
                    </a:cubicBezTo>
                    <a:cubicBezTo>
                      <a:pt x="512" y="325"/>
                      <a:pt x="512" y="311"/>
                      <a:pt x="505" y="295"/>
                    </a:cubicBezTo>
                    <a:lnTo>
                      <a:pt x="505" y="275"/>
                    </a:lnTo>
                    <a:cubicBezTo>
                      <a:pt x="505" y="268"/>
                      <a:pt x="498" y="259"/>
                      <a:pt x="498" y="252"/>
                    </a:cubicBezTo>
                    <a:lnTo>
                      <a:pt x="498" y="231"/>
                    </a:lnTo>
                    <a:cubicBezTo>
                      <a:pt x="482" y="159"/>
                      <a:pt x="468" y="73"/>
                      <a:pt x="46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4496560" y="2741359"/>
                <a:ext cx="75223" cy="144390"/>
              </a:xfrm>
              <a:custGeom>
                <a:avLst/>
                <a:gdLst/>
                <a:ahLst/>
                <a:cxnLst/>
                <a:rect l="l" t="t" r="r" b="b"/>
                <a:pathLst>
                  <a:path w="323" h="620" extrusionOk="0">
                    <a:moveTo>
                      <a:pt x="323" y="0"/>
                    </a:moveTo>
                    <a:lnTo>
                      <a:pt x="323" y="0"/>
                    </a:lnTo>
                    <a:cubicBezTo>
                      <a:pt x="286" y="36"/>
                      <a:pt x="207" y="130"/>
                      <a:pt x="93" y="354"/>
                    </a:cubicBezTo>
                    <a:cubicBezTo>
                      <a:pt x="71" y="404"/>
                      <a:pt x="35" y="497"/>
                      <a:pt x="0" y="620"/>
                    </a:cubicBezTo>
                    <a:cubicBezTo>
                      <a:pt x="21" y="583"/>
                      <a:pt x="43" y="540"/>
                      <a:pt x="64" y="504"/>
                    </a:cubicBezTo>
                    <a:cubicBezTo>
                      <a:pt x="78" y="483"/>
                      <a:pt x="86" y="468"/>
                      <a:pt x="100" y="447"/>
                    </a:cubicBezTo>
                    <a:cubicBezTo>
                      <a:pt x="114" y="418"/>
                      <a:pt x="129" y="397"/>
                      <a:pt x="143" y="375"/>
                    </a:cubicBezTo>
                    <a:cubicBezTo>
                      <a:pt x="193" y="274"/>
                      <a:pt x="259" y="73"/>
                      <a:pt x="3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4205219" y="3526652"/>
                <a:ext cx="418499" cy="1193548"/>
              </a:xfrm>
              <a:custGeom>
                <a:avLst/>
                <a:gdLst/>
                <a:ahLst/>
                <a:cxnLst/>
                <a:rect l="l" t="t" r="r" b="b"/>
                <a:pathLst>
                  <a:path w="1797" h="5125" extrusionOk="0">
                    <a:moveTo>
                      <a:pt x="956" y="1"/>
                    </a:moveTo>
                    <a:cubicBezTo>
                      <a:pt x="934" y="137"/>
                      <a:pt x="884" y="396"/>
                      <a:pt x="827" y="691"/>
                    </a:cubicBezTo>
                    <a:cubicBezTo>
                      <a:pt x="820" y="718"/>
                      <a:pt x="811" y="748"/>
                      <a:pt x="811" y="784"/>
                    </a:cubicBezTo>
                    <a:cubicBezTo>
                      <a:pt x="804" y="805"/>
                      <a:pt x="804" y="820"/>
                      <a:pt x="797" y="841"/>
                    </a:cubicBezTo>
                    <a:cubicBezTo>
                      <a:pt x="790" y="877"/>
                      <a:pt x="784" y="913"/>
                      <a:pt x="777" y="941"/>
                    </a:cubicBezTo>
                    <a:cubicBezTo>
                      <a:pt x="668" y="1538"/>
                      <a:pt x="539" y="2214"/>
                      <a:pt x="489" y="2487"/>
                    </a:cubicBezTo>
                    <a:cubicBezTo>
                      <a:pt x="395" y="3011"/>
                      <a:pt x="207" y="4291"/>
                      <a:pt x="0" y="4888"/>
                    </a:cubicBezTo>
                    <a:lnTo>
                      <a:pt x="28" y="4902"/>
                    </a:lnTo>
                    <a:lnTo>
                      <a:pt x="568" y="5111"/>
                    </a:lnTo>
                    <a:lnTo>
                      <a:pt x="595" y="5124"/>
                    </a:lnTo>
                    <a:cubicBezTo>
                      <a:pt x="595" y="5124"/>
                      <a:pt x="1156" y="3975"/>
                      <a:pt x="1236" y="3644"/>
                    </a:cubicBezTo>
                    <a:cubicBezTo>
                      <a:pt x="1322" y="3306"/>
                      <a:pt x="1380" y="2811"/>
                      <a:pt x="1437" y="2645"/>
                    </a:cubicBezTo>
                    <a:cubicBezTo>
                      <a:pt x="1474" y="2530"/>
                      <a:pt x="1653" y="2062"/>
                      <a:pt x="1796" y="1690"/>
                    </a:cubicBezTo>
                    <a:cubicBezTo>
                      <a:pt x="1682" y="1093"/>
                      <a:pt x="1553" y="410"/>
                      <a:pt x="1501" y="137"/>
                    </a:cubicBezTo>
                    <a:cubicBezTo>
                      <a:pt x="1322" y="115"/>
                      <a:pt x="1142" y="72"/>
                      <a:pt x="95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4174944" y="4668028"/>
                <a:ext cx="162555" cy="207969"/>
              </a:xfrm>
              <a:custGeom>
                <a:avLst/>
                <a:gdLst/>
                <a:ahLst/>
                <a:cxnLst/>
                <a:rect l="l" t="t" r="r" b="b"/>
                <a:pathLst>
                  <a:path w="698" h="893" extrusionOk="0">
                    <a:moveTo>
                      <a:pt x="158" y="1"/>
                    </a:moveTo>
                    <a:lnTo>
                      <a:pt x="1" y="491"/>
                    </a:lnTo>
                    <a:lnTo>
                      <a:pt x="15" y="491"/>
                    </a:lnTo>
                    <a:cubicBezTo>
                      <a:pt x="58" y="511"/>
                      <a:pt x="87" y="591"/>
                      <a:pt x="15" y="655"/>
                    </a:cubicBezTo>
                    <a:cubicBezTo>
                      <a:pt x="44" y="663"/>
                      <a:pt x="65" y="684"/>
                      <a:pt x="87" y="713"/>
                    </a:cubicBezTo>
                    <a:cubicBezTo>
                      <a:pt x="137" y="770"/>
                      <a:pt x="201" y="827"/>
                      <a:pt x="280" y="856"/>
                    </a:cubicBezTo>
                    <a:cubicBezTo>
                      <a:pt x="330" y="879"/>
                      <a:pt x="367" y="879"/>
                      <a:pt x="389" y="893"/>
                    </a:cubicBezTo>
                    <a:lnTo>
                      <a:pt x="698" y="210"/>
                    </a:lnTo>
                    <a:lnTo>
                      <a:pt x="158" y="1"/>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012389" y="4805431"/>
                <a:ext cx="28645" cy="28878"/>
              </a:xfrm>
              <a:custGeom>
                <a:avLst/>
                <a:gdLst/>
                <a:ahLst/>
                <a:cxnLst/>
                <a:rect l="l" t="t" r="r" b="b"/>
                <a:pathLst>
                  <a:path w="123" h="124" extrusionOk="0">
                    <a:moveTo>
                      <a:pt x="72" y="0"/>
                    </a:moveTo>
                    <a:cubicBezTo>
                      <a:pt x="14" y="0"/>
                      <a:pt x="0" y="37"/>
                      <a:pt x="0" y="37"/>
                    </a:cubicBezTo>
                    <a:cubicBezTo>
                      <a:pt x="9" y="51"/>
                      <a:pt x="23" y="80"/>
                      <a:pt x="30" y="123"/>
                    </a:cubicBezTo>
                    <a:cubicBezTo>
                      <a:pt x="30" y="123"/>
                      <a:pt x="36" y="73"/>
                      <a:pt x="109" y="65"/>
                    </a:cubicBezTo>
                    <a:lnTo>
                      <a:pt x="123" y="65"/>
                    </a:lnTo>
                    <a:lnTo>
                      <a:pt x="109" y="1"/>
                    </a:lnTo>
                    <a:lnTo>
                      <a:pt x="87" y="1"/>
                    </a:lnTo>
                    <a:cubicBezTo>
                      <a:pt x="81" y="0"/>
                      <a:pt x="76" y="0"/>
                      <a:pt x="7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4052446" y="4803801"/>
                <a:ext cx="20494" cy="15138"/>
              </a:xfrm>
              <a:custGeom>
                <a:avLst/>
                <a:gdLst/>
                <a:ahLst/>
                <a:cxnLst/>
                <a:rect l="l" t="t" r="r" b="b"/>
                <a:pathLst>
                  <a:path w="88" h="65" extrusionOk="0">
                    <a:moveTo>
                      <a:pt x="66" y="1"/>
                    </a:moveTo>
                    <a:cubicBezTo>
                      <a:pt x="44" y="1"/>
                      <a:pt x="23" y="1"/>
                      <a:pt x="1" y="8"/>
                    </a:cubicBezTo>
                    <a:lnTo>
                      <a:pt x="16" y="65"/>
                    </a:lnTo>
                    <a:lnTo>
                      <a:pt x="87" y="65"/>
                    </a:lnTo>
                    <a:lnTo>
                      <a:pt x="6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4084584" y="4802171"/>
                <a:ext cx="18398" cy="16768"/>
              </a:xfrm>
              <a:custGeom>
                <a:avLst/>
                <a:gdLst/>
                <a:ahLst/>
                <a:cxnLst/>
                <a:rect l="l" t="t" r="r" b="b"/>
                <a:pathLst>
                  <a:path w="79" h="72" extrusionOk="0">
                    <a:moveTo>
                      <a:pt x="65" y="1"/>
                    </a:moveTo>
                    <a:cubicBezTo>
                      <a:pt x="44" y="1"/>
                      <a:pt x="21" y="8"/>
                      <a:pt x="1" y="8"/>
                    </a:cubicBezTo>
                    <a:lnTo>
                      <a:pt x="15" y="72"/>
                    </a:lnTo>
                    <a:cubicBezTo>
                      <a:pt x="35" y="72"/>
                      <a:pt x="58" y="65"/>
                      <a:pt x="78" y="65"/>
                    </a:cubicBezTo>
                    <a:lnTo>
                      <a:pt x="6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4114859" y="4798677"/>
                <a:ext cx="20261" cy="18631"/>
              </a:xfrm>
              <a:custGeom>
                <a:avLst/>
                <a:gdLst/>
                <a:ahLst/>
                <a:cxnLst/>
                <a:rect l="l" t="t" r="r" b="b"/>
                <a:pathLst>
                  <a:path w="87" h="80" extrusionOk="0">
                    <a:moveTo>
                      <a:pt x="43" y="0"/>
                    </a:moveTo>
                    <a:cubicBezTo>
                      <a:pt x="35" y="7"/>
                      <a:pt x="21" y="7"/>
                      <a:pt x="14" y="7"/>
                    </a:cubicBezTo>
                    <a:lnTo>
                      <a:pt x="0" y="7"/>
                    </a:lnTo>
                    <a:lnTo>
                      <a:pt x="14" y="80"/>
                    </a:lnTo>
                    <a:lnTo>
                      <a:pt x="86" y="80"/>
                    </a:lnTo>
                    <a:lnTo>
                      <a:pt x="6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887096" y="4840364"/>
                <a:ext cx="363304" cy="171172"/>
              </a:xfrm>
              <a:custGeom>
                <a:avLst/>
                <a:gdLst/>
                <a:ahLst/>
                <a:cxnLst/>
                <a:rect l="l" t="t" r="r" b="b"/>
                <a:pathLst>
                  <a:path w="1560" h="735" extrusionOk="0">
                    <a:moveTo>
                      <a:pt x="64" y="1"/>
                    </a:moveTo>
                    <a:lnTo>
                      <a:pt x="0" y="146"/>
                    </a:lnTo>
                    <a:lnTo>
                      <a:pt x="1496" y="734"/>
                    </a:lnTo>
                    <a:lnTo>
                      <a:pt x="1560" y="598"/>
                    </a:lnTo>
                    <a:lnTo>
                      <a:pt x="538" y="189"/>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01768" y="4807993"/>
                <a:ext cx="119238" cy="76387"/>
              </a:xfrm>
              <a:custGeom>
                <a:avLst/>
                <a:gdLst/>
                <a:ahLst/>
                <a:cxnLst/>
                <a:rect l="l" t="t" r="r" b="b"/>
                <a:pathLst>
                  <a:path w="512" h="328" extrusionOk="0">
                    <a:moveTo>
                      <a:pt x="306" y="1"/>
                    </a:moveTo>
                    <a:cubicBezTo>
                      <a:pt x="61" y="1"/>
                      <a:pt x="1" y="140"/>
                      <a:pt x="1" y="140"/>
                    </a:cubicBezTo>
                    <a:lnTo>
                      <a:pt x="475" y="328"/>
                    </a:lnTo>
                    <a:cubicBezTo>
                      <a:pt x="511" y="242"/>
                      <a:pt x="511" y="162"/>
                      <a:pt x="505" y="112"/>
                    </a:cubicBezTo>
                    <a:cubicBezTo>
                      <a:pt x="498" y="69"/>
                      <a:pt x="484" y="40"/>
                      <a:pt x="475" y="26"/>
                    </a:cubicBezTo>
                    <a:lnTo>
                      <a:pt x="475" y="19"/>
                    </a:lnTo>
                    <a:cubicBezTo>
                      <a:pt x="411" y="6"/>
                      <a:pt x="355" y="1"/>
                      <a:pt x="3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2389" y="4817075"/>
                <a:ext cx="261300" cy="162555"/>
              </a:xfrm>
              <a:custGeom>
                <a:avLst/>
                <a:gdLst/>
                <a:ahLst/>
                <a:cxnLst/>
                <a:rect l="l" t="t" r="r" b="b"/>
                <a:pathLst>
                  <a:path w="1122" h="698" extrusionOk="0">
                    <a:moveTo>
                      <a:pt x="388" y="1"/>
                    </a:moveTo>
                    <a:cubicBezTo>
                      <a:pt x="368" y="1"/>
                      <a:pt x="345" y="8"/>
                      <a:pt x="325" y="8"/>
                    </a:cubicBezTo>
                    <a:lnTo>
                      <a:pt x="345" y="87"/>
                    </a:lnTo>
                    <a:cubicBezTo>
                      <a:pt x="345" y="101"/>
                      <a:pt x="338" y="116"/>
                      <a:pt x="318" y="123"/>
                    </a:cubicBezTo>
                    <a:lnTo>
                      <a:pt x="311" y="123"/>
                    </a:lnTo>
                    <a:cubicBezTo>
                      <a:pt x="295" y="123"/>
                      <a:pt x="281" y="116"/>
                      <a:pt x="281" y="101"/>
                    </a:cubicBezTo>
                    <a:lnTo>
                      <a:pt x="259" y="8"/>
                    </a:lnTo>
                    <a:lnTo>
                      <a:pt x="188" y="8"/>
                    </a:lnTo>
                    <a:lnTo>
                      <a:pt x="209" y="80"/>
                    </a:lnTo>
                    <a:cubicBezTo>
                      <a:pt x="209" y="94"/>
                      <a:pt x="202" y="116"/>
                      <a:pt x="181" y="116"/>
                    </a:cubicBezTo>
                    <a:cubicBezTo>
                      <a:pt x="181" y="123"/>
                      <a:pt x="181" y="123"/>
                      <a:pt x="173" y="123"/>
                    </a:cubicBezTo>
                    <a:cubicBezTo>
                      <a:pt x="159" y="123"/>
                      <a:pt x="145" y="110"/>
                      <a:pt x="145" y="94"/>
                    </a:cubicBezTo>
                    <a:lnTo>
                      <a:pt x="123" y="15"/>
                    </a:lnTo>
                    <a:lnTo>
                      <a:pt x="109" y="15"/>
                    </a:lnTo>
                    <a:cubicBezTo>
                      <a:pt x="36" y="23"/>
                      <a:pt x="30" y="73"/>
                      <a:pt x="30" y="73"/>
                    </a:cubicBezTo>
                    <a:cubicBezTo>
                      <a:pt x="36" y="123"/>
                      <a:pt x="36" y="203"/>
                      <a:pt x="0" y="289"/>
                    </a:cubicBezTo>
                    <a:lnTo>
                      <a:pt x="1022" y="698"/>
                    </a:lnTo>
                    <a:cubicBezTo>
                      <a:pt x="1108" y="548"/>
                      <a:pt x="1122" y="353"/>
                      <a:pt x="1108" y="296"/>
                    </a:cubicBezTo>
                    <a:cubicBezTo>
                      <a:pt x="1108" y="289"/>
                      <a:pt x="1108" y="282"/>
                      <a:pt x="1101" y="273"/>
                    </a:cubicBezTo>
                    <a:lnTo>
                      <a:pt x="1101" y="266"/>
                    </a:lnTo>
                    <a:cubicBezTo>
                      <a:pt x="1094" y="260"/>
                      <a:pt x="1087" y="253"/>
                      <a:pt x="1087" y="253"/>
                    </a:cubicBezTo>
                    <a:cubicBezTo>
                      <a:pt x="1065" y="239"/>
                      <a:pt x="1028" y="239"/>
                      <a:pt x="978" y="216"/>
                    </a:cubicBezTo>
                    <a:cubicBezTo>
                      <a:pt x="899" y="187"/>
                      <a:pt x="835" y="130"/>
                      <a:pt x="785" y="73"/>
                    </a:cubicBezTo>
                    <a:cubicBezTo>
                      <a:pt x="763" y="44"/>
                      <a:pt x="742" y="23"/>
                      <a:pt x="713" y="15"/>
                    </a:cubicBezTo>
                    <a:cubicBezTo>
                      <a:pt x="713" y="8"/>
                      <a:pt x="706" y="8"/>
                      <a:pt x="699" y="8"/>
                    </a:cubicBezTo>
                    <a:cubicBezTo>
                      <a:pt x="690" y="1"/>
                      <a:pt x="683" y="1"/>
                      <a:pt x="677" y="1"/>
                    </a:cubicBezTo>
                    <a:lnTo>
                      <a:pt x="590" y="1"/>
                    </a:lnTo>
                    <a:lnTo>
                      <a:pt x="620" y="94"/>
                    </a:lnTo>
                    <a:lnTo>
                      <a:pt x="620" y="101"/>
                    </a:lnTo>
                    <a:cubicBezTo>
                      <a:pt x="620" y="110"/>
                      <a:pt x="613" y="110"/>
                      <a:pt x="613" y="116"/>
                    </a:cubicBezTo>
                    <a:cubicBezTo>
                      <a:pt x="604" y="123"/>
                      <a:pt x="597" y="130"/>
                      <a:pt x="590" y="130"/>
                    </a:cubicBezTo>
                    <a:lnTo>
                      <a:pt x="583" y="130"/>
                    </a:lnTo>
                    <a:cubicBezTo>
                      <a:pt x="570" y="130"/>
                      <a:pt x="554" y="123"/>
                      <a:pt x="554" y="110"/>
                    </a:cubicBezTo>
                    <a:lnTo>
                      <a:pt x="526" y="1"/>
                    </a:lnTo>
                    <a:lnTo>
                      <a:pt x="454" y="1"/>
                    </a:lnTo>
                    <a:lnTo>
                      <a:pt x="475" y="87"/>
                    </a:lnTo>
                    <a:cubicBezTo>
                      <a:pt x="483" y="101"/>
                      <a:pt x="475" y="123"/>
                      <a:pt x="454" y="123"/>
                    </a:cubicBezTo>
                    <a:cubicBezTo>
                      <a:pt x="454" y="130"/>
                      <a:pt x="447" y="130"/>
                      <a:pt x="447" y="130"/>
                    </a:cubicBezTo>
                    <a:cubicBezTo>
                      <a:pt x="432" y="130"/>
                      <a:pt x="418" y="116"/>
                      <a:pt x="418" y="101"/>
                    </a:cubicBez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144902" y="4782142"/>
                <a:ext cx="50537" cy="38426"/>
              </a:xfrm>
              <a:custGeom>
                <a:avLst/>
                <a:gdLst/>
                <a:ahLst/>
                <a:cxnLst/>
                <a:rect l="l" t="t" r="r" b="b"/>
                <a:pathLst>
                  <a:path w="217" h="165" extrusionOk="0">
                    <a:moveTo>
                      <a:pt x="101" y="1"/>
                    </a:moveTo>
                    <a:cubicBezTo>
                      <a:pt x="78" y="8"/>
                      <a:pt x="57" y="28"/>
                      <a:pt x="21" y="44"/>
                    </a:cubicBezTo>
                    <a:cubicBezTo>
                      <a:pt x="14" y="44"/>
                      <a:pt x="7" y="51"/>
                      <a:pt x="1" y="51"/>
                    </a:cubicBezTo>
                    <a:lnTo>
                      <a:pt x="21" y="151"/>
                    </a:lnTo>
                    <a:lnTo>
                      <a:pt x="108" y="151"/>
                    </a:lnTo>
                    <a:cubicBezTo>
                      <a:pt x="114" y="151"/>
                      <a:pt x="121" y="151"/>
                      <a:pt x="130" y="158"/>
                    </a:cubicBezTo>
                    <a:cubicBezTo>
                      <a:pt x="137" y="158"/>
                      <a:pt x="144" y="158"/>
                      <a:pt x="144" y="165"/>
                    </a:cubicBezTo>
                    <a:cubicBezTo>
                      <a:pt x="216" y="101"/>
                      <a:pt x="187" y="21"/>
                      <a:pt x="1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168190" y="4782142"/>
                <a:ext cx="6987" cy="233"/>
              </a:xfrm>
              <a:custGeom>
                <a:avLst/>
                <a:gdLst/>
                <a:ahLst/>
                <a:cxnLst/>
                <a:rect l="l" t="t" r="r" b="b"/>
                <a:pathLst>
                  <a:path w="30" h="1" fill="none" extrusionOk="0">
                    <a:moveTo>
                      <a:pt x="30" y="1"/>
                    </a:moveTo>
                    <a:lnTo>
                      <a:pt x="14" y="1"/>
                    </a:ln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14859" y="4798677"/>
                <a:ext cx="14905" cy="1863"/>
              </a:xfrm>
              <a:custGeom>
                <a:avLst/>
                <a:gdLst/>
                <a:ahLst/>
                <a:cxnLst/>
                <a:rect l="l" t="t" r="r" b="b"/>
                <a:pathLst>
                  <a:path w="64" h="8" fill="none" extrusionOk="0">
                    <a:moveTo>
                      <a:pt x="0" y="7"/>
                    </a:moveTo>
                    <a:lnTo>
                      <a:pt x="14" y="7"/>
                    </a:lnTo>
                    <a:cubicBezTo>
                      <a:pt x="21" y="7"/>
                      <a:pt x="35" y="7"/>
                      <a:pt x="43" y="0"/>
                    </a:cubicBezTo>
                    <a:lnTo>
                      <a:pt x="64"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052446" y="4803801"/>
                <a:ext cx="15603" cy="1863"/>
              </a:xfrm>
              <a:custGeom>
                <a:avLst/>
                <a:gdLst/>
                <a:ahLst/>
                <a:cxnLst/>
                <a:rect l="l" t="t" r="r" b="b"/>
                <a:pathLst>
                  <a:path w="67" h="8" fill="none" extrusionOk="0">
                    <a:moveTo>
                      <a:pt x="66" y="1"/>
                    </a:moveTo>
                    <a:cubicBezTo>
                      <a:pt x="44" y="1"/>
                      <a:pt x="23" y="1"/>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012389" y="4803801"/>
                <a:ext cx="25385" cy="10480"/>
              </a:xfrm>
              <a:custGeom>
                <a:avLst/>
                <a:gdLst/>
                <a:ahLst/>
                <a:cxnLst/>
                <a:rect l="l" t="t" r="r" b="b"/>
                <a:pathLst>
                  <a:path w="109" h="45" fill="none" extrusionOk="0">
                    <a:moveTo>
                      <a:pt x="0" y="44"/>
                    </a:moveTo>
                    <a:cubicBezTo>
                      <a:pt x="0" y="44"/>
                      <a:pt x="16" y="1"/>
                      <a:pt x="87" y="8"/>
                    </a:cubicBezTo>
                    <a:lnTo>
                      <a:pt x="109" y="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084584" y="4802171"/>
                <a:ext cx="15138" cy="1863"/>
              </a:xfrm>
              <a:custGeom>
                <a:avLst/>
                <a:gdLst/>
                <a:ahLst/>
                <a:cxnLst/>
                <a:rect l="l" t="t" r="r" b="b"/>
                <a:pathLst>
                  <a:path w="65" h="8" fill="none" extrusionOk="0">
                    <a:moveTo>
                      <a:pt x="65" y="1"/>
                    </a:moveTo>
                    <a:cubicBezTo>
                      <a:pt x="44" y="1"/>
                      <a:pt x="2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036144" y="4792156"/>
                <a:ext cx="24919" cy="53797"/>
              </a:xfrm>
              <a:custGeom>
                <a:avLst/>
                <a:gdLst/>
                <a:ahLst/>
                <a:cxnLst/>
                <a:rect l="l" t="t" r="r" b="b"/>
                <a:pathLst>
                  <a:path w="107" h="231" extrusionOk="0">
                    <a:moveTo>
                      <a:pt x="28" y="1"/>
                    </a:moveTo>
                    <a:cubicBezTo>
                      <a:pt x="7" y="8"/>
                      <a:pt x="0" y="22"/>
                      <a:pt x="0" y="44"/>
                    </a:cubicBezTo>
                    <a:lnTo>
                      <a:pt x="7" y="58"/>
                    </a:lnTo>
                    <a:lnTo>
                      <a:pt x="21" y="122"/>
                    </a:lnTo>
                    <a:lnTo>
                      <a:pt x="43" y="201"/>
                    </a:lnTo>
                    <a:cubicBezTo>
                      <a:pt x="43" y="217"/>
                      <a:pt x="57" y="230"/>
                      <a:pt x="71" y="230"/>
                    </a:cubicBezTo>
                    <a:cubicBezTo>
                      <a:pt x="79" y="230"/>
                      <a:pt x="79" y="230"/>
                      <a:pt x="79" y="223"/>
                    </a:cubicBezTo>
                    <a:cubicBezTo>
                      <a:pt x="100" y="223"/>
                      <a:pt x="107" y="201"/>
                      <a:pt x="107" y="187"/>
                    </a:cubicBezTo>
                    <a:lnTo>
                      <a:pt x="86" y="115"/>
                    </a:lnTo>
                    <a:lnTo>
                      <a:pt x="71" y="58"/>
                    </a:lnTo>
                    <a:lnTo>
                      <a:pt x="64" y="28"/>
                    </a:lnTo>
                    <a:cubicBezTo>
                      <a:pt x="64" y="15"/>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066186" y="4790293"/>
                <a:ext cx="26782" cy="55660"/>
              </a:xfrm>
              <a:custGeom>
                <a:avLst/>
                <a:gdLst/>
                <a:ahLst/>
                <a:cxnLst/>
                <a:rect l="l" t="t" r="r" b="b"/>
                <a:pathLst>
                  <a:path w="115" h="239" extrusionOk="0">
                    <a:moveTo>
                      <a:pt x="28" y="0"/>
                    </a:moveTo>
                    <a:cubicBezTo>
                      <a:pt x="14" y="9"/>
                      <a:pt x="0" y="23"/>
                      <a:pt x="7" y="43"/>
                    </a:cubicBezTo>
                    <a:lnTo>
                      <a:pt x="7" y="59"/>
                    </a:lnTo>
                    <a:lnTo>
                      <a:pt x="28" y="123"/>
                    </a:lnTo>
                    <a:lnTo>
                      <a:pt x="50" y="216"/>
                    </a:lnTo>
                    <a:cubicBezTo>
                      <a:pt x="50" y="231"/>
                      <a:pt x="64" y="238"/>
                      <a:pt x="80" y="238"/>
                    </a:cubicBezTo>
                    <a:lnTo>
                      <a:pt x="87" y="238"/>
                    </a:lnTo>
                    <a:cubicBezTo>
                      <a:pt x="107" y="231"/>
                      <a:pt x="114" y="216"/>
                      <a:pt x="114" y="202"/>
                    </a:cubicBezTo>
                    <a:lnTo>
                      <a:pt x="94" y="123"/>
                    </a:lnTo>
                    <a:lnTo>
                      <a:pt x="80" y="59"/>
                    </a:lnTo>
                    <a:lnTo>
                      <a:pt x="64" y="23"/>
                    </a:lnTo>
                    <a:cubicBezTo>
                      <a:pt x="64" y="9"/>
                      <a:pt x="50"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096228" y="4788663"/>
                <a:ext cx="28878" cy="58921"/>
              </a:xfrm>
              <a:custGeom>
                <a:avLst/>
                <a:gdLst/>
                <a:ahLst/>
                <a:cxnLst/>
                <a:rect l="l" t="t" r="r" b="b"/>
                <a:pathLst>
                  <a:path w="124" h="253" extrusionOk="0">
                    <a:moveTo>
                      <a:pt x="28" y="0"/>
                    </a:moveTo>
                    <a:cubicBezTo>
                      <a:pt x="15" y="0"/>
                      <a:pt x="1" y="23"/>
                      <a:pt x="8" y="37"/>
                    </a:cubicBezTo>
                    <a:lnTo>
                      <a:pt x="15" y="59"/>
                    </a:lnTo>
                    <a:lnTo>
                      <a:pt x="28" y="123"/>
                    </a:lnTo>
                    <a:lnTo>
                      <a:pt x="58" y="223"/>
                    </a:lnTo>
                    <a:cubicBezTo>
                      <a:pt x="58" y="238"/>
                      <a:pt x="72" y="252"/>
                      <a:pt x="87" y="252"/>
                    </a:cubicBezTo>
                    <a:cubicBezTo>
                      <a:pt x="87" y="252"/>
                      <a:pt x="94" y="252"/>
                      <a:pt x="94" y="245"/>
                    </a:cubicBezTo>
                    <a:cubicBezTo>
                      <a:pt x="115" y="245"/>
                      <a:pt x="123" y="223"/>
                      <a:pt x="115" y="209"/>
                    </a:cubicBezTo>
                    <a:lnTo>
                      <a:pt x="94" y="123"/>
                    </a:lnTo>
                    <a:lnTo>
                      <a:pt x="80" y="50"/>
                    </a:lnTo>
                    <a:lnTo>
                      <a:pt x="72" y="23"/>
                    </a:lnTo>
                    <a:cubicBezTo>
                      <a:pt x="65"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128134" y="4785403"/>
                <a:ext cx="28645" cy="62181"/>
              </a:xfrm>
              <a:custGeom>
                <a:avLst/>
                <a:gdLst/>
                <a:ahLst/>
                <a:cxnLst/>
                <a:rect l="l" t="t" r="r" b="b"/>
                <a:pathLst>
                  <a:path w="123" h="267" extrusionOk="0">
                    <a:moveTo>
                      <a:pt x="29" y="1"/>
                    </a:moveTo>
                    <a:cubicBezTo>
                      <a:pt x="7" y="7"/>
                      <a:pt x="0" y="21"/>
                      <a:pt x="0" y="44"/>
                    </a:cubicBezTo>
                    <a:lnTo>
                      <a:pt x="7" y="57"/>
                    </a:lnTo>
                    <a:lnTo>
                      <a:pt x="29" y="137"/>
                    </a:lnTo>
                    <a:lnTo>
                      <a:pt x="57" y="246"/>
                    </a:lnTo>
                    <a:cubicBezTo>
                      <a:pt x="57" y="259"/>
                      <a:pt x="73" y="266"/>
                      <a:pt x="86" y="266"/>
                    </a:cubicBezTo>
                    <a:lnTo>
                      <a:pt x="93" y="266"/>
                    </a:lnTo>
                    <a:cubicBezTo>
                      <a:pt x="100" y="266"/>
                      <a:pt x="107" y="259"/>
                      <a:pt x="116" y="252"/>
                    </a:cubicBezTo>
                    <a:lnTo>
                      <a:pt x="123" y="237"/>
                    </a:lnTo>
                    <a:lnTo>
                      <a:pt x="123" y="230"/>
                    </a:lnTo>
                    <a:lnTo>
                      <a:pt x="93" y="137"/>
                    </a:lnTo>
                    <a:lnTo>
                      <a:pt x="73" y="37"/>
                    </a:lnTo>
                    <a:lnTo>
                      <a:pt x="64" y="30"/>
                    </a:lnTo>
                    <a:cubicBezTo>
                      <a:pt x="64" y="14"/>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774161" y="4699933"/>
                <a:ext cx="134376" cy="176063"/>
              </a:xfrm>
              <a:custGeom>
                <a:avLst/>
                <a:gdLst/>
                <a:ahLst/>
                <a:cxnLst/>
                <a:rect l="l" t="t" r="r" b="b"/>
                <a:pathLst>
                  <a:path w="577" h="756" extrusionOk="0">
                    <a:moveTo>
                      <a:pt x="0" y="0"/>
                    </a:moveTo>
                    <a:lnTo>
                      <a:pt x="29" y="518"/>
                    </a:lnTo>
                    <a:cubicBezTo>
                      <a:pt x="36" y="511"/>
                      <a:pt x="36" y="511"/>
                      <a:pt x="43" y="511"/>
                    </a:cubicBezTo>
                    <a:lnTo>
                      <a:pt x="50" y="511"/>
                    </a:lnTo>
                    <a:cubicBezTo>
                      <a:pt x="93" y="518"/>
                      <a:pt x="152" y="583"/>
                      <a:pt x="109" y="663"/>
                    </a:cubicBezTo>
                    <a:cubicBezTo>
                      <a:pt x="136" y="663"/>
                      <a:pt x="166" y="676"/>
                      <a:pt x="195" y="690"/>
                    </a:cubicBezTo>
                    <a:cubicBezTo>
                      <a:pt x="259" y="726"/>
                      <a:pt x="345" y="756"/>
                      <a:pt x="431" y="756"/>
                    </a:cubicBezTo>
                    <a:lnTo>
                      <a:pt x="474" y="756"/>
                    </a:lnTo>
                    <a:cubicBezTo>
                      <a:pt x="481" y="749"/>
                      <a:pt x="490" y="749"/>
                      <a:pt x="497" y="749"/>
                    </a:cubicBezTo>
                    <a:lnTo>
                      <a:pt x="540" y="749"/>
                    </a:lnTo>
                    <a:lnTo>
                      <a:pt x="576"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641881" y="4892763"/>
                <a:ext cx="28645" cy="33536"/>
              </a:xfrm>
              <a:custGeom>
                <a:avLst/>
                <a:gdLst/>
                <a:ahLst/>
                <a:cxnLst/>
                <a:rect l="l" t="t" r="r" b="b"/>
                <a:pathLst>
                  <a:path w="123" h="144" extrusionOk="0">
                    <a:moveTo>
                      <a:pt x="87" y="0"/>
                    </a:moveTo>
                    <a:cubicBezTo>
                      <a:pt x="80" y="0"/>
                      <a:pt x="73" y="0"/>
                      <a:pt x="66" y="7"/>
                    </a:cubicBezTo>
                    <a:cubicBezTo>
                      <a:pt x="1" y="28"/>
                      <a:pt x="7" y="71"/>
                      <a:pt x="7" y="71"/>
                    </a:cubicBezTo>
                    <a:cubicBezTo>
                      <a:pt x="14" y="86"/>
                      <a:pt x="37" y="107"/>
                      <a:pt x="57" y="143"/>
                    </a:cubicBezTo>
                    <a:cubicBezTo>
                      <a:pt x="57" y="143"/>
                      <a:pt x="44" y="93"/>
                      <a:pt x="116" y="57"/>
                    </a:cubicBezTo>
                    <a:cubicBezTo>
                      <a:pt x="116" y="57"/>
                      <a:pt x="123" y="57"/>
                      <a:pt x="123" y="50"/>
                    </a:cubicBezTo>
                    <a:lnTo>
                      <a:pt x="8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677280" y="4880653"/>
                <a:ext cx="21891" cy="18631"/>
              </a:xfrm>
              <a:custGeom>
                <a:avLst/>
                <a:gdLst/>
                <a:ahLst/>
                <a:cxnLst/>
                <a:rect l="l" t="t" r="r" b="b"/>
                <a:pathLst>
                  <a:path w="94" h="80" extrusionOk="0">
                    <a:moveTo>
                      <a:pt x="57" y="0"/>
                    </a:moveTo>
                    <a:cubicBezTo>
                      <a:pt x="35" y="9"/>
                      <a:pt x="14" y="16"/>
                      <a:pt x="0" y="23"/>
                    </a:cubicBezTo>
                    <a:lnTo>
                      <a:pt x="35" y="80"/>
                    </a:lnTo>
                    <a:lnTo>
                      <a:pt x="43" y="73"/>
                    </a:lnTo>
                    <a:cubicBezTo>
                      <a:pt x="50" y="73"/>
                      <a:pt x="57" y="66"/>
                      <a:pt x="64" y="66"/>
                    </a:cubicBezTo>
                    <a:cubicBezTo>
                      <a:pt x="71" y="59"/>
                      <a:pt x="87" y="59"/>
                      <a:pt x="93" y="52"/>
                    </a:cubicBezTo>
                    <a:lnTo>
                      <a:pt x="5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705459" y="4867379"/>
                <a:ext cx="23755" cy="18631"/>
              </a:xfrm>
              <a:custGeom>
                <a:avLst/>
                <a:gdLst/>
                <a:ahLst/>
                <a:cxnLst/>
                <a:rect l="l" t="t" r="r" b="b"/>
                <a:pathLst>
                  <a:path w="102" h="80" extrusionOk="0">
                    <a:moveTo>
                      <a:pt x="59" y="0"/>
                    </a:moveTo>
                    <a:cubicBezTo>
                      <a:pt x="36" y="7"/>
                      <a:pt x="16" y="23"/>
                      <a:pt x="0" y="30"/>
                    </a:cubicBezTo>
                    <a:lnTo>
                      <a:pt x="36" y="80"/>
                    </a:lnTo>
                    <a:cubicBezTo>
                      <a:pt x="59" y="73"/>
                      <a:pt x="79" y="66"/>
                      <a:pt x="102" y="57"/>
                    </a:cubicBezTo>
                    <a:lnTo>
                      <a:pt x="5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32241" y="4852474"/>
                <a:ext cx="25618" cy="21891"/>
              </a:xfrm>
              <a:custGeom>
                <a:avLst/>
                <a:gdLst/>
                <a:ahLst/>
                <a:cxnLst/>
                <a:rect l="l" t="t" r="r" b="b"/>
                <a:pathLst>
                  <a:path w="110" h="94" extrusionOk="0">
                    <a:moveTo>
                      <a:pt x="58" y="1"/>
                    </a:moveTo>
                    <a:cubicBezTo>
                      <a:pt x="44" y="8"/>
                      <a:pt x="23" y="21"/>
                      <a:pt x="1" y="35"/>
                    </a:cubicBezTo>
                    <a:lnTo>
                      <a:pt x="44" y="94"/>
                    </a:lnTo>
                    <a:cubicBezTo>
                      <a:pt x="66" y="87"/>
                      <a:pt x="87" y="71"/>
                      <a:pt x="109" y="64"/>
                    </a:cubicBezTo>
                    <a:lnTo>
                      <a:pt x="5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1"/>
              <p:cNvSpPr/>
              <p:nvPr/>
            </p:nvSpPr>
            <p:spPr>
              <a:xfrm>
                <a:off x="4548261" y="4976137"/>
                <a:ext cx="376579" cy="35399"/>
              </a:xfrm>
              <a:custGeom>
                <a:avLst/>
                <a:gdLst/>
                <a:ahLst/>
                <a:cxnLst/>
                <a:rect l="l" t="t" r="r" b="b"/>
                <a:pathLst>
                  <a:path w="1617" h="152" extrusionOk="0">
                    <a:moveTo>
                      <a:pt x="7" y="1"/>
                    </a:moveTo>
                    <a:lnTo>
                      <a:pt x="1" y="151"/>
                    </a:lnTo>
                    <a:lnTo>
                      <a:pt x="1603" y="151"/>
                    </a:lnTo>
                    <a:lnTo>
                      <a:pt x="161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1"/>
              <p:cNvSpPr/>
              <p:nvPr/>
            </p:nvSpPr>
            <p:spPr>
              <a:xfrm>
                <a:off x="4549891" y="4907435"/>
                <a:ext cx="119238" cy="68935"/>
              </a:xfrm>
              <a:custGeom>
                <a:avLst/>
                <a:gdLst/>
                <a:ahLst/>
                <a:cxnLst/>
                <a:rect l="l" t="t" r="r" b="b"/>
                <a:pathLst>
                  <a:path w="512" h="296" extrusionOk="0">
                    <a:moveTo>
                      <a:pt x="396" y="1"/>
                    </a:moveTo>
                    <a:cubicBezTo>
                      <a:pt x="0" y="73"/>
                      <a:pt x="0" y="296"/>
                      <a:pt x="0" y="296"/>
                    </a:cubicBezTo>
                    <a:lnTo>
                      <a:pt x="511" y="296"/>
                    </a:lnTo>
                    <a:cubicBezTo>
                      <a:pt x="511" y="196"/>
                      <a:pt x="482" y="130"/>
                      <a:pt x="452" y="80"/>
                    </a:cubicBezTo>
                    <a:cubicBezTo>
                      <a:pt x="432" y="44"/>
                      <a:pt x="409" y="23"/>
                      <a:pt x="402" y="8"/>
                    </a:cubicBezTo>
                    <a:cubicBezTo>
                      <a:pt x="396" y="8"/>
                      <a:pt x="396" y="1"/>
                      <a:pt x="39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4651895" y="4854104"/>
                <a:ext cx="278301" cy="122266"/>
              </a:xfrm>
              <a:custGeom>
                <a:avLst/>
                <a:gdLst/>
                <a:ahLst/>
                <a:cxnLst/>
                <a:rect l="l" t="t" r="r" b="b"/>
                <a:pathLst>
                  <a:path w="1195" h="525" extrusionOk="0">
                    <a:moveTo>
                      <a:pt x="634" y="1"/>
                    </a:moveTo>
                    <a:cubicBezTo>
                      <a:pt x="611" y="1"/>
                      <a:pt x="591" y="7"/>
                      <a:pt x="568" y="14"/>
                    </a:cubicBezTo>
                    <a:cubicBezTo>
                      <a:pt x="561" y="14"/>
                      <a:pt x="548" y="21"/>
                      <a:pt x="541" y="21"/>
                    </a:cubicBezTo>
                    <a:cubicBezTo>
                      <a:pt x="532" y="28"/>
                      <a:pt x="525" y="28"/>
                      <a:pt x="511" y="37"/>
                    </a:cubicBezTo>
                    <a:lnTo>
                      <a:pt x="568" y="107"/>
                    </a:lnTo>
                    <a:cubicBezTo>
                      <a:pt x="568" y="114"/>
                      <a:pt x="575" y="114"/>
                      <a:pt x="575" y="114"/>
                    </a:cubicBezTo>
                    <a:lnTo>
                      <a:pt x="575" y="137"/>
                    </a:lnTo>
                    <a:cubicBezTo>
                      <a:pt x="575" y="144"/>
                      <a:pt x="568" y="151"/>
                      <a:pt x="561" y="158"/>
                    </a:cubicBezTo>
                    <a:lnTo>
                      <a:pt x="541" y="158"/>
                    </a:lnTo>
                    <a:cubicBezTo>
                      <a:pt x="532" y="158"/>
                      <a:pt x="525" y="158"/>
                      <a:pt x="518" y="144"/>
                    </a:cubicBezTo>
                    <a:lnTo>
                      <a:pt x="454" y="57"/>
                    </a:lnTo>
                    <a:cubicBezTo>
                      <a:pt x="432" y="64"/>
                      <a:pt x="411" y="80"/>
                      <a:pt x="389" y="87"/>
                    </a:cubicBezTo>
                    <a:lnTo>
                      <a:pt x="439" y="158"/>
                    </a:lnTo>
                    <a:cubicBezTo>
                      <a:pt x="454" y="173"/>
                      <a:pt x="446" y="194"/>
                      <a:pt x="432" y="201"/>
                    </a:cubicBezTo>
                    <a:cubicBezTo>
                      <a:pt x="425" y="209"/>
                      <a:pt x="425" y="209"/>
                      <a:pt x="418" y="209"/>
                    </a:cubicBezTo>
                    <a:cubicBezTo>
                      <a:pt x="403" y="209"/>
                      <a:pt x="396" y="201"/>
                      <a:pt x="389" y="194"/>
                    </a:cubicBezTo>
                    <a:lnTo>
                      <a:pt x="332" y="114"/>
                    </a:lnTo>
                    <a:cubicBezTo>
                      <a:pt x="309" y="123"/>
                      <a:pt x="289" y="130"/>
                      <a:pt x="266" y="137"/>
                    </a:cubicBezTo>
                    <a:lnTo>
                      <a:pt x="309" y="201"/>
                    </a:lnTo>
                    <a:cubicBezTo>
                      <a:pt x="325" y="216"/>
                      <a:pt x="316" y="237"/>
                      <a:pt x="303" y="252"/>
                    </a:cubicBezTo>
                    <a:lnTo>
                      <a:pt x="289" y="252"/>
                    </a:lnTo>
                    <a:cubicBezTo>
                      <a:pt x="273" y="252"/>
                      <a:pt x="266" y="252"/>
                      <a:pt x="259" y="237"/>
                    </a:cubicBezTo>
                    <a:lnTo>
                      <a:pt x="202" y="166"/>
                    </a:lnTo>
                    <a:cubicBezTo>
                      <a:pt x="196" y="173"/>
                      <a:pt x="180" y="173"/>
                      <a:pt x="173" y="180"/>
                    </a:cubicBezTo>
                    <a:cubicBezTo>
                      <a:pt x="166" y="180"/>
                      <a:pt x="159" y="187"/>
                      <a:pt x="152" y="187"/>
                    </a:cubicBezTo>
                    <a:lnTo>
                      <a:pt x="144" y="194"/>
                    </a:lnTo>
                    <a:lnTo>
                      <a:pt x="187" y="252"/>
                    </a:lnTo>
                    <a:cubicBezTo>
                      <a:pt x="196" y="266"/>
                      <a:pt x="196" y="287"/>
                      <a:pt x="180" y="296"/>
                    </a:cubicBezTo>
                    <a:cubicBezTo>
                      <a:pt x="173" y="302"/>
                      <a:pt x="166" y="302"/>
                      <a:pt x="159" y="302"/>
                    </a:cubicBezTo>
                    <a:cubicBezTo>
                      <a:pt x="152" y="302"/>
                      <a:pt x="137" y="296"/>
                      <a:pt x="130" y="287"/>
                    </a:cubicBezTo>
                    <a:lnTo>
                      <a:pt x="87" y="216"/>
                    </a:lnTo>
                    <a:lnTo>
                      <a:pt x="80" y="216"/>
                    </a:lnTo>
                    <a:cubicBezTo>
                      <a:pt x="80" y="223"/>
                      <a:pt x="73" y="223"/>
                      <a:pt x="73" y="223"/>
                    </a:cubicBezTo>
                    <a:cubicBezTo>
                      <a:pt x="1" y="259"/>
                      <a:pt x="14" y="309"/>
                      <a:pt x="14" y="309"/>
                    </a:cubicBezTo>
                    <a:cubicBezTo>
                      <a:pt x="44" y="359"/>
                      <a:pt x="73" y="425"/>
                      <a:pt x="73" y="525"/>
                    </a:cubicBezTo>
                    <a:lnTo>
                      <a:pt x="1172" y="525"/>
                    </a:lnTo>
                    <a:cubicBezTo>
                      <a:pt x="1194" y="352"/>
                      <a:pt x="1136" y="173"/>
                      <a:pt x="1101" y="114"/>
                    </a:cubicBezTo>
                    <a:cubicBezTo>
                      <a:pt x="1101" y="114"/>
                      <a:pt x="1093" y="107"/>
                      <a:pt x="1093" y="101"/>
                    </a:cubicBezTo>
                    <a:cubicBezTo>
                      <a:pt x="1093" y="101"/>
                      <a:pt x="1086" y="101"/>
                      <a:pt x="1086" y="94"/>
                    </a:cubicBezTo>
                    <a:lnTo>
                      <a:pt x="1079" y="94"/>
                    </a:lnTo>
                    <a:lnTo>
                      <a:pt x="1072" y="87"/>
                    </a:lnTo>
                    <a:lnTo>
                      <a:pt x="1022" y="87"/>
                    </a:lnTo>
                    <a:cubicBezTo>
                      <a:pt x="1015" y="87"/>
                      <a:pt x="1006" y="87"/>
                      <a:pt x="999" y="94"/>
                    </a:cubicBezTo>
                    <a:lnTo>
                      <a:pt x="956" y="94"/>
                    </a:lnTo>
                    <a:cubicBezTo>
                      <a:pt x="870" y="94"/>
                      <a:pt x="784" y="64"/>
                      <a:pt x="720" y="28"/>
                    </a:cubicBezTo>
                    <a:cubicBezTo>
                      <a:pt x="691" y="14"/>
                      <a:pt x="661" y="1"/>
                      <a:pt x="6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4891303" y="4874132"/>
                <a:ext cx="7220" cy="233"/>
              </a:xfrm>
              <a:custGeom>
                <a:avLst/>
                <a:gdLst/>
                <a:ahLst/>
                <a:cxnLst/>
                <a:rect l="l" t="t" r="r" b="b"/>
                <a:pathLst>
                  <a:path w="31" h="1" fill="none" extrusionOk="0">
                    <a:moveTo>
                      <a:pt x="1" y="1"/>
                    </a:moveTo>
                    <a:lnTo>
                      <a:pt x="3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4677280" y="4880653"/>
                <a:ext cx="13507" cy="5356"/>
              </a:xfrm>
              <a:custGeom>
                <a:avLst/>
                <a:gdLst/>
                <a:ahLst/>
                <a:cxnLst/>
                <a:rect l="l" t="t" r="r" b="b"/>
                <a:pathLst>
                  <a:path w="58" h="23" fill="none" extrusionOk="0">
                    <a:moveTo>
                      <a:pt x="57" y="0"/>
                    </a:moveTo>
                    <a:cubicBezTo>
                      <a:pt x="35" y="9"/>
                      <a:pt x="14" y="16"/>
                      <a:pt x="0" y="2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4732241" y="4852474"/>
                <a:ext cx="13507" cy="8384"/>
              </a:xfrm>
              <a:custGeom>
                <a:avLst/>
                <a:gdLst/>
                <a:ahLst/>
                <a:cxnLst/>
                <a:rect l="l" t="t" r="r" b="b"/>
                <a:pathLst>
                  <a:path w="58" h="36" fill="none" extrusionOk="0">
                    <a:moveTo>
                      <a:pt x="58" y="1"/>
                    </a:moveTo>
                    <a:cubicBezTo>
                      <a:pt x="44" y="8"/>
                      <a:pt x="23" y="21"/>
                      <a:pt x="1" y="3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4757626" y="4818705"/>
                <a:ext cx="51934" cy="44016"/>
              </a:xfrm>
              <a:custGeom>
                <a:avLst/>
                <a:gdLst/>
                <a:ahLst/>
                <a:cxnLst/>
                <a:rect l="l" t="t" r="r" b="b"/>
                <a:pathLst>
                  <a:path w="223" h="189" extrusionOk="0">
                    <a:moveTo>
                      <a:pt x="114" y="1"/>
                    </a:moveTo>
                    <a:cubicBezTo>
                      <a:pt x="107" y="1"/>
                      <a:pt x="107" y="1"/>
                      <a:pt x="100" y="8"/>
                    </a:cubicBezTo>
                    <a:lnTo>
                      <a:pt x="94" y="8"/>
                    </a:lnTo>
                    <a:lnTo>
                      <a:pt x="87" y="16"/>
                    </a:lnTo>
                    <a:cubicBezTo>
                      <a:pt x="87" y="16"/>
                      <a:pt x="78" y="16"/>
                      <a:pt x="78" y="23"/>
                    </a:cubicBezTo>
                    <a:cubicBezTo>
                      <a:pt x="78" y="23"/>
                      <a:pt x="71" y="23"/>
                      <a:pt x="71" y="30"/>
                    </a:cubicBezTo>
                    <a:lnTo>
                      <a:pt x="50" y="51"/>
                    </a:lnTo>
                    <a:lnTo>
                      <a:pt x="28" y="73"/>
                    </a:lnTo>
                    <a:cubicBezTo>
                      <a:pt x="21" y="80"/>
                      <a:pt x="21" y="87"/>
                      <a:pt x="14" y="87"/>
                    </a:cubicBezTo>
                    <a:cubicBezTo>
                      <a:pt x="7" y="94"/>
                      <a:pt x="7" y="103"/>
                      <a:pt x="0" y="103"/>
                    </a:cubicBezTo>
                    <a:lnTo>
                      <a:pt x="57" y="189"/>
                    </a:lnTo>
                    <a:cubicBezTo>
                      <a:pt x="71" y="180"/>
                      <a:pt x="78" y="180"/>
                      <a:pt x="87" y="173"/>
                    </a:cubicBezTo>
                    <a:cubicBezTo>
                      <a:pt x="94" y="173"/>
                      <a:pt x="107" y="166"/>
                      <a:pt x="114" y="166"/>
                    </a:cubicBezTo>
                    <a:cubicBezTo>
                      <a:pt x="137" y="159"/>
                      <a:pt x="157" y="153"/>
                      <a:pt x="180" y="153"/>
                    </a:cubicBezTo>
                    <a:cubicBezTo>
                      <a:pt x="223" y="73"/>
                      <a:pt x="164" y="8"/>
                      <a:pt x="12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4779284" y="4820336"/>
                <a:ext cx="1863" cy="233"/>
              </a:xfrm>
              <a:custGeom>
                <a:avLst/>
                <a:gdLst/>
                <a:ahLst/>
                <a:cxnLst/>
                <a:rect l="l" t="t" r="r" b="b"/>
                <a:pathLst>
                  <a:path w="8" h="1" fill="none" extrusionOk="0">
                    <a:moveTo>
                      <a:pt x="7" y="1"/>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4769270" y="4825692"/>
                <a:ext cx="5124" cy="4891"/>
              </a:xfrm>
              <a:custGeom>
                <a:avLst/>
                <a:gdLst/>
                <a:ahLst/>
                <a:cxnLst/>
                <a:rect l="l" t="t" r="r" b="b"/>
                <a:pathLst>
                  <a:path w="22" h="21" fill="none" extrusionOk="0">
                    <a:moveTo>
                      <a:pt x="21" y="0"/>
                    </a:moveTo>
                    <a:lnTo>
                      <a:pt x="0" y="2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4705459" y="4867379"/>
                <a:ext cx="13740" cy="6987"/>
              </a:xfrm>
              <a:custGeom>
                <a:avLst/>
                <a:gdLst/>
                <a:ahLst/>
                <a:cxnLst/>
                <a:rect l="l" t="t" r="r" b="b"/>
                <a:pathLst>
                  <a:path w="59" h="30" fill="none" extrusionOk="0">
                    <a:moveTo>
                      <a:pt x="59" y="0"/>
                    </a:moveTo>
                    <a:cubicBezTo>
                      <a:pt x="36" y="7"/>
                      <a:pt x="16" y="23"/>
                      <a:pt x="0" y="3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4641881" y="4892763"/>
                <a:ext cx="20261" cy="16535"/>
              </a:xfrm>
              <a:custGeom>
                <a:avLst/>
                <a:gdLst/>
                <a:ahLst/>
                <a:cxnLst/>
                <a:rect l="l" t="t" r="r" b="b"/>
                <a:pathLst>
                  <a:path w="87" h="71" fill="none" extrusionOk="0">
                    <a:moveTo>
                      <a:pt x="7" y="71"/>
                    </a:moveTo>
                    <a:cubicBezTo>
                      <a:pt x="7" y="71"/>
                      <a:pt x="1" y="28"/>
                      <a:pt x="66" y="7"/>
                    </a:cubicBezTo>
                    <a:cubicBezTo>
                      <a:pt x="73" y="0"/>
                      <a:pt x="80" y="0"/>
                      <a:pt x="87"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4658649" y="4877393"/>
                <a:ext cx="38892" cy="47276"/>
              </a:xfrm>
              <a:custGeom>
                <a:avLst/>
                <a:gdLst/>
                <a:ahLst/>
                <a:cxnLst/>
                <a:rect l="l" t="t" r="r" b="b"/>
                <a:pathLst>
                  <a:path w="167" h="203" extrusionOk="0">
                    <a:moveTo>
                      <a:pt x="37" y="1"/>
                    </a:moveTo>
                    <a:cubicBezTo>
                      <a:pt x="29" y="1"/>
                      <a:pt x="22" y="1"/>
                      <a:pt x="15" y="7"/>
                    </a:cubicBezTo>
                    <a:cubicBezTo>
                      <a:pt x="1" y="14"/>
                      <a:pt x="1" y="37"/>
                      <a:pt x="8" y="51"/>
                    </a:cubicBezTo>
                    <a:lnTo>
                      <a:pt x="15" y="66"/>
                    </a:lnTo>
                    <a:lnTo>
                      <a:pt x="51" y="116"/>
                    </a:lnTo>
                    <a:lnTo>
                      <a:pt x="58" y="116"/>
                    </a:lnTo>
                    <a:lnTo>
                      <a:pt x="101" y="187"/>
                    </a:lnTo>
                    <a:cubicBezTo>
                      <a:pt x="108" y="196"/>
                      <a:pt x="123" y="202"/>
                      <a:pt x="130" y="202"/>
                    </a:cubicBezTo>
                    <a:cubicBezTo>
                      <a:pt x="137" y="202"/>
                      <a:pt x="144" y="202"/>
                      <a:pt x="151" y="196"/>
                    </a:cubicBezTo>
                    <a:cubicBezTo>
                      <a:pt x="167" y="187"/>
                      <a:pt x="167" y="166"/>
                      <a:pt x="158" y="152"/>
                    </a:cubicBezTo>
                    <a:lnTo>
                      <a:pt x="115" y="94"/>
                    </a:lnTo>
                    <a:lnTo>
                      <a:pt x="80" y="37"/>
                    </a:lnTo>
                    <a:lnTo>
                      <a:pt x="58" y="14"/>
                    </a:lnTo>
                    <a:cubicBezTo>
                      <a:pt x="51" y="7"/>
                      <a:pt x="44"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4685198" y="4864118"/>
                <a:ext cx="42386" cy="48906"/>
              </a:xfrm>
              <a:custGeom>
                <a:avLst/>
                <a:gdLst/>
                <a:ahLst/>
                <a:cxnLst/>
                <a:rect l="l" t="t" r="r" b="b"/>
                <a:pathLst>
                  <a:path w="182" h="210" extrusionOk="0">
                    <a:moveTo>
                      <a:pt x="37" y="1"/>
                    </a:moveTo>
                    <a:cubicBezTo>
                      <a:pt x="30" y="1"/>
                      <a:pt x="23" y="1"/>
                      <a:pt x="23" y="8"/>
                    </a:cubicBezTo>
                    <a:cubicBezTo>
                      <a:pt x="9" y="14"/>
                      <a:pt x="1" y="37"/>
                      <a:pt x="16" y="51"/>
                    </a:cubicBezTo>
                    <a:lnTo>
                      <a:pt x="23" y="71"/>
                    </a:lnTo>
                    <a:lnTo>
                      <a:pt x="59" y="123"/>
                    </a:lnTo>
                    <a:lnTo>
                      <a:pt x="116" y="194"/>
                    </a:lnTo>
                    <a:cubicBezTo>
                      <a:pt x="123" y="209"/>
                      <a:pt x="130" y="209"/>
                      <a:pt x="146" y="209"/>
                    </a:cubicBezTo>
                    <a:lnTo>
                      <a:pt x="160" y="209"/>
                    </a:lnTo>
                    <a:cubicBezTo>
                      <a:pt x="173" y="194"/>
                      <a:pt x="182" y="173"/>
                      <a:pt x="166" y="158"/>
                    </a:cubicBezTo>
                    <a:lnTo>
                      <a:pt x="123" y="94"/>
                    </a:lnTo>
                    <a:lnTo>
                      <a:pt x="87" y="44"/>
                    </a:lnTo>
                    <a:lnTo>
                      <a:pt x="66" y="14"/>
                    </a:lnTo>
                    <a:cubicBezTo>
                      <a:pt x="59" y="8"/>
                      <a:pt x="53"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4713843" y="4850611"/>
                <a:ext cx="44016" cy="52400"/>
              </a:xfrm>
              <a:custGeom>
                <a:avLst/>
                <a:gdLst/>
                <a:ahLst/>
                <a:cxnLst/>
                <a:rect l="l" t="t" r="r" b="b"/>
                <a:pathLst>
                  <a:path w="189" h="225" extrusionOk="0">
                    <a:moveTo>
                      <a:pt x="37" y="0"/>
                    </a:moveTo>
                    <a:cubicBezTo>
                      <a:pt x="30" y="0"/>
                      <a:pt x="23" y="0"/>
                      <a:pt x="16" y="9"/>
                    </a:cubicBezTo>
                    <a:cubicBezTo>
                      <a:pt x="0" y="16"/>
                      <a:pt x="0" y="36"/>
                      <a:pt x="7" y="52"/>
                    </a:cubicBezTo>
                    <a:lnTo>
                      <a:pt x="23" y="72"/>
                    </a:lnTo>
                    <a:lnTo>
                      <a:pt x="66" y="129"/>
                    </a:lnTo>
                    <a:lnTo>
                      <a:pt x="123" y="209"/>
                    </a:lnTo>
                    <a:cubicBezTo>
                      <a:pt x="130" y="216"/>
                      <a:pt x="137" y="224"/>
                      <a:pt x="152" y="224"/>
                    </a:cubicBezTo>
                    <a:cubicBezTo>
                      <a:pt x="159" y="224"/>
                      <a:pt x="159" y="224"/>
                      <a:pt x="166" y="216"/>
                    </a:cubicBezTo>
                    <a:cubicBezTo>
                      <a:pt x="180" y="209"/>
                      <a:pt x="188" y="188"/>
                      <a:pt x="173" y="173"/>
                    </a:cubicBezTo>
                    <a:lnTo>
                      <a:pt x="123" y="102"/>
                    </a:lnTo>
                    <a:lnTo>
                      <a:pt x="80" y="43"/>
                    </a:lnTo>
                    <a:lnTo>
                      <a:pt x="59" y="16"/>
                    </a:lnTo>
                    <a:cubicBezTo>
                      <a:pt x="59" y="9"/>
                      <a:pt x="43"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4740625" y="4837336"/>
                <a:ext cx="45413" cy="53564"/>
              </a:xfrm>
              <a:custGeom>
                <a:avLst/>
                <a:gdLst/>
                <a:ahLst/>
                <a:cxnLst/>
                <a:rect l="l" t="t" r="r" b="b"/>
                <a:pathLst>
                  <a:path w="195" h="230" extrusionOk="0">
                    <a:moveTo>
                      <a:pt x="37" y="0"/>
                    </a:moveTo>
                    <a:cubicBezTo>
                      <a:pt x="30" y="0"/>
                      <a:pt x="22" y="0"/>
                      <a:pt x="22" y="7"/>
                    </a:cubicBezTo>
                    <a:cubicBezTo>
                      <a:pt x="8" y="14"/>
                      <a:pt x="1" y="36"/>
                      <a:pt x="15" y="50"/>
                    </a:cubicBezTo>
                    <a:lnTo>
                      <a:pt x="22" y="66"/>
                    </a:lnTo>
                    <a:lnTo>
                      <a:pt x="73" y="129"/>
                    </a:lnTo>
                    <a:lnTo>
                      <a:pt x="137" y="216"/>
                    </a:lnTo>
                    <a:cubicBezTo>
                      <a:pt x="144" y="230"/>
                      <a:pt x="151" y="230"/>
                      <a:pt x="160" y="230"/>
                    </a:cubicBezTo>
                    <a:lnTo>
                      <a:pt x="180" y="230"/>
                    </a:lnTo>
                    <a:cubicBezTo>
                      <a:pt x="187" y="223"/>
                      <a:pt x="194" y="216"/>
                      <a:pt x="194" y="209"/>
                    </a:cubicBezTo>
                    <a:lnTo>
                      <a:pt x="194" y="186"/>
                    </a:lnTo>
                    <a:cubicBezTo>
                      <a:pt x="194" y="186"/>
                      <a:pt x="187" y="186"/>
                      <a:pt x="187" y="179"/>
                    </a:cubicBezTo>
                    <a:lnTo>
                      <a:pt x="130" y="109"/>
                    </a:lnTo>
                    <a:lnTo>
                      <a:pt x="73" y="23"/>
                    </a:lnTo>
                    <a:lnTo>
                      <a:pt x="65" y="14"/>
                    </a:lnTo>
                    <a:cubicBezTo>
                      <a:pt x="58"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4554782" y="3524789"/>
                <a:ext cx="383799" cy="1175383"/>
              </a:xfrm>
              <a:custGeom>
                <a:avLst/>
                <a:gdLst/>
                <a:ahLst/>
                <a:cxnLst/>
                <a:rect l="l" t="t" r="r" b="b"/>
                <a:pathLst>
                  <a:path w="1648" h="5047" extrusionOk="0">
                    <a:moveTo>
                      <a:pt x="1337" y="0"/>
                    </a:moveTo>
                    <a:cubicBezTo>
                      <a:pt x="1310" y="16"/>
                      <a:pt x="921" y="152"/>
                      <a:pt x="411" y="166"/>
                    </a:cubicBezTo>
                    <a:cubicBezTo>
                      <a:pt x="378" y="167"/>
                      <a:pt x="346" y="168"/>
                      <a:pt x="312" y="168"/>
                    </a:cubicBezTo>
                    <a:cubicBezTo>
                      <a:pt x="213" y="168"/>
                      <a:pt x="109" y="161"/>
                      <a:pt x="0" y="145"/>
                    </a:cubicBezTo>
                    <a:lnTo>
                      <a:pt x="0" y="145"/>
                    </a:lnTo>
                    <a:cubicBezTo>
                      <a:pt x="52" y="418"/>
                      <a:pt x="181" y="1101"/>
                      <a:pt x="295" y="1698"/>
                    </a:cubicBezTo>
                    <a:cubicBezTo>
                      <a:pt x="375" y="2093"/>
                      <a:pt x="447" y="2452"/>
                      <a:pt x="483" y="2631"/>
                    </a:cubicBezTo>
                    <a:cubicBezTo>
                      <a:pt x="590" y="3157"/>
                      <a:pt x="878" y="4415"/>
                      <a:pt x="914" y="5046"/>
                    </a:cubicBezTo>
                    <a:lnTo>
                      <a:pt x="1553" y="5046"/>
                    </a:lnTo>
                    <a:cubicBezTo>
                      <a:pt x="1553" y="5046"/>
                      <a:pt x="1648" y="3775"/>
                      <a:pt x="1605" y="3437"/>
                    </a:cubicBezTo>
                    <a:cubicBezTo>
                      <a:pt x="1553" y="3092"/>
                      <a:pt x="1432" y="2610"/>
                      <a:pt x="1416" y="2431"/>
                    </a:cubicBezTo>
                    <a:cubicBezTo>
                      <a:pt x="1410" y="2251"/>
                      <a:pt x="1403" y="1101"/>
                      <a:pt x="1410" y="928"/>
                    </a:cubicBezTo>
                    <a:cubicBezTo>
                      <a:pt x="1410" y="756"/>
                      <a:pt x="1518" y="454"/>
                      <a:pt x="13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4467915" y="2979136"/>
                <a:ext cx="1863" cy="3493"/>
              </a:xfrm>
              <a:custGeom>
                <a:avLst/>
                <a:gdLst/>
                <a:ahLst/>
                <a:cxnLst/>
                <a:rect l="l" t="t" r="r" b="b"/>
                <a:pathLst>
                  <a:path w="8" h="15" extrusionOk="0">
                    <a:moveTo>
                      <a:pt x="1" y="0"/>
                    </a:moveTo>
                    <a:lnTo>
                      <a:pt x="1" y="14"/>
                    </a:lnTo>
                    <a:cubicBezTo>
                      <a:pt x="7" y="7"/>
                      <a:pt x="7" y="7"/>
                      <a:pt x="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4904577" y="3087894"/>
                <a:ext cx="7220" cy="15138"/>
              </a:xfrm>
              <a:custGeom>
                <a:avLst/>
                <a:gdLst/>
                <a:ahLst/>
                <a:cxnLst/>
                <a:rect l="l" t="t" r="r" b="b"/>
                <a:pathLst>
                  <a:path w="31" h="65" extrusionOk="0">
                    <a:moveTo>
                      <a:pt x="30" y="1"/>
                    </a:moveTo>
                    <a:cubicBezTo>
                      <a:pt x="23" y="22"/>
                      <a:pt x="16" y="44"/>
                      <a:pt x="1" y="65"/>
                    </a:cubicBezTo>
                    <a:lnTo>
                      <a:pt x="1" y="65"/>
                    </a:lnTo>
                    <a:cubicBezTo>
                      <a:pt x="16" y="44"/>
                      <a:pt x="23" y="22"/>
                      <a:pt x="3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4872905" y="3153102"/>
                <a:ext cx="6987" cy="13973"/>
              </a:xfrm>
              <a:custGeom>
                <a:avLst/>
                <a:gdLst/>
                <a:ahLst/>
                <a:cxnLst/>
                <a:rect l="l" t="t" r="r" b="b"/>
                <a:pathLst>
                  <a:path w="30" h="60" extrusionOk="0">
                    <a:moveTo>
                      <a:pt x="30" y="0"/>
                    </a:moveTo>
                    <a:cubicBezTo>
                      <a:pt x="23" y="16"/>
                      <a:pt x="7" y="37"/>
                      <a:pt x="0" y="59"/>
                    </a:cubicBezTo>
                    <a:cubicBezTo>
                      <a:pt x="14" y="37"/>
                      <a:pt x="23" y="16"/>
                      <a:pt x="3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4467915" y="2964231"/>
                <a:ext cx="233" cy="5124"/>
              </a:xfrm>
              <a:custGeom>
                <a:avLst/>
                <a:gdLst/>
                <a:ahLst/>
                <a:cxnLst/>
                <a:rect l="l" t="t" r="r" b="b"/>
                <a:pathLst>
                  <a:path w="1" h="22" extrusionOk="0">
                    <a:moveTo>
                      <a:pt x="1" y="1"/>
                    </a:moveTo>
                    <a:lnTo>
                      <a:pt x="1" y="2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4519849" y="2699439"/>
                <a:ext cx="445281" cy="197954"/>
              </a:xfrm>
              <a:custGeom>
                <a:avLst/>
                <a:gdLst/>
                <a:ahLst/>
                <a:cxnLst/>
                <a:rect l="l" t="t" r="r" b="b"/>
                <a:pathLst>
                  <a:path w="1912" h="850" extrusionOk="0">
                    <a:moveTo>
                      <a:pt x="1387" y="1"/>
                    </a:moveTo>
                    <a:cubicBezTo>
                      <a:pt x="1416" y="44"/>
                      <a:pt x="1437" y="66"/>
                      <a:pt x="1437" y="66"/>
                    </a:cubicBezTo>
                    <a:cubicBezTo>
                      <a:pt x="1437" y="66"/>
                      <a:pt x="1268" y="347"/>
                      <a:pt x="881" y="347"/>
                    </a:cubicBezTo>
                    <a:cubicBezTo>
                      <a:pt x="831" y="347"/>
                      <a:pt x="777" y="343"/>
                      <a:pt x="719" y="332"/>
                    </a:cubicBezTo>
                    <a:cubicBezTo>
                      <a:pt x="604" y="310"/>
                      <a:pt x="547" y="246"/>
                      <a:pt x="518" y="189"/>
                    </a:cubicBezTo>
                    <a:cubicBezTo>
                      <a:pt x="511" y="166"/>
                      <a:pt x="504" y="153"/>
                      <a:pt x="504" y="137"/>
                    </a:cubicBezTo>
                    <a:lnTo>
                      <a:pt x="504" y="116"/>
                    </a:lnTo>
                    <a:cubicBezTo>
                      <a:pt x="495" y="116"/>
                      <a:pt x="495" y="109"/>
                      <a:pt x="495" y="103"/>
                    </a:cubicBezTo>
                    <a:cubicBezTo>
                      <a:pt x="495" y="80"/>
                      <a:pt x="504" y="59"/>
                      <a:pt x="511" y="51"/>
                    </a:cubicBezTo>
                    <a:cubicBezTo>
                      <a:pt x="511" y="44"/>
                      <a:pt x="518" y="37"/>
                      <a:pt x="525" y="30"/>
                    </a:cubicBezTo>
                    <a:lnTo>
                      <a:pt x="525" y="30"/>
                    </a:lnTo>
                    <a:cubicBezTo>
                      <a:pt x="461" y="73"/>
                      <a:pt x="309" y="109"/>
                      <a:pt x="245" y="159"/>
                    </a:cubicBezTo>
                    <a:lnTo>
                      <a:pt x="236" y="166"/>
                    </a:lnTo>
                    <a:cubicBezTo>
                      <a:pt x="236" y="166"/>
                      <a:pt x="230" y="166"/>
                      <a:pt x="230" y="173"/>
                    </a:cubicBezTo>
                    <a:cubicBezTo>
                      <a:pt x="230" y="173"/>
                      <a:pt x="223" y="173"/>
                      <a:pt x="223" y="180"/>
                    </a:cubicBezTo>
                    <a:cubicBezTo>
                      <a:pt x="159" y="253"/>
                      <a:pt x="93" y="454"/>
                      <a:pt x="43" y="555"/>
                    </a:cubicBezTo>
                    <a:cubicBezTo>
                      <a:pt x="29" y="577"/>
                      <a:pt x="14" y="598"/>
                      <a:pt x="0" y="627"/>
                    </a:cubicBezTo>
                    <a:cubicBezTo>
                      <a:pt x="93" y="663"/>
                      <a:pt x="209" y="698"/>
                      <a:pt x="352" y="727"/>
                    </a:cubicBezTo>
                    <a:cubicBezTo>
                      <a:pt x="654" y="793"/>
                      <a:pt x="1056" y="850"/>
                      <a:pt x="1573" y="850"/>
                    </a:cubicBezTo>
                    <a:cubicBezTo>
                      <a:pt x="1607" y="574"/>
                      <a:pt x="1772" y="339"/>
                      <a:pt x="1882" y="339"/>
                    </a:cubicBezTo>
                    <a:cubicBezTo>
                      <a:pt x="1892" y="339"/>
                      <a:pt x="1902" y="341"/>
                      <a:pt x="1912" y="346"/>
                    </a:cubicBezTo>
                    <a:cubicBezTo>
                      <a:pt x="1855" y="296"/>
                      <a:pt x="1782" y="260"/>
                      <a:pt x="1711" y="223"/>
                    </a:cubicBezTo>
                    <a:cubicBezTo>
                      <a:pt x="1646" y="189"/>
                      <a:pt x="1523" y="153"/>
                      <a:pt x="13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4636991" y="2731345"/>
                <a:ext cx="3493" cy="12110"/>
              </a:xfrm>
              <a:custGeom>
                <a:avLst/>
                <a:gdLst/>
                <a:ahLst/>
                <a:cxnLst/>
                <a:rect l="l" t="t" r="r" b="b"/>
                <a:pathLst>
                  <a:path w="15" h="52" fill="none" extrusionOk="0">
                    <a:moveTo>
                      <a:pt x="15" y="52"/>
                    </a:moveTo>
                    <a:cubicBezTo>
                      <a:pt x="8" y="29"/>
                      <a:pt x="1" y="16"/>
                      <a:pt x="1" y="0"/>
                    </a:cubicBezTo>
                    <a:cubicBezTo>
                      <a:pt x="1" y="16"/>
                      <a:pt x="8" y="36"/>
                      <a:pt x="15" y="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4419242" y="3253476"/>
                <a:ext cx="460651" cy="310672"/>
              </a:xfrm>
              <a:custGeom>
                <a:avLst/>
                <a:gdLst/>
                <a:ahLst/>
                <a:cxnLst/>
                <a:rect l="l" t="t" r="r" b="b"/>
                <a:pathLst>
                  <a:path w="1978" h="1334" extrusionOk="0">
                    <a:moveTo>
                      <a:pt x="230" y="1"/>
                    </a:moveTo>
                    <a:cubicBezTo>
                      <a:pt x="203" y="225"/>
                      <a:pt x="137" y="491"/>
                      <a:pt x="87" y="691"/>
                    </a:cubicBezTo>
                    <a:cubicBezTo>
                      <a:pt x="44" y="849"/>
                      <a:pt x="15" y="972"/>
                      <a:pt x="8" y="1001"/>
                    </a:cubicBezTo>
                    <a:cubicBezTo>
                      <a:pt x="1" y="1036"/>
                      <a:pt x="1" y="1065"/>
                      <a:pt x="1" y="1094"/>
                    </a:cubicBezTo>
                    <a:cubicBezTo>
                      <a:pt x="15" y="1138"/>
                      <a:pt x="30" y="1165"/>
                      <a:pt x="30" y="1165"/>
                    </a:cubicBezTo>
                    <a:cubicBezTo>
                      <a:pt x="30" y="1165"/>
                      <a:pt x="37" y="1165"/>
                      <a:pt x="37" y="1174"/>
                    </a:cubicBezTo>
                    <a:cubicBezTo>
                      <a:pt x="223" y="1245"/>
                      <a:pt x="403" y="1288"/>
                      <a:pt x="582" y="1310"/>
                    </a:cubicBezTo>
                    <a:cubicBezTo>
                      <a:pt x="691" y="1326"/>
                      <a:pt x="795" y="1333"/>
                      <a:pt x="894" y="1333"/>
                    </a:cubicBezTo>
                    <a:cubicBezTo>
                      <a:pt x="928" y="1333"/>
                      <a:pt x="960" y="1332"/>
                      <a:pt x="993" y="1331"/>
                    </a:cubicBezTo>
                    <a:cubicBezTo>
                      <a:pt x="1503" y="1317"/>
                      <a:pt x="1892" y="1181"/>
                      <a:pt x="1919" y="1165"/>
                    </a:cubicBezTo>
                    <a:cubicBezTo>
                      <a:pt x="1919" y="1165"/>
                      <a:pt x="1978" y="1101"/>
                      <a:pt x="1962" y="1072"/>
                    </a:cubicBezTo>
                    <a:cubicBezTo>
                      <a:pt x="1955" y="1044"/>
                      <a:pt x="1862" y="699"/>
                      <a:pt x="1805" y="484"/>
                    </a:cubicBezTo>
                    <a:cubicBezTo>
                      <a:pt x="1776" y="368"/>
                      <a:pt x="1762" y="289"/>
                      <a:pt x="1776" y="173"/>
                    </a:cubicBezTo>
                    <a:lnTo>
                      <a:pt x="1704" y="173"/>
                    </a:lnTo>
                    <a:cubicBezTo>
                      <a:pt x="1143" y="173"/>
                      <a:pt x="712" y="116"/>
                      <a:pt x="403" y="44"/>
                    </a:cubicBezTo>
                    <a:cubicBezTo>
                      <a:pt x="389" y="37"/>
                      <a:pt x="375" y="37"/>
                      <a:pt x="360" y="30"/>
                    </a:cubicBezTo>
                    <a:cubicBezTo>
                      <a:pt x="317" y="23"/>
                      <a:pt x="273" y="9"/>
                      <a:pt x="23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4472806" y="3238571"/>
                <a:ext cx="361674" cy="55427"/>
              </a:xfrm>
              <a:custGeom>
                <a:avLst/>
                <a:gdLst/>
                <a:ahLst/>
                <a:cxnLst/>
                <a:rect l="l" t="t" r="r" b="b"/>
                <a:pathLst>
                  <a:path w="1553" h="238" extrusionOk="0">
                    <a:moveTo>
                      <a:pt x="7" y="1"/>
                    </a:moveTo>
                    <a:cubicBezTo>
                      <a:pt x="7" y="22"/>
                      <a:pt x="7" y="44"/>
                      <a:pt x="0" y="65"/>
                    </a:cubicBezTo>
                    <a:cubicBezTo>
                      <a:pt x="43" y="73"/>
                      <a:pt x="87" y="87"/>
                      <a:pt x="130" y="94"/>
                    </a:cubicBezTo>
                    <a:cubicBezTo>
                      <a:pt x="145" y="101"/>
                      <a:pt x="159" y="101"/>
                      <a:pt x="173" y="108"/>
                    </a:cubicBezTo>
                    <a:cubicBezTo>
                      <a:pt x="482" y="180"/>
                      <a:pt x="913" y="237"/>
                      <a:pt x="1474" y="237"/>
                    </a:cubicBezTo>
                    <a:lnTo>
                      <a:pt x="1546" y="237"/>
                    </a:lnTo>
                    <a:cubicBezTo>
                      <a:pt x="1546" y="223"/>
                      <a:pt x="1546" y="203"/>
                      <a:pt x="1553" y="180"/>
                    </a:cubicBezTo>
                    <a:cubicBezTo>
                      <a:pt x="956" y="180"/>
                      <a:pt x="511" y="123"/>
                      <a:pt x="188" y="44"/>
                    </a:cubicBezTo>
                    <a:cubicBezTo>
                      <a:pt x="173" y="44"/>
                      <a:pt x="159" y="37"/>
                      <a:pt x="145" y="37"/>
                    </a:cubicBezTo>
                    <a:cubicBezTo>
                      <a:pt x="93" y="22"/>
                      <a:pt x="50" y="15"/>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4474436" y="3188501"/>
                <a:ext cx="373784" cy="92223"/>
              </a:xfrm>
              <a:custGeom>
                <a:avLst/>
                <a:gdLst/>
                <a:ahLst/>
                <a:cxnLst/>
                <a:rect l="l" t="t" r="r" b="b"/>
                <a:pathLst>
                  <a:path w="1605" h="396" extrusionOk="0">
                    <a:moveTo>
                      <a:pt x="23" y="0"/>
                    </a:moveTo>
                    <a:cubicBezTo>
                      <a:pt x="23" y="30"/>
                      <a:pt x="16" y="64"/>
                      <a:pt x="16" y="100"/>
                    </a:cubicBezTo>
                    <a:cubicBezTo>
                      <a:pt x="16" y="116"/>
                      <a:pt x="16" y="130"/>
                      <a:pt x="9" y="143"/>
                    </a:cubicBezTo>
                    <a:cubicBezTo>
                      <a:pt x="9" y="166"/>
                      <a:pt x="9" y="187"/>
                      <a:pt x="0" y="216"/>
                    </a:cubicBezTo>
                    <a:cubicBezTo>
                      <a:pt x="43" y="230"/>
                      <a:pt x="86" y="237"/>
                      <a:pt x="138" y="252"/>
                    </a:cubicBezTo>
                    <a:cubicBezTo>
                      <a:pt x="152" y="252"/>
                      <a:pt x="166" y="259"/>
                      <a:pt x="181" y="259"/>
                    </a:cubicBezTo>
                    <a:cubicBezTo>
                      <a:pt x="504" y="338"/>
                      <a:pt x="949" y="395"/>
                      <a:pt x="1546" y="395"/>
                    </a:cubicBezTo>
                    <a:cubicBezTo>
                      <a:pt x="1561" y="331"/>
                      <a:pt x="1575" y="266"/>
                      <a:pt x="1605" y="180"/>
                    </a:cubicBezTo>
                    <a:lnTo>
                      <a:pt x="1525" y="180"/>
                    </a:lnTo>
                    <a:cubicBezTo>
                      <a:pt x="942" y="180"/>
                      <a:pt x="504" y="116"/>
                      <a:pt x="188" y="43"/>
                    </a:cubicBezTo>
                    <a:cubicBezTo>
                      <a:pt x="130" y="30"/>
                      <a:pt x="73" y="14"/>
                      <a:pt x="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4479559" y="3173130"/>
                <a:ext cx="373552" cy="57290"/>
              </a:xfrm>
              <a:custGeom>
                <a:avLst/>
                <a:gdLst/>
                <a:ahLst/>
                <a:cxnLst/>
                <a:rect l="l" t="t" r="r" b="b"/>
                <a:pathLst>
                  <a:path w="1604" h="246" extrusionOk="0">
                    <a:moveTo>
                      <a:pt x="7" y="1"/>
                    </a:moveTo>
                    <a:cubicBezTo>
                      <a:pt x="7" y="23"/>
                      <a:pt x="1" y="37"/>
                      <a:pt x="1" y="66"/>
                    </a:cubicBezTo>
                    <a:cubicBezTo>
                      <a:pt x="51" y="80"/>
                      <a:pt x="108" y="96"/>
                      <a:pt x="166" y="109"/>
                    </a:cubicBezTo>
                    <a:cubicBezTo>
                      <a:pt x="482" y="182"/>
                      <a:pt x="920" y="246"/>
                      <a:pt x="1503" y="246"/>
                    </a:cubicBezTo>
                    <a:lnTo>
                      <a:pt x="1583" y="246"/>
                    </a:lnTo>
                    <a:cubicBezTo>
                      <a:pt x="1589" y="225"/>
                      <a:pt x="1596" y="209"/>
                      <a:pt x="1603" y="189"/>
                    </a:cubicBezTo>
                    <a:lnTo>
                      <a:pt x="1603" y="189"/>
                    </a:lnTo>
                    <a:cubicBezTo>
                      <a:pt x="1576" y="189"/>
                      <a:pt x="1548" y="189"/>
                      <a:pt x="1521" y="189"/>
                    </a:cubicBezTo>
                    <a:cubicBezTo>
                      <a:pt x="937" y="189"/>
                      <a:pt x="497" y="120"/>
                      <a:pt x="180" y="44"/>
                    </a:cubicBezTo>
                    <a:cubicBezTo>
                      <a:pt x="116" y="30"/>
                      <a:pt x="58" y="16"/>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4481190" y="3121429"/>
                <a:ext cx="391950" cy="95950"/>
              </a:xfrm>
              <a:custGeom>
                <a:avLst/>
                <a:gdLst/>
                <a:ahLst/>
                <a:cxnLst/>
                <a:rect l="l" t="t" r="r" b="b"/>
                <a:pathLst>
                  <a:path w="1683" h="412" extrusionOk="0">
                    <a:moveTo>
                      <a:pt x="14" y="0"/>
                    </a:moveTo>
                    <a:cubicBezTo>
                      <a:pt x="7" y="59"/>
                      <a:pt x="7" y="130"/>
                      <a:pt x="0" y="223"/>
                    </a:cubicBezTo>
                    <a:cubicBezTo>
                      <a:pt x="51" y="238"/>
                      <a:pt x="109" y="252"/>
                      <a:pt x="173" y="266"/>
                    </a:cubicBezTo>
                    <a:cubicBezTo>
                      <a:pt x="490" y="342"/>
                      <a:pt x="930" y="411"/>
                      <a:pt x="1514" y="411"/>
                    </a:cubicBezTo>
                    <a:cubicBezTo>
                      <a:pt x="1541" y="411"/>
                      <a:pt x="1569" y="411"/>
                      <a:pt x="1596" y="411"/>
                    </a:cubicBezTo>
                    <a:cubicBezTo>
                      <a:pt x="1610" y="368"/>
                      <a:pt x="1632" y="331"/>
                      <a:pt x="1646" y="288"/>
                    </a:cubicBezTo>
                    <a:cubicBezTo>
                      <a:pt x="1662" y="252"/>
                      <a:pt x="1669" y="223"/>
                      <a:pt x="1682" y="195"/>
                    </a:cubicBezTo>
                    <a:lnTo>
                      <a:pt x="1553" y="195"/>
                    </a:lnTo>
                    <a:cubicBezTo>
                      <a:pt x="972" y="195"/>
                      <a:pt x="540" y="130"/>
                      <a:pt x="230" y="59"/>
                    </a:cubicBezTo>
                    <a:cubicBezTo>
                      <a:pt x="152" y="36"/>
                      <a:pt x="80" y="23"/>
                      <a:pt x="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4484450" y="3106525"/>
                <a:ext cx="395443" cy="60551"/>
              </a:xfrm>
              <a:custGeom>
                <a:avLst/>
                <a:gdLst/>
                <a:ahLst/>
                <a:cxnLst/>
                <a:rect l="l" t="t" r="r" b="b"/>
                <a:pathLst>
                  <a:path w="1698" h="260" extrusionOk="0">
                    <a:moveTo>
                      <a:pt x="0" y="0"/>
                    </a:moveTo>
                    <a:lnTo>
                      <a:pt x="0" y="64"/>
                    </a:lnTo>
                    <a:cubicBezTo>
                      <a:pt x="66" y="87"/>
                      <a:pt x="138" y="100"/>
                      <a:pt x="216" y="123"/>
                    </a:cubicBezTo>
                    <a:cubicBezTo>
                      <a:pt x="526" y="194"/>
                      <a:pt x="958" y="259"/>
                      <a:pt x="1539" y="259"/>
                    </a:cubicBezTo>
                    <a:lnTo>
                      <a:pt x="1668" y="259"/>
                    </a:lnTo>
                    <a:cubicBezTo>
                      <a:pt x="1675" y="237"/>
                      <a:pt x="1691" y="216"/>
                      <a:pt x="1698" y="200"/>
                    </a:cubicBezTo>
                    <a:lnTo>
                      <a:pt x="1698" y="200"/>
                    </a:lnTo>
                    <a:cubicBezTo>
                      <a:pt x="1659" y="201"/>
                      <a:pt x="1621" y="201"/>
                      <a:pt x="1584" y="201"/>
                    </a:cubicBezTo>
                    <a:cubicBezTo>
                      <a:pt x="994" y="201"/>
                      <a:pt x="549" y="139"/>
                      <a:pt x="231" y="64"/>
                    </a:cubicBezTo>
                    <a:cubicBezTo>
                      <a:pt x="145" y="43"/>
                      <a:pt x="66" y="2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4477929" y="3051098"/>
                <a:ext cx="426883" cy="102471"/>
              </a:xfrm>
              <a:custGeom>
                <a:avLst/>
                <a:gdLst/>
                <a:ahLst/>
                <a:cxnLst/>
                <a:rect l="l" t="t" r="r" b="b"/>
                <a:pathLst>
                  <a:path w="1833" h="440" extrusionOk="0">
                    <a:moveTo>
                      <a:pt x="1" y="0"/>
                    </a:moveTo>
                    <a:lnTo>
                      <a:pt x="1" y="0"/>
                    </a:lnTo>
                    <a:cubicBezTo>
                      <a:pt x="8" y="16"/>
                      <a:pt x="8" y="30"/>
                      <a:pt x="8" y="43"/>
                    </a:cubicBezTo>
                    <a:cubicBezTo>
                      <a:pt x="21" y="102"/>
                      <a:pt x="28" y="159"/>
                      <a:pt x="28" y="238"/>
                    </a:cubicBezTo>
                    <a:cubicBezTo>
                      <a:pt x="94" y="259"/>
                      <a:pt x="173" y="281"/>
                      <a:pt x="259" y="302"/>
                    </a:cubicBezTo>
                    <a:cubicBezTo>
                      <a:pt x="577" y="377"/>
                      <a:pt x="1022" y="439"/>
                      <a:pt x="1612" y="439"/>
                    </a:cubicBezTo>
                    <a:cubicBezTo>
                      <a:pt x="1649" y="439"/>
                      <a:pt x="1687" y="439"/>
                      <a:pt x="1726" y="438"/>
                    </a:cubicBezTo>
                    <a:cubicBezTo>
                      <a:pt x="1762" y="368"/>
                      <a:pt x="1797" y="295"/>
                      <a:pt x="1833" y="223"/>
                    </a:cubicBezTo>
                    <a:lnTo>
                      <a:pt x="1617" y="223"/>
                    </a:lnTo>
                    <a:cubicBezTo>
                      <a:pt x="1050" y="223"/>
                      <a:pt x="618" y="166"/>
                      <a:pt x="309" y="87"/>
                    </a:cubicBezTo>
                    <a:cubicBezTo>
                      <a:pt x="187" y="59"/>
                      <a:pt x="87" y="30"/>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4476299" y="3036193"/>
                <a:ext cx="435500" cy="66839"/>
              </a:xfrm>
              <a:custGeom>
                <a:avLst/>
                <a:gdLst/>
                <a:ahLst/>
                <a:cxnLst/>
                <a:rect l="l" t="t" r="r" b="b"/>
                <a:pathLst>
                  <a:path w="1870" h="287" extrusionOk="0">
                    <a:moveTo>
                      <a:pt x="1" y="0"/>
                    </a:moveTo>
                    <a:lnTo>
                      <a:pt x="1" y="21"/>
                    </a:lnTo>
                    <a:cubicBezTo>
                      <a:pt x="1" y="28"/>
                      <a:pt x="8" y="37"/>
                      <a:pt x="8" y="44"/>
                    </a:cubicBezTo>
                    <a:lnTo>
                      <a:pt x="8" y="64"/>
                    </a:lnTo>
                    <a:cubicBezTo>
                      <a:pt x="94" y="94"/>
                      <a:pt x="194" y="123"/>
                      <a:pt x="316" y="151"/>
                    </a:cubicBezTo>
                    <a:cubicBezTo>
                      <a:pt x="625" y="230"/>
                      <a:pt x="1057" y="287"/>
                      <a:pt x="1624" y="287"/>
                    </a:cubicBezTo>
                    <a:lnTo>
                      <a:pt x="1840" y="287"/>
                    </a:lnTo>
                    <a:cubicBezTo>
                      <a:pt x="1855" y="266"/>
                      <a:pt x="1862" y="244"/>
                      <a:pt x="1869" y="223"/>
                    </a:cubicBezTo>
                    <a:lnTo>
                      <a:pt x="1869" y="223"/>
                    </a:lnTo>
                    <a:cubicBezTo>
                      <a:pt x="1787" y="225"/>
                      <a:pt x="1708" y="227"/>
                      <a:pt x="1631" y="227"/>
                    </a:cubicBezTo>
                    <a:cubicBezTo>
                      <a:pt x="1068" y="227"/>
                      <a:pt x="641" y="163"/>
                      <a:pt x="337" y="94"/>
                    </a:cubicBezTo>
                    <a:cubicBezTo>
                      <a:pt x="201" y="64"/>
                      <a:pt x="87" y="28"/>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4467915" y="2979136"/>
                <a:ext cx="470666" cy="109923"/>
              </a:xfrm>
              <a:custGeom>
                <a:avLst/>
                <a:gdLst/>
                <a:ahLst/>
                <a:cxnLst/>
                <a:rect l="l" t="t" r="r" b="b"/>
                <a:pathLst>
                  <a:path w="2021" h="472" extrusionOk="0">
                    <a:moveTo>
                      <a:pt x="7" y="0"/>
                    </a:moveTo>
                    <a:cubicBezTo>
                      <a:pt x="7" y="7"/>
                      <a:pt x="7" y="7"/>
                      <a:pt x="1" y="14"/>
                    </a:cubicBezTo>
                    <a:cubicBezTo>
                      <a:pt x="7" y="87"/>
                      <a:pt x="21" y="173"/>
                      <a:pt x="37" y="245"/>
                    </a:cubicBezTo>
                    <a:cubicBezTo>
                      <a:pt x="123" y="273"/>
                      <a:pt x="237" y="309"/>
                      <a:pt x="373" y="339"/>
                    </a:cubicBezTo>
                    <a:cubicBezTo>
                      <a:pt x="677" y="408"/>
                      <a:pt x="1104" y="472"/>
                      <a:pt x="1667" y="472"/>
                    </a:cubicBezTo>
                    <a:cubicBezTo>
                      <a:pt x="1744" y="472"/>
                      <a:pt x="1823" y="470"/>
                      <a:pt x="1905" y="468"/>
                    </a:cubicBezTo>
                    <a:cubicBezTo>
                      <a:pt x="1948" y="402"/>
                      <a:pt x="1984" y="332"/>
                      <a:pt x="2021" y="266"/>
                    </a:cubicBezTo>
                    <a:cubicBezTo>
                      <a:pt x="2005" y="259"/>
                      <a:pt x="1991" y="259"/>
                      <a:pt x="1984" y="252"/>
                    </a:cubicBezTo>
                    <a:cubicBezTo>
                      <a:pt x="1891" y="259"/>
                      <a:pt x="1805" y="259"/>
                      <a:pt x="1719" y="259"/>
                    </a:cubicBezTo>
                    <a:cubicBezTo>
                      <a:pt x="1158" y="259"/>
                      <a:pt x="734" y="202"/>
                      <a:pt x="425" y="130"/>
                    </a:cubicBezTo>
                    <a:cubicBezTo>
                      <a:pt x="244" y="87"/>
                      <a:pt x="108" y="44"/>
                      <a:pt x="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4487943" y="2858501"/>
                <a:ext cx="400567" cy="103868"/>
              </a:xfrm>
              <a:custGeom>
                <a:avLst/>
                <a:gdLst/>
                <a:ahLst/>
                <a:cxnLst/>
                <a:rect l="l" t="t" r="r" b="b"/>
                <a:pathLst>
                  <a:path w="1720" h="446" extrusionOk="0">
                    <a:moveTo>
                      <a:pt x="101" y="1"/>
                    </a:moveTo>
                    <a:cubicBezTo>
                      <a:pt x="80" y="37"/>
                      <a:pt x="58" y="80"/>
                      <a:pt x="37" y="117"/>
                    </a:cubicBezTo>
                    <a:lnTo>
                      <a:pt x="37" y="123"/>
                    </a:lnTo>
                    <a:cubicBezTo>
                      <a:pt x="22" y="144"/>
                      <a:pt x="8" y="167"/>
                      <a:pt x="1" y="196"/>
                    </a:cubicBezTo>
                    <a:lnTo>
                      <a:pt x="8" y="196"/>
                    </a:lnTo>
                    <a:cubicBezTo>
                      <a:pt x="115" y="230"/>
                      <a:pt x="253" y="273"/>
                      <a:pt x="425" y="317"/>
                    </a:cubicBezTo>
                    <a:cubicBezTo>
                      <a:pt x="734" y="389"/>
                      <a:pt x="1158" y="446"/>
                      <a:pt x="1719" y="446"/>
                    </a:cubicBezTo>
                    <a:cubicBezTo>
                      <a:pt x="1710" y="382"/>
                      <a:pt x="1703" y="310"/>
                      <a:pt x="1710" y="230"/>
                    </a:cubicBezTo>
                    <a:cubicBezTo>
                      <a:pt x="1179" y="230"/>
                      <a:pt x="777" y="173"/>
                      <a:pt x="475" y="101"/>
                    </a:cubicBezTo>
                    <a:cubicBezTo>
                      <a:pt x="323" y="73"/>
                      <a:pt x="201" y="37"/>
                      <a:pt x="1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467915" y="2915558"/>
                <a:ext cx="443884" cy="109690"/>
              </a:xfrm>
              <a:custGeom>
                <a:avLst/>
                <a:gdLst/>
                <a:ahLst/>
                <a:cxnLst/>
                <a:rect l="l" t="t" r="r" b="b"/>
                <a:pathLst>
                  <a:path w="1906" h="471" extrusionOk="0">
                    <a:moveTo>
                      <a:pt x="57" y="1"/>
                    </a:moveTo>
                    <a:cubicBezTo>
                      <a:pt x="44" y="28"/>
                      <a:pt x="28" y="58"/>
                      <a:pt x="21" y="87"/>
                    </a:cubicBezTo>
                    <a:cubicBezTo>
                      <a:pt x="7" y="123"/>
                      <a:pt x="7" y="166"/>
                      <a:pt x="1" y="210"/>
                    </a:cubicBezTo>
                    <a:cubicBezTo>
                      <a:pt x="7" y="217"/>
                      <a:pt x="14" y="217"/>
                      <a:pt x="21" y="217"/>
                    </a:cubicBezTo>
                    <a:cubicBezTo>
                      <a:pt x="123" y="260"/>
                      <a:pt x="259" y="303"/>
                      <a:pt x="439" y="339"/>
                    </a:cubicBezTo>
                    <a:cubicBezTo>
                      <a:pt x="746" y="410"/>
                      <a:pt x="1172" y="470"/>
                      <a:pt x="1734" y="470"/>
                    </a:cubicBezTo>
                    <a:cubicBezTo>
                      <a:pt x="1789" y="470"/>
                      <a:pt x="1847" y="470"/>
                      <a:pt x="1905" y="468"/>
                    </a:cubicBezTo>
                    <a:cubicBezTo>
                      <a:pt x="1862" y="425"/>
                      <a:pt x="1833" y="353"/>
                      <a:pt x="1812" y="260"/>
                    </a:cubicBezTo>
                    <a:lnTo>
                      <a:pt x="1776" y="260"/>
                    </a:lnTo>
                    <a:cubicBezTo>
                      <a:pt x="1222" y="260"/>
                      <a:pt x="798" y="201"/>
                      <a:pt x="496" y="130"/>
                    </a:cubicBezTo>
                    <a:cubicBezTo>
                      <a:pt x="316" y="94"/>
                      <a:pt x="187" y="51"/>
                      <a:pt x="80" y="8"/>
                    </a:cubicBezTo>
                    <a:cubicBezTo>
                      <a:pt x="71" y="8"/>
                      <a:pt x="64" y="8"/>
                      <a:pt x="5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467915" y="2964231"/>
                <a:ext cx="462282" cy="75456"/>
              </a:xfrm>
              <a:custGeom>
                <a:avLst/>
                <a:gdLst/>
                <a:ahLst/>
                <a:cxnLst/>
                <a:rect l="l" t="t" r="r" b="b"/>
                <a:pathLst>
                  <a:path w="1985" h="324" extrusionOk="0">
                    <a:moveTo>
                      <a:pt x="1" y="1"/>
                    </a:moveTo>
                    <a:lnTo>
                      <a:pt x="1" y="21"/>
                    </a:lnTo>
                    <a:lnTo>
                      <a:pt x="1" y="64"/>
                    </a:lnTo>
                    <a:lnTo>
                      <a:pt x="7" y="64"/>
                    </a:lnTo>
                    <a:cubicBezTo>
                      <a:pt x="108" y="108"/>
                      <a:pt x="244" y="151"/>
                      <a:pt x="425" y="194"/>
                    </a:cubicBezTo>
                    <a:cubicBezTo>
                      <a:pt x="734" y="266"/>
                      <a:pt x="1158" y="323"/>
                      <a:pt x="1719" y="323"/>
                    </a:cubicBezTo>
                    <a:cubicBezTo>
                      <a:pt x="1805" y="323"/>
                      <a:pt x="1891" y="323"/>
                      <a:pt x="1984" y="316"/>
                    </a:cubicBezTo>
                    <a:cubicBezTo>
                      <a:pt x="1955" y="309"/>
                      <a:pt x="1926" y="287"/>
                      <a:pt x="1905" y="259"/>
                    </a:cubicBezTo>
                    <a:cubicBezTo>
                      <a:pt x="1847" y="261"/>
                      <a:pt x="1789" y="261"/>
                      <a:pt x="1734" y="261"/>
                    </a:cubicBezTo>
                    <a:cubicBezTo>
                      <a:pt x="1172" y="261"/>
                      <a:pt x="746" y="201"/>
                      <a:pt x="439" y="130"/>
                    </a:cubicBezTo>
                    <a:cubicBezTo>
                      <a:pt x="259" y="94"/>
                      <a:pt x="123" y="51"/>
                      <a:pt x="21" y="8"/>
                    </a:cubicBezTo>
                    <a:cubicBezTo>
                      <a:pt x="14" y="8"/>
                      <a:pt x="7" y="8"/>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467915" y="2979136"/>
                <a:ext cx="1863" cy="3493"/>
              </a:xfrm>
              <a:custGeom>
                <a:avLst/>
                <a:gdLst/>
                <a:ahLst/>
                <a:cxnLst/>
                <a:rect l="l" t="t" r="r" b="b"/>
                <a:pathLst>
                  <a:path w="8" h="15" fill="none" extrusionOk="0">
                    <a:moveTo>
                      <a:pt x="7" y="0"/>
                    </a:moveTo>
                    <a:cubicBezTo>
                      <a:pt x="7" y="7"/>
                      <a:pt x="7" y="7"/>
                      <a:pt x="1" y="14"/>
                    </a:cubicBez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481190" y="2903914"/>
                <a:ext cx="408718" cy="72195"/>
              </a:xfrm>
              <a:custGeom>
                <a:avLst/>
                <a:gdLst/>
                <a:ahLst/>
                <a:cxnLst/>
                <a:rect l="l" t="t" r="r" b="b"/>
                <a:pathLst>
                  <a:path w="1755" h="310" extrusionOk="0">
                    <a:moveTo>
                      <a:pt x="30" y="1"/>
                    </a:moveTo>
                    <a:cubicBezTo>
                      <a:pt x="23" y="8"/>
                      <a:pt x="14" y="15"/>
                      <a:pt x="14" y="22"/>
                    </a:cubicBezTo>
                    <a:cubicBezTo>
                      <a:pt x="7" y="35"/>
                      <a:pt x="0" y="44"/>
                      <a:pt x="0" y="51"/>
                    </a:cubicBezTo>
                    <a:cubicBezTo>
                      <a:pt x="7" y="58"/>
                      <a:pt x="14" y="58"/>
                      <a:pt x="23" y="58"/>
                    </a:cubicBezTo>
                    <a:cubicBezTo>
                      <a:pt x="130" y="101"/>
                      <a:pt x="259" y="144"/>
                      <a:pt x="439" y="180"/>
                    </a:cubicBezTo>
                    <a:cubicBezTo>
                      <a:pt x="741" y="251"/>
                      <a:pt x="1165" y="310"/>
                      <a:pt x="1719" y="310"/>
                    </a:cubicBezTo>
                    <a:lnTo>
                      <a:pt x="1755" y="310"/>
                    </a:lnTo>
                    <a:cubicBezTo>
                      <a:pt x="1755" y="287"/>
                      <a:pt x="1748" y="273"/>
                      <a:pt x="1748" y="251"/>
                    </a:cubicBezTo>
                    <a:cubicBezTo>
                      <a:pt x="1187" y="251"/>
                      <a:pt x="763" y="194"/>
                      <a:pt x="454" y="122"/>
                    </a:cubicBezTo>
                    <a:cubicBezTo>
                      <a:pt x="282" y="78"/>
                      <a:pt x="144" y="35"/>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511232" y="2845226"/>
                <a:ext cx="375182" cy="67072"/>
              </a:xfrm>
              <a:custGeom>
                <a:avLst/>
                <a:gdLst/>
                <a:ahLst/>
                <a:cxnLst/>
                <a:rect l="l" t="t" r="r" b="b"/>
                <a:pathLst>
                  <a:path w="1611" h="288" extrusionOk="0">
                    <a:moveTo>
                      <a:pt x="37" y="1"/>
                    </a:moveTo>
                    <a:cubicBezTo>
                      <a:pt x="23" y="22"/>
                      <a:pt x="15" y="37"/>
                      <a:pt x="1" y="58"/>
                    </a:cubicBezTo>
                    <a:cubicBezTo>
                      <a:pt x="101" y="94"/>
                      <a:pt x="223" y="130"/>
                      <a:pt x="375" y="158"/>
                    </a:cubicBezTo>
                    <a:cubicBezTo>
                      <a:pt x="677" y="230"/>
                      <a:pt x="1079" y="287"/>
                      <a:pt x="1610" y="287"/>
                    </a:cubicBezTo>
                    <a:lnTo>
                      <a:pt x="1610" y="267"/>
                    </a:lnTo>
                    <a:lnTo>
                      <a:pt x="1610" y="224"/>
                    </a:lnTo>
                    <a:cubicBezTo>
                      <a:pt x="1093" y="224"/>
                      <a:pt x="691" y="167"/>
                      <a:pt x="389" y="101"/>
                    </a:cubicBezTo>
                    <a:cubicBezTo>
                      <a:pt x="246" y="72"/>
                      <a:pt x="130" y="37"/>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929962" y="3037823"/>
                <a:ext cx="8617" cy="3493"/>
              </a:xfrm>
              <a:custGeom>
                <a:avLst/>
                <a:gdLst/>
                <a:ahLst/>
                <a:cxnLst/>
                <a:rect l="l" t="t" r="r" b="b"/>
                <a:pathLst>
                  <a:path w="37" h="15" fill="none" extrusionOk="0">
                    <a:moveTo>
                      <a:pt x="37" y="0"/>
                    </a:moveTo>
                    <a:lnTo>
                      <a:pt x="37" y="14"/>
                    </a:lnTo>
                    <a:cubicBezTo>
                      <a:pt x="21" y="7"/>
                      <a:pt x="7" y="7"/>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635128" y="2572516"/>
                <a:ext cx="219613" cy="207969"/>
              </a:xfrm>
              <a:custGeom>
                <a:avLst/>
                <a:gdLst/>
                <a:ahLst/>
                <a:cxnLst/>
                <a:rect l="l" t="t" r="r" b="b"/>
                <a:pathLst>
                  <a:path w="943" h="893" extrusionOk="0">
                    <a:moveTo>
                      <a:pt x="785" y="1"/>
                    </a:moveTo>
                    <a:cubicBezTo>
                      <a:pt x="699" y="130"/>
                      <a:pt x="569" y="216"/>
                      <a:pt x="440" y="280"/>
                    </a:cubicBezTo>
                    <a:cubicBezTo>
                      <a:pt x="345" y="316"/>
                      <a:pt x="252" y="337"/>
                      <a:pt x="166" y="353"/>
                    </a:cubicBezTo>
                    <a:cubicBezTo>
                      <a:pt x="116" y="482"/>
                      <a:pt x="59" y="546"/>
                      <a:pt x="30" y="575"/>
                    </a:cubicBezTo>
                    <a:cubicBezTo>
                      <a:pt x="23" y="582"/>
                      <a:pt x="16" y="589"/>
                      <a:pt x="16" y="596"/>
                    </a:cubicBezTo>
                    <a:cubicBezTo>
                      <a:pt x="9" y="604"/>
                      <a:pt x="0" y="625"/>
                      <a:pt x="0" y="648"/>
                    </a:cubicBezTo>
                    <a:cubicBezTo>
                      <a:pt x="0" y="654"/>
                      <a:pt x="0" y="661"/>
                      <a:pt x="9" y="661"/>
                    </a:cubicBezTo>
                    <a:lnTo>
                      <a:pt x="9" y="682"/>
                    </a:lnTo>
                    <a:cubicBezTo>
                      <a:pt x="9" y="698"/>
                      <a:pt x="16" y="718"/>
                      <a:pt x="23" y="734"/>
                    </a:cubicBezTo>
                    <a:cubicBezTo>
                      <a:pt x="52" y="791"/>
                      <a:pt x="109" y="855"/>
                      <a:pt x="224" y="877"/>
                    </a:cubicBezTo>
                    <a:cubicBezTo>
                      <a:pt x="282" y="888"/>
                      <a:pt x="336" y="892"/>
                      <a:pt x="386" y="892"/>
                    </a:cubicBezTo>
                    <a:cubicBezTo>
                      <a:pt x="773" y="892"/>
                      <a:pt x="942" y="611"/>
                      <a:pt x="942" y="611"/>
                    </a:cubicBezTo>
                    <a:cubicBezTo>
                      <a:pt x="942" y="611"/>
                      <a:pt x="921" y="589"/>
                      <a:pt x="892" y="546"/>
                    </a:cubicBezTo>
                    <a:cubicBezTo>
                      <a:pt x="863" y="518"/>
                      <a:pt x="842" y="475"/>
                      <a:pt x="820" y="423"/>
                    </a:cubicBezTo>
                    <a:cubicBezTo>
                      <a:pt x="806" y="389"/>
                      <a:pt x="799" y="359"/>
                      <a:pt x="799" y="316"/>
                    </a:cubicBezTo>
                    <a:cubicBezTo>
                      <a:pt x="792" y="287"/>
                      <a:pt x="792" y="259"/>
                      <a:pt x="792" y="223"/>
                    </a:cubicBezTo>
                    <a:lnTo>
                      <a:pt x="792" y="158"/>
                    </a:lnTo>
                    <a:cubicBezTo>
                      <a:pt x="792" y="144"/>
                      <a:pt x="792" y="137"/>
                      <a:pt x="799" y="130"/>
                    </a:cubicBezTo>
                    <a:lnTo>
                      <a:pt x="799" y="108"/>
                    </a:lnTo>
                    <a:lnTo>
                      <a:pt x="799" y="71"/>
                    </a:lnTo>
                    <a:lnTo>
                      <a:pt x="799" y="21"/>
                    </a:lnTo>
                    <a:cubicBezTo>
                      <a:pt x="799" y="14"/>
                      <a:pt x="806" y="8"/>
                      <a:pt x="806"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636991" y="2731345"/>
                <a:ext cx="3493" cy="12110"/>
              </a:xfrm>
              <a:custGeom>
                <a:avLst/>
                <a:gdLst/>
                <a:ahLst/>
                <a:cxnLst/>
                <a:rect l="l" t="t" r="r" b="b"/>
                <a:pathLst>
                  <a:path w="15" h="52" fill="none" extrusionOk="0">
                    <a:moveTo>
                      <a:pt x="1" y="0"/>
                    </a:moveTo>
                    <a:cubicBezTo>
                      <a:pt x="1" y="16"/>
                      <a:pt x="8" y="36"/>
                      <a:pt x="15" y="52"/>
                    </a:cubicBezTo>
                    <a:cubicBezTo>
                      <a:pt x="8" y="29"/>
                      <a:pt x="1" y="16"/>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444161" y="2214803"/>
                <a:ext cx="615056" cy="480214"/>
              </a:xfrm>
              <a:custGeom>
                <a:avLst/>
                <a:gdLst/>
                <a:ahLst/>
                <a:cxnLst/>
                <a:rect l="l" t="t" r="r" b="b"/>
                <a:pathLst>
                  <a:path w="2641" h="2062" extrusionOk="0">
                    <a:moveTo>
                      <a:pt x="1229" y="1"/>
                    </a:moveTo>
                    <a:cubicBezTo>
                      <a:pt x="1014" y="1"/>
                      <a:pt x="821" y="60"/>
                      <a:pt x="713" y="127"/>
                    </a:cubicBezTo>
                    <a:cubicBezTo>
                      <a:pt x="354" y="336"/>
                      <a:pt x="1" y="847"/>
                      <a:pt x="441" y="1026"/>
                    </a:cubicBezTo>
                    <a:cubicBezTo>
                      <a:pt x="398" y="1607"/>
                      <a:pt x="354" y="1959"/>
                      <a:pt x="677" y="2061"/>
                    </a:cubicBezTo>
                    <a:cubicBezTo>
                      <a:pt x="677" y="2061"/>
                      <a:pt x="656" y="1968"/>
                      <a:pt x="663" y="1802"/>
                    </a:cubicBezTo>
                    <a:cubicBezTo>
                      <a:pt x="561" y="1687"/>
                      <a:pt x="498" y="1478"/>
                      <a:pt x="511" y="1378"/>
                    </a:cubicBezTo>
                    <a:cubicBezTo>
                      <a:pt x="518" y="1321"/>
                      <a:pt x="518" y="1285"/>
                      <a:pt x="518" y="1249"/>
                    </a:cubicBezTo>
                    <a:lnTo>
                      <a:pt x="518" y="1212"/>
                    </a:lnTo>
                    <a:cubicBezTo>
                      <a:pt x="527" y="1169"/>
                      <a:pt x="527" y="1126"/>
                      <a:pt x="527" y="1054"/>
                    </a:cubicBezTo>
                    <a:lnTo>
                      <a:pt x="527" y="967"/>
                    </a:lnTo>
                    <a:lnTo>
                      <a:pt x="527" y="933"/>
                    </a:lnTo>
                    <a:lnTo>
                      <a:pt x="527" y="874"/>
                    </a:lnTo>
                    <a:cubicBezTo>
                      <a:pt x="534" y="702"/>
                      <a:pt x="577" y="545"/>
                      <a:pt x="691" y="407"/>
                    </a:cubicBezTo>
                    <a:cubicBezTo>
                      <a:pt x="727" y="502"/>
                      <a:pt x="777" y="602"/>
                      <a:pt x="863" y="702"/>
                    </a:cubicBezTo>
                    <a:cubicBezTo>
                      <a:pt x="929" y="788"/>
                      <a:pt x="1015" y="867"/>
                      <a:pt x="1131" y="940"/>
                    </a:cubicBezTo>
                    <a:lnTo>
                      <a:pt x="1138" y="947"/>
                    </a:lnTo>
                    <a:cubicBezTo>
                      <a:pt x="1181" y="967"/>
                      <a:pt x="1217" y="997"/>
                      <a:pt x="1260" y="1010"/>
                    </a:cubicBezTo>
                    <a:cubicBezTo>
                      <a:pt x="1433" y="1112"/>
                      <a:pt x="1590" y="1155"/>
                      <a:pt x="1698" y="1183"/>
                    </a:cubicBezTo>
                    <a:lnTo>
                      <a:pt x="1698" y="1176"/>
                    </a:lnTo>
                    <a:cubicBezTo>
                      <a:pt x="1712" y="1162"/>
                      <a:pt x="1726" y="1140"/>
                      <a:pt x="1748" y="1126"/>
                    </a:cubicBezTo>
                    <a:cubicBezTo>
                      <a:pt x="1785" y="1097"/>
                      <a:pt x="1828" y="1076"/>
                      <a:pt x="1885" y="1076"/>
                    </a:cubicBezTo>
                    <a:cubicBezTo>
                      <a:pt x="1928" y="1083"/>
                      <a:pt x="1957" y="1105"/>
                      <a:pt x="1964" y="1140"/>
                    </a:cubicBezTo>
                    <a:cubicBezTo>
                      <a:pt x="1964" y="1155"/>
                      <a:pt x="1971" y="1169"/>
                      <a:pt x="1964" y="1192"/>
                    </a:cubicBezTo>
                    <a:cubicBezTo>
                      <a:pt x="1964" y="1255"/>
                      <a:pt x="1928" y="1342"/>
                      <a:pt x="1885" y="1399"/>
                    </a:cubicBezTo>
                    <a:cubicBezTo>
                      <a:pt x="1812" y="1500"/>
                      <a:pt x="1691" y="1537"/>
                      <a:pt x="1626" y="1537"/>
                    </a:cubicBezTo>
                    <a:cubicBezTo>
                      <a:pt x="1626" y="1544"/>
                      <a:pt x="1626" y="1550"/>
                      <a:pt x="1619" y="1557"/>
                    </a:cubicBezTo>
                    <a:lnTo>
                      <a:pt x="1619" y="1607"/>
                    </a:lnTo>
                    <a:lnTo>
                      <a:pt x="1619" y="1644"/>
                    </a:lnTo>
                    <a:lnTo>
                      <a:pt x="1619" y="1666"/>
                    </a:lnTo>
                    <a:cubicBezTo>
                      <a:pt x="1612" y="1673"/>
                      <a:pt x="1612" y="1680"/>
                      <a:pt x="1612" y="1694"/>
                    </a:cubicBezTo>
                    <a:lnTo>
                      <a:pt x="1612" y="1759"/>
                    </a:lnTo>
                    <a:cubicBezTo>
                      <a:pt x="1612" y="1795"/>
                      <a:pt x="1612" y="1823"/>
                      <a:pt x="1619" y="1852"/>
                    </a:cubicBezTo>
                    <a:cubicBezTo>
                      <a:pt x="1619" y="1895"/>
                      <a:pt x="1626" y="1925"/>
                      <a:pt x="1640" y="1959"/>
                    </a:cubicBezTo>
                    <a:cubicBezTo>
                      <a:pt x="1597" y="1644"/>
                      <a:pt x="1928" y="1680"/>
                      <a:pt x="2086" y="1205"/>
                    </a:cubicBezTo>
                    <a:cubicBezTo>
                      <a:pt x="2130" y="1226"/>
                      <a:pt x="2173" y="1235"/>
                      <a:pt x="2216" y="1235"/>
                    </a:cubicBezTo>
                    <a:cubicBezTo>
                      <a:pt x="2425" y="1235"/>
                      <a:pt x="2604" y="1047"/>
                      <a:pt x="2625" y="810"/>
                    </a:cubicBezTo>
                    <a:cubicBezTo>
                      <a:pt x="2640" y="579"/>
                      <a:pt x="2488" y="393"/>
                      <a:pt x="2280" y="393"/>
                    </a:cubicBezTo>
                    <a:cubicBezTo>
                      <a:pt x="2200" y="393"/>
                      <a:pt x="2130" y="422"/>
                      <a:pt x="2064" y="465"/>
                    </a:cubicBezTo>
                    <a:cubicBezTo>
                      <a:pt x="1993" y="336"/>
                      <a:pt x="1878" y="207"/>
                      <a:pt x="1705" y="113"/>
                    </a:cubicBezTo>
                    <a:cubicBezTo>
                      <a:pt x="1551" y="32"/>
                      <a:pt x="1384" y="1"/>
                      <a:pt x="1229"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559905" y="2309355"/>
                <a:ext cx="343276" cy="347701"/>
              </a:xfrm>
              <a:custGeom>
                <a:avLst/>
                <a:gdLst/>
                <a:ahLst/>
                <a:cxnLst/>
                <a:rect l="l" t="t" r="r" b="b"/>
                <a:pathLst>
                  <a:path w="1474" h="1493" extrusionOk="0">
                    <a:moveTo>
                      <a:pt x="194" y="639"/>
                    </a:moveTo>
                    <a:cubicBezTo>
                      <a:pt x="197" y="639"/>
                      <a:pt x="200" y="640"/>
                      <a:pt x="202" y="641"/>
                    </a:cubicBezTo>
                    <a:cubicBezTo>
                      <a:pt x="223" y="641"/>
                      <a:pt x="230" y="656"/>
                      <a:pt x="237" y="670"/>
                    </a:cubicBezTo>
                    <a:cubicBezTo>
                      <a:pt x="246" y="684"/>
                      <a:pt x="246" y="691"/>
                      <a:pt x="246" y="706"/>
                    </a:cubicBezTo>
                    <a:cubicBezTo>
                      <a:pt x="246" y="742"/>
                      <a:pt x="216" y="770"/>
                      <a:pt x="194" y="770"/>
                    </a:cubicBezTo>
                    <a:cubicBezTo>
                      <a:pt x="166" y="763"/>
                      <a:pt x="151" y="734"/>
                      <a:pt x="151" y="699"/>
                    </a:cubicBezTo>
                    <a:cubicBezTo>
                      <a:pt x="151" y="691"/>
                      <a:pt x="151" y="677"/>
                      <a:pt x="159" y="670"/>
                    </a:cubicBezTo>
                    <a:cubicBezTo>
                      <a:pt x="165" y="652"/>
                      <a:pt x="180" y="639"/>
                      <a:pt x="194" y="639"/>
                    </a:cubicBezTo>
                    <a:close/>
                    <a:moveTo>
                      <a:pt x="806" y="699"/>
                    </a:moveTo>
                    <a:cubicBezTo>
                      <a:pt x="841" y="706"/>
                      <a:pt x="863" y="734"/>
                      <a:pt x="856" y="777"/>
                    </a:cubicBezTo>
                    <a:cubicBezTo>
                      <a:pt x="856" y="820"/>
                      <a:pt x="827" y="849"/>
                      <a:pt x="791" y="849"/>
                    </a:cubicBezTo>
                    <a:cubicBezTo>
                      <a:pt x="784" y="849"/>
                      <a:pt x="770" y="843"/>
                      <a:pt x="763" y="829"/>
                    </a:cubicBezTo>
                    <a:cubicBezTo>
                      <a:pt x="748" y="813"/>
                      <a:pt x="741" y="793"/>
                      <a:pt x="741" y="770"/>
                    </a:cubicBezTo>
                    <a:cubicBezTo>
                      <a:pt x="741" y="749"/>
                      <a:pt x="748" y="734"/>
                      <a:pt x="763" y="727"/>
                    </a:cubicBezTo>
                    <a:cubicBezTo>
                      <a:pt x="770" y="706"/>
                      <a:pt x="791" y="699"/>
                      <a:pt x="806" y="699"/>
                    </a:cubicBezTo>
                    <a:close/>
                    <a:moveTo>
                      <a:pt x="194" y="1"/>
                    </a:moveTo>
                    <a:cubicBezTo>
                      <a:pt x="80" y="139"/>
                      <a:pt x="37" y="296"/>
                      <a:pt x="30" y="468"/>
                    </a:cubicBezTo>
                    <a:lnTo>
                      <a:pt x="30" y="527"/>
                    </a:lnTo>
                    <a:lnTo>
                      <a:pt x="30" y="561"/>
                    </a:lnTo>
                    <a:lnTo>
                      <a:pt x="30" y="648"/>
                    </a:lnTo>
                    <a:cubicBezTo>
                      <a:pt x="30" y="720"/>
                      <a:pt x="30" y="763"/>
                      <a:pt x="21" y="806"/>
                    </a:cubicBezTo>
                    <a:lnTo>
                      <a:pt x="21" y="843"/>
                    </a:lnTo>
                    <a:cubicBezTo>
                      <a:pt x="21" y="879"/>
                      <a:pt x="21" y="915"/>
                      <a:pt x="14" y="972"/>
                    </a:cubicBezTo>
                    <a:cubicBezTo>
                      <a:pt x="1" y="1072"/>
                      <a:pt x="64" y="1281"/>
                      <a:pt x="166" y="1396"/>
                    </a:cubicBezTo>
                    <a:cubicBezTo>
                      <a:pt x="209" y="1446"/>
                      <a:pt x="252" y="1476"/>
                      <a:pt x="296" y="1483"/>
                    </a:cubicBezTo>
                    <a:cubicBezTo>
                      <a:pt x="321" y="1489"/>
                      <a:pt x="351" y="1493"/>
                      <a:pt x="384" y="1493"/>
                    </a:cubicBezTo>
                    <a:cubicBezTo>
                      <a:pt x="418" y="1493"/>
                      <a:pt x="453" y="1489"/>
                      <a:pt x="489" y="1483"/>
                    </a:cubicBezTo>
                    <a:cubicBezTo>
                      <a:pt x="575" y="1467"/>
                      <a:pt x="668" y="1446"/>
                      <a:pt x="763" y="1410"/>
                    </a:cubicBezTo>
                    <a:cubicBezTo>
                      <a:pt x="892" y="1346"/>
                      <a:pt x="1022" y="1260"/>
                      <a:pt x="1108" y="1131"/>
                    </a:cubicBezTo>
                    <a:lnTo>
                      <a:pt x="1129" y="1131"/>
                    </a:lnTo>
                    <a:cubicBezTo>
                      <a:pt x="1194" y="1131"/>
                      <a:pt x="1315" y="1094"/>
                      <a:pt x="1388" y="993"/>
                    </a:cubicBezTo>
                    <a:cubicBezTo>
                      <a:pt x="1431" y="936"/>
                      <a:pt x="1467" y="849"/>
                      <a:pt x="1467" y="786"/>
                    </a:cubicBezTo>
                    <a:cubicBezTo>
                      <a:pt x="1474" y="763"/>
                      <a:pt x="1467" y="749"/>
                      <a:pt x="1467" y="734"/>
                    </a:cubicBezTo>
                    <a:cubicBezTo>
                      <a:pt x="1460" y="699"/>
                      <a:pt x="1431" y="677"/>
                      <a:pt x="1388" y="670"/>
                    </a:cubicBezTo>
                    <a:cubicBezTo>
                      <a:pt x="1331" y="670"/>
                      <a:pt x="1288" y="691"/>
                      <a:pt x="1251" y="720"/>
                    </a:cubicBezTo>
                    <a:cubicBezTo>
                      <a:pt x="1229" y="734"/>
                      <a:pt x="1215" y="756"/>
                      <a:pt x="1201" y="770"/>
                    </a:cubicBezTo>
                    <a:lnTo>
                      <a:pt x="1201" y="777"/>
                    </a:lnTo>
                    <a:cubicBezTo>
                      <a:pt x="1093" y="749"/>
                      <a:pt x="936" y="706"/>
                      <a:pt x="763" y="604"/>
                    </a:cubicBezTo>
                    <a:cubicBezTo>
                      <a:pt x="720" y="591"/>
                      <a:pt x="684" y="561"/>
                      <a:pt x="641" y="541"/>
                    </a:cubicBezTo>
                    <a:lnTo>
                      <a:pt x="634" y="534"/>
                    </a:lnTo>
                    <a:cubicBezTo>
                      <a:pt x="518" y="461"/>
                      <a:pt x="432" y="382"/>
                      <a:pt x="366" y="296"/>
                    </a:cubicBezTo>
                    <a:cubicBezTo>
                      <a:pt x="280" y="196"/>
                      <a:pt x="230" y="96"/>
                      <a:pt x="194"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732241" y="2472142"/>
                <a:ext cx="28878" cy="35166"/>
              </a:xfrm>
              <a:custGeom>
                <a:avLst/>
                <a:gdLst/>
                <a:ahLst/>
                <a:cxnLst/>
                <a:rect l="l" t="t" r="r" b="b"/>
                <a:pathLst>
                  <a:path w="124" h="151" extrusionOk="0">
                    <a:moveTo>
                      <a:pt x="66" y="0"/>
                    </a:moveTo>
                    <a:cubicBezTo>
                      <a:pt x="51" y="0"/>
                      <a:pt x="30" y="7"/>
                      <a:pt x="23" y="28"/>
                    </a:cubicBezTo>
                    <a:cubicBezTo>
                      <a:pt x="8" y="35"/>
                      <a:pt x="1" y="50"/>
                      <a:pt x="1" y="71"/>
                    </a:cubicBezTo>
                    <a:cubicBezTo>
                      <a:pt x="1" y="94"/>
                      <a:pt x="8" y="114"/>
                      <a:pt x="23" y="130"/>
                    </a:cubicBezTo>
                    <a:cubicBezTo>
                      <a:pt x="30" y="144"/>
                      <a:pt x="44" y="150"/>
                      <a:pt x="51" y="150"/>
                    </a:cubicBezTo>
                    <a:cubicBezTo>
                      <a:pt x="87" y="150"/>
                      <a:pt x="116" y="121"/>
                      <a:pt x="116" y="78"/>
                    </a:cubicBezTo>
                    <a:cubicBezTo>
                      <a:pt x="123" y="35"/>
                      <a:pt x="101" y="7"/>
                      <a:pt x="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594838" y="2457936"/>
                <a:ext cx="22357" cy="30974"/>
              </a:xfrm>
              <a:custGeom>
                <a:avLst/>
                <a:gdLst/>
                <a:ahLst/>
                <a:cxnLst/>
                <a:rect l="l" t="t" r="r" b="b"/>
                <a:pathLst>
                  <a:path w="96" h="133" extrusionOk="0">
                    <a:moveTo>
                      <a:pt x="44" y="1"/>
                    </a:moveTo>
                    <a:cubicBezTo>
                      <a:pt x="30" y="1"/>
                      <a:pt x="15" y="14"/>
                      <a:pt x="9" y="32"/>
                    </a:cubicBezTo>
                    <a:cubicBezTo>
                      <a:pt x="1" y="39"/>
                      <a:pt x="1" y="53"/>
                      <a:pt x="1" y="61"/>
                    </a:cubicBezTo>
                    <a:cubicBezTo>
                      <a:pt x="1" y="96"/>
                      <a:pt x="16" y="125"/>
                      <a:pt x="44" y="132"/>
                    </a:cubicBezTo>
                    <a:cubicBezTo>
                      <a:pt x="66" y="132"/>
                      <a:pt x="96" y="104"/>
                      <a:pt x="96" y="68"/>
                    </a:cubicBezTo>
                    <a:cubicBezTo>
                      <a:pt x="96" y="53"/>
                      <a:pt x="96" y="46"/>
                      <a:pt x="87" y="32"/>
                    </a:cubicBezTo>
                    <a:cubicBezTo>
                      <a:pt x="80" y="18"/>
                      <a:pt x="73" y="3"/>
                      <a:pt x="52" y="3"/>
                    </a:cubicBezTo>
                    <a:cubicBezTo>
                      <a:pt x="50" y="2"/>
                      <a:pt x="47" y="1"/>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623483" y="2525473"/>
                <a:ext cx="8617" cy="20494"/>
              </a:xfrm>
              <a:custGeom>
                <a:avLst/>
                <a:gdLst/>
                <a:ahLst/>
                <a:cxnLst/>
                <a:rect l="l" t="t" r="r" b="b"/>
                <a:pathLst>
                  <a:path w="37" h="88" fill="none" extrusionOk="0">
                    <a:moveTo>
                      <a:pt x="36" y="87"/>
                    </a:moveTo>
                    <a:cubicBezTo>
                      <a:pt x="36" y="87"/>
                      <a:pt x="0" y="58"/>
                      <a:pt x="23"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25113" y="2584161"/>
                <a:ext cx="57290" cy="13507"/>
              </a:xfrm>
              <a:custGeom>
                <a:avLst/>
                <a:gdLst/>
                <a:ahLst/>
                <a:cxnLst/>
                <a:rect l="l" t="t" r="r" b="b"/>
                <a:pathLst>
                  <a:path w="246" h="58" fill="none" extrusionOk="0">
                    <a:moveTo>
                      <a:pt x="0" y="14"/>
                    </a:moveTo>
                    <a:cubicBezTo>
                      <a:pt x="0" y="14"/>
                      <a:pt x="116" y="58"/>
                      <a:pt x="245"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697308" y="2435113"/>
                <a:ext cx="11877" cy="1863"/>
              </a:xfrm>
              <a:custGeom>
                <a:avLst/>
                <a:gdLst/>
                <a:ahLst/>
                <a:cxnLst/>
                <a:rect l="l" t="t" r="r" b="b"/>
                <a:pathLst>
                  <a:path w="51" h="8" fill="none" extrusionOk="0">
                    <a:moveTo>
                      <a:pt x="51" y="1"/>
                    </a:moveTo>
                    <a:cubicBezTo>
                      <a:pt x="14" y="1"/>
                      <a:pt x="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4600195" y="2419976"/>
                <a:ext cx="20261" cy="6987"/>
              </a:xfrm>
              <a:custGeom>
                <a:avLst/>
                <a:gdLst/>
                <a:ahLst/>
                <a:cxnLst/>
                <a:rect l="l" t="t" r="r" b="b"/>
                <a:pathLst>
                  <a:path w="87" h="30" fill="none" extrusionOk="0">
                    <a:moveTo>
                      <a:pt x="86" y="29"/>
                    </a:moveTo>
                    <a:cubicBezTo>
                      <a:pt x="86" y="29"/>
                      <a:pt x="50" y="9"/>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4866151" y="3104894"/>
                <a:ext cx="217983" cy="291575"/>
              </a:xfrm>
              <a:custGeom>
                <a:avLst/>
                <a:gdLst/>
                <a:ahLst/>
                <a:cxnLst/>
                <a:rect l="l" t="t" r="r" b="b"/>
                <a:pathLst>
                  <a:path w="936" h="1252" extrusionOk="0">
                    <a:moveTo>
                      <a:pt x="763" y="0"/>
                    </a:moveTo>
                    <a:cubicBezTo>
                      <a:pt x="647" y="50"/>
                      <a:pt x="361" y="173"/>
                      <a:pt x="318" y="194"/>
                    </a:cubicBezTo>
                    <a:cubicBezTo>
                      <a:pt x="268" y="216"/>
                      <a:pt x="238" y="266"/>
                      <a:pt x="209" y="323"/>
                    </a:cubicBezTo>
                    <a:cubicBezTo>
                      <a:pt x="188" y="380"/>
                      <a:pt x="36" y="668"/>
                      <a:pt x="23" y="704"/>
                    </a:cubicBezTo>
                    <a:cubicBezTo>
                      <a:pt x="9" y="747"/>
                      <a:pt x="9" y="913"/>
                      <a:pt x="0" y="956"/>
                    </a:cubicBezTo>
                    <a:cubicBezTo>
                      <a:pt x="0" y="992"/>
                      <a:pt x="52" y="1129"/>
                      <a:pt x="66" y="1156"/>
                    </a:cubicBezTo>
                    <a:cubicBezTo>
                      <a:pt x="72" y="1190"/>
                      <a:pt x="84" y="1229"/>
                      <a:pt x="99" y="1229"/>
                    </a:cubicBezTo>
                    <a:cubicBezTo>
                      <a:pt x="100" y="1229"/>
                      <a:pt x="101" y="1229"/>
                      <a:pt x="102" y="1229"/>
                    </a:cubicBezTo>
                    <a:cubicBezTo>
                      <a:pt x="122" y="1222"/>
                      <a:pt x="143" y="1183"/>
                      <a:pt x="139" y="1154"/>
                    </a:cubicBezTo>
                    <a:lnTo>
                      <a:pt x="139" y="1154"/>
                    </a:lnTo>
                    <a:cubicBezTo>
                      <a:pt x="141" y="1160"/>
                      <a:pt x="145" y="1168"/>
                      <a:pt x="145" y="1179"/>
                    </a:cubicBezTo>
                    <a:cubicBezTo>
                      <a:pt x="151" y="1212"/>
                      <a:pt x="164" y="1252"/>
                      <a:pt x="178" y="1252"/>
                    </a:cubicBezTo>
                    <a:cubicBezTo>
                      <a:pt x="179" y="1252"/>
                      <a:pt x="180" y="1252"/>
                      <a:pt x="181" y="1251"/>
                    </a:cubicBezTo>
                    <a:cubicBezTo>
                      <a:pt x="195" y="1242"/>
                      <a:pt x="231" y="1199"/>
                      <a:pt x="216" y="1122"/>
                    </a:cubicBezTo>
                    <a:cubicBezTo>
                      <a:pt x="216" y="1099"/>
                      <a:pt x="216" y="1079"/>
                      <a:pt x="209" y="1063"/>
                    </a:cubicBezTo>
                    <a:lnTo>
                      <a:pt x="209" y="1042"/>
                    </a:lnTo>
                    <a:lnTo>
                      <a:pt x="209" y="1027"/>
                    </a:lnTo>
                    <a:cubicBezTo>
                      <a:pt x="224" y="1070"/>
                      <a:pt x="268" y="1149"/>
                      <a:pt x="281" y="1172"/>
                    </a:cubicBezTo>
                    <a:cubicBezTo>
                      <a:pt x="285" y="1181"/>
                      <a:pt x="296" y="1188"/>
                      <a:pt x="307" y="1188"/>
                    </a:cubicBezTo>
                    <a:cubicBezTo>
                      <a:pt x="321" y="1188"/>
                      <a:pt x="335" y="1179"/>
                      <a:pt x="338" y="1156"/>
                    </a:cubicBezTo>
                    <a:cubicBezTo>
                      <a:pt x="338" y="1106"/>
                      <a:pt x="324" y="1063"/>
                      <a:pt x="318" y="1027"/>
                    </a:cubicBezTo>
                    <a:cubicBezTo>
                      <a:pt x="306" y="1005"/>
                      <a:pt x="312" y="965"/>
                      <a:pt x="313" y="932"/>
                    </a:cubicBezTo>
                    <a:lnTo>
                      <a:pt x="313" y="932"/>
                    </a:lnTo>
                    <a:cubicBezTo>
                      <a:pt x="315" y="948"/>
                      <a:pt x="318" y="961"/>
                      <a:pt x="318" y="970"/>
                    </a:cubicBezTo>
                    <a:cubicBezTo>
                      <a:pt x="331" y="1006"/>
                      <a:pt x="425" y="1092"/>
                      <a:pt x="440" y="1106"/>
                    </a:cubicBezTo>
                    <a:cubicBezTo>
                      <a:pt x="442" y="1109"/>
                      <a:pt x="445" y="1110"/>
                      <a:pt x="447" y="1110"/>
                    </a:cubicBezTo>
                    <a:cubicBezTo>
                      <a:pt x="462" y="1110"/>
                      <a:pt x="480" y="1076"/>
                      <a:pt x="461" y="1027"/>
                    </a:cubicBezTo>
                    <a:cubicBezTo>
                      <a:pt x="440" y="970"/>
                      <a:pt x="411" y="956"/>
                      <a:pt x="411" y="920"/>
                    </a:cubicBezTo>
                    <a:cubicBezTo>
                      <a:pt x="411" y="891"/>
                      <a:pt x="397" y="761"/>
                      <a:pt x="404" y="747"/>
                    </a:cubicBezTo>
                    <a:cubicBezTo>
                      <a:pt x="411" y="734"/>
                      <a:pt x="490" y="647"/>
                      <a:pt x="518" y="518"/>
                    </a:cubicBezTo>
                    <a:cubicBezTo>
                      <a:pt x="533" y="452"/>
                      <a:pt x="533" y="409"/>
                      <a:pt x="554" y="395"/>
                    </a:cubicBezTo>
                    <a:cubicBezTo>
                      <a:pt x="561" y="380"/>
                      <a:pt x="706" y="345"/>
                      <a:pt x="820" y="316"/>
                    </a:cubicBezTo>
                    <a:cubicBezTo>
                      <a:pt x="863" y="309"/>
                      <a:pt x="906" y="294"/>
                      <a:pt x="935" y="287"/>
                    </a:cubicBezTo>
                    <a:lnTo>
                      <a:pt x="899" y="230"/>
                    </a:lnTo>
                    <a:lnTo>
                      <a:pt x="763"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4931592" y="3283751"/>
                <a:ext cx="6987" cy="30275"/>
              </a:xfrm>
              <a:custGeom>
                <a:avLst/>
                <a:gdLst/>
                <a:ahLst/>
                <a:cxnLst/>
                <a:rect l="l" t="t" r="r" b="b"/>
                <a:pathLst>
                  <a:path w="30" h="130" fill="none" extrusionOk="0">
                    <a:moveTo>
                      <a:pt x="0" y="0"/>
                    </a:moveTo>
                    <a:cubicBezTo>
                      <a:pt x="0" y="0"/>
                      <a:pt x="14" y="73"/>
                      <a:pt x="30" y="129"/>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4938346" y="3313794"/>
                <a:ext cx="233" cy="2329"/>
              </a:xfrm>
              <a:custGeom>
                <a:avLst/>
                <a:gdLst/>
                <a:ahLst/>
                <a:cxnLst/>
                <a:rect l="l" t="t" r="r" b="b"/>
                <a:pathLst>
                  <a:path w="1" h="10" fill="none" extrusionOk="0">
                    <a:moveTo>
                      <a:pt x="1" y="9"/>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1"/>
              <p:cNvSpPr/>
              <p:nvPr/>
            </p:nvSpPr>
            <p:spPr>
              <a:xfrm>
                <a:off x="4908303" y="3287245"/>
                <a:ext cx="6521" cy="48906"/>
              </a:xfrm>
              <a:custGeom>
                <a:avLst/>
                <a:gdLst/>
                <a:ahLst/>
                <a:cxnLst/>
                <a:rect l="l" t="t" r="r" b="b"/>
                <a:pathLst>
                  <a:path w="28" h="210" extrusionOk="0">
                    <a:moveTo>
                      <a:pt x="0" y="1"/>
                    </a:moveTo>
                    <a:cubicBezTo>
                      <a:pt x="0" y="1"/>
                      <a:pt x="14" y="123"/>
                      <a:pt x="21" y="194"/>
                    </a:cubicBezTo>
                    <a:cubicBezTo>
                      <a:pt x="21" y="201"/>
                      <a:pt x="21" y="201"/>
                      <a:pt x="28" y="209"/>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a:off x="4908303" y="3287245"/>
                <a:ext cx="6521" cy="48906"/>
              </a:xfrm>
              <a:custGeom>
                <a:avLst/>
                <a:gdLst/>
                <a:ahLst/>
                <a:cxnLst/>
                <a:rect l="l" t="t" r="r" b="b"/>
                <a:pathLst>
                  <a:path w="28" h="210" fill="none" extrusionOk="0">
                    <a:moveTo>
                      <a:pt x="28" y="209"/>
                    </a:moveTo>
                    <a:cubicBezTo>
                      <a:pt x="21" y="201"/>
                      <a:pt x="21" y="201"/>
                      <a:pt x="21" y="194"/>
                    </a:cubicBezTo>
                    <a:cubicBezTo>
                      <a:pt x="14" y="123"/>
                      <a:pt x="0" y="1"/>
                      <a:pt x="0"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a:off x="4912961" y="3332192"/>
                <a:ext cx="1863" cy="3959"/>
              </a:xfrm>
              <a:custGeom>
                <a:avLst/>
                <a:gdLst/>
                <a:ahLst/>
                <a:cxnLst/>
                <a:rect l="l" t="t" r="r" b="b"/>
                <a:pathLst>
                  <a:path w="8" h="17" fill="none" extrusionOk="0">
                    <a:moveTo>
                      <a:pt x="1" y="1"/>
                    </a:moveTo>
                    <a:cubicBezTo>
                      <a:pt x="1" y="8"/>
                      <a:pt x="1" y="8"/>
                      <a:pt x="8" y="1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1"/>
              <p:cNvSpPr/>
              <p:nvPr/>
            </p:nvSpPr>
            <p:spPr>
              <a:xfrm>
                <a:off x="4914591" y="3337548"/>
                <a:ext cx="233" cy="3493"/>
              </a:xfrm>
              <a:custGeom>
                <a:avLst/>
                <a:gdLst/>
                <a:ahLst/>
                <a:cxnLst/>
                <a:rect l="l" t="t" r="r" b="b"/>
                <a:pathLst>
                  <a:path w="1" h="15" fill="none" extrusionOk="0">
                    <a:moveTo>
                      <a:pt x="1" y="14"/>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1"/>
              <p:cNvSpPr/>
              <p:nvPr/>
            </p:nvSpPr>
            <p:spPr>
              <a:xfrm>
                <a:off x="4914591" y="3347562"/>
                <a:ext cx="233" cy="5124"/>
              </a:xfrm>
              <a:custGeom>
                <a:avLst/>
                <a:gdLst/>
                <a:ahLst/>
                <a:cxnLst/>
                <a:rect l="l" t="t" r="r" b="b"/>
                <a:pathLst>
                  <a:path w="1" h="22" fill="none" extrusionOk="0">
                    <a:moveTo>
                      <a:pt x="1" y="21"/>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1"/>
              <p:cNvSpPr/>
              <p:nvPr/>
            </p:nvSpPr>
            <p:spPr>
              <a:xfrm>
                <a:off x="4886179" y="3287245"/>
                <a:ext cx="12343" cy="85470"/>
              </a:xfrm>
              <a:custGeom>
                <a:avLst/>
                <a:gdLst/>
                <a:ahLst/>
                <a:cxnLst/>
                <a:rect l="l" t="t" r="r" b="b"/>
                <a:pathLst>
                  <a:path w="53" h="367" extrusionOk="0">
                    <a:moveTo>
                      <a:pt x="0" y="1"/>
                    </a:moveTo>
                    <a:lnTo>
                      <a:pt x="0" y="230"/>
                    </a:lnTo>
                    <a:cubicBezTo>
                      <a:pt x="9" y="266"/>
                      <a:pt x="30" y="323"/>
                      <a:pt x="52" y="366"/>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1"/>
              <p:cNvSpPr/>
              <p:nvPr/>
            </p:nvSpPr>
            <p:spPr>
              <a:xfrm>
                <a:off x="4886179" y="3287245"/>
                <a:ext cx="12343" cy="85470"/>
              </a:xfrm>
              <a:custGeom>
                <a:avLst/>
                <a:gdLst/>
                <a:ahLst/>
                <a:cxnLst/>
                <a:rect l="l" t="t" r="r" b="b"/>
                <a:pathLst>
                  <a:path w="53" h="367" fill="none" extrusionOk="0">
                    <a:moveTo>
                      <a:pt x="0" y="1"/>
                    </a:moveTo>
                    <a:lnTo>
                      <a:pt x="0" y="230"/>
                    </a:lnTo>
                    <a:cubicBezTo>
                      <a:pt x="9" y="266"/>
                      <a:pt x="30" y="323"/>
                      <a:pt x="52" y="36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1"/>
              <p:cNvSpPr/>
              <p:nvPr/>
            </p:nvSpPr>
            <p:spPr>
              <a:xfrm>
                <a:off x="4884549" y="2778388"/>
                <a:ext cx="430609" cy="401731"/>
              </a:xfrm>
              <a:custGeom>
                <a:avLst/>
                <a:gdLst/>
                <a:ahLst/>
                <a:cxnLst/>
                <a:rect l="l" t="t" r="r" b="b"/>
                <a:pathLst>
                  <a:path w="1849" h="1725" extrusionOk="0">
                    <a:moveTo>
                      <a:pt x="316" y="0"/>
                    </a:moveTo>
                    <a:cubicBezTo>
                      <a:pt x="206" y="0"/>
                      <a:pt x="41" y="235"/>
                      <a:pt x="7" y="511"/>
                    </a:cubicBezTo>
                    <a:lnTo>
                      <a:pt x="7" y="554"/>
                    </a:lnTo>
                    <a:lnTo>
                      <a:pt x="7" y="574"/>
                    </a:lnTo>
                    <a:cubicBezTo>
                      <a:pt x="0" y="654"/>
                      <a:pt x="7" y="726"/>
                      <a:pt x="16" y="790"/>
                    </a:cubicBezTo>
                    <a:cubicBezTo>
                      <a:pt x="16" y="812"/>
                      <a:pt x="23" y="826"/>
                      <a:pt x="23" y="849"/>
                    </a:cubicBezTo>
                    <a:cubicBezTo>
                      <a:pt x="44" y="942"/>
                      <a:pt x="73" y="1014"/>
                      <a:pt x="116" y="1057"/>
                    </a:cubicBezTo>
                    <a:cubicBezTo>
                      <a:pt x="137" y="1085"/>
                      <a:pt x="166" y="1107"/>
                      <a:pt x="195" y="1114"/>
                    </a:cubicBezTo>
                    <a:lnTo>
                      <a:pt x="232" y="1114"/>
                    </a:lnTo>
                    <a:lnTo>
                      <a:pt x="232" y="1128"/>
                    </a:lnTo>
                    <a:cubicBezTo>
                      <a:pt x="375" y="1151"/>
                      <a:pt x="942" y="1244"/>
                      <a:pt x="942" y="1244"/>
                    </a:cubicBezTo>
                    <a:cubicBezTo>
                      <a:pt x="827" y="1294"/>
                      <a:pt x="670" y="1373"/>
                      <a:pt x="670" y="1373"/>
                    </a:cubicBezTo>
                    <a:lnTo>
                      <a:pt x="684" y="1402"/>
                    </a:lnTo>
                    <a:lnTo>
                      <a:pt x="820" y="1632"/>
                    </a:lnTo>
                    <a:lnTo>
                      <a:pt x="856" y="1689"/>
                    </a:lnTo>
                    <a:lnTo>
                      <a:pt x="870" y="1725"/>
                    </a:lnTo>
                    <a:cubicBezTo>
                      <a:pt x="870" y="1725"/>
                      <a:pt x="1208" y="1696"/>
                      <a:pt x="1460" y="1625"/>
                    </a:cubicBezTo>
                    <a:cubicBezTo>
                      <a:pt x="1553" y="1596"/>
                      <a:pt x="1632" y="1559"/>
                      <a:pt x="1676" y="1516"/>
                    </a:cubicBezTo>
                    <a:cubicBezTo>
                      <a:pt x="1848" y="1359"/>
                      <a:pt x="1812" y="1230"/>
                      <a:pt x="1755" y="1171"/>
                    </a:cubicBezTo>
                    <a:cubicBezTo>
                      <a:pt x="1741" y="1157"/>
                      <a:pt x="1719" y="1135"/>
                      <a:pt x="1676" y="1107"/>
                    </a:cubicBezTo>
                    <a:cubicBezTo>
                      <a:pt x="1526" y="978"/>
                      <a:pt x="1172" y="683"/>
                      <a:pt x="949" y="497"/>
                    </a:cubicBezTo>
                    <a:cubicBezTo>
                      <a:pt x="684" y="272"/>
                      <a:pt x="346" y="7"/>
                      <a:pt x="346" y="7"/>
                    </a:cubicBezTo>
                    <a:cubicBezTo>
                      <a:pt x="336" y="2"/>
                      <a:pt x="326" y="0"/>
                      <a:pt x="31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1"/>
              <p:cNvSpPr/>
              <p:nvPr/>
            </p:nvSpPr>
            <p:spPr>
              <a:xfrm>
                <a:off x="5040350" y="3030837"/>
                <a:ext cx="206105" cy="140897"/>
              </a:xfrm>
              <a:custGeom>
                <a:avLst/>
                <a:gdLst/>
                <a:ahLst/>
                <a:cxnLst/>
                <a:rect l="l" t="t" r="r" b="b"/>
                <a:pathLst>
                  <a:path w="885" h="605" fill="none" extrusionOk="0">
                    <a:moveTo>
                      <a:pt x="884" y="51"/>
                    </a:moveTo>
                    <a:cubicBezTo>
                      <a:pt x="575" y="1"/>
                      <a:pt x="439" y="73"/>
                      <a:pt x="382" y="110"/>
                    </a:cubicBezTo>
                    <a:cubicBezTo>
                      <a:pt x="360" y="117"/>
                      <a:pt x="323" y="130"/>
                      <a:pt x="273" y="160"/>
                    </a:cubicBezTo>
                    <a:cubicBezTo>
                      <a:pt x="158" y="210"/>
                      <a:pt x="1" y="289"/>
                      <a:pt x="1" y="289"/>
                    </a:cubicBezTo>
                    <a:lnTo>
                      <a:pt x="15" y="318"/>
                    </a:lnTo>
                    <a:lnTo>
                      <a:pt x="151" y="548"/>
                    </a:lnTo>
                    <a:lnTo>
                      <a:pt x="187" y="60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1"/>
              <p:cNvSpPr/>
              <p:nvPr/>
            </p:nvSpPr>
            <p:spPr>
              <a:xfrm>
                <a:off x="4549891" y="2428360"/>
                <a:ext cx="309973" cy="109690"/>
              </a:xfrm>
              <a:custGeom>
                <a:avLst/>
                <a:gdLst/>
                <a:ahLst/>
                <a:cxnLst/>
                <a:rect l="l" t="t" r="r" b="b"/>
                <a:pathLst>
                  <a:path w="1331" h="471" extrusionOk="0">
                    <a:moveTo>
                      <a:pt x="130" y="43"/>
                    </a:moveTo>
                    <a:cubicBezTo>
                      <a:pt x="144" y="43"/>
                      <a:pt x="159" y="43"/>
                      <a:pt x="180" y="50"/>
                    </a:cubicBezTo>
                    <a:cubicBezTo>
                      <a:pt x="202" y="50"/>
                      <a:pt x="223" y="59"/>
                      <a:pt x="252" y="59"/>
                    </a:cubicBezTo>
                    <a:cubicBezTo>
                      <a:pt x="273" y="66"/>
                      <a:pt x="302" y="73"/>
                      <a:pt x="323" y="87"/>
                    </a:cubicBezTo>
                    <a:lnTo>
                      <a:pt x="339" y="87"/>
                    </a:lnTo>
                    <a:lnTo>
                      <a:pt x="339" y="93"/>
                    </a:lnTo>
                    <a:lnTo>
                      <a:pt x="346" y="102"/>
                    </a:lnTo>
                    <a:lnTo>
                      <a:pt x="346" y="145"/>
                    </a:lnTo>
                    <a:cubicBezTo>
                      <a:pt x="346" y="152"/>
                      <a:pt x="346" y="159"/>
                      <a:pt x="339" y="166"/>
                    </a:cubicBezTo>
                    <a:lnTo>
                      <a:pt x="339" y="188"/>
                    </a:lnTo>
                    <a:cubicBezTo>
                      <a:pt x="339" y="202"/>
                      <a:pt x="332" y="216"/>
                      <a:pt x="332" y="238"/>
                    </a:cubicBezTo>
                    <a:cubicBezTo>
                      <a:pt x="316" y="266"/>
                      <a:pt x="309" y="302"/>
                      <a:pt x="289" y="318"/>
                    </a:cubicBezTo>
                    <a:cubicBezTo>
                      <a:pt x="273" y="332"/>
                      <a:pt x="259" y="338"/>
                      <a:pt x="245" y="345"/>
                    </a:cubicBezTo>
                    <a:cubicBezTo>
                      <a:pt x="230" y="345"/>
                      <a:pt x="216" y="352"/>
                      <a:pt x="194" y="352"/>
                    </a:cubicBezTo>
                    <a:cubicBezTo>
                      <a:pt x="166" y="352"/>
                      <a:pt x="130" y="345"/>
                      <a:pt x="107" y="325"/>
                    </a:cubicBezTo>
                    <a:cubicBezTo>
                      <a:pt x="80" y="309"/>
                      <a:pt x="57" y="288"/>
                      <a:pt x="44" y="266"/>
                    </a:cubicBezTo>
                    <a:lnTo>
                      <a:pt x="44" y="252"/>
                    </a:lnTo>
                    <a:cubicBezTo>
                      <a:pt x="44" y="252"/>
                      <a:pt x="44" y="245"/>
                      <a:pt x="37" y="245"/>
                    </a:cubicBezTo>
                    <a:lnTo>
                      <a:pt x="37" y="238"/>
                    </a:lnTo>
                    <a:lnTo>
                      <a:pt x="37" y="231"/>
                    </a:lnTo>
                    <a:cubicBezTo>
                      <a:pt x="37" y="216"/>
                      <a:pt x="37" y="202"/>
                      <a:pt x="44" y="188"/>
                    </a:cubicBezTo>
                    <a:cubicBezTo>
                      <a:pt x="44" y="166"/>
                      <a:pt x="51" y="137"/>
                      <a:pt x="51" y="116"/>
                    </a:cubicBezTo>
                    <a:cubicBezTo>
                      <a:pt x="57" y="102"/>
                      <a:pt x="57" y="80"/>
                      <a:pt x="64" y="73"/>
                    </a:cubicBezTo>
                    <a:cubicBezTo>
                      <a:pt x="73" y="66"/>
                      <a:pt x="73" y="59"/>
                      <a:pt x="73" y="59"/>
                    </a:cubicBezTo>
                    <a:lnTo>
                      <a:pt x="80" y="50"/>
                    </a:lnTo>
                    <a:lnTo>
                      <a:pt x="87" y="50"/>
                    </a:lnTo>
                    <a:cubicBezTo>
                      <a:pt x="87" y="50"/>
                      <a:pt x="94" y="50"/>
                      <a:pt x="94" y="43"/>
                    </a:cubicBezTo>
                    <a:close/>
                    <a:moveTo>
                      <a:pt x="677" y="109"/>
                    </a:moveTo>
                    <a:cubicBezTo>
                      <a:pt x="697" y="116"/>
                      <a:pt x="727" y="116"/>
                      <a:pt x="754" y="116"/>
                    </a:cubicBezTo>
                    <a:cubicBezTo>
                      <a:pt x="777" y="116"/>
                      <a:pt x="813" y="123"/>
                      <a:pt x="849" y="123"/>
                    </a:cubicBezTo>
                    <a:cubicBezTo>
                      <a:pt x="884" y="130"/>
                      <a:pt x="920" y="137"/>
                      <a:pt x="956" y="145"/>
                    </a:cubicBezTo>
                    <a:cubicBezTo>
                      <a:pt x="979" y="145"/>
                      <a:pt x="999" y="152"/>
                      <a:pt x="1013" y="159"/>
                    </a:cubicBezTo>
                    <a:cubicBezTo>
                      <a:pt x="1029" y="159"/>
                      <a:pt x="1036" y="159"/>
                      <a:pt x="1049" y="166"/>
                    </a:cubicBezTo>
                    <a:lnTo>
                      <a:pt x="1056" y="166"/>
                    </a:lnTo>
                    <a:cubicBezTo>
                      <a:pt x="1056" y="173"/>
                      <a:pt x="1056" y="173"/>
                      <a:pt x="1065" y="173"/>
                    </a:cubicBezTo>
                    <a:cubicBezTo>
                      <a:pt x="1072" y="188"/>
                      <a:pt x="1072" y="202"/>
                      <a:pt x="1072" y="223"/>
                    </a:cubicBezTo>
                    <a:cubicBezTo>
                      <a:pt x="1079" y="231"/>
                      <a:pt x="1079" y="238"/>
                      <a:pt x="1079" y="245"/>
                    </a:cubicBezTo>
                    <a:lnTo>
                      <a:pt x="1079" y="259"/>
                    </a:lnTo>
                    <a:cubicBezTo>
                      <a:pt x="1072" y="266"/>
                      <a:pt x="1072" y="302"/>
                      <a:pt x="1072" y="309"/>
                    </a:cubicBezTo>
                    <a:cubicBezTo>
                      <a:pt x="1065" y="325"/>
                      <a:pt x="1065" y="332"/>
                      <a:pt x="1056" y="345"/>
                    </a:cubicBezTo>
                    <a:cubicBezTo>
                      <a:pt x="1056" y="361"/>
                      <a:pt x="1049" y="368"/>
                      <a:pt x="1049" y="375"/>
                    </a:cubicBezTo>
                    <a:cubicBezTo>
                      <a:pt x="1036" y="395"/>
                      <a:pt x="1022" y="404"/>
                      <a:pt x="999" y="418"/>
                    </a:cubicBezTo>
                    <a:cubicBezTo>
                      <a:pt x="992" y="425"/>
                      <a:pt x="986" y="425"/>
                      <a:pt x="970" y="432"/>
                    </a:cubicBezTo>
                    <a:lnTo>
                      <a:pt x="942" y="439"/>
                    </a:lnTo>
                    <a:cubicBezTo>
                      <a:pt x="913" y="439"/>
                      <a:pt x="892" y="447"/>
                      <a:pt x="870" y="447"/>
                    </a:cubicBezTo>
                    <a:cubicBezTo>
                      <a:pt x="827" y="447"/>
                      <a:pt x="784" y="447"/>
                      <a:pt x="741" y="432"/>
                    </a:cubicBezTo>
                    <a:cubicBezTo>
                      <a:pt x="697" y="425"/>
                      <a:pt x="661" y="411"/>
                      <a:pt x="625" y="388"/>
                    </a:cubicBezTo>
                    <a:cubicBezTo>
                      <a:pt x="611" y="382"/>
                      <a:pt x="590" y="368"/>
                      <a:pt x="582" y="352"/>
                    </a:cubicBezTo>
                    <a:cubicBezTo>
                      <a:pt x="575" y="352"/>
                      <a:pt x="568" y="345"/>
                      <a:pt x="561" y="338"/>
                    </a:cubicBezTo>
                    <a:lnTo>
                      <a:pt x="561" y="332"/>
                    </a:lnTo>
                    <a:lnTo>
                      <a:pt x="554" y="332"/>
                    </a:lnTo>
                    <a:lnTo>
                      <a:pt x="554" y="318"/>
                    </a:lnTo>
                    <a:cubicBezTo>
                      <a:pt x="547" y="288"/>
                      <a:pt x="554" y="231"/>
                      <a:pt x="561" y="202"/>
                    </a:cubicBezTo>
                    <a:lnTo>
                      <a:pt x="561" y="180"/>
                    </a:lnTo>
                    <a:cubicBezTo>
                      <a:pt x="561" y="173"/>
                      <a:pt x="568" y="173"/>
                      <a:pt x="568" y="166"/>
                    </a:cubicBezTo>
                    <a:cubicBezTo>
                      <a:pt x="568" y="152"/>
                      <a:pt x="575" y="145"/>
                      <a:pt x="575" y="137"/>
                    </a:cubicBezTo>
                    <a:cubicBezTo>
                      <a:pt x="590" y="123"/>
                      <a:pt x="597" y="116"/>
                      <a:pt x="604" y="116"/>
                    </a:cubicBezTo>
                    <a:lnTo>
                      <a:pt x="618" y="116"/>
                    </a:lnTo>
                    <a:cubicBezTo>
                      <a:pt x="618" y="116"/>
                      <a:pt x="640" y="116"/>
                      <a:pt x="677" y="109"/>
                    </a:cubicBezTo>
                    <a:close/>
                    <a:moveTo>
                      <a:pt x="130" y="0"/>
                    </a:moveTo>
                    <a:cubicBezTo>
                      <a:pt x="116" y="0"/>
                      <a:pt x="101" y="7"/>
                      <a:pt x="94" y="7"/>
                    </a:cubicBezTo>
                    <a:lnTo>
                      <a:pt x="73" y="7"/>
                    </a:lnTo>
                    <a:cubicBezTo>
                      <a:pt x="73" y="12"/>
                      <a:pt x="71" y="12"/>
                      <a:pt x="68" y="12"/>
                    </a:cubicBezTo>
                    <a:cubicBezTo>
                      <a:pt x="65" y="12"/>
                      <a:pt x="61" y="12"/>
                      <a:pt x="57" y="16"/>
                    </a:cubicBezTo>
                    <a:lnTo>
                      <a:pt x="57" y="23"/>
                    </a:lnTo>
                    <a:cubicBezTo>
                      <a:pt x="57" y="23"/>
                      <a:pt x="21" y="30"/>
                      <a:pt x="14" y="37"/>
                    </a:cubicBezTo>
                    <a:cubicBezTo>
                      <a:pt x="7" y="37"/>
                      <a:pt x="7" y="43"/>
                      <a:pt x="7" y="50"/>
                    </a:cubicBezTo>
                    <a:cubicBezTo>
                      <a:pt x="0" y="59"/>
                      <a:pt x="0" y="73"/>
                      <a:pt x="0" y="80"/>
                    </a:cubicBezTo>
                    <a:cubicBezTo>
                      <a:pt x="0" y="80"/>
                      <a:pt x="14" y="87"/>
                      <a:pt x="21" y="93"/>
                    </a:cubicBezTo>
                    <a:cubicBezTo>
                      <a:pt x="21" y="102"/>
                      <a:pt x="14" y="109"/>
                      <a:pt x="14" y="116"/>
                    </a:cubicBezTo>
                    <a:cubicBezTo>
                      <a:pt x="14" y="137"/>
                      <a:pt x="7" y="159"/>
                      <a:pt x="7" y="188"/>
                    </a:cubicBezTo>
                    <a:lnTo>
                      <a:pt x="7" y="231"/>
                    </a:lnTo>
                    <a:lnTo>
                      <a:pt x="7" y="238"/>
                    </a:lnTo>
                    <a:lnTo>
                      <a:pt x="7" y="245"/>
                    </a:lnTo>
                    <a:lnTo>
                      <a:pt x="7" y="252"/>
                    </a:lnTo>
                    <a:cubicBezTo>
                      <a:pt x="14" y="259"/>
                      <a:pt x="14" y="266"/>
                      <a:pt x="21" y="275"/>
                    </a:cubicBezTo>
                    <a:cubicBezTo>
                      <a:pt x="37" y="302"/>
                      <a:pt x="64" y="332"/>
                      <a:pt x="94" y="345"/>
                    </a:cubicBezTo>
                    <a:cubicBezTo>
                      <a:pt x="123" y="368"/>
                      <a:pt x="159" y="375"/>
                      <a:pt x="194" y="375"/>
                    </a:cubicBezTo>
                    <a:cubicBezTo>
                      <a:pt x="230" y="375"/>
                      <a:pt x="273" y="368"/>
                      <a:pt x="302" y="338"/>
                    </a:cubicBezTo>
                    <a:cubicBezTo>
                      <a:pt x="339" y="318"/>
                      <a:pt x="352" y="282"/>
                      <a:pt x="366" y="252"/>
                    </a:cubicBezTo>
                    <a:cubicBezTo>
                      <a:pt x="375" y="231"/>
                      <a:pt x="382" y="216"/>
                      <a:pt x="382" y="195"/>
                    </a:cubicBezTo>
                    <a:cubicBezTo>
                      <a:pt x="389" y="188"/>
                      <a:pt x="389" y="180"/>
                      <a:pt x="389" y="173"/>
                    </a:cubicBezTo>
                    <a:cubicBezTo>
                      <a:pt x="394" y="172"/>
                      <a:pt x="399" y="172"/>
                      <a:pt x="405" y="172"/>
                    </a:cubicBezTo>
                    <a:cubicBezTo>
                      <a:pt x="452" y="172"/>
                      <a:pt x="506" y="196"/>
                      <a:pt x="525" y="202"/>
                    </a:cubicBezTo>
                    <a:cubicBezTo>
                      <a:pt x="525" y="238"/>
                      <a:pt x="518" y="288"/>
                      <a:pt x="525" y="325"/>
                    </a:cubicBezTo>
                    <a:lnTo>
                      <a:pt x="525" y="338"/>
                    </a:lnTo>
                    <a:lnTo>
                      <a:pt x="532" y="345"/>
                    </a:lnTo>
                    <a:cubicBezTo>
                      <a:pt x="532" y="352"/>
                      <a:pt x="532" y="352"/>
                      <a:pt x="539" y="352"/>
                    </a:cubicBezTo>
                    <a:cubicBezTo>
                      <a:pt x="547" y="368"/>
                      <a:pt x="554" y="375"/>
                      <a:pt x="561" y="382"/>
                    </a:cubicBezTo>
                    <a:cubicBezTo>
                      <a:pt x="575" y="388"/>
                      <a:pt x="590" y="404"/>
                      <a:pt x="611" y="411"/>
                    </a:cubicBezTo>
                    <a:cubicBezTo>
                      <a:pt x="647" y="432"/>
                      <a:pt x="691" y="447"/>
                      <a:pt x="734" y="461"/>
                    </a:cubicBezTo>
                    <a:cubicBezTo>
                      <a:pt x="764" y="466"/>
                      <a:pt x="798" y="471"/>
                      <a:pt x="831" y="471"/>
                    </a:cubicBezTo>
                    <a:cubicBezTo>
                      <a:pt x="844" y="471"/>
                      <a:pt x="857" y="470"/>
                      <a:pt x="870" y="468"/>
                    </a:cubicBezTo>
                    <a:cubicBezTo>
                      <a:pt x="920" y="468"/>
                      <a:pt x="970" y="461"/>
                      <a:pt x="1013" y="439"/>
                    </a:cubicBezTo>
                    <a:cubicBezTo>
                      <a:pt x="1036" y="432"/>
                      <a:pt x="1056" y="418"/>
                      <a:pt x="1079" y="395"/>
                    </a:cubicBezTo>
                    <a:cubicBezTo>
                      <a:pt x="1086" y="382"/>
                      <a:pt x="1086" y="368"/>
                      <a:pt x="1092" y="361"/>
                    </a:cubicBezTo>
                    <a:cubicBezTo>
                      <a:pt x="1099" y="345"/>
                      <a:pt x="1099" y="338"/>
                      <a:pt x="1108" y="325"/>
                    </a:cubicBezTo>
                    <a:cubicBezTo>
                      <a:pt x="1115" y="318"/>
                      <a:pt x="1115" y="275"/>
                      <a:pt x="1122" y="259"/>
                    </a:cubicBezTo>
                    <a:cubicBezTo>
                      <a:pt x="1122" y="259"/>
                      <a:pt x="1129" y="245"/>
                      <a:pt x="1136" y="245"/>
                    </a:cubicBezTo>
                    <a:cubicBezTo>
                      <a:pt x="1136" y="238"/>
                      <a:pt x="1143" y="238"/>
                      <a:pt x="1151" y="231"/>
                    </a:cubicBezTo>
                    <a:lnTo>
                      <a:pt x="1294" y="275"/>
                    </a:lnTo>
                    <a:lnTo>
                      <a:pt x="1331" y="223"/>
                    </a:lnTo>
                    <a:lnTo>
                      <a:pt x="1143" y="145"/>
                    </a:lnTo>
                    <a:cubicBezTo>
                      <a:pt x="1129" y="145"/>
                      <a:pt x="1079" y="123"/>
                      <a:pt x="1079" y="123"/>
                    </a:cubicBezTo>
                    <a:cubicBezTo>
                      <a:pt x="1072" y="123"/>
                      <a:pt x="1072" y="123"/>
                      <a:pt x="1065" y="116"/>
                    </a:cubicBezTo>
                    <a:cubicBezTo>
                      <a:pt x="1049" y="116"/>
                      <a:pt x="1042" y="109"/>
                      <a:pt x="1029" y="109"/>
                    </a:cubicBezTo>
                    <a:cubicBezTo>
                      <a:pt x="1006" y="102"/>
                      <a:pt x="986" y="102"/>
                      <a:pt x="963" y="93"/>
                    </a:cubicBezTo>
                    <a:cubicBezTo>
                      <a:pt x="927" y="87"/>
                      <a:pt x="884" y="80"/>
                      <a:pt x="856" y="80"/>
                    </a:cubicBezTo>
                    <a:cubicBezTo>
                      <a:pt x="784" y="73"/>
                      <a:pt x="720" y="73"/>
                      <a:pt x="677" y="73"/>
                    </a:cubicBezTo>
                    <a:lnTo>
                      <a:pt x="611" y="73"/>
                    </a:lnTo>
                    <a:cubicBezTo>
                      <a:pt x="611" y="73"/>
                      <a:pt x="604" y="73"/>
                      <a:pt x="590" y="80"/>
                    </a:cubicBezTo>
                    <a:cubicBezTo>
                      <a:pt x="575" y="87"/>
                      <a:pt x="561" y="93"/>
                      <a:pt x="547" y="116"/>
                    </a:cubicBezTo>
                    <a:cubicBezTo>
                      <a:pt x="539" y="123"/>
                      <a:pt x="539" y="130"/>
                      <a:pt x="539" y="137"/>
                    </a:cubicBezTo>
                    <a:cubicBezTo>
                      <a:pt x="482" y="109"/>
                      <a:pt x="418" y="109"/>
                      <a:pt x="396" y="109"/>
                    </a:cubicBezTo>
                    <a:cubicBezTo>
                      <a:pt x="396" y="102"/>
                      <a:pt x="396" y="93"/>
                      <a:pt x="389" y="87"/>
                    </a:cubicBezTo>
                    <a:lnTo>
                      <a:pt x="389" y="73"/>
                    </a:lnTo>
                    <a:cubicBezTo>
                      <a:pt x="382" y="66"/>
                      <a:pt x="382" y="59"/>
                      <a:pt x="375" y="59"/>
                    </a:cubicBezTo>
                    <a:lnTo>
                      <a:pt x="366" y="50"/>
                    </a:lnTo>
                    <a:lnTo>
                      <a:pt x="359" y="50"/>
                    </a:lnTo>
                    <a:lnTo>
                      <a:pt x="359" y="43"/>
                    </a:lnTo>
                    <a:lnTo>
                      <a:pt x="346" y="43"/>
                    </a:lnTo>
                    <a:cubicBezTo>
                      <a:pt x="316" y="30"/>
                      <a:pt x="289" y="23"/>
                      <a:pt x="259" y="16"/>
                    </a:cubicBezTo>
                    <a:cubicBezTo>
                      <a:pt x="237" y="7"/>
                      <a:pt x="209" y="7"/>
                      <a:pt x="1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8" name="Google Shape;2438;p51"/>
            <p:cNvGrpSpPr/>
            <p:nvPr/>
          </p:nvGrpSpPr>
          <p:grpSpPr>
            <a:xfrm>
              <a:off x="7732315" y="1409998"/>
              <a:ext cx="114150" cy="114196"/>
              <a:chOff x="-685100" y="4136737"/>
              <a:chExt cx="38359" cy="38359"/>
            </a:xfrm>
          </p:grpSpPr>
          <p:sp>
            <p:nvSpPr>
              <p:cNvPr id="2439" name="Google Shape;2439;p51"/>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1"/>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1" name="Google Shape;2441;p51"/>
            <p:cNvSpPr/>
            <p:nvPr/>
          </p:nvSpPr>
          <p:spPr>
            <a:xfrm>
              <a:off x="6130587" y="207966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1"/>
            <p:cNvSpPr/>
            <p:nvPr/>
          </p:nvSpPr>
          <p:spPr>
            <a:xfrm>
              <a:off x="4489390" y="33406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1"/>
            <p:cNvSpPr/>
            <p:nvPr/>
          </p:nvSpPr>
          <p:spPr>
            <a:xfrm>
              <a:off x="5368540" y="16594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71650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506" y="706361"/>
            <a:ext cx="5498391" cy="544371"/>
          </a:xfrm>
        </p:spPr>
        <p:txBody>
          <a:bodyPr/>
          <a:lstStyle/>
          <a:p>
            <a:r>
              <a:rPr lang="en-IN" sz="3000" dirty="0" smtClean="0"/>
              <a:t>Usage of ‘this’ Keyword</a:t>
            </a:r>
            <a:endParaRPr lang="en-IN" sz="3000" dirty="0"/>
          </a:p>
        </p:txBody>
      </p:sp>
      <p:grpSp>
        <p:nvGrpSpPr>
          <p:cNvPr id="3" name="Google Shape;1475;p43"/>
          <p:cNvGrpSpPr/>
          <p:nvPr/>
        </p:nvGrpSpPr>
        <p:grpSpPr>
          <a:xfrm>
            <a:off x="7618382" y="2785729"/>
            <a:ext cx="1215611" cy="2327215"/>
            <a:chOff x="7465982" y="2633329"/>
            <a:chExt cx="1215611" cy="2327215"/>
          </a:xfrm>
        </p:grpSpPr>
        <p:grpSp>
          <p:nvGrpSpPr>
            <p:cNvPr id="4" name="Google Shape;1476;p43"/>
            <p:cNvGrpSpPr/>
            <p:nvPr/>
          </p:nvGrpSpPr>
          <p:grpSpPr>
            <a:xfrm>
              <a:off x="7811976" y="3402036"/>
              <a:ext cx="869617" cy="1442077"/>
              <a:chOff x="12574044" y="6091008"/>
              <a:chExt cx="1030597" cy="1709027"/>
            </a:xfrm>
          </p:grpSpPr>
          <p:sp>
            <p:nvSpPr>
              <p:cNvPr id="26" name="Google Shape;1477;p43"/>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8;p43"/>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9;p43"/>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0;p43"/>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1;p43"/>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2;p43"/>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3;p43"/>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4;p43"/>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5;p43"/>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6;p43"/>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7;p43"/>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8;p43"/>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9;p43"/>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0;p43"/>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1;p43"/>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2;p43"/>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3;p43"/>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4;p43"/>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5;p43"/>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6;p43"/>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7;p43"/>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8;p43"/>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9;p43"/>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0;p43"/>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1;p43"/>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2;p43"/>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3;p43"/>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4;p43"/>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5;p43"/>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6;p43"/>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7;p43"/>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08;p43"/>
            <p:cNvGrpSpPr/>
            <p:nvPr/>
          </p:nvGrpSpPr>
          <p:grpSpPr>
            <a:xfrm>
              <a:off x="7465982" y="4231825"/>
              <a:ext cx="589927" cy="728719"/>
              <a:chOff x="9390650" y="6712225"/>
              <a:chExt cx="1002595" cy="1238475"/>
            </a:xfrm>
          </p:grpSpPr>
          <p:sp>
            <p:nvSpPr>
              <p:cNvPr id="8" name="Google Shape;1509;p43"/>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0;p43"/>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43"/>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2;p43"/>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3;p43"/>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4;p43"/>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5;p43"/>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6;p43"/>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7;p43"/>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8;p43"/>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9;p43"/>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0;p43"/>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1;p43"/>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2;p43"/>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3;p43"/>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4;p43"/>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5;p43"/>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43"/>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27;p43"/>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8;p43"/>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473;p43"/>
          <p:cNvSpPr txBox="1">
            <a:spLocks/>
          </p:cNvSpPr>
          <p:nvPr/>
        </p:nvSpPr>
        <p:spPr>
          <a:xfrm>
            <a:off x="719999" y="13236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smtClean="0"/>
          </a:p>
        </p:txBody>
      </p:sp>
      <p:sp>
        <p:nvSpPr>
          <p:cNvPr id="61" name="Google Shape;1473;p43"/>
          <p:cNvSpPr txBox="1">
            <a:spLocks/>
          </p:cNvSpPr>
          <p:nvPr/>
        </p:nvSpPr>
        <p:spPr>
          <a:xfrm>
            <a:off x="1292358" y="2755136"/>
            <a:ext cx="6461238" cy="611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3" indent="-285750">
              <a:buFont typeface="Wingdings" panose="05000000000000000000" pitchFamily="2" charset="2"/>
              <a:buChar char="Ø"/>
            </a:pPr>
            <a:endParaRPr lang="en-IN" dirty="0">
              <a:latin typeface="Albert Sans"/>
            </a:endParaRPr>
          </a:p>
          <a:p>
            <a:pPr marL="285750" lvl="3" indent="-285750">
              <a:lnSpc>
                <a:spcPct val="150000"/>
              </a:lnSpc>
              <a:buFont typeface="Wingdings" panose="05000000000000000000" pitchFamily="2" charset="2"/>
              <a:buChar char="Ø"/>
            </a:pPr>
            <a:r>
              <a:rPr lang="en-IN" dirty="0">
                <a:latin typeface="Albert Sans"/>
              </a:rPr>
              <a:t>T</a:t>
            </a:r>
            <a:r>
              <a:rPr lang="en-IN" dirty="0" smtClean="0">
                <a:latin typeface="Albert Sans"/>
              </a:rPr>
              <a:t>o </a:t>
            </a:r>
            <a:r>
              <a:rPr lang="en-IN" dirty="0">
                <a:latin typeface="Albert Sans"/>
              </a:rPr>
              <a:t>refer current class instance variable</a:t>
            </a:r>
            <a:r>
              <a:rPr lang="en-IN" dirty="0" smtClean="0">
                <a:latin typeface="Albert Sans"/>
              </a:rPr>
              <a:t>.</a:t>
            </a:r>
            <a:endParaRPr lang="en-IN" dirty="0">
              <a:latin typeface="Albert Sans"/>
            </a:endParaRPr>
          </a:p>
          <a:p>
            <a:pPr marL="285750" lvl="3" indent="-285750">
              <a:lnSpc>
                <a:spcPct val="150000"/>
              </a:lnSpc>
              <a:buFont typeface="Wingdings" panose="05000000000000000000" pitchFamily="2" charset="2"/>
              <a:buChar char="Ø"/>
            </a:pPr>
            <a:r>
              <a:rPr lang="en-IN" dirty="0" smtClean="0">
                <a:latin typeface="Albert Sans"/>
              </a:rPr>
              <a:t>‘this’ can be used to </a:t>
            </a:r>
            <a:r>
              <a:rPr lang="en-IN" dirty="0">
                <a:latin typeface="Albert Sans"/>
              </a:rPr>
              <a:t>invoke current class method (implicitly</a:t>
            </a:r>
            <a:r>
              <a:rPr lang="en-IN" dirty="0" smtClean="0">
                <a:latin typeface="Albert Sans"/>
              </a:rPr>
              <a:t>)</a:t>
            </a:r>
            <a:endParaRPr lang="en-IN" dirty="0">
              <a:latin typeface="Albert Sans"/>
            </a:endParaRPr>
          </a:p>
          <a:p>
            <a:pPr marL="285750" lvl="3" indent="-285750">
              <a:lnSpc>
                <a:spcPct val="150000"/>
              </a:lnSpc>
              <a:buFont typeface="Wingdings" panose="05000000000000000000" pitchFamily="2" charset="2"/>
              <a:buChar char="Ø"/>
            </a:pPr>
            <a:r>
              <a:rPr lang="en-IN" dirty="0" smtClean="0">
                <a:latin typeface="Albert Sans"/>
              </a:rPr>
              <a:t>‘this()’ </a:t>
            </a:r>
            <a:r>
              <a:rPr lang="en-IN" dirty="0">
                <a:latin typeface="Albert Sans"/>
              </a:rPr>
              <a:t>can be used to invoke current class constructor</a:t>
            </a:r>
            <a:r>
              <a:rPr lang="en-IN" dirty="0" smtClean="0">
                <a:latin typeface="Albert Sans"/>
              </a:rPr>
              <a:t>.</a:t>
            </a:r>
            <a:endParaRPr lang="en-IN" dirty="0">
              <a:latin typeface="Albert Sans"/>
            </a:endParaRPr>
          </a:p>
          <a:p>
            <a:pPr marL="285750" lvl="3" indent="-285750">
              <a:lnSpc>
                <a:spcPct val="150000"/>
              </a:lnSpc>
              <a:buFont typeface="Wingdings" panose="05000000000000000000" pitchFamily="2" charset="2"/>
              <a:buChar char="Ø"/>
            </a:pPr>
            <a:r>
              <a:rPr lang="en-IN" dirty="0" smtClean="0">
                <a:latin typeface="Albert Sans"/>
              </a:rPr>
              <a:t>‘this’ </a:t>
            </a:r>
            <a:r>
              <a:rPr lang="en-IN" dirty="0">
                <a:latin typeface="Albert Sans"/>
              </a:rPr>
              <a:t>can be passed as an argument in the method call.</a:t>
            </a:r>
          </a:p>
          <a:p>
            <a:pPr marL="285750" lvl="3" indent="-285750">
              <a:lnSpc>
                <a:spcPct val="150000"/>
              </a:lnSpc>
              <a:buFont typeface="Wingdings" panose="05000000000000000000" pitchFamily="2" charset="2"/>
              <a:buChar char="Ø"/>
            </a:pPr>
            <a:r>
              <a:rPr lang="en-IN" dirty="0" smtClean="0">
                <a:latin typeface="Albert Sans"/>
              </a:rPr>
              <a:t>‘this’ </a:t>
            </a:r>
            <a:r>
              <a:rPr lang="en-IN" dirty="0">
                <a:latin typeface="Albert Sans"/>
              </a:rPr>
              <a:t>can be passed as argument in the constructor call.</a:t>
            </a:r>
          </a:p>
          <a:p>
            <a:pPr marL="285750" lvl="3" indent="-285750">
              <a:lnSpc>
                <a:spcPct val="150000"/>
              </a:lnSpc>
              <a:buFont typeface="Wingdings" panose="05000000000000000000" pitchFamily="2" charset="2"/>
              <a:buChar char="Ø"/>
            </a:pPr>
            <a:r>
              <a:rPr lang="en-IN" dirty="0" smtClean="0">
                <a:latin typeface="Albert Sans"/>
              </a:rPr>
              <a:t>‘this’ </a:t>
            </a:r>
            <a:r>
              <a:rPr lang="en-IN" dirty="0">
                <a:latin typeface="Albert Sans"/>
              </a:rPr>
              <a:t>can be used to return the current class instance from the method.</a:t>
            </a:r>
          </a:p>
          <a:p>
            <a:pPr marL="285750" lvl="3" indent="-285750">
              <a:buFont typeface="Wingdings" panose="05000000000000000000" pitchFamily="2" charset="2"/>
              <a:buChar char="Ø"/>
            </a:pPr>
            <a:endParaRPr lang="en-IN" dirty="0">
              <a:latin typeface="Albert Sans"/>
            </a:endParaRPr>
          </a:p>
          <a:p>
            <a:pPr lvl="3"/>
            <a:r>
              <a:rPr lang="en-IN" dirty="0">
                <a:latin typeface="Albert Sans"/>
              </a:rPr>
              <a:t>	</a:t>
            </a:r>
            <a:r>
              <a:rPr lang="en-IN" dirty="0" smtClean="0">
                <a:latin typeface="Albert Sans"/>
              </a:rPr>
              <a:t>		</a:t>
            </a: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sp>
        <p:nvSpPr>
          <p:cNvPr id="66" name="Google Shape;1473;p43"/>
          <p:cNvSpPr txBox="1">
            <a:spLocks/>
          </p:cNvSpPr>
          <p:nvPr/>
        </p:nvSpPr>
        <p:spPr>
          <a:xfrm>
            <a:off x="666565" y="1492804"/>
            <a:ext cx="8126049" cy="13918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IN" dirty="0" smtClean="0">
                <a:latin typeface="Albert Sans"/>
              </a:rPr>
              <a:t>‘this’ </a:t>
            </a:r>
            <a:r>
              <a:rPr lang="en-IN" dirty="0">
                <a:latin typeface="Albert Sans"/>
              </a:rPr>
              <a:t>is a reference variable that refers to the current object</a:t>
            </a:r>
            <a:r>
              <a:rPr lang="en-IN" dirty="0" smtClean="0">
                <a:latin typeface="Albert Sans"/>
              </a:rPr>
              <a:t>.</a:t>
            </a:r>
          </a:p>
          <a:p>
            <a:endParaRPr lang="en-IN" dirty="0" smtClean="0">
              <a:latin typeface="Albert Sans"/>
            </a:endParaRPr>
          </a:p>
          <a:p>
            <a:pPr marL="285750" indent="-285750">
              <a:buFont typeface="Arial" panose="020B0604020202020204" pitchFamily="34" charset="0"/>
              <a:buChar char="•"/>
            </a:pPr>
            <a:r>
              <a:rPr lang="en-IN" dirty="0">
                <a:latin typeface="Albert Sans"/>
              </a:rPr>
              <a:t>It is often used to disambiguate instance variables from local variables when they have the same name. </a:t>
            </a:r>
            <a:endParaRPr lang="en-IN" dirty="0" smtClean="0">
              <a:latin typeface="Albert Sans"/>
            </a:endParaRPr>
          </a:p>
          <a:p>
            <a:endParaRPr lang="en-IN" dirty="0" smtClean="0">
              <a:latin typeface="Albert Sans"/>
            </a:endParaRPr>
          </a:p>
          <a:p>
            <a:pPr marL="285750" indent="-285750">
              <a:buFont typeface="Arial" panose="020B0604020202020204" pitchFamily="34" charset="0"/>
              <a:buChar char="•"/>
            </a:pPr>
            <a:r>
              <a:rPr lang="en-IN" dirty="0" smtClean="0">
                <a:latin typeface="Albert Sans"/>
              </a:rPr>
              <a:t>Here </a:t>
            </a:r>
            <a:r>
              <a:rPr lang="en-IN" dirty="0">
                <a:latin typeface="Albert Sans"/>
              </a:rPr>
              <a:t>are some common uses of the this keyword in Java</a:t>
            </a:r>
            <a:r>
              <a:rPr lang="en-IN" dirty="0" smtClean="0">
                <a:latin typeface="Albert Sans"/>
              </a:rPr>
              <a:t>:</a:t>
            </a:r>
          </a:p>
          <a:p>
            <a:pPr lvl="3"/>
            <a:r>
              <a:rPr lang="en-IN" dirty="0">
                <a:latin typeface="Albert Sans"/>
              </a:rPr>
              <a:t>	</a:t>
            </a:r>
            <a:r>
              <a:rPr lang="en-IN" dirty="0" smtClean="0">
                <a:latin typeface="Albert Sans"/>
              </a:rPr>
              <a:t>		</a:t>
            </a: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spTree>
    <p:extLst>
      <p:ext uri="{BB962C8B-B14F-4D97-AF65-F5344CB8AC3E}">
        <p14:creationId xmlns:p14="http://schemas.microsoft.com/office/powerpoint/2010/main" val="3689897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pic>
        <p:nvPicPr>
          <p:cNvPr id="3" name="Picture 2"/>
          <p:cNvPicPr>
            <a:picLocks noChangeAspect="1"/>
          </p:cNvPicPr>
          <p:nvPr/>
        </p:nvPicPr>
        <p:blipFill rotWithShape="1">
          <a:blip r:embed="rId3"/>
          <a:srcRect r="12047" b="29579"/>
          <a:stretch/>
        </p:blipFill>
        <p:spPr>
          <a:xfrm>
            <a:off x="1012723" y="934065"/>
            <a:ext cx="8131277" cy="3660352"/>
          </a:xfrm>
          <a:prstGeom prst="rect">
            <a:avLst/>
          </a:prstGeom>
        </p:spPr>
      </p:pic>
      <p:sp>
        <p:nvSpPr>
          <p:cNvPr id="4" name="Google Shape;1473;p43"/>
          <p:cNvSpPr txBox="1">
            <a:spLocks/>
          </p:cNvSpPr>
          <p:nvPr/>
        </p:nvSpPr>
        <p:spPr>
          <a:xfrm>
            <a:off x="494501" y="375775"/>
            <a:ext cx="8126049" cy="4403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a:latin typeface="Albert Sans"/>
              </a:rPr>
              <a:t>t</a:t>
            </a:r>
            <a:r>
              <a:rPr lang="en-IN" b="1" dirty="0" smtClean="0">
                <a:latin typeface="Albert Sans"/>
              </a:rPr>
              <a:t>his</a:t>
            </a:r>
            <a:r>
              <a:rPr lang="en-IN" dirty="0" smtClean="0">
                <a:latin typeface="Albert Sans"/>
              </a:rPr>
              <a:t> refers to the current class instance.</a:t>
            </a:r>
          </a:p>
          <a:p>
            <a:endParaRPr lang="en-IN" dirty="0" smtClean="0">
              <a:latin typeface="Albert Sans"/>
            </a:endParaRPr>
          </a:p>
          <a:p>
            <a:pPr lvl="3"/>
            <a:r>
              <a:rPr lang="en-IN" dirty="0">
                <a:latin typeface="Albert Sans"/>
              </a:rPr>
              <a:t>	</a:t>
            </a:r>
            <a:r>
              <a:rPr lang="en-IN" dirty="0" smtClean="0">
                <a:latin typeface="Albert Sans"/>
              </a:rPr>
              <a:t>		</a:t>
            </a: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spTree>
    <p:extLst>
      <p:ext uri="{BB962C8B-B14F-4D97-AF65-F5344CB8AC3E}">
        <p14:creationId xmlns:p14="http://schemas.microsoft.com/office/powerpoint/2010/main" val="4007870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4" name="Google Shape;1473;p43"/>
          <p:cNvSpPr txBox="1">
            <a:spLocks/>
          </p:cNvSpPr>
          <p:nvPr/>
        </p:nvSpPr>
        <p:spPr>
          <a:xfrm>
            <a:off x="494501" y="375775"/>
            <a:ext cx="8126049" cy="4403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a:latin typeface="Albert Sans"/>
              </a:rPr>
              <a:t>t</a:t>
            </a:r>
            <a:r>
              <a:rPr lang="en-IN" b="1" dirty="0" smtClean="0">
                <a:latin typeface="Albert Sans"/>
              </a:rPr>
              <a:t>his</a:t>
            </a:r>
            <a:r>
              <a:rPr lang="en-IN" dirty="0" smtClean="0">
                <a:latin typeface="Albert Sans"/>
              </a:rPr>
              <a:t> calls the method in the class</a:t>
            </a:r>
          </a:p>
          <a:p>
            <a:endParaRPr lang="en-IN" dirty="0" smtClean="0">
              <a:latin typeface="Albert Sans"/>
            </a:endParaRPr>
          </a:p>
          <a:p>
            <a:pPr lvl="3"/>
            <a:r>
              <a:rPr lang="en-IN" dirty="0">
                <a:latin typeface="Albert Sans"/>
              </a:rPr>
              <a:t>	</a:t>
            </a:r>
            <a:r>
              <a:rPr lang="en-IN" dirty="0" smtClean="0">
                <a:latin typeface="Albert Sans"/>
              </a:rPr>
              <a:t>		</a:t>
            </a: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pic>
        <p:nvPicPr>
          <p:cNvPr id="5" name="Picture 4"/>
          <p:cNvPicPr>
            <a:picLocks noChangeAspect="1"/>
          </p:cNvPicPr>
          <p:nvPr/>
        </p:nvPicPr>
        <p:blipFill rotWithShape="1">
          <a:blip r:embed="rId3"/>
          <a:srcRect r="16993" b="31551"/>
          <a:stretch/>
        </p:blipFill>
        <p:spPr>
          <a:xfrm>
            <a:off x="1091379" y="816078"/>
            <a:ext cx="8052621" cy="3733364"/>
          </a:xfrm>
          <a:prstGeom prst="rect">
            <a:avLst/>
          </a:prstGeom>
        </p:spPr>
      </p:pic>
    </p:spTree>
    <p:extLst>
      <p:ext uri="{BB962C8B-B14F-4D97-AF65-F5344CB8AC3E}">
        <p14:creationId xmlns:p14="http://schemas.microsoft.com/office/powerpoint/2010/main" val="23936396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4" name="Google Shape;1473;p43"/>
          <p:cNvSpPr txBox="1">
            <a:spLocks/>
          </p:cNvSpPr>
          <p:nvPr/>
        </p:nvSpPr>
        <p:spPr>
          <a:xfrm>
            <a:off x="494501" y="375775"/>
            <a:ext cx="8126049" cy="4403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a:latin typeface="Albert Sans"/>
              </a:rPr>
              <a:t>t</a:t>
            </a:r>
            <a:r>
              <a:rPr lang="en-IN" b="1" dirty="0" smtClean="0">
                <a:latin typeface="Albert Sans"/>
              </a:rPr>
              <a:t>his() </a:t>
            </a:r>
            <a:r>
              <a:rPr lang="en-IN" dirty="0" smtClean="0">
                <a:latin typeface="Albert Sans"/>
              </a:rPr>
              <a:t>calls the default class constructor</a:t>
            </a:r>
          </a:p>
          <a:p>
            <a:endParaRPr lang="en-IN" dirty="0" smtClean="0">
              <a:latin typeface="Albert Sans"/>
            </a:endParaRPr>
          </a:p>
          <a:p>
            <a:pPr lvl="3"/>
            <a:r>
              <a:rPr lang="en-IN" dirty="0">
                <a:latin typeface="Albert Sans"/>
              </a:rPr>
              <a:t>	</a:t>
            </a:r>
            <a:r>
              <a:rPr lang="en-IN" dirty="0" smtClean="0">
                <a:latin typeface="Albert Sans"/>
              </a:rPr>
              <a:t>		</a:t>
            </a: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pic>
        <p:nvPicPr>
          <p:cNvPr id="3" name="Picture 2"/>
          <p:cNvPicPr>
            <a:picLocks noChangeAspect="1"/>
          </p:cNvPicPr>
          <p:nvPr/>
        </p:nvPicPr>
        <p:blipFill rotWithShape="1">
          <a:blip r:embed="rId3"/>
          <a:srcRect r="18350" b="39723"/>
          <a:stretch/>
        </p:blipFill>
        <p:spPr>
          <a:xfrm>
            <a:off x="1039679" y="1061883"/>
            <a:ext cx="8006949" cy="3323303"/>
          </a:xfrm>
          <a:prstGeom prst="rect">
            <a:avLst/>
          </a:prstGeom>
        </p:spPr>
      </p:pic>
    </p:spTree>
    <p:extLst>
      <p:ext uri="{BB962C8B-B14F-4D97-AF65-F5344CB8AC3E}">
        <p14:creationId xmlns:p14="http://schemas.microsoft.com/office/powerpoint/2010/main" val="1135544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41"/>
          <p:cNvSpPr txBox="1">
            <a:spLocks noGrp="1"/>
          </p:cNvSpPr>
          <p:nvPr>
            <p:ph type="title"/>
          </p:nvPr>
        </p:nvSpPr>
        <p:spPr>
          <a:xfrm>
            <a:off x="4646950" y="1048650"/>
            <a:ext cx="4199338" cy="116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t>History Time!</a:t>
            </a:r>
            <a:endParaRPr sz="4800" dirty="0"/>
          </a:p>
        </p:txBody>
      </p:sp>
      <p:sp>
        <p:nvSpPr>
          <p:cNvPr id="780" name="Google Shape;780;p41"/>
          <p:cNvSpPr txBox="1">
            <a:spLocks noGrp="1"/>
          </p:cNvSpPr>
          <p:nvPr>
            <p:ph type="subTitle" idx="1"/>
          </p:nvPr>
        </p:nvSpPr>
        <p:spPr>
          <a:xfrm>
            <a:off x="4646950" y="2163750"/>
            <a:ext cx="3552600" cy="10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 this part of the section we will see about the birth of java and why it is created in first place…</a:t>
            </a:r>
            <a:endParaRPr dirty="0"/>
          </a:p>
        </p:txBody>
      </p:sp>
      <p:grpSp>
        <p:nvGrpSpPr>
          <p:cNvPr id="781" name="Google Shape;781;p41"/>
          <p:cNvGrpSpPr/>
          <p:nvPr/>
        </p:nvGrpSpPr>
        <p:grpSpPr>
          <a:xfrm>
            <a:off x="-117900" y="1369360"/>
            <a:ext cx="8039600" cy="4403965"/>
            <a:chOff x="-41700" y="1369360"/>
            <a:chExt cx="8039600" cy="4403965"/>
          </a:xfrm>
        </p:grpSpPr>
        <p:sp>
          <p:nvSpPr>
            <p:cNvPr id="782" name="Google Shape;782;p41"/>
            <p:cNvSpPr/>
            <p:nvPr/>
          </p:nvSpPr>
          <p:spPr>
            <a:xfrm>
              <a:off x="-41700" y="2753625"/>
              <a:ext cx="8039600" cy="3019700"/>
            </a:xfrm>
            <a:custGeom>
              <a:avLst/>
              <a:gdLst/>
              <a:ahLst/>
              <a:cxnLst/>
              <a:rect l="l" t="t" r="r" b="b"/>
              <a:pathLst>
                <a:path w="321584" h="120788" extrusionOk="0">
                  <a:moveTo>
                    <a:pt x="0" y="65800"/>
                  </a:moveTo>
                  <a:lnTo>
                    <a:pt x="112755" y="0"/>
                  </a:lnTo>
                  <a:lnTo>
                    <a:pt x="321584" y="120788"/>
                  </a:lnTo>
                  <a:lnTo>
                    <a:pt x="1853" y="120788"/>
                  </a:lnTo>
                  <a:close/>
                </a:path>
              </a:pathLst>
            </a:custGeom>
            <a:solidFill>
              <a:schemeClr val="lt1"/>
            </a:solidFill>
            <a:ln w="9525" cap="flat" cmpd="sng">
              <a:solidFill>
                <a:schemeClr val="dk1"/>
              </a:solidFill>
              <a:prstDash val="solid"/>
              <a:round/>
              <a:headEnd type="none" w="med" len="med"/>
              <a:tailEnd type="none" w="med" len="med"/>
            </a:ln>
          </p:spPr>
        </p:sp>
        <p:grpSp>
          <p:nvGrpSpPr>
            <p:cNvPr id="783" name="Google Shape;783;p41"/>
            <p:cNvGrpSpPr/>
            <p:nvPr/>
          </p:nvGrpSpPr>
          <p:grpSpPr>
            <a:xfrm>
              <a:off x="429385" y="1835802"/>
              <a:ext cx="3597433" cy="3118551"/>
              <a:chOff x="1022370" y="2273688"/>
              <a:chExt cx="2308414" cy="2001124"/>
            </a:xfrm>
          </p:grpSpPr>
          <p:sp>
            <p:nvSpPr>
              <p:cNvPr id="784" name="Google Shape;784;p41"/>
              <p:cNvSpPr/>
              <p:nvPr/>
            </p:nvSpPr>
            <p:spPr>
              <a:xfrm>
                <a:off x="2886981" y="3127148"/>
                <a:ext cx="3937" cy="2341"/>
              </a:xfrm>
              <a:custGeom>
                <a:avLst/>
                <a:gdLst/>
                <a:ahLst/>
                <a:cxnLst/>
                <a:rect l="l" t="t" r="r" b="b"/>
                <a:pathLst>
                  <a:path w="37" h="22" extrusionOk="0">
                    <a:moveTo>
                      <a:pt x="37" y="22"/>
                    </a:moveTo>
                    <a:cubicBezTo>
                      <a:pt x="23" y="15"/>
                      <a:pt x="16" y="8"/>
                      <a:pt x="1" y="1"/>
                    </a:cubicBezTo>
                    <a:lnTo>
                      <a:pt x="1" y="1"/>
                    </a:lnTo>
                    <a:cubicBezTo>
                      <a:pt x="16" y="8"/>
                      <a:pt x="23" y="15"/>
                      <a:pt x="37" y="22"/>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2597883" y="3101824"/>
                <a:ext cx="355172" cy="185460"/>
              </a:xfrm>
              <a:custGeom>
                <a:avLst/>
                <a:gdLst/>
                <a:ahLst/>
                <a:cxnLst/>
                <a:rect l="l" t="t" r="r" b="b"/>
                <a:pathLst>
                  <a:path w="3338" h="1743" extrusionOk="0">
                    <a:moveTo>
                      <a:pt x="1453" y="1"/>
                    </a:moveTo>
                    <a:lnTo>
                      <a:pt x="1453" y="1"/>
                    </a:lnTo>
                    <a:cubicBezTo>
                      <a:pt x="1151" y="23"/>
                      <a:pt x="849" y="103"/>
                      <a:pt x="611" y="239"/>
                    </a:cubicBezTo>
                    <a:cubicBezTo>
                      <a:pt x="16" y="570"/>
                      <a:pt x="1" y="1122"/>
                      <a:pt x="584" y="1476"/>
                    </a:cubicBezTo>
                    <a:cubicBezTo>
                      <a:pt x="882" y="1653"/>
                      <a:pt x="1278" y="1743"/>
                      <a:pt x="1675" y="1743"/>
                    </a:cubicBezTo>
                    <a:cubicBezTo>
                      <a:pt x="2052" y="1743"/>
                      <a:pt x="2430" y="1661"/>
                      <a:pt x="2725" y="1497"/>
                    </a:cubicBezTo>
                    <a:cubicBezTo>
                      <a:pt x="3322" y="1158"/>
                      <a:pt x="3337" y="605"/>
                      <a:pt x="2754" y="260"/>
                    </a:cubicBezTo>
                    <a:cubicBezTo>
                      <a:pt x="2740" y="253"/>
                      <a:pt x="2733" y="246"/>
                      <a:pt x="2718" y="239"/>
                    </a:cubicBezTo>
                    <a:cubicBezTo>
                      <a:pt x="2588" y="167"/>
                      <a:pt x="2438" y="110"/>
                      <a:pt x="2286" y="66"/>
                    </a:cubicBezTo>
                    <a:lnTo>
                      <a:pt x="2266" y="123"/>
                    </a:lnTo>
                    <a:cubicBezTo>
                      <a:pt x="2388" y="160"/>
                      <a:pt x="2495" y="210"/>
                      <a:pt x="2595" y="268"/>
                    </a:cubicBezTo>
                    <a:cubicBezTo>
                      <a:pt x="3099" y="570"/>
                      <a:pt x="3085" y="1045"/>
                      <a:pt x="2575" y="1331"/>
                    </a:cubicBezTo>
                    <a:cubicBezTo>
                      <a:pt x="2320" y="1472"/>
                      <a:pt x="1993" y="1543"/>
                      <a:pt x="1668" y="1543"/>
                    </a:cubicBezTo>
                    <a:cubicBezTo>
                      <a:pt x="1330" y="1543"/>
                      <a:pt x="994" y="1467"/>
                      <a:pt x="741" y="1317"/>
                    </a:cubicBezTo>
                    <a:cubicBezTo>
                      <a:pt x="239" y="1015"/>
                      <a:pt x="253" y="541"/>
                      <a:pt x="763" y="253"/>
                    </a:cubicBezTo>
                    <a:cubicBezTo>
                      <a:pt x="956" y="146"/>
                      <a:pt x="1188" y="80"/>
                      <a:pt x="1431" y="53"/>
                    </a:cubicBezTo>
                    <a:lnTo>
                      <a:pt x="145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2623207" y="3107357"/>
                <a:ext cx="304418" cy="158646"/>
              </a:xfrm>
              <a:custGeom>
                <a:avLst/>
                <a:gdLst/>
                <a:ahLst/>
                <a:cxnLst/>
                <a:rect l="l" t="t" r="r" b="b"/>
                <a:pathLst>
                  <a:path w="2861" h="1491" extrusionOk="0">
                    <a:moveTo>
                      <a:pt x="1193" y="1"/>
                    </a:moveTo>
                    <a:cubicBezTo>
                      <a:pt x="950" y="28"/>
                      <a:pt x="718" y="94"/>
                      <a:pt x="525" y="201"/>
                    </a:cubicBezTo>
                    <a:cubicBezTo>
                      <a:pt x="15" y="489"/>
                      <a:pt x="1" y="963"/>
                      <a:pt x="503" y="1265"/>
                    </a:cubicBezTo>
                    <a:cubicBezTo>
                      <a:pt x="756" y="1415"/>
                      <a:pt x="1092" y="1491"/>
                      <a:pt x="1430" y="1491"/>
                    </a:cubicBezTo>
                    <a:cubicBezTo>
                      <a:pt x="1755" y="1491"/>
                      <a:pt x="2082" y="1420"/>
                      <a:pt x="2337" y="1279"/>
                    </a:cubicBezTo>
                    <a:cubicBezTo>
                      <a:pt x="2847" y="993"/>
                      <a:pt x="2861" y="518"/>
                      <a:pt x="2357" y="216"/>
                    </a:cubicBezTo>
                    <a:cubicBezTo>
                      <a:pt x="2257" y="158"/>
                      <a:pt x="2150" y="108"/>
                      <a:pt x="2028" y="71"/>
                    </a:cubicBezTo>
                    <a:lnTo>
                      <a:pt x="1833" y="582"/>
                    </a:lnTo>
                    <a:lnTo>
                      <a:pt x="1452" y="805"/>
                    </a:lnTo>
                    <a:lnTo>
                      <a:pt x="993" y="539"/>
                    </a:lnTo>
                    <a:lnTo>
                      <a:pt x="119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2589477" y="3213654"/>
                <a:ext cx="371770" cy="125236"/>
              </a:xfrm>
              <a:custGeom>
                <a:avLst/>
                <a:gdLst/>
                <a:ahLst/>
                <a:cxnLst/>
                <a:rect l="l" t="t" r="r" b="b"/>
                <a:pathLst>
                  <a:path w="3494" h="1177" extrusionOk="0">
                    <a:moveTo>
                      <a:pt x="3494" y="7"/>
                    </a:moveTo>
                    <a:cubicBezTo>
                      <a:pt x="3491" y="31"/>
                      <a:pt x="3489" y="54"/>
                      <a:pt x="3488" y="76"/>
                    </a:cubicBezTo>
                    <a:lnTo>
                      <a:pt x="3488" y="76"/>
                    </a:lnTo>
                    <a:cubicBezTo>
                      <a:pt x="3491" y="53"/>
                      <a:pt x="3493" y="30"/>
                      <a:pt x="3494" y="7"/>
                    </a:cubicBezTo>
                    <a:close/>
                    <a:moveTo>
                      <a:pt x="0" y="1"/>
                    </a:moveTo>
                    <a:lnTo>
                      <a:pt x="0" y="166"/>
                    </a:lnTo>
                    <a:cubicBezTo>
                      <a:pt x="0" y="416"/>
                      <a:pt x="166" y="675"/>
                      <a:pt x="497" y="870"/>
                    </a:cubicBezTo>
                    <a:cubicBezTo>
                      <a:pt x="837" y="1074"/>
                      <a:pt x="1290" y="1177"/>
                      <a:pt x="1745" y="1177"/>
                    </a:cubicBezTo>
                    <a:cubicBezTo>
                      <a:pt x="2184" y="1177"/>
                      <a:pt x="2623" y="1081"/>
                      <a:pt x="2962" y="891"/>
                    </a:cubicBezTo>
                    <a:cubicBezTo>
                      <a:pt x="3314" y="697"/>
                      <a:pt x="3487" y="439"/>
                      <a:pt x="3487" y="173"/>
                    </a:cubicBezTo>
                    <a:cubicBezTo>
                      <a:pt x="3487" y="139"/>
                      <a:pt x="3487" y="108"/>
                      <a:pt x="3488" y="76"/>
                    </a:cubicBezTo>
                    <a:lnTo>
                      <a:pt x="3488" y="76"/>
                    </a:lnTo>
                    <a:cubicBezTo>
                      <a:pt x="3455" y="317"/>
                      <a:pt x="3284" y="549"/>
                      <a:pt x="2962" y="727"/>
                    </a:cubicBezTo>
                    <a:cubicBezTo>
                      <a:pt x="2624" y="917"/>
                      <a:pt x="2186" y="1012"/>
                      <a:pt x="1748" y="1012"/>
                    </a:cubicBezTo>
                    <a:cubicBezTo>
                      <a:pt x="1292" y="1012"/>
                      <a:pt x="838" y="909"/>
                      <a:pt x="497" y="704"/>
                    </a:cubicBezTo>
                    <a:cubicBezTo>
                      <a:pt x="166" y="511"/>
                      <a:pt x="0" y="252"/>
                      <a:pt x="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2589477" y="3127148"/>
                <a:ext cx="371770" cy="194185"/>
              </a:xfrm>
              <a:custGeom>
                <a:avLst/>
                <a:gdLst/>
                <a:ahLst/>
                <a:cxnLst/>
                <a:rect l="l" t="t" r="r" b="b"/>
                <a:pathLst>
                  <a:path w="3494" h="1825" extrusionOk="0">
                    <a:moveTo>
                      <a:pt x="2833" y="22"/>
                    </a:moveTo>
                    <a:lnTo>
                      <a:pt x="2833" y="22"/>
                    </a:lnTo>
                    <a:cubicBezTo>
                      <a:pt x="2835" y="23"/>
                      <a:pt x="2837" y="24"/>
                      <a:pt x="2840" y="26"/>
                    </a:cubicBezTo>
                    <a:lnTo>
                      <a:pt x="2840" y="26"/>
                    </a:lnTo>
                    <a:cubicBezTo>
                      <a:pt x="2837" y="24"/>
                      <a:pt x="2835" y="23"/>
                      <a:pt x="2833" y="22"/>
                    </a:cubicBezTo>
                    <a:close/>
                    <a:moveTo>
                      <a:pt x="690" y="1"/>
                    </a:moveTo>
                    <a:lnTo>
                      <a:pt x="533" y="87"/>
                    </a:lnTo>
                    <a:cubicBezTo>
                      <a:pt x="181" y="289"/>
                      <a:pt x="0" y="548"/>
                      <a:pt x="0" y="814"/>
                    </a:cubicBezTo>
                    <a:cubicBezTo>
                      <a:pt x="0" y="1065"/>
                      <a:pt x="166" y="1324"/>
                      <a:pt x="497" y="1517"/>
                    </a:cubicBezTo>
                    <a:cubicBezTo>
                      <a:pt x="838" y="1722"/>
                      <a:pt x="1292" y="1825"/>
                      <a:pt x="1748" y="1825"/>
                    </a:cubicBezTo>
                    <a:cubicBezTo>
                      <a:pt x="2186" y="1825"/>
                      <a:pt x="2624" y="1730"/>
                      <a:pt x="2962" y="1540"/>
                    </a:cubicBezTo>
                    <a:cubicBezTo>
                      <a:pt x="3314" y="1345"/>
                      <a:pt x="3487" y="1086"/>
                      <a:pt x="3494" y="820"/>
                    </a:cubicBezTo>
                    <a:cubicBezTo>
                      <a:pt x="3494" y="569"/>
                      <a:pt x="3330" y="310"/>
                      <a:pt x="2999" y="117"/>
                    </a:cubicBezTo>
                    <a:cubicBezTo>
                      <a:pt x="2985" y="108"/>
                      <a:pt x="2969" y="101"/>
                      <a:pt x="2962" y="94"/>
                    </a:cubicBezTo>
                    <a:cubicBezTo>
                      <a:pt x="2942" y="80"/>
                      <a:pt x="2919" y="73"/>
                      <a:pt x="2905" y="58"/>
                    </a:cubicBezTo>
                    <a:cubicBezTo>
                      <a:pt x="2899" y="58"/>
                      <a:pt x="2883" y="51"/>
                      <a:pt x="2876" y="44"/>
                    </a:cubicBezTo>
                    <a:cubicBezTo>
                      <a:pt x="2864" y="38"/>
                      <a:pt x="2852" y="33"/>
                      <a:pt x="2840" y="26"/>
                    </a:cubicBezTo>
                    <a:lnTo>
                      <a:pt x="2840" y="26"/>
                    </a:lnTo>
                    <a:cubicBezTo>
                      <a:pt x="3416" y="371"/>
                      <a:pt x="3398" y="922"/>
                      <a:pt x="2804" y="1259"/>
                    </a:cubicBezTo>
                    <a:cubicBezTo>
                      <a:pt x="2509" y="1423"/>
                      <a:pt x="2131" y="1505"/>
                      <a:pt x="1754" y="1505"/>
                    </a:cubicBezTo>
                    <a:cubicBezTo>
                      <a:pt x="1357" y="1505"/>
                      <a:pt x="961" y="1415"/>
                      <a:pt x="663" y="1238"/>
                    </a:cubicBezTo>
                    <a:cubicBezTo>
                      <a:pt x="80" y="884"/>
                      <a:pt x="95" y="332"/>
                      <a:pt x="69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2886981" y="3127148"/>
                <a:ext cx="3937" cy="2341"/>
              </a:xfrm>
              <a:custGeom>
                <a:avLst/>
                <a:gdLst/>
                <a:ahLst/>
                <a:cxnLst/>
                <a:rect l="l" t="t" r="r" b="b"/>
                <a:pathLst>
                  <a:path w="37" h="22" extrusionOk="0">
                    <a:moveTo>
                      <a:pt x="1" y="1"/>
                    </a:moveTo>
                    <a:lnTo>
                      <a:pt x="25" y="15"/>
                    </a:lnTo>
                    <a:lnTo>
                      <a:pt x="25" y="15"/>
                    </a:lnTo>
                    <a:cubicBezTo>
                      <a:pt x="18" y="10"/>
                      <a:pt x="11" y="6"/>
                      <a:pt x="1" y="1"/>
                    </a:cubicBezTo>
                    <a:close/>
                    <a:moveTo>
                      <a:pt x="25" y="15"/>
                    </a:moveTo>
                    <a:cubicBezTo>
                      <a:pt x="29" y="17"/>
                      <a:pt x="32" y="19"/>
                      <a:pt x="37" y="22"/>
                    </a:cubicBezTo>
                    <a:lnTo>
                      <a:pt x="25" y="15"/>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2886981" y="3127148"/>
                <a:ext cx="3937" cy="2341"/>
              </a:xfrm>
              <a:custGeom>
                <a:avLst/>
                <a:gdLst/>
                <a:ahLst/>
                <a:cxnLst/>
                <a:rect l="l" t="t" r="r" b="b"/>
                <a:pathLst>
                  <a:path w="37" h="22" fill="none" extrusionOk="0">
                    <a:moveTo>
                      <a:pt x="37" y="22"/>
                    </a:moveTo>
                    <a:cubicBezTo>
                      <a:pt x="23" y="15"/>
                      <a:pt x="16" y="8"/>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2746422" y="2373919"/>
                <a:ext cx="22983" cy="37560"/>
              </a:xfrm>
              <a:custGeom>
                <a:avLst/>
                <a:gdLst/>
                <a:ahLst/>
                <a:cxnLst/>
                <a:rect l="l" t="t" r="r" b="b"/>
                <a:pathLst>
                  <a:path w="216" h="353" extrusionOk="0">
                    <a:moveTo>
                      <a:pt x="0" y="0"/>
                    </a:moveTo>
                    <a:lnTo>
                      <a:pt x="216" y="352"/>
                    </a:lnTo>
                    <a:cubicBezTo>
                      <a:pt x="216" y="338"/>
                      <a:pt x="207" y="330"/>
                      <a:pt x="207" y="323"/>
                    </a:cubicBezTo>
                    <a:cubicBezTo>
                      <a:pt x="180" y="252"/>
                      <a:pt x="157" y="216"/>
                      <a:pt x="130" y="166"/>
                    </a:cubicBezTo>
                    <a:cubicBezTo>
                      <a:pt x="114" y="143"/>
                      <a:pt x="100" y="123"/>
                      <a:pt x="87" y="93"/>
                    </a:cubicBezTo>
                    <a:cubicBezTo>
                      <a:pt x="78" y="86"/>
                      <a:pt x="71" y="79"/>
                      <a:pt x="64" y="71"/>
                    </a:cubicBezTo>
                    <a:cubicBezTo>
                      <a:pt x="50" y="50"/>
                      <a:pt x="28" y="21"/>
                      <a:pt x="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2760148" y="2382325"/>
                <a:ext cx="207378" cy="300587"/>
              </a:xfrm>
              <a:custGeom>
                <a:avLst/>
                <a:gdLst/>
                <a:ahLst/>
                <a:cxnLst/>
                <a:rect l="l" t="t" r="r" b="b"/>
                <a:pathLst>
                  <a:path w="1949" h="2825" extrusionOk="0">
                    <a:moveTo>
                      <a:pt x="58" y="0"/>
                    </a:moveTo>
                    <a:lnTo>
                      <a:pt x="1" y="87"/>
                    </a:lnTo>
                    <a:cubicBezTo>
                      <a:pt x="28" y="137"/>
                      <a:pt x="51" y="173"/>
                      <a:pt x="78" y="244"/>
                    </a:cubicBezTo>
                    <a:cubicBezTo>
                      <a:pt x="78" y="251"/>
                      <a:pt x="87" y="259"/>
                      <a:pt x="87" y="273"/>
                    </a:cubicBezTo>
                    <a:lnTo>
                      <a:pt x="1495" y="2566"/>
                    </a:lnTo>
                    <a:lnTo>
                      <a:pt x="1948" y="2824"/>
                    </a:lnTo>
                    <a:lnTo>
                      <a:pt x="5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2766213" y="2361577"/>
                <a:ext cx="237278" cy="831429"/>
              </a:xfrm>
              <a:custGeom>
                <a:avLst/>
                <a:gdLst/>
                <a:ahLst/>
                <a:cxnLst/>
                <a:rect l="l" t="t" r="r" b="b"/>
                <a:pathLst>
                  <a:path w="2230" h="7814" extrusionOk="0">
                    <a:moveTo>
                      <a:pt x="130" y="1"/>
                    </a:moveTo>
                    <a:lnTo>
                      <a:pt x="130" y="7"/>
                    </a:lnTo>
                    <a:lnTo>
                      <a:pt x="1" y="195"/>
                    </a:lnTo>
                    <a:lnTo>
                      <a:pt x="1891" y="3019"/>
                    </a:lnTo>
                    <a:lnTo>
                      <a:pt x="425" y="6973"/>
                    </a:lnTo>
                    <a:lnTo>
                      <a:pt x="403" y="7023"/>
                    </a:lnTo>
                    <a:lnTo>
                      <a:pt x="108" y="7814"/>
                    </a:lnTo>
                    <a:lnTo>
                      <a:pt x="489" y="7591"/>
                    </a:lnTo>
                    <a:lnTo>
                      <a:pt x="684" y="7080"/>
                    </a:lnTo>
                    <a:lnTo>
                      <a:pt x="704" y="7023"/>
                    </a:lnTo>
                    <a:lnTo>
                      <a:pt x="2229" y="2890"/>
                    </a:lnTo>
                    <a:lnTo>
                      <a:pt x="2207" y="2688"/>
                    </a:lnTo>
                    <a:lnTo>
                      <a:pt x="13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2728759" y="2655250"/>
                <a:ext cx="238767" cy="537758"/>
              </a:xfrm>
              <a:custGeom>
                <a:avLst/>
                <a:gdLst/>
                <a:ahLst/>
                <a:cxnLst/>
                <a:rect l="l" t="t" r="r" b="b"/>
                <a:pathLst>
                  <a:path w="2244" h="5054" extrusionOk="0">
                    <a:moveTo>
                      <a:pt x="1790" y="1"/>
                    </a:moveTo>
                    <a:lnTo>
                      <a:pt x="223" y="4198"/>
                    </a:lnTo>
                    <a:lnTo>
                      <a:pt x="201" y="4250"/>
                    </a:lnTo>
                    <a:lnTo>
                      <a:pt x="1" y="4788"/>
                    </a:lnTo>
                    <a:lnTo>
                      <a:pt x="460" y="5054"/>
                    </a:lnTo>
                    <a:lnTo>
                      <a:pt x="755" y="4263"/>
                    </a:lnTo>
                    <a:lnTo>
                      <a:pt x="777" y="4213"/>
                    </a:lnTo>
                    <a:lnTo>
                      <a:pt x="2243" y="259"/>
                    </a:lnTo>
                    <a:lnTo>
                      <a:pt x="179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2665237" y="2273688"/>
                <a:ext cx="124065" cy="117894"/>
              </a:xfrm>
              <a:custGeom>
                <a:avLst/>
                <a:gdLst/>
                <a:ahLst/>
                <a:cxnLst/>
                <a:rect l="l" t="t" r="r" b="b"/>
                <a:pathLst>
                  <a:path w="1166" h="1108" extrusionOk="0">
                    <a:moveTo>
                      <a:pt x="623" y="0"/>
                    </a:moveTo>
                    <a:cubicBezTo>
                      <a:pt x="524" y="0"/>
                      <a:pt x="454" y="27"/>
                      <a:pt x="418" y="43"/>
                    </a:cubicBezTo>
                    <a:cubicBezTo>
                      <a:pt x="418" y="43"/>
                      <a:pt x="382" y="57"/>
                      <a:pt x="339" y="86"/>
                    </a:cubicBezTo>
                    <a:cubicBezTo>
                      <a:pt x="310" y="100"/>
                      <a:pt x="310" y="100"/>
                      <a:pt x="266" y="137"/>
                    </a:cubicBezTo>
                    <a:cubicBezTo>
                      <a:pt x="260" y="150"/>
                      <a:pt x="246" y="159"/>
                      <a:pt x="237" y="173"/>
                    </a:cubicBezTo>
                    <a:cubicBezTo>
                      <a:pt x="223" y="193"/>
                      <a:pt x="203" y="216"/>
                      <a:pt x="180" y="237"/>
                    </a:cubicBezTo>
                    <a:lnTo>
                      <a:pt x="1" y="518"/>
                    </a:lnTo>
                    <a:cubicBezTo>
                      <a:pt x="30" y="518"/>
                      <a:pt x="58" y="525"/>
                      <a:pt x="87" y="532"/>
                    </a:cubicBezTo>
                    <a:cubicBezTo>
                      <a:pt x="123" y="538"/>
                      <a:pt x="166" y="554"/>
                      <a:pt x="223" y="575"/>
                    </a:cubicBezTo>
                    <a:cubicBezTo>
                      <a:pt x="260" y="590"/>
                      <a:pt x="303" y="611"/>
                      <a:pt x="346" y="640"/>
                    </a:cubicBezTo>
                    <a:cubicBezTo>
                      <a:pt x="367" y="647"/>
                      <a:pt x="382" y="654"/>
                      <a:pt x="396" y="661"/>
                    </a:cubicBezTo>
                    <a:cubicBezTo>
                      <a:pt x="496" y="720"/>
                      <a:pt x="598" y="790"/>
                      <a:pt x="684" y="863"/>
                    </a:cubicBezTo>
                    <a:cubicBezTo>
                      <a:pt x="691" y="870"/>
                      <a:pt x="705" y="883"/>
                      <a:pt x="720" y="892"/>
                    </a:cubicBezTo>
                    <a:cubicBezTo>
                      <a:pt x="734" y="913"/>
                      <a:pt x="748" y="927"/>
                      <a:pt x="763" y="942"/>
                    </a:cubicBezTo>
                    <a:cubicBezTo>
                      <a:pt x="791" y="963"/>
                      <a:pt x="813" y="992"/>
                      <a:pt x="827" y="1013"/>
                    </a:cubicBezTo>
                    <a:cubicBezTo>
                      <a:pt x="834" y="1021"/>
                      <a:pt x="841" y="1028"/>
                      <a:pt x="850" y="1035"/>
                    </a:cubicBezTo>
                    <a:cubicBezTo>
                      <a:pt x="863" y="1065"/>
                      <a:pt x="877" y="1085"/>
                      <a:pt x="893" y="1108"/>
                    </a:cubicBezTo>
                    <a:lnTo>
                      <a:pt x="950" y="1021"/>
                    </a:lnTo>
                    <a:lnTo>
                      <a:pt x="1079" y="833"/>
                    </a:lnTo>
                    <a:lnTo>
                      <a:pt x="1079" y="827"/>
                    </a:lnTo>
                    <a:cubicBezTo>
                      <a:pt x="1086" y="813"/>
                      <a:pt x="1093" y="797"/>
                      <a:pt x="1100" y="783"/>
                    </a:cubicBezTo>
                    <a:cubicBezTo>
                      <a:pt x="1108" y="777"/>
                      <a:pt x="1108" y="770"/>
                      <a:pt x="1115" y="763"/>
                    </a:cubicBezTo>
                    <a:cubicBezTo>
                      <a:pt x="1129" y="726"/>
                      <a:pt x="1143" y="690"/>
                      <a:pt x="1151" y="654"/>
                    </a:cubicBezTo>
                    <a:cubicBezTo>
                      <a:pt x="1151" y="640"/>
                      <a:pt x="1158" y="633"/>
                      <a:pt x="1158" y="618"/>
                    </a:cubicBezTo>
                    <a:cubicBezTo>
                      <a:pt x="1165" y="568"/>
                      <a:pt x="1165" y="504"/>
                      <a:pt x="1158" y="452"/>
                    </a:cubicBezTo>
                    <a:cubicBezTo>
                      <a:pt x="1122" y="237"/>
                      <a:pt x="956" y="57"/>
                      <a:pt x="748" y="14"/>
                    </a:cubicBezTo>
                    <a:cubicBezTo>
                      <a:pt x="702" y="4"/>
                      <a:pt x="660" y="0"/>
                      <a:pt x="62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2746422" y="2373919"/>
                <a:ext cx="22983" cy="37560"/>
              </a:xfrm>
              <a:custGeom>
                <a:avLst/>
                <a:gdLst/>
                <a:ahLst/>
                <a:cxnLst/>
                <a:rect l="l" t="t" r="r" b="b"/>
                <a:pathLst>
                  <a:path w="216" h="353" extrusionOk="0">
                    <a:moveTo>
                      <a:pt x="0" y="0"/>
                    </a:moveTo>
                    <a:lnTo>
                      <a:pt x="216" y="352"/>
                    </a:lnTo>
                    <a:cubicBezTo>
                      <a:pt x="216" y="338"/>
                      <a:pt x="207" y="330"/>
                      <a:pt x="207" y="323"/>
                    </a:cubicBezTo>
                    <a:cubicBezTo>
                      <a:pt x="180" y="252"/>
                      <a:pt x="157" y="216"/>
                      <a:pt x="130" y="166"/>
                    </a:cubicBezTo>
                    <a:cubicBezTo>
                      <a:pt x="114" y="143"/>
                      <a:pt x="100" y="123"/>
                      <a:pt x="87" y="93"/>
                    </a:cubicBezTo>
                    <a:cubicBezTo>
                      <a:pt x="78" y="86"/>
                      <a:pt x="71" y="79"/>
                      <a:pt x="64" y="71"/>
                    </a:cubicBezTo>
                    <a:cubicBezTo>
                      <a:pt x="50" y="50"/>
                      <a:pt x="28" y="21"/>
                      <a:pt x="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2432745" y="2458510"/>
                <a:ext cx="294522" cy="202378"/>
              </a:xfrm>
              <a:custGeom>
                <a:avLst/>
                <a:gdLst/>
                <a:ahLst/>
                <a:cxnLst/>
                <a:rect l="l" t="t" r="r" b="b"/>
                <a:pathLst>
                  <a:path w="2768" h="1902" extrusionOk="0">
                    <a:moveTo>
                      <a:pt x="504" y="232"/>
                    </a:moveTo>
                    <a:cubicBezTo>
                      <a:pt x="601" y="232"/>
                      <a:pt x="742" y="267"/>
                      <a:pt x="921" y="340"/>
                    </a:cubicBezTo>
                    <a:cubicBezTo>
                      <a:pt x="1121" y="427"/>
                      <a:pt x="1344" y="556"/>
                      <a:pt x="1560" y="692"/>
                    </a:cubicBezTo>
                    <a:cubicBezTo>
                      <a:pt x="1870" y="901"/>
                      <a:pt x="2150" y="1139"/>
                      <a:pt x="2301" y="1339"/>
                    </a:cubicBezTo>
                    <a:cubicBezTo>
                      <a:pt x="2468" y="1556"/>
                      <a:pt x="2447" y="1675"/>
                      <a:pt x="2275" y="1675"/>
                    </a:cubicBezTo>
                    <a:cubicBezTo>
                      <a:pt x="2179" y="1675"/>
                      <a:pt x="2037" y="1639"/>
                      <a:pt x="1855" y="1562"/>
                    </a:cubicBezTo>
                    <a:cubicBezTo>
                      <a:pt x="1646" y="1475"/>
                      <a:pt x="1423" y="1355"/>
                      <a:pt x="1215" y="1210"/>
                    </a:cubicBezTo>
                    <a:cubicBezTo>
                      <a:pt x="906" y="1010"/>
                      <a:pt x="619" y="765"/>
                      <a:pt x="468" y="570"/>
                    </a:cubicBezTo>
                    <a:cubicBezTo>
                      <a:pt x="300" y="351"/>
                      <a:pt x="326" y="232"/>
                      <a:pt x="504" y="232"/>
                    </a:cubicBezTo>
                    <a:close/>
                    <a:moveTo>
                      <a:pt x="222" y="1"/>
                    </a:moveTo>
                    <a:cubicBezTo>
                      <a:pt x="135" y="1"/>
                      <a:pt x="77" y="23"/>
                      <a:pt x="50" y="68"/>
                    </a:cubicBezTo>
                    <a:cubicBezTo>
                      <a:pt x="0" y="138"/>
                      <a:pt x="43" y="268"/>
                      <a:pt x="179" y="449"/>
                    </a:cubicBezTo>
                    <a:cubicBezTo>
                      <a:pt x="381" y="708"/>
                      <a:pt x="756" y="1023"/>
                      <a:pt x="1158" y="1296"/>
                    </a:cubicBezTo>
                    <a:cubicBezTo>
                      <a:pt x="1439" y="1475"/>
                      <a:pt x="1732" y="1641"/>
                      <a:pt x="2006" y="1757"/>
                    </a:cubicBezTo>
                    <a:cubicBezTo>
                      <a:pt x="2240" y="1855"/>
                      <a:pt x="2424" y="1902"/>
                      <a:pt x="2550" y="1902"/>
                    </a:cubicBezTo>
                    <a:cubicBezTo>
                      <a:pt x="2636" y="1902"/>
                      <a:pt x="2695" y="1880"/>
                      <a:pt x="2724" y="1836"/>
                    </a:cubicBezTo>
                    <a:cubicBezTo>
                      <a:pt x="2767" y="1770"/>
                      <a:pt x="2733" y="1641"/>
                      <a:pt x="2595" y="1462"/>
                    </a:cubicBezTo>
                    <a:cubicBezTo>
                      <a:pt x="2395" y="1196"/>
                      <a:pt x="2020" y="880"/>
                      <a:pt x="1611" y="613"/>
                    </a:cubicBezTo>
                    <a:cubicBezTo>
                      <a:pt x="1337" y="427"/>
                      <a:pt x="1042" y="261"/>
                      <a:pt x="769" y="147"/>
                    </a:cubicBezTo>
                    <a:cubicBezTo>
                      <a:pt x="535" y="49"/>
                      <a:pt x="349" y="1"/>
                      <a:pt x="22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2464560" y="2483089"/>
                <a:ext cx="230787" cy="153752"/>
              </a:xfrm>
              <a:custGeom>
                <a:avLst/>
                <a:gdLst/>
                <a:ahLst/>
                <a:cxnLst/>
                <a:rect l="l" t="t" r="r" b="b"/>
                <a:pathLst>
                  <a:path w="2169" h="1445" extrusionOk="0">
                    <a:moveTo>
                      <a:pt x="205" y="1"/>
                    </a:moveTo>
                    <a:cubicBezTo>
                      <a:pt x="27" y="1"/>
                      <a:pt x="1" y="120"/>
                      <a:pt x="169" y="339"/>
                    </a:cubicBezTo>
                    <a:cubicBezTo>
                      <a:pt x="320" y="534"/>
                      <a:pt x="607" y="779"/>
                      <a:pt x="916" y="979"/>
                    </a:cubicBezTo>
                    <a:cubicBezTo>
                      <a:pt x="1124" y="1124"/>
                      <a:pt x="1347" y="1244"/>
                      <a:pt x="1556" y="1331"/>
                    </a:cubicBezTo>
                    <a:cubicBezTo>
                      <a:pt x="1738" y="1408"/>
                      <a:pt x="1880" y="1444"/>
                      <a:pt x="1976" y="1444"/>
                    </a:cubicBezTo>
                    <a:cubicBezTo>
                      <a:pt x="2148" y="1444"/>
                      <a:pt x="2169" y="1325"/>
                      <a:pt x="2002" y="1108"/>
                    </a:cubicBezTo>
                    <a:cubicBezTo>
                      <a:pt x="1851" y="908"/>
                      <a:pt x="1571" y="670"/>
                      <a:pt x="1261" y="461"/>
                    </a:cubicBezTo>
                    <a:cubicBezTo>
                      <a:pt x="1045" y="325"/>
                      <a:pt x="822" y="196"/>
                      <a:pt x="622" y="109"/>
                    </a:cubicBezTo>
                    <a:cubicBezTo>
                      <a:pt x="443" y="36"/>
                      <a:pt x="302" y="1"/>
                      <a:pt x="2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2438065" y="2327528"/>
                <a:ext cx="345170" cy="326336"/>
              </a:xfrm>
              <a:custGeom>
                <a:avLst/>
                <a:gdLst/>
                <a:ahLst/>
                <a:cxnLst/>
                <a:rect l="l" t="t" r="r" b="b"/>
                <a:pathLst>
                  <a:path w="3244" h="3067" extrusionOk="0">
                    <a:moveTo>
                      <a:pt x="3" y="1293"/>
                    </a:moveTo>
                    <a:cubicBezTo>
                      <a:pt x="2" y="1295"/>
                      <a:pt x="1" y="1297"/>
                      <a:pt x="0" y="1299"/>
                    </a:cubicBezTo>
                    <a:cubicBezTo>
                      <a:pt x="1" y="1297"/>
                      <a:pt x="2" y="1295"/>
                      <a:pt x="3" y="1293"/>
                    </a:cubicBezTo>
                    <a:close/>
                    <a:moveTo>
                      <a:pt x="1962" y="1"/>
                    </a:moveTo>
                    <a:cubicBezTo>
                      <a:pt x="1859" y="1"/>
                      <a:pt x="1767" y="12"/>
                      <a:pt x="1698" y="26"/>
                    </a:cubicBezTo>
                    <a:cubicBezTo>
                      <a:pt x="1423" y="69"/>
                      <a:pt x="1208" y="177"/>
                      <a:pt x="1130" y="214"/>
                    </a:cubicBezTo>
                    <a:cubicBezTo>
                      <a:pt x="914" y="314"/>
                      <a:pt x="706" y="472"/>
                      <a:pt x="626" y="536"/>
                    </a:cubicBezTo>
                    <a:cubicBezTo>
                      <a:pt x="554" y="593"/>
                      <a:pt x="474" y="666"/>
                      <a:pt x="388" y="759"/>
                    </a:cubicBezTo>
                    <a:cubicBezTo>
                      <a:pt x="368" y="781"/>
                      <a:pt x="338" y="817"/>
                      <a:pt x="318" y="838"/>
                    </a:cubicBezTo>
                    <a:cubicBezTo>
                      <a:pt x="281" y="881"/>
                      <a:pt x="238" y="947"/>
                      <a:pt x="202" y="990"/>
                    </a:cubicBezTo>
                    <a:cubicBezTo>
                      <a:pt x="139" y="1088"/>
                      <a:pt x="68" y="1193"/>
                      <a:pt x="3" y="1293"/>
                    </a:cubicBezTo>
                    <a:lnTo>
                      <a:pt x="3" y="1293"/>
                    </a:lnTo>
                    <a:cubicBezTo>
                      <a:pt x="31" y="1253"/>
                      <a:pt x="89" y="1232"/>
                      <a:pt x="172" y="1232"/>
                    </a:cubicBezTo>
                    <a:cubicBezTo>
                      <a:pt x="299" y="1232"/>
                      <a:pt x="485" y="1280"/>
                      <a:pt x="719" y="1378"/>
                    </a:cubicBezTo>
                    <a:cubicBezTo>
                      <a:pt x="992" y="1492"/>
                      <a:pt x="1287" y="1658"/>
                      <a:pt x="1561" y="1844"/>
                    </a:cubicBezTo>
                    <a:cubicBezTo>
                      <a:pt x="1970" y="2111"/>
                      <a:pt x="2345" y="2427"/>
                      <a:pt x="2545" y="2693"/>
                    </a:cubicBezTo>
                    <a:cubicBezTo>
                      <a:pt x="2682" y="2871"/>
                      <a:pt x="2717" y="2999"/>
                      <a:pt x="2675" y="3065"/>
                    </a:cubicBezTo>
                    <a:lnTo>
                      <a:pt x="2675" y="3065"/>
                    </a:lnTo>
                    <a:cubicBezTo>
                      <a:pt x="2740" y="2964"/>
                      <a:pt x="2812" y="2865"/>
                      <a:pt x="2876" y="2765"/>
                    </a:cubicBezTo>
                    <a:cubicBezTo>
                      <a:pt x="3028" y="2542"/>
                      <a:pt x="3098" y="2304"/>
                      <a:pt x="3128" y="2189"/>
                    </a:cubicBezTo>
                    <a:cubicBezTo>
                      <a:pt x="3135" y="2182"/>
                      <a:pt x="3214" y="1902"/>
                      <a:pt x="3235" y="1601"/>
                    </a:cubicBezTo>
                    <a:cubicBezTo>
                      <a:pt x="3243" y="1406"/>
                      <a:pt x="3235" y="1226"/>
                      <a:pt x="3178" y="997"/>
                    </a:cubicBezTo>
                    <a:cubicBezTo>
                      <a:pt x="3178" y="997"/>
                      <a:pt x="3157" y="888"/>
                      <a:pt x="3114" y="788"/>
                    </a:cubicBezTo>
                    <a:lnTo>
                      <a:pt x="2898" y="436"/>
                    </a:lnTo>
                    <a:cubicBezTo>
                      <a:pt x="2883" y="421"/>
                      <a:pt x="2869" y="407"/>
                      <a:pt x="2855" y="386"/>
                    </a:cubicBezTo>
                    <a:cubicBezTo>
                      <a:pt x="2840" y="377"/>
                      <a:pt x="2826" y="364"/>
                      <a:pt x="2819" y="357"/>
                    </a:cubicBezTo>
                    <a:cubicBezTo>
                      <a:pt x="2733" y="284"/>
                      <a:pt x="2631" y="214"/>
                      <a:pt x="2531" y="155"/>
                    </a:cubicBezTo>
                    <a:cubicBezTo>
                      <a:pt x="2517" y="148"/>
                      <a:pt x="2502" y="141"/>
                      <a:pt x="2481" y="134"/>
                    </a:cubicBezTo>
                    <a:cubicBezTo>
                      <a:pt x="2438" y="105"/>
                      <a:pt x="2395" y="84"/>
                      <a:pt x="2358" y="69"/>
                    </a:cubicBezTo>
                    <a:cubicBezTo>
                      <a:pt x="2301" y="48"/>
                      <a:pt x="2258" y="32"/>
                      <a:pt x="2222" y="26"/>
                    </a:cubicBezTo>
                    <a:cubicBezTo>
                      <a:pt x="2193" y="19"/>
                      <a:pt x="2165" y="12"/>
                      <a:pt x="2136" y="12"/>
                    </a:cubicBezTo>
                    <a:cubicBezTo>
                      <a:pt x="2076" y="4"/>
                      <a:pt x="2018" y="1"/>
                      <a:pt x="1962" y="1"/>
                    </a:cubicBezTo>
                    <a:close/>
                    <a:moveTo>
                      <a:pt x="2675" y="3065"/>
                    </a:moveTo>
                    <a:cubicBezTo>
                      <a:pt x="2675" y="3066"/>
                      <a:pt x="2674" y="3066"/>
                      <a:pt x="2674" y="3067"/>
                    </a:cubicBezTo>
                    <a:cubicBezTo>
                      <a:pt x="2674" y="3066"/>
                      <a:pt x="2675" y="3066"/>
                      <a:pt x="2675" y="30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2910709" y="3395604"/>
                <a:ext cx="332082" cy="307929"/>
              </a:xfrm>
              <a:custGeom>
                <a:avLst/>
                <a:gdLst/>
                <a:ahLst/>
                <a:cxnLst/>
                <a:rect l="l" t="t" r="r" b="b"/>
                <a:pathLst>
                  <a:path w="3121" h="2894" extrusionOk="0">
                    <a:moveTo>
                      <a:pt x="3121" y="0"/>
                    </a:moveTo>
                    <a:cubicBezTo>
                      <a:pt x="3071" y="195"/>
                      <a:pt x="2912" y="381"/>
                      <a:pt x="2653" y="526"/>
                    </a:cubicBezTo>
                    <a:cubicBezTo>
                      <a:pt x="2381" y="676"/>
                      <a:pt x="2036" y="763"/>
                      <a:pt x="1682" y="776"/>
                    </a:cubicBezTo>
                    <a:cubicBezTo>
                      <a:pt x="1638" y="779"/>
                      <a:pt x="1594" y="780"/>
                      <a:pt x="1550" y="780"/>
                    </a:cubicBezTo>
                    <a:cubicBezTo>
                      <a:pt x="1141" y="780"/>
                      <a:pt x="730" y="686"/>
                      <a:pt x="425" y="504"/>
                    </a:cubicBezTo>
                    <a:cubicBezTo>
                      <a:pt x="188" y="361"/>
                      <a:pt x="43" y="181"/>
                      <a:pt x="0" y="0"/>
                    </a:cubicBezTo>
                    <a:lnTo>
                      <a:pt x="0" y="0"/>
                    </a:lnTo>
                    <a:cubicBezTo>
                      <a:pt x="188" y="792"/>
                      <a:pt x="368" y="1589"/>
                      <a:pt x="554" y="2381"/>
                    </a:cubicBezTo>
                    <a:cubicBezTo>
                      <a:pt x="583" y="2501"/>
                      <a:pt x="677" y="2617"/>
                      <a:pt x="828" y="2710"/>
                    </a:cubicBezTo>
                    <a:cubicBezTo>
                      <a:pt x="1031" y="2832"/>
                      <a:pt x="1299" y="2893"/>
                      <a:pt x="1566" y="2893"/>
                    </a:cubicBezTo>
                    <a:cubicBezTo>
                      <a:pt x="1822" y="2893"/>
                      <a:pt x="2076" y="2838"/>
                      <a:pt x="2272" y="2726"/>
                    </a:cubicBezTo>
                    <a:cubicBezTo>
                      <a:pt x="2286" y="2717"/>
                      <a:pt x="2295" y="2710"/>
                      <a:pt x="2308" y="2703"/>
                    </a:cubicBezTo>
                    <a:cubicBezTo>
                      <a:pt x="2338" y="2690"/>
                      <a:pt x="2365" y="2667"/>
                      <a:pt x="2388" y="2653"/>
                    </a:cubicBezTo>
                    <a:cubicBezTo>
                      <a:pt x="2395" y="2646"/>
                      <a:pt x="2402" y="2640"/>
                      <a:pt x="2409" y="2640"/>
                    </a:cubicBezTo>
                    <a:cubicBezTo>
                      <a:pt x="2409" y="2631"/>
                      <a:pt x="2415" y="2631"/>
                      <a:pt x="2415" y="2624"/>
                    </a:cubicBezTo>
                    <a:cubicBezTo>
                      <a:pt x="2424" y="2617"/>
                      <a:pt x="2431" y="2610"/>
                      <a:pt x="2438" y="2603"/>
                    </a:cubicBezTo>
                    <a:cubicBezTo>
                      <a:pt x="2474" y="2574"/>
                      <a:pt x="2495" y="2545"/>
                      <a:pt x="2517" y="2517"/>
                    </a:cubicBezTo>
                    <a:cubicBezTo>
                      <a:pt x="2524" y="2510"/>
                      <a:pt x="2524" y="2501"/>
                      <a:pt x="2531" y="2495"/>
                    </a:cubicBezTo>
                    <a:cubicBezTo>
                      <a:pt x="2538" y="2488"/>
                      <a:pt x="2538" y="2481"/>
                      <a:pt x="2545" y="2467"/>
                    </a:cubicBezTo>
                    <a:cubicBezTo>
                      <a:pt x="2545" y="2467"/>
                      <a:pt x="2553" y="2458"/>
                      <a:pt x="2553" y="2451"/>
                    </a:cubicBezTo>
                    <a:cubicBezTo>
                      <a:pt x="2560" y="2438"/>
                      <a:pt x="2567" y="2424"/>
                      <a:pt x="2567" y="2408"/>
                    </a:cubicBezTo>
                    <a:cubicBezTo>
                      <a:pt x="2574" y="2408"/>
                      <a:pt x="2574" y="2401"/>
                      <a:pt x="2574" y="2395"/>
                    </a:cubicBezTo>
                    <a:cubicBezTo>
                      <a:pt x="2574" y="2388"/>
                      <a:pt x="2581" y="2388"/>
                      <a:pt x="2581" y="2381"/>
                    </a:cubicBezTo>
                    <a:cubicBezTo>
                      <a:pt x="2567" y="2381"/>
                      <a:pt x="2553" y="2372"/>
                      <a:pt x="2545" y="2372"/>
                    </a:cubicBezTo>
                    <a:cubicBezTo>
                      <a:pt x="2531" y="2365"/>
                      <a:pt x="2517" y="2365"/>
                      <a:pt x="2502" y="2358"/>
                    </a:cubicBezTo>
                    <a:cubicBezTo>
                      <a:pt x="2467" y="2345"/>
                      <a:pt x="2431" y="2322"/>
                      <a:pt x="2402" y="2308"/>
                    </a:cubicBezTo>
                    <a:lnTo>
                      <a:pt x="2402" y="2172"/>
                    </a:lnTo>
                    <a:lnTo>
                      <a:pt x="2409" y="2027"/>
                    </a:lnTo>
                    <a:lnTo>
                      <a:pt x="2690" y="1863"/>
                    </a:lnTo>
                    <a:cubicBezTo>
                      <a:pt x="2690" y="1870"/>
                      <a:pt x="2690" y="1870"/>
                      <a:pt x="2697" y="1870"/>
                    </a:cubicBezTo>
                    <a:cubicBezTo>
                      <a:pt x="2754" y="1604"/>
                      <a:pt x="2819" y="1337"/>
                      <a:pt x="2876" y="1071"/>
                    </a:cubicBezTo>
                    <a:cubicBezTo>
                      <a:pt x="2847" y="1044"/>
                      <a:pt x="2819" y="1021"/>
                      <a:pt x="2797" y="1008"/>
                    </a:cubicBezTo>
                    <a:lnTo>
                      <a:pt x="2610" y="906"/>
                    </a:lnTo>
                    <a:lnTo>
                      <a:pt x="2610" y="763"/>
                    </a:lnTo>
                    <a:lnTo>
                      <a:pt x="2617" y="619"/>
                    </a:lnTo>
                    <a:lnTo>
                      <a:pt x="2898" y="454"/>
                    </a:lnTo>
                    <a:lnTo>
                      <a:pt x="2999" y="518"/>
                    </a:lnTo>
                    <a:lnTo>
                      <a:pt x="3005" y="518"/>
                    </a:lnTo>
                    <a:cubicBezTo>
                      <a:pt x="3042" y="345"/>
                      <a:pt x="3078" y="173"/>
                      <a:pt x="312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2910709" y="3395604"/>
                <a:ext cx="273986" cy="314526"/>
              </a:xfrm>
              <a:custGeom>
                <a:avLst/>
                <a:gdLst/>
                <a:ahLst/>
                <a:cxnLst/>
                <a:rect l="l" t="t" r="r" b="b"/>
                <a:pathLst>
                  <a:path w="2575" h="2956" fill="none" extrusionOk="0">
                    <a:moveTo>
                      <a:pt x="0" y="0"/>
                    </a:moveTo>
                    <a:cubicBezTo>
                      <a:pt x="188" y="792"/>
                      <a:pt x="368" y="1589"/>
                      <a:pt x="554" y="2381"/>
                    </a:cubicBezTo>
                    <a:cubicBezTo>
                      <a:pt x="583" y="2501"/>
                      <a:pt x="677" y="2617"/>
                      <a:pt x="828" y="2710"/>
                    </a:cubicBezTo>
                    <a:cubicBezTo>
                      <a:pt x="1223" y="2948"/>
                      <a:pt x="1870" y="2955"/>
                      <a:pt x="2272" y="2726"/>
                    </a:cubicBezTo>
                    <a:cubicBezTo>
                      <a:pt x="2286" y="2717"/>
                      <a:pt x="2295" y="2710"/>
                      <a:pt x="2308" y="2703"/>
                    </a:cubicBezTo>
                    <a:cubicBezTo>
                      <a:pt x="2338" y="2690"/>
                      <a:pt x="2365" y="2667"/>
                      <a:pt x="2388" y="2653"/>
                    </a:cubicBezTo>
                    <a:cubicBezTo>
                      <a:pt x="2395" y="2646"/>
                      <a:pt x="2402" y="2640"/>
                      <a:pt x="2409" y="2640"/>
                    </a:cubicBezTo>
                    <a:cubicBezTo>
                      <a:pt x="2409" y="2631"/>
                      <a:pt x="2415" y="2631"/>
                      <a:pt x="2415" y="2624"/>
                    </a:cubicBezTo>
                    <a:cubicBezTo>
                      <a:pt x="2424" y="2617"/>
                      <a:pt x="2431" y="2610"/>
                      <a:pt x="2438" y="2603"/>
                    </a:cubicBezTo>
                    <a:cubicBezTo>
                      <a:pt x="2474" y="2574"/>
                      <a:pt x="2495" y="2545"/>
                      <a:pt x="2517" y="2517"/>
                    </a:cubicBezTo>
                    <a:cubicBezTo>
                      <a:pt x="2524" y="2510"/>
                      <a:pt x="2524" y="2501"/>
                      <a:pt x="2531" y="2495"/>
                    </a:cubicBezTo>
                    <a:cubicBezTo>
                      <a:pt x="2538" y="2488"/>
                      <a:pt x="2538" y="2481"/>
                      <a:pt x="2545" y="2467"/>
                    </a:cubicBezTo>
                    <a:cubicBezTo>
                      <a:pt x="2545" y="2467"/>
                      <a:pt x="2553" y="2458"/>
                      <a:pt x="2553" y="2451"/>
                    </a:cubicBezTo>
                    <a:cubicBezTo>
                      <a:pt x="2560" y="2438"/>
                      <a:pt x="2567" y="2424"/>
                      <a:pt x="2567" y="2408"/>
                    </a:cubicBezTo>
                    <a:cubicBezTo>
                      <a:pt x="2574" y="2401"/>
                      <a:pt x="2574" y="2401"/>
                      <a:pt x="2574" y="239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197572" y="3509562"/>
                <a:ext cx="19259" cy="85122"/>
              </a:xfrm>
              <a:custGeom>
                <a:avLst/>
                <a:gdLst/>
                <a:ahLst/>
                <a:cxnLst/>
                <a:rect l="l" t="t" r="r" b="b"/>
                <a:pathLst>
                  <a:path w="181" h="800" extrusionOk="0">
                    <a:moveTo>
                      <a:pt x="180" y="0"/>
                    </a:moveTo>
                    <a:lnTo>
                      <a:pt x="90" y="400"/>
                    </a:lnTo>
                    <a:lnTo>
                      <a:pt x="90" y="400"/>
                    </a:lnTo>
                    <a:cubicBezTo>
                      <a:pt x="121" y="266"/>
                      <a:pt x="152" y="133"/>
                      <a:pt x="180" y="0"/>
                    </a:cubicBezTo>
                    <a:close/>
                    <a:moveTo>
                      <a:pt x="90" y="400"/>
                    </a:moveTo>
                    <a:cubicBezTo>
                      <a:pt x="60" y="533"/>
                      <a:pt x="29" y="666"/>
                      <a:pt x="1" y="799"/>
                    </a:cubicBezTo>
                    <a:lnTo>
                      <a:pt x="90" y="40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197572" y="3509562"/>
                <a:ext cx="19259" cy="85122"/>
              </a:xfrm>
              <a:custGeom>
                <a:avLst/>
                <a:gdLst/>
                <a:ahLst/>
                <a:cxnLst/>
                <a:rect l="l" t="t" r="r" b="b"/>
                <a:pathLst>
                  <a:path w="181" h="800" fill="none" extrusionOk="0">
                    <a:moveTo>
                      <a:pt x="180" y="0"/>
                    </a:moveTo>
                    <a:cubicBezTo>
                      <a:pt x="123" y="266"/>
                      <a:pt x="58" y="533"/>
                      <a:pt x="1" y="799"/>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3229706" y="3395604"/>
                <a:ext cx="13088" cy="55116"/>
              </a:xfrm>
              <a:custGeom>
                <a:avLst/>
                <a:gdLst/>
                <a:ahLst/>
                <a:cxnLst/>
                <a:rect l="l" t="t" r="r" b="b"/>
                <a:pathLst>
                  <a:path w="123" h="518" extrusionOk="0">
                    <a:moveTo>
                      <a:pt x="123" y="0"/>
                    </a:moveTo>
                    <a:cubicBezTo>
                      <a:pt x="107" y="66"/>
                      <a:pt x="91" y="132"/>
                      <a:pt x="76" y="198"/>
                    </a:cubicBezTo>
                    <a:lnTo>
                      <a:pt x="76" y="198"/>
                    </a:lnTo>
                    <a:lnTo>
                      <a:pt x="123" y="0"/>
                    </a:lnTo>
                    <a:close/>
                    <a:moveTo>
                      <a:pt x="76" y="198"/>
                    </a:moveTo>
                    <a:lnTo>
                      <a:pt x="1" y="518"/>
                    </a:lnTo>
                    <a:lnTo>
                      <a:pt x="7" y="518"/>
                    </a:lnTo>
                    <a:cubicBezTo>
                      <a:pt x="30" y="411"/>
                      <a:pt x="52" y="304"/>
                      <a:pt x="76" y="19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3229706" y="3395604"/>
                <a:ext cx="13088" cy="55116"/>
              </a:xfrm>
              <a:custGeom>
                <a:avLst/>
                <a:gdLst/>
                <a:ahLst/>
                <a:cxnLst/>
                <a:rect l="l" t="t" r="r" b="b"/>
                <a:pathLst>
                  <a:path w="123" h="518" fill="none" extrusionOk="0">
                    <a:moveTo>
                      <a:pt x="123" y="0"/>
                    </a:moveTo>
                    <a:cubicBezTo>
                      <a:pt x="80" y="173"/>
                      <a:pt x="44" y="345"/>
                      <a:pt x="7" y="518"/>
                    </a:cubicBezTo>
                    <a:lnTo>
                      <a:pt x="1" y="51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2903899" y="3284412"/>
                <a:ext cx="345702" cy="194185"/>
              </a:xfrm>
              <a:custGeom>
                <a:avLst/>
                <a:gdLst/>
                <a:ahLst/>
                <a:cxnLst/>
                <a:rect l="l" t="t" r="r" b="b"/>
                <a:pathLst>
                  <a:path w="3249" h="1825" extrusionOk="0">
                    <a:moveTo>
                      <a:pt x="1632" y="151"/>
                    </a:moveTo>
                    <a:cubicBezTo>
                      <a:pt x="1977" y="151"/>
                      <a:pt x="2318" y="231"/>
                      <a:pt x="2574" y="384"/>
                    </a:cubicBezTo>
                    <a:cubicBezTo>
                      <a:pt x="2990" y="636"/>
                      <a:pt x="3049" y="1011"/>
                      <a:pt x="2761" y="1297"/>
                    </a:cubicBezTo>
                    <a:cubicBezTo>
                      <a:pt x="2747" y="1304"/>
                      <a:pt x="2731" y="1319"/>
                      <a:pt x="2717" y="1326"/>
                    </a:cubicBezTo>
                    <a:cubicBezTo>
                      <a:pt x="2695" y="1356"/>
                      <a:pt x="2667" y="1376"/>
                      <a:pt x="2631" y="1399"/>
                    </a:cubicBezTo>
                    <a:cubicBezTo>
                      <a:pt x="2624" y="1406"/>
                      <a:pt x="2609" y="1413"/>
                      <a:pt x="2602" y="1419"/>
                    </a:cubicBezTo>
                    <a:cubicBezTo>
                      <a:pt x="2595" y="1419"/>
                      <a:pt x="2588" y="1426"/>
                      <a:pt x="2581" y="1426"/>
                    </a:cubicBezTo>
                    <a:cubicBezTo>
                      <a:pt x="2566" y="1442"/>
                      <a:pt x="2552" y="1449"/>
                      <a:pt x="2531" y="1456"/>
                    </a:cubicBezTo>
                    <a:cubicBezTo>
                      <a:pt x="2307" y="1585"/>
                      <a:pt x="2027" y="1658"/>
                      <a:pt x="1739" y="1671"/>
                    </a:cubicBezTo>
                    <a:cubicBezTo>
                      <a:pt x="1699" y="1673"/>
                      <a:pt x="1659" y="1675"/>
                      <a:pt x="1618" y="1675"/>
                    </a:cubicBezTo>
                    <a:cubicBezTo>
                      <a:pt x="1276" y="1675"/>
                      <a:pt x="933" y="1596"/>
                      <a:pt x="677" y="1442"/>
                    </a:cubicBezTo>
                    <a:cubicBezTo>
                      <a:pt x="611" y="1399"/>
                      <a:pt x="554" y="1356"/>
                      <a:pt x="504" y="1304"/>
                    </a:cubicBezTo>
                    <a:cubicBezTo>
                      <a:pt x="496" y="1304"/>
                      <a:pt x="489" y="1297"/>
                      <a:pt x="482" y="1290"/>
                    </a:cubicBezTo>
                    <a:cubicBezTo>
                      <a:pt x="475" y="1276"/>
                      <a:pt x="461" y="1269"/>
                      <a:pt x="452" y="1254"/>
                    </a:cubicBezTo>
                    <a:cubicBezTo>
                      <a:pt x="439" y="1247"/>
                      <a:pt x="432" y="1233"/>
                      <a:pt x="425" y="1226"/>
                    </a:cubicBezTo>
                    <a:cubicBezTo>
                      <a:pt x="418" y="1211"/>
                      <a:pt x="409" y="1204"/>
                      <a:pt x="402" y="1190"/>
                    </a:cubicBezTo>
                    <a:cubicBezTo>
                      <a:pt x="216" y="909"/>
                      <a:pt x="323" y="586"/>
                      <a:pt x="720" y="364"/>
                    </a:cubicBezTo>
                    <a:cubicBezTo>
                      <a:pt x="942" y="241"/>
                      <a:pt x="1222" y="169"/>
                      <a:pt x="1503" y="155"/>
                    </a:cubicBezTo>
                    <a:cubicBezTo>
                      <a:pt x="1546" y="152"/>
                      <a:pt x="1589" y="151"/>
                      <a:pt x="1632" y="151"/>
                    </a:cubicBezTo>
                    <a:close/>
                    <a:moveTo>
                      <a:pt x="1627" y="0"/>
                    </a:moveTo>
                    <a:cubicBezTo>
                      <a:pt x="1585" y="0"/>
                      <a:pt x="1544" y="1"/>
                      <a:pt x="1503" y="3"/>
                    </a:cubicBezTo>
                    <a:cubicBezTo>
                      <a:pt x="1151" y="19"/>
                      <a:pt x="806" y="105"/>
                      <a:pt x="532" y="255"/>
                    </a:cubicBezTo>
                    <a:cubicBezTo>
                      <a:pt x="159" y="464"/>
                      <a:pt x="0" y="759"/>
                      <a:pt x="64" y="1038"/>
                    </a:cubicBezTo>
                    <a:lnTo>
                      <a:pt x="64" y="1045"/>
                    </a:lnTo>
                    <a:cubicBezTo>
                      <a:pt x="107" y="1226"/>
                      <a:pt x="252" y="1406"/>
                      <a:pt x="489" y="1549"/>
                    </a:cubicBezTo>
                    <a:cubicBezTo>
                      <a:pt x="794" y="1731"/>
                      <a:pt x="1205" y="1825"/>
                      <a:pt x="1614" y="1825"/>
                    </a:cubicBezTo>
                    <a:cubicBezTo>
                      <a:pt x="1658" y="1825"/>
                      <a:pt x="1702" y="1824"/>
                      <a:pt x="1746" y="1821"/>
                    </a:cubicBezTo>
                    <a:cubicBezTo>
                      <a:pt x="2100" y="1808"/>
                      <a:pt x="2445" y="1721"/>
                      <a:pt x="2717" y="1571"/>
                    </a:cubicBezTo>
                    <a:cubicBezTo>
                      <a:pt x="2976" y="1426"/>
                      <a:pt x="3135" y="1240"/>
                      <a:pt x="3185" y="1045"/>
                    </a:cubicBezTo>
                    <a:lnTo>
                      <a:pt x="3185" y="1031"/>
                    </a:lnTo>
                    <a:cubicBezTo>
                      <a:pt x="3249" y="766"/>
                      <a:pt x="3106" y="484"/>
                      <a:pt x="2761" y="277"/>
                    </a:cubicBezTo>
                    <a:cubicBezTo>
                      <a:pt x="2453" y="94"/>
                      <a:pt x="2039" y="0"/>
                      <a:pt x="162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2946673" y="3358682"/>
                <a:ext cx="260154" cy="103955"/>
              </a:xfrm>
              <a:custGeom>
                <a:avLst/>
                <a:gdLst/>
                <a:ahLst/>
                <a:cxnLst/>
                <a:rect l="l" t="t" r="r" b="b"/>
                <a:pathLst>
                  <a:path w="2445" h="977" extrusionOk="0">
                    <a:moveTo>
                      <a:pt x="1194" y="0"/>
                    </a:moveTo>
                    <a:cubicBezTo>
                      <a:pt x="1163" y="0"/>
                      <a:pt x="1132" y="1"/>
                      <a:pt x="1101" y="2"/>
                    </a:cubicBezTo>
                    <a:cubicBezTo>
                      <a:pt x="820" y="24"/>
                      <a:pt x="540" y="88"/>
                      <a:pt x="318" y="218"/>
                    </a:cubicBezTo>
                    <a:cubicBezTo>
                      <a:pt x="173" y="297"/>
                      <a:pt x="66" y="390"/>
                      <a:pt x="0" y="492"/>
                    </a:cubicBezTo>
                    <a:cubicBezTo>
                      <a:pt x="7" y="506"/>
                      <a:pt x="16" y="513"/>
                      <a:pt x="23" y="528"/>
                    </a:cubicBezTo>
                    <a:cubicBezTo>
                      <a:pt x="30" y="535"/>
                      <a:pt x="44" y="549"/>
                      <a:pt x="50" y="556"/>
                    </a:cubicBezTo>
                    <a:cubicBezTo>
                      <a:pt x="59" y="571"/>
                      <a:pt x="73" y="578"/>
                      <a:pt x="80" y="592"/>
                    </a:cubicBezTo>
                    <a:cubicBezTo>
                      <a:pt x="87" y="599"/>
                      <a:pt x="94" y="606"/>
                      <a:pt x="102" y="606"/>
                    </a:cubicBezTo>
                    <a:cubicBezTo>
                      <a:pt x="152" y="658"/>
                      <a:pt x="209" y="701"/>
                      <a:pt x="275" y="744"/>
                    </a:cubicBezTo>
                    <a:cubicBezTo>
                      <a:pt x="531" y="898"/>
                      <a:pt x="874" y="977"/>
                      <a:pt x="1216" y="977"/>
                    </a:cubicBezTo>
                    <a:cubicBezTo>
                      <a:pt x="1257" y="977"/>
                      <a:pt x="1297" y="975"/>
                      <a:pt x="1337" y="973"/>
                    </a:cubicBezTo>
                    <a:cubicBezTo>
                      <a:pt x="1625" y="960"/>
                      <a:pt x="1905" y="887"/>
                      <a:pt x="2129" y="758"/>
                    </a:cubicBezTo>
                    <a:cubicBezTo>
                      <a:pt x="2150" y="751"/>
                      <a:pt x="2164" y="744"/>
                      <a:pt x="2179" y="728"/>
                    </a:cubicBezTo>
                    <a:cubicBezTo>
                      <a:pt x="2186" y="728"/>
                      <a:pt x="2193" y="721"/>
                      <a:pt x="2200" y="721"/>
                    </a:cubicBezTo>
                    <a:cubicBezTo>
                      <a:pt x="2207" y="715"/>
                      <a:pt x="2222" y="708"/>
                      <a:pt x="2229" y="701"/>
                    </a:cubicBezTo>
                    <a:cubicBezTo>
                      <a:pt x="2265" y="678"/>
                      <a:pt x="2293" y="658"/>
                      <a:pt x="2315" y="628"/>
                    </a:cubicBezTo>
                    <a:cubicBezTo>
                      <a:pt x="2329" y="621"/>
                      <a:pt x="2345" y="606"/>
                      <a:pt x="2359" y="599"/>
                    </a:cubicBezTo>
                    <a:cubicBezTo>
                      <a:pt x="2388" y="563"/>
                      <a:pt x="2422" y="520"/>
                      <a:pt x="2445" y="485"/>
                    </a:cubicBezTo>
                    <a:cubicBezTo>
                      <a:pt x="2388" y="390"/>
                      <a:pt x="2293" y="313"/>
                      <a:pt x="2172" y="233"/>
                    </a:cubicBezTo>
                    <a:cubicBezTo>
                      <a:pt x="1907" y="74"/>
                      <a:pt x="1551" y="0"/>
                      <a:pt x="119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2926882" y="3300479"/>
                <a:ext cx="301438" cy="121937"/>
              </a:xfrm>
              <a:custGeom>
                <a:avLst/>
                <a:gdLst/>
                <a:ahLst/>
                <a:cxnLst/>
                <a:rect l="l" t="t" r="r" b="b"/>
                <a:pathLst>
                  <a:path w="2833" h="1146" extrusionOk="0">
                    <a:moveTo>
                      <a:pt x="1416" y="0"/>
                    </a:moveTo>
                    <a:cubicBezTo>
                      <a:pt x="1373" y="0"/>
                      <a:pt x="1330" y="1"/>
                      <a:pt x="1287" y="4"/>
                    </a:cubicBezTo>
                    <a:cubicBezTo>
                      <a:pt x="1006" y="18"/>
                      <a:pt x="726" y="90"/>
                      <a:pt x="504" y="213"/>
                    </a:cubicBezTo>
                    <a:cubicBezTo>
                      <a:pt x="107" y="435"/>
                      <a:pt x="0" y="758"/>
                      <a:pt x="186" y="1039"/>
                    </a:cubicBezTo>
                    <a:cubicBezTo>
                      <a:pt x="252" y="937"/>
                      <a:pt x="359" y="844"/>
                      <a:pt x="504" y="765"/>
                    </a:cubicBezTo>
                    <a:cubicBezTo>
                      <a:pt x="726" y="635"/>
                      <a:pt x="1006" y="571"/>
                      <a:pt x="1287" y="549"/>
                    </a:cubicBezTo>
                    <a:cubicBezTo>
                      <a:pt x="1318" y="548"/>
                      <a:pt x="1349" y="547"/>
                      <a:pt x="1380" y="547"/>
                    </a:cubicBezTo>
                    <a:cubicBezTo>
                      <a:pt x="1737" y="547"/>
                      <a:pt x="2093" y="621"/>
                      <a:pt x="2358" y="780"/>
                    </a:cubicBezTo>
                    <a:cubicBezTo>
                      <a:pt x="2479" y="860"/>
                      <a:pt x="2574" y="937"/>
                      <a:pt x="2631" y="1032"/>
                    </a:cubicBezTo>
                    <a:cubicBezTo>
                      <a:pt x="2608" y="1067"/>
                      <a:pt x="2574" y="1110"/>
                      <a:pt x="2545" y="1146"/>
                    </a:cubicBezTo>
                    <a:cubicBezTo>
                      <a:pt x="2833" y="860"/>
                      <a:pt x="2774" y="485"/>
                      <a:pt x="2358" y="233"/>
                    </a:cubicBezTo>
                    <a:cubicBezTo>
                      <a:pt x="2102" y="80"/>
                      <a:pt x="1761" y="0"/>
                      <a:pt x="141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176824" y="3646503"/>
                <a:ext cx="8619" cy="3937"/>
              </a:xfrm>
              <a:custGeom>
                <a:avLst/>
                <a:gdLst/>
                <a:ahLst/>
                <a:cxnLst/>
                <a:rect l="l" t="t" r="r" b="b"/>
                <a:pathLst>
                  <a:path w="81" h="37" extrusionOk="0">
                    <a:moveTo>
                      <a:pt x="1" y="0"/>
                    </a:moveTo>
                    <a:cubicBezTo>
                      <a:pt x="23" y="14"/>
                      <a:pt x="52" y="23"/>
                      <a:pt x="73" y="37"/>
                    </a:cubicBezTo>
                    <a:cubicBezTo>
                      <a:pt x="73" y="30"/>
                      <a:pt x="80" y="30"/>
                      <a:pt x="80" y="23"/>
                    </a:cubicBezTo>
                    <a:cubicBezTo>
                      <a:pt x="66" y="23"/>
                      <a:pt x="52" y="14"/>
                      <a:pt x="44" y="14"/>
                    </a:cubicBezTo>
                    <a:cubicBezTo>
                      <a:pt x="30" y="7"/>
                      <a:pt x="16" y="7"/>
                      <a:pt x="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219066" y="3443805"/>
                <a:ext cx="32985" cy="19259"/>
              </a:xfrm>
              <a:custGeom>
                <a:avLst/>
                <a:gdLst/>
                <a:ahLst/>
                <a:cxnLst/>
                <a:rect l="l" t="t" r="r" b="b"/>
                <a:pathLst>
                  <a:path w="310" h="181" extrusionOk="0">
                    <a:moveTo>
                      <a:pt x="0" y="1"/>
                    </a:moveTo>
                    <a:lnTo>
                      <a:pt x="101" y="65"/>
                    </a:lnTo>
                    <a:lnTo>
                      <a:pt x="244" y="144"/>
                    </a:lnTo>
                    <a:lnTo>
                      <a:pt x="309" y="180"/>
                    </a:lnTo>
                    <a:lnTo>
                      <a:pt x="121" y="73"/>
                    </a:lnTo>
                    <a:lnTo>
                      <a:pt x="107" y="65"/>
                    </a:lnTo>
                    <a:lnTo>
                      <a:pt x="0" y="1"/>
                    </a:ln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3166928" y="3593833"/>
                <a:ext cx="35326" cy="25537"/>
              </a:xfrm>
              <a:custGeom>
                <a:avLst/>
                <a:gdLst/>
                <a:ahLst/>
                <a:cxnLst/>
                <a:rect l="l" t="t" r="r" b="b"/>
                <a:pathLst>
                  <a:path w="332" h="240" extrusionOk="0">
                    <a:moveTo>
                      <a:pt x="282" y="0"/>
                    </a:moveTo>
                    <a:lnTo>
                      <a:pt x="1" y="164"/>
                    </a:lnTo>
                    <a:cubicBezTo>
                      <a:pt x="97" y="219"/>
                      <a:pt x="159" y="239"/>
                      <a:pt x="196" y="239"/>
                    </a:cubicBezTo>
                    <a:cubicBezTo>
                      <a:pt x="217" y="239"/>
                      <a:pt x="230" y="233"/>
                      <a:pt x="239" y="223"/>
                    </a:cubicBezTo>
                    <a:cubicBezTo>
                      <a:pt x="259" y="187"/>
                      <a:pt x="289" y="114"/>
                      <a:pt x="332" y="28"/>
                    </a:cubicBezTo>
                    <a:cubicBezTo>
                      <a:pt x="309" y="21"/>
                      <a:pt x="309" y="21"/>
                      <a:pt x="302" y="14"/>
                    </a:cubicBezTo>
                    <a:lnTo>
                      <a:pt x="296" y="14"/>
                    </a:lnTo>
                    <a:cubicBezTo>
                      <a:pt x="296" y="7"/>
                      <a:pt x="289" y="7"/>
                      <a:pt x="289" y="7"/>
                    </a:cubicBezTo>
                    <a:cubicBezTo>
                      <a:pt x="282" y="7"/>
                      <a:pt x="282" y="7"/>
                      <a:pt x="28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3166183" y="3521160"/>
                <a:ext cx="65863" cy="112361"/>
              </a:xfrm>
              <a:custGeom>
                <a:avLst/>
                <a:gdLst/>
                <a:ahLst/>
                <a:cxnLst/>
                <a:rect l="l" t="t" r="r" b="b"/>
                <a:pathLst>
                  <a:path w="619" h="1056" extrusionOk="0">
                    <a:moveTo>
                      <a:pt x="554" y="0"/>
                    </a:moveTo>
                    <a:cubicBezTo>
                      <a:pt x="554" y="7"/>
                      <a:pt x="561" y="43"/>
                      <a:pt x="561" y="86"/>
                    </a:cubicBezTo>
                    <a:cubicBezTo>
                      <a:pt x="541" y="216"/>
                      <a:pt x="425" y="511"/>
                      <a:pt x="339" y="711"/>
                    </a:cubicBezTo>
                    <a:cubicBezTo>
                      <a:pt x="296" y="797"/>
                      <a:pt x="266" y="870"/>
                      <a:pt x="246" y="906"/>
                    </a:cubicBezTo>
                    <a:cubicBezTo>
                      <a:pt x="237" y="916"/>
                      <a:pt x="224" y="922"/>
                      <a:pt x="203" y="922"/>
                    </a:cubicBezTo>
                    <a:cubicBezTo>
                      <a:pt x="166" y="922"/>
                      <a:pt x="104" y="902"/>
                      <a:pt x="8" y="847"/>
                    </a:cubicBezTo>
                    <a:lnTo>
                      <a:pt x="1" y="992"/>
                    </a:lnTo>
                    <a:cubicBezTo>
                      <a:pt x="73" y="1028"/>
                      <a:pt x="152" y="1056"/>
                      <a:pt x="209" y="1056"/>
                    </a:cubicBezTo>
                    <a:cubicBezTo>
                      <a:pt x="246" y="1056"/>
                      <a:pt x="273" y="1042"/>
                      <a:pt x="289" y="1020"/>
                    </a:cubicBezTo>
                    <a:cubicBezTo>
                      <a:pt x="346" y="906"/>
                      <a:pt x="575" y="388"/>
                      <a:pt x="604" y="186"/>
                    </a:cubicBezTo>
                    <a:cubicBezTo>
                      <a:pt x="618" y="114"/>
                      <a:pt x="618" y="107"/>
                      <a:pt x="561" y="14"/>
                    </a:cubicBezTo>
                    <a:cubicBezTo>
                      <a:pt x="561" y="7"/>
                      <a:pt x="561" y="7"/>
                      <a:pt x="55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3225131" y="3521160"/>
                <a:ext cx="106" cy="106"/>
              </a:xfrm>
              <a:custGeom>
                <a:avLst/>
                <a:gdLst/>
                <a:ahLst/>
                <a:cxnLst/>
                <a:rect l="l" t="t" r="r" b="b"/>
                <a:pathLst>
                  <a:path w="1" h="1" extrusionOk="0">
                    <a:moveTo>
                      <a:pt x="0" y="0"/>
                    </a:move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3225131" y="3521160"/>
                <a:ext cx="106" cy="106"/>
              </a:xfrm>
              <a:custGeom>
                <a:avLst/>
                <a:gdLst/>
                <a:ahLst/>
                <a:cxnLst/>
                <a:rect l="l" t="t" r="r" b="b"/>
                <a:pathLst>
                  <a:path w="1" h="1" fill="none"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3166183" y="3476683"/>
                <a:ext cx="77355" cy="173755"/>
              </a:xfrm>
              <a:custGeom>
                <a:avLst/>
                <a:gdLst/>
                <a:ahLst/>
                <a:cxnLst/>
                <a:rect l="l" t="t" r="r" b="b"/>
                <a:pathLst>
                  <a:path w="727" h="1633" extrusionOk="0">
                    <a:moveTo>
                      <a:pt x="209" y="1"/>
                    </a:moveTo>
                    <a:lnTo>
                      <a:pt x="209" y="144"/>
                    </a:lnTo>
                    <a:lnTo>
                      <a:pt x="396" y="246"/>
                    </a:lnTo>
                    <a:cubicBezTo>
                      <a:pt x="418" y="259"/>
                      <a:pt x="446" y="282"/>
                      <a:pt x="475" y="309"/>
                    </a:cubicBezTo>
                    <a:cubicBezTo>
                      <a:pt x="504" y="339"/>
                      <a:pt x="532" y="375"/>
                      <a:pt x="554" y="418"/>
                    </a:cubicBezTo>
                    <a:cubicBezTo>
                      <a:pt x="561" y="425"/>
                      <a:pt x="561" y="425"/>
                      <a:pt x="561" y="432"/>
                    </a:cubicBezTo>
                    <a:cubicBezTo>
                      <a:pt x="618" y="525"/>
                      <a:pt x="618" y="532"/>
                      <a:pt x="604" y="604"/>
                    </a:cubicBezTo>
                    <a:cubicBezTo>
                      <a:pt x="575" y="806"/>
                      <a:pt x="346" y="1324"/>
                      <a:pt x="289" y="1438"/>
                    </a:cubicBezTo>
                    <a:cubicBezTo>
                      <a:pt x="273" y="1460"/>
                      <a:pt x="246" y="1474"/>
                      <a:pt x="209" y="1474"/>
                    </a:cubicBezTo>
                    <a:cubicBezTo>
                      <a:pt x="152" y="1474"/>
                      <a:pt x="73" y="1446"/>
                      <a:pt x="1" y="1410"/>
                    </a:cubicBezTo>
                    <a:lnTo>
                      <a:pt x="1" y="1546"/>
                    </a:lnTo>
                    <a:cubicBezTo>
                      <a:pt x="30" y="1560"/>
                      <a:pt x="66" y="1583"/>
                      <a:pt x="101" y="1596"/>
                    </a:cubicBezTo>
                    <a:cubicBezTo>
                      <a:pt x="116" y="1603"/>
                      <a:pt x="130" y="1603"/>
                      <a:pt x="144" y="1610"/>
                    </a:cubicBezTo>
                    <a:cubicBezTo>
                      <a:pt x="152" y="1610"/>
                      <a:pt x="166" y="1619"/>
                      <a:pt x="180" y="1619"/>
                    </a:cubicBezTo>
                    <a:cubicBezTo>
                      <a:pt x="196" y="1626"/>
                      <a:pt x="209" y="1626"/>
                      <a:pt x="223" y="1633"/>
                    </a:cubicBezTo>
                    <a:lnTo>
                      <a:pt x="266" y="1633"/>
                    </a:lnTo>
                    <a:cubicBezTo>
                      <a:pt x="325" y="1633"/>
                      <a:pt x="375" y="1619"/>
                      <a:pt x="396" y="1567"/>
                    </a:cubicBezTo>
                    <a:cubicBezTo>
                      <a:pt x="439" y="1481"/>
                      <a:pt x="698" y="929"/>
                      <a:pt x="720" y="691"/>
                    </a:cubicBezTo>
                    <a:cubicBezTo>
                      <a:pt x="727" y="627"/>
                      <a:pt x="713" y="497"/>
                      <a:pt x="654" y="396"/>
                    </a:cubicBezTo>
                    <a:cubicBezTo>
                      <a:pt x="648" y="375"/>
                      <a:pt x="641" y="359"/>
                      <a:pt x="634" y="346"/>
                    </a:cubicBezTo>
                    <a:cubicBezTo>
                      <a:pt x="627" y="346"/>
                      <a:pt x="627" y="339"/>
                      <a:pt x="618" y="332"/>
                    </a:cubicBezTo>
                    <a:cubicBezTo>
                      <a:pt x="611" y="325"/>
                      <a:pt x="604" y="309"/>
                      <a:pt x="598" y="296"/>
                    </a:cubicBezTo>
                    <a:cubicBezTo>
                      <a:pt x="584" y="282"/>
                      <a:pt x="575" y="266"/>
                      <a:pt x="561" y="252"/>
                    </a:cubicBezTo>
                    <a:cubicBezTo>
                      <a:pt x="561" y="252"/>
                      <a:pt x="554" y="246"/>
                      <a:pt x="554" y="239"/>
                    </a:cubicBezTo>
                    <a:cubicBezTo>
                      <a:pt x="532" y="223"/>
                      <a:pt x="518" y="202"/>
                      <a:pt x="504" y="187"/>
                    </a:cubicBezTo>
                    <a:cubicBezTo>
                      <a:pt x="461" y="152"/>
                      <a:pt x="425" y="123"/>
                      <a:pt x="396" y="109"/>
                    </a:cubicBezTo>
                    <a:lnTo>
                      <a:pt x="209"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189166" y="3443805"/>
                <a:ext cx="98848" cy="208868"/>
              </a:xfrm>
              <a:custGeom>
                <a:avLst/>
                <a:gdLst/>
                <a:ahLst/>
                <a:cxnLst/>
                <a:rect l="l" t="t" r="r" b="b"/>
                <a:pathLst>
                  <a:path w="929" h="1963" extrusionOk="0">
                    <a:moveTo>
                      <a:pt x="281" y="1"/>
                    </a:moveTo>
                    <a:lnTo>
                      <a:pt x="0" y="166"/>
                    </a:lnTo>
                    <a:lnTo>
                      <a:pt x="245" y="310"/>
                    </a:lnTo>
                    <a:cubicBezTo>
                      <a:pt x="266" y="323"/>
                      <a:pt x="295" y="339"/>
                      <a:pt x="316" y="360"/>
                    </a:cubicBezTo>
                    <a:cubicBezTo>
                      <a:pt x="325" y="367"/>
                      <a:pt x="331" y="367"/>
                      <a:pt x="338" y="375"/>
                    </a:cubicBezTo>
                    <a:lnTo>
                      <a:pt x="345" y="382"/>
                    </a:lnTo>
                    <a:cubicBezTo>
                      <a:pt x="359" y="396"/>
                      <a:pt x="368" y="403"/>
                      <a:pt x="375" y="410"/>
                    </a:cubicBezTo>
                    <a:cubicBezTo>
                      <a:pt x="411" y="439"/>
                      <a:pt x="438" y="475"/>
                      <a:pt x="475" y="518"/>
                    </a:cubicBezTo>
                    <a:cubicBezTo>
                      <a:pt x="482" y="532"/>
                      <a:pt x="488" y="539"/>
                      <a:pt x="497" y="555"/>
                    </a:cubicBezTo>
                    <a:cubicBezTo>
                      <a:pt x="504" y="568"/>
                      <a:pt x="511" y="575"/>
                      <a:pt x="518" y="591"/>
                    </a:cubicBezTo>
                    <a:cubicBezTo>
                      <a:pt x="525" y="598"/>
                      <a:pt x="525" y="605"/>
                      <a:pt x="532" y="611"/>
                    </a:cubicBezTo>
                    <a:cubicBezTo>
                      <a:pt x="540" y="625"/>
                      <a:pt x="547" y="634"/>
                      <a:pt x="554" y="648"/>
                    </a:cubicBezTo>
                    <a:cubicBezTo>
                      <a:pt x="618" y="770"/>
                      <a:pt x="647" y="900"/>
                      <a:pt x="633" y="1007"/>
                    </a:cubicBezTo>
                    <a:cubicBezTo>
                      <a:pt x="604" y="1251"/>
                      <a:pt x="345" y="1819"/>
                      <a:pt x="302" y="1898"/>
                    </a:cubicBezTo>
                    <a:cubicBezTo>
                      <a:pt x="288" y="1928"/>
                      <a:pt x="266" y="1948"/>
                      <a:pt x="245" y="1962"/>
                    </a:cubicBezTo>
                    <a:lnTo>
                      <a:pt x="525" y="1798"/>
                    </a:lnTo>
                    <a:cubicBezTo>
                      <a:pt x="547" y="1783"/>
                      <a:pt x="568" y="1762"/>
                      <a:pt x="583" y="1733"/>
                    </a:cubicBezTo>
                    <a:cubicBezTo>
                      <a:pt x="626" y="1653"/>
                      <a:pt x="877" y="1093"/>
                      <a:pt x="913" y="850"/>
                    </a:cubicBezTo>
                    <a:cubicBezTo>
                      <a:pt x="928" y="734"/>
                      <a:pt x="899" y="611"/>
                      <a:pt x="833" y="482"/>
                    </a:cubicBezTo>
                    <a:cubicBezTo>
                      <a:pt x="740" y="316"/>
                      <a:pt x="611" y="194"/>
                      <a:pt x="525" y="144"/>
                    </a:cubicBezTo>
                    <a:lnTo>
                      <a:pt x="382" y="65"/>
                    </a:lnTo>
                    <a:lnTo>
                      <a:pt x="28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176824" y="3646503"/>
                <a:ext cx="7874" cy="3937"/>
              </a:xfrm>
              <a:custGeom>
                <a:avLst/>
                <a:gdLst/>
                <a:ahLst/>
                <a:cxnLst/>
                <a:rect l="l" t="t" r="r" b="b"/>
                <a:pathLst>
                  <a:path w="74" h="37" extrusionOk="0">
                    <a:moveTo>
                      <a:pt x="1" y="0"/>
                    </a:moveTo>
                    <a:cubicBezTo>
                      <a:pt x="10" y="6"/>
                      <a:pt x="21" y="11"/>
                      <a:pt x="32" y="16"/>
                    </a:cubicBezTo>
                    <a:lnTo>
                      <a:pt x="32" y="16"/>
                    </a:lnTo>
                    <a:lnTo>
                      <a:pt x="1" y="0"/>
                    </a:lnTo>
                    <a:close/>
                    <a:moveTo>
                      <a:pt x="32" y="16"/>
                    </a:moveTo>
                    <a:lnTo>
                      <a:pt x="73" y="37"/>
                    </a:lnTo>
                    <a:cubicBezTo>
                      <a:pt x="61" y="29"/>
                      <a:pt x="47" y="22"/>
                      <a:pt x="32" y="1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176824" y="3646503"/>
                <a:ext cx="7874" cy="3937"/>
              </a:xfrm>
              <a:custGeom>
                <a:avLst/>
                <a:gdLst/>
                <a:ahLst/>
                <a:cxnLst/>
                <a:rect l="l" t="t" r="r" b="b"/>
                <a:pathLst>
                  <a:path w="74" h="37" fill="none" extrusionOk="0">
                    <a:moveTo>
                      <a:pt x="73" y="37"/>
                    </a:moveTo>
                    <a:cubicBezTo>
                      <a:pt x="52" y="23"/>
                      <a:pt x="23" y="14"/>
                      <a:pt x="1"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184591" y="3461467"/>
                <a:ext cx="73524" cy="193227"/>
              </a:xfrm>
              <a:custGeom>
                <a:avLst/>
                <a:gdLst/>
                <a:ahLst/>
                <a:cxnLst/>
                <a:rect l="l" t="t" r="r" b="b"/>
                <a:pathLst>
                  <a:path w="691" h="1816" extrusionOk="0">
                    <a:moveTo>
                      <a:pt x="43" y="0"/>
                    </a:moveTo>
                    <a:lnTo>
                      <a:pt x="36" y="144"/>
                    </a:lnTo>
                    <a:lnTo>
                      <a:pt x="223" y="252"/>
                    </a:lnTo>
                    <a:cubicBezTo>
                      <a:pt x="252" y="266"/>
                      <a:pt x="288" y="295"/>
                      <a:pt x="331" y="330"/>
                    </a:cubicBezTo>
                    <a:cubicBezTo>
                      <a:pt x="345" y="345"/>
                      <a:pt x="359" y="366"/>
                      <a:pt x="381" y="382"/>
                    </a:cubicBezTo>
                    <a:cubicBezTo>
                      <a:pt x="381" y="389"/>
                      <a:pt x="388" y="395"/>
                      <a:pt x="388" y="395"/>
                    </a:cubicBezTo>
                    <a:cubicBezTo>
                      <a:pt x="402" y="409"/>
                      <a:pt x="411" y="425"/>
                      <a:pt x="425" y="439"/>
                    </a:cubicBezTo>
                    <a:cubicBezTo>
                      <a:pt x="431" y="452"/>
                      <a:pt x="438" y="468"/>
                      <a:pt x="445" y="475"/>
                    </a:cubicBezTo>
                    <a:cubicBezTo>
                      <a:pt x="454" y="482"/>
                      <a:pt x="454" y="489"/>
                      <a:pt x="461" y="489"/>
                    </a:cubicBezTo>
                    <a:cubicBezTo>
                      <a:pt x="468" y="502"/>
                      <a:pt x="475" y="518"/>
                      <a:pt x="481" y="539"/>
                    </a:cubicBezTo>
                    <a:cubicBezTo>
                      <a:pt x="540" y="640"/>
                      <a:pt x="554" y="770"/>
                      <a:pt x="547" y="834"/>
                    </a:cubicBezTo>
                    <a:cubicBezTo>
                      <a:pt x="525" y="1072"/>
                      <a:pt x="266" y="1624"/>
                      <a:pt x="223" y="1710"/>
                    </a:cubicBezTo>
                    <a:cubicBezTo>
                      <a:pt x="202" y="1762"/>
                      <a:pt x="152" y="1776"/>
                      <a:pt x="93" y="1776"/>
                    </a:cubicBezTo>
                    <a:lnTo>
                      <a:pt x="50" y="1776"/>
                    </a:lnTo>
                    <a:cubicBezTo>
                      <a:pt x="36" y="1769"/>
                      <a:pt x="23" y="1769"/>
                      <a:pt x="7" y="1762"/>
                    </a:cubicBezTo>
                    <a:cubicBezTo>
                      <a:pt x="7" y="1769"/>
                      <a:pt x="0" y="1769"/>
                      <a:pt x="0" y="1776"/>
                    </a:cubicBezTo>
                    <a:cubicBezTo>
                      <a:pt x="69" y="1798"/>
                      <a:pt x="137" y="1815"/>
                      <a:pt x="196" y="1815"/>
                    </a:cubicBezTo>
                    <a:cubicBezTo>
                      <a:pt x="230" y="1815"/>
                      <a:pt x="262" y="1810"/>
                      <a:pt x="288" y="1796"/>
                    </a:cubicBezTo>
                    <a:cubicBezTo>
                      <a:pt x="309" y="1782"/>
                      <a:pt x="331" y="1762"/>
                      <a:pt x="345" y="1732"/>
                    </a:cubicBezTo>
                    <a:cubicBezTo>
                      <a:pt x="388" y="1653"/>
                      <a:pt x="647" y="1085"/>
                      <a:pt x="676" y="841"/>
                    </a:cubicBezTo>
                    <a:cubicBezTo>
                      <a:pt x="690" y="734"/>
                      <a:pt x="661" y="604"/>
                      <a:pt x="597" y="482"/>
                    </a:cubicBezTo>
                    <a:cubicBezTo>
                      <a:pt x="590" y="468"/>
                      <a:pt x="583" y="459"/>
                      <a:pt x="575" y="445"/>
                    </a:cubicBezTo>
                    <a:cubicBezTo>
                      <a:pt x="568" y="439"/>
                      <a:pt x="568" y="432"/>
                      <a:pt x="561" y="425"/>
                    </a:cubicBezTo>
                    <a:cubicBezTo>
                      <a:pt x="554" y="409"/>
                      <a:pt x="547" y="402"/>
                      <a:pt x="540" y="389"/>
                    </a:cubicBezTo>
                    <a:cubicBezTo>
                      <a:pt x="531" y="373"/>
                      <a:pt x="525" y="366"/>
                      <a:pt x="518" y="352"/>
                    </a:cubicBezTo>
                    <a:cubicBezTo>
                      <a:pt x="481" y="309"/>
                      <a:pt x="454" y="273"/>
                      <a:pt x="418" y="244"/>
                    </a:cubicBezTo>
                    <a:cubicBezTo>
                      <a:pt x="411" y="237"/>
                      <a:pt x="402" y="230"/>
                      <a:pt x="388" y="216"/>
                    </a:cubicBezTo>
                    <a:lnTo>
                      <a:pt x="381" y="209"/>
                    </a:lnTo>
                    <a:cubicBezTo>
                      <a:pt x="374" y="201"/>
                      <a:pt x="368" y="201"/>
                      <a:pt x="359" y="194"/>
                    </a:cubicBezTo>
                    <a:cubicBezTo>
                      <a:pt x="338" y="173"/>
                      <a:pt x="309" y="157"/>
                      <a:pt x="288" y="144"/>
                    </a:cubicBezTo>
                    <a:lnTo>
                      <a:pt x="4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2686730" y="3876653"/>
                <a:ext cx="23834" cy="19259"/>
              </a:xfrm>
              <a:custGeom>
                <a:avLst/>
                <a:gdLst/>
                <a:ahLst/>
                <a:cxnLst/>
                <a:rect l="l" t="t" r="r" b="b"/>
                <a:pathLst>
                  <a:path w="224" h="181" extrusionOk="0">
                    <a:moveTo>
                      <a:pt x="144" y="1"/>
                    </a:moveTo>
                    <a:lnTo>
                      <a:pt x="1" y="80"/>
                    </a:lnTo>
                    <a:cubicBezTo>
                      <a:pt x="28" y="116"/>
                      <a:pt x="28" y="152"/>
                      <a:pt x="1" y="180"/>
                    </a:cubicBezTo>
                    <a:lnTo>
                      <a:pt x="223" y="51"/>
                    </a:lnTo>
                    <a:lnTo>
                      <a:pt x="14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2248455" y="3779081"/>
                <a:ext cx="619582" cy="288244"/>
              </a:xfrm>
              <a:custGeom>
                <a:avLst/>
                <a:gdLst/>
                <a:ahLst/>
                <a:cxnLst/>
                <a:rect l="l" t="t" r="r" b="b"/>
                <a:pathLst>
                  <a:path w="5823" h="2709" extrusionOk="0">
                    <a:moveTo>
                      <a:pt x="2612" y="0"/>
                    </a:moveTo>
                    <a:cubicBezTo>
                      <a:pt x="2570" y="0"/>
                      <a:pt x="2526" y="9"/>
                      <a:pt x="2495" y="27"/>
                    </a:cubicBezTo>
                    <a:lnTo>
                      <a:pt x="66" y="1428"/>
                    </a:lnTo>
                    <a:cubicBezTo>
                      <a:pt x="0" y="1471"/>
                      <a:pt x="0" y="1528"/>
                      <a:pt x="66" y="1565"/>
                    </a:cubicBezTo>
                    <a:lnTo>
                      <a:pt x="719" y="1946"/>
                    </a:lnTo>
                    <a:lnTo>
                      <a:pt x="2315" y="1019"/>
                    </a:lnTo>
                    <a:cubicBezTo>
                      <a:pt x="2347" y="1001"/>
                      <a:pt x="2390" y="992"/>
                      <a:pt x="2433" y="992"/>
                    </a:cubicBezTo>
                    <a:cubicBezTo>
                      <a:pt x="2476" y="992"/>
                      <a:pt x="2520" y="1001"/>
                      <a:pt x="2551" y="1019"/>
                    </a:cubicBezTo>
                    <a:lnTo>
                      <a:pt x="2610" y="1054"/>
                    </a:lnTo>
                    <a:lnTo>
                      <a:pt x="2883" y="1213"/>
                    </a:lnTo>
                    <a:lnTo>
                      <a:pt x="3162" y="1371"/>
                    </a:lnTo>
                    <a:lnTo>
                      <a:pt x="3436" y="1528"/>
                    </a:lnTo>
                    <a:lnTo>
                      <a:pt x="3709" y="1687"/>
                    </a:lnTo>
                    <a:lnTo>
                      <a:pt x="3982" y="1846"/>
                    </a:lnTo>
                    <a:lnTo>
                      <a:pt x="4256" y="2003"/>
                    </a:lnTo>
                    <a:lnTo>
                      <a:pt x="4528" y="2161"/>
                    </a:lnTo>
                    <a:lnTo>
                      <a:pt x="4801" y="2320"/>
                    </a:lnTo>
                    <a:lnTo>
                      <a:pt x="5075" y="2477"/>
                    </a:lnTo>
                    <a:lnTo>
                      <a:pt x="5477" y="2708"/>
                    </a:lnTo>
                    <a:lnTo>
                      <a:pt x="5822" y="2506"/>
                    </a:lnTo>
                    <a:lnTo>
                      <a:pt x="5427" y="2277"/>
                    </a:lnTo>
                    <a:lnTo>
                      <a:pt x="5413" y="2270"/>
                    </a:lnTo>
                    <a:lnTo>
                      <a:pt x="5550" y="2191"/>
                    </a:lnTo>
                    <a:cubicBezTo>
                      <a:pt x="5575" y="2198"/>
                      <a:pt x="5601" y="2201"/>
                      <a:pt x="5629" y="2201"/>
                    </a:cubicBezTo>
                    <a:cubicBezTo>
                      <a:pt x="5657" y="2201"/>
                      <a:pt x="5686" y="2198"/>
                      <a:pt x="5715" y="2191"/>
                    </a:cubicBezTo>
                    <a:cubicBezTo>
                      <a:pt x="5664" y="2191"/>
                      <a:pt x="5620" y="2175"/>
                      <a:pt x="5586" y="2155"/>
                    </a:cubicBezTo>
                    <a:cubicBezTo>
                      <a:pt x="5514" y="2111"/>
                      <a:pt x="5514" y="2039"/>
                      <a:pt x="5593" y="2003"/>
                    </a:cubicBezTo>
                    <a:cubicBezTo>
                      <a:pt x="5607" y="1989"/>
                      <a:pt x="5620" y="1982"/>
                      <a:pt x="5643" y="1975"/>
                    </a:cubicBezTo>
                    <a:cubicBezTo>
                      <a:pt x="5593" y="1975"/>
                      <a:pt x="5534" y="1989"/>
                      <a:pt x="5500" y="2011"/>
                    </a:cubicBezTo>
                    <a:cubicBezTo>
                      <a:pt x="5434" y="2046"/>
                      <a:pt x="5427" y="2098"/>
                      <a:pt x="5463" y="2132"/>
                    </a:cubicBezTo>
                    <a:lnTo>
                      <a:pt x="5319" y="2218"/>
                    </a:lnTo>
                    <a:lnTo>
                      <a:pt x="5155" y="2118"/>
                    </a:lnTo>
                    <a:lnTo>
                      <a:pt x="4880" y="1960"/>
                    </a:lnTo>
                    <a:lnTo>
                      <a:pt x="4817" y="1925"/>
                    </a:lnTo>
                    <a:lnTo>
                      <a:pt x="4953" y="1846"/>
                    </a:lnTo>
                    <a:cubicBezTo>
                      <a:pt x="4978" y="1853"/>
                      <a:pt x="5007" y="1856"/>
                      <a:pt x="5036" y="1856"/>
                    </a:cubicBezTo>
                    <a:cubicBezTo>
                      <a:pt x="5065" y="1856"/>
                      <a:pt x="5093" y="1853"/>
                      <a:pt x="5118" y="1846"/>
                    </a:cubicBezTo>
                    <a:cubicBezTo>
                      <a:pt x="5075" y="1846"/>
                      <a:pt x="5032" y="1830"/>
                      <a:pt x="4996" y="1816"/>
                    </a:cubicBezTo>
                    <a:cubicBezTo>
                      <a:pt x="4924" y="1766"/>
                      <a:pt x="4924" y="1701"/>
                      <a:pt x="4996" y="1658"/>
                    </a:cubicBezTo>
                    <a:cubicBezTo>
                      <a:pt x="5010" y="1644"/>
                      <a:pt x="5032" y="1637"/>
                      <a:pt x="5053" y="1637"/>
                    </a:cubicBezTo>
                    <a:cubicBezTo>
                      <a:pt x="5043" y="1636"/>
                      <a:pt x="5033" y="1635"/>
                      <a:pt x="5023" y="1635"/>
                    </a:cubicBezTo>
                    <a:cubicBezTo>
                      <a:pt x="4977" y="1635"/>
                      <a:pt x="4933" y="1648"/>
                      <a:pt x="4903" y="1666"/>
                    </a:cubicBezTo>
                    <a:cubicBezTo>
                      <a:pt x="4844" y="1701"/>
                      <a:pt x="4830" y="1753"/>
                      <a:pt x="4867" y="1796"/>
                    </a:cubicBezTo>
                    <a:lnTo>
                      <a:pt x="4730" y="1873"/>
                    </a:lnTo>
                    <a:lnTo>
                      <a:pt x="4608" y="1803"/>
                    </a:lnTo>
                    <a:lnTo>
                      <a:pt x="4327" y="1644"/>
                    </a:lnTo>
                    <a:lnTo>
                      <a:pt x="4220" y="1580"/>
                    </a:lnTo>
                    <a:lnTo>
                      <a:pt x="4356" y="1501"/>
                    </a:lnTo>
                    <a:cubicBezTo>
                      <a:pt x="4384" y="1508"/>
                      <a:pt x="4413" y="1511"/>
                      <a:pt x="4441" y="1511"/>
                    </a:cubicBezTo>
                    <a:cubicBezTo>
                      <a:pt x="4469" y="1511"/>
                      <a:pt x="4497" y="1508"/>
                      <a:pt x="4522" y="1501"/>
                    </a:cubicBezTo>
                    <a:cubicBezTo>
                      <a:pt x="4478" y="1501"/>
                      <a:pt x="4435" y="1485"/>
                      <a:pt x="4406" y="1471"/>
                    </a:cubicBezTo>
                    <a:cubicBezTo>
                      <a:pt x="4327" y="1428"/>
                      <a:pt x="4335" y="1356"/>
                      <a:pt x="4406" y="1313"/>
                    </a:cubicBezTo>
                    <a:cubicBezTo>
                      <a:pt x="4422" y="1306"/>
                      <a:pt x="4442" y="1299"/>
                      <a:pt x="4456" y="1292"/>
                    </a:cubicBezTo>
                    <a:cubicBezTo>
                      <a:pt x="4447" y="1291"/>
                      <a:pt x="4438" y="1290"/>
                      <a:pt x="4429" y="1290"/>
                    </a:cubicBezTo>
                    <a:cubicBezTo>
                      <a:pt x="4386" y="1290"/>
                      <a:pt x="4341" y="1303"/>
                      <a:pt x="4306" y="1321"/>
                    </a:cubicBezTo>
                    <a:cubicBezTo>
                      <a:pt x="4249" y="1356"/>
                      <a:pt x="4233" y="1408"/>
                      <a:pt x="4270" y="1451"/>
                    </a:cubicBezTo>
                    <a:lnTo>
                      <a:pt x="4133" y="1528"/>
                    </a:lnTo>
                    <a:lnTo>
                      <a:pt x="4054" y="1485"/>
                    </a:lnTo>
                    <a:lnTo>
                      <a:pt x="3868" y="1378"/>
                    </a:lnTo>
                    <a:cubicBezTo>
                      <a:pt x="3802" y="1342"/>
                      <a:pt x="3802" y="1278"/>
                      <a:pt x="3868" y="1242"/>
                    </a:cubicBezTo>
                    <a:lnTo>
                      <a:pt x="4040" y="1140"/>
                    </a:lnTo>
                    <a:lnTo>
                      <a:pt x="4040" y="1140"/>
                    </a:lnTo>
                    <a:cubicBezTo>
                      <a:pt x="4010" y="1153"/>
                      <a:pt x="3975" y="1158"/>
                      <a:pt x="3941" y="1158"/>
                    </a:cubicBezTo>
                    <a:cubicBezTo>
                      <a:pt x="3894" y="1158"/>
                      <a:pt x="3847" y="1147"/>
                      <a:pt x="3809" y="1126"/>
                    </a:cubicBezTo>
                    <a:cubicBezTo>
                      <a:pt x="3738" y="1083"/>
                      <a:pt x="3738" y="1011"/>
                      <a:pt x="3818" y="968"/>
                    </a:cubicBezTo>
                    <a:cubicBezTo>
                      <a:pt x="3853" y="946"/>
                      <a:pt x="3901" y="935"/>
                      <a:pt x="3949" y="935"/>
                    </a:cubicBezTo>
                    <a:cubicBezTo>
                      <a:pt x="3977" y="935"/>
                      <a:pt x="4006" y="939"/>
                      <a:pt x="4033" y="947"/>
                    </a:cubicBezTo>
                    <a:lnTo>
                      <a:pt x="4170" y="868"/>
                    </a:lnTo>
                    <a:lnTo>
                      <a:pt x="3666" y="573"/>
                    </a:lnTo>
                    <a:lnTo>
                      <a:pt x="3530" y="652"/>
                    </a:lnTo>
                    <a:cubicBezTo>
                      <a:pt x="3566" y="695"/>
                      <a:pt x="3550" y="745"/>
                      <a:pt x="3493" y="781"/>
                    </a:cubicBezTo>
                    <a:cubicBezTo>
                      <a:pt x="3454" y="803"/>
                      <a:pt x="3405" y="814"/>
                      <a:pt x="3357" y="814"/>
                    </a:cubicBezTo>
                    <a:cubicBezTo>
                      <a:pt x="3309" y="814"/>
                      <a:pt x="3261" y="803"/>
                      <a:pt x="3221" y="781"/>
                    </a:cubicBezTo>
                    <a:cubicBezTo>
                      <a:pt x="3148" y="738"/>
                      <a:pt x="3148" y="666"/>
                      <a:pt x="3221" y="623"/>
                    </a:cubicBezTo>
                    <a:cubicBezTo>
                      <a:pt x="3260" y="601"/>
                      <a:pt x="3307" y="593"/>
                      <a:pt x="3355" y="593"/>
                    </a:cubicBezTo>
                    <a:cubicBezTo>
                      <a:pt x="3385" y="593"/>
                      <a:pt x="3415" y="597"/>
                      <a:pt x="3443" y="602"/>
                    </a:cubicBezTo>
                    <a:lnTo>
                      <a:pt x="3580" y="523"/>
                    </a:lnTo>
                    <a:lnTo>
                      <a:pt x="3076" y="228"/>
                    </a:lnTo>
                    <a:lnTo>
                      <a:pt x="2940" y="314"/>
                    </a:lnTo>
                    <a:cubicBezTo>
                      <a:pt x="2969" y="350"/>
                      <a:pt x="2962" y="400"/>
                      <a:pt x="2903" y="436"/>
                    </a:cubicBezTo>
                    <a:cubicBezTo>
                      <a:pt x="2865" y="458"/>
                      <a:pt x="2815" y="469"/>
                      <a:pt x="2765" y="469"/>
                    </a:cubicBezTo>
                    <a:cubicBezTo>
                      <a:pt x="2716" y="469"/>
                      <a:pt x="2667" y="458"/>
                      <a:pt x="2631" y="436"/>
                    </a:cubicBezTo>
                    <a:cubicBezTo>
                      <a:pt x="2558" y="393"/>
                      <a:pt x="2558" y="321"/>
                      <a:pt x="2631" y="278"/>
                    </a:cubicBezTo>
                    <a:cubicBezTo>
                      <a:pt x="2669" y="259"/>
                      <a:pt x="2724" y="250"/>
                      <a:pt x="2775" y="250"/>
                    </a:cubicBezTo>
                    <a:cubicBezTo>
                      <a:pt x="2800" y="250"/>
                      <a:pt x="2825" y="252"/>
                      <a:pt x="2846" y="257"/>
                    </a:cubicBezTo>
                    <a:lnTo>
                      <a:pt x="2990" y="178"/>
                    </a:lnTo>
                    <a:lnTo>
                      <a:pt x="2724" y="27"/>
                    </a:lnTo>
                    <a:cubicBezTo>
                      <a:pt x="2696" y="9"/>
                      <a:pt x="2654" y="0"/>
                      <a:pt x="261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2321128" y="3833879"/>
                <a:ext cx="188971" cy="108743"/>
              </a:xfrm>
              <a:custGeom>
                <a:avLst/>
                <a:gdLst/>
                <a:ahLst/>
                <a:cxnLst/>
                <a:rect l="l" t="t" r="r" b="b"/>
                <a:pathLst>
                  <a:path w="1776" h="1022" extrusionOk="0">
                    <a:moveTo>
                      <a:pt x="0" y="1022"/>
                    </a:moveTo>
                    <a:lnTo>
                      <a:pt x="177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2321128" y="3833879"/>
                <a:ext cx="188971" cy="108743"/>
              </a:xfrm>
              <a:custGeom>
                <a:avLst/>
                <a:gdLst/>
                <a:ahLst/>
                <a:cxnLst/>
                <a:rect l="l" t="t" r="r" b="b"/>
                <a:pathLst>
                  <a:path w="1776" h="1022" fill="none" extrusionOk="0">
                    <a:moveTo>
                      <a:pt x="0" y="1022"/>
                    </a:moveTo>
                    <a:lnTo>
                      <a:pt x="1775"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2350070" y="3850797"/>
                <a:ext cx="188226" cy="108531"/>
              </a:xfrm>
              <a:custGeom>
                <a:avLst/>
                <a:gdLst/>
                <a:ahLst/>
                <a:cxnLst/>
                <a:rect l="l" t="t" r="r" b="b"/>
                <a:pathLst>
                  <a:path w="1769" h="1020" extrusionOk="0">
                    <a:moveTo>
                      <a:pt x="1"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2350070" y="3850797"/>
                <a:ext cx="188226" cy="108531"/>
              </a:xfrm>
              <a:custGeom>
                <a:avLst/>
                <a:gdLst/>
                <a:ahLst/>
                <a:cxnLst/>
                <a:rect l="l" t="t" r="r" b="b"/>
                <a:pathLst>
                  <a:path w="1769" h="1020" fill="none" extrusionOk="0">
                    <a:moveTo>
                      <a:pt x="1"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2379331" y="3867502"/>
                <a:ext cx="188226" cy="108743"/>
              </a:xfrm>
              <a:custGeom>
                <a:avLst/>
                <a:gdLst/>
                <a:ahLst/>
                <a:cxnLst/>
                <a:rect l="l" t="t" r="r" b="b"/>
                <a:pathLst>
                  <a:path w="1769" h="1022" extrusionOk="0">
                    <a:moveTo>
                      <a:pt x="0" y="1022"/>
                    </a:moveTo>
                    <a:lnTo>
                      <a:pt x="17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2379331" y="3867502"/>
                <a:ext cx="188226" cy="108743"/>
              </a:xfrm>
              <a:custGeom>
                <a:avLst/>
                <a:gdLst/>
                <a:ahLst/>
                <a:cxnLst/>
                <a:rect l="l" t="t" r="r" b="b"/>
                <a:pathLst>
                  <a:path w="1769" h="1022" fill="none" extrusionOk="0">
                    <a:moveTo>
                      <a:pt x="0" y="1022"/>
                    </a:moveTo>
                    <a:lnTo>
                      <a:pt x="1768"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2408273" y="3884421"/>
                <a:ext cx="188226" cy="108743"/>
              </a:xfrm>
              <a:custGeom>
                <a:avLst/>
                <a:gdLst/>
                <a:ahLst/>
                <a:cxnLst/>
                <a:rect l="l" t="t" r="r" b="b"/>
                <a:pathLst>
                  <a:path w="1769" h="1022" extrusionOk="0">
                    <a:moveTo>
                      <a:pt x="1" y="1021"/>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2408273" y="3884421"/>
                <a:ext cx="188226" cy="108743"/>
              </a:xfrm>
              <a:custGeom>
                <a:avLst/>
                <a:gdLst/>
                <a:ahLst/>
                <a:cxnLst/>
                <a:rect l="l" t="t" r="r" b="b"/>
                <a:pathLst>
                  <a:path w="1769" h="1022" fill="none" extrusionOk="0">
                    <a:moveTo>
                      <a:pt x="1" y="1021"/>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2437321" y="3901232"/>
                <a:ext cx="188226" cy="108637"/>
              </a:xfrm>
              <a:custGeom>
                <a:avLst/>
                <a:gdLst/>
                <a:ahLst/>
                <a:cxnLst/>
                <a:rect l="l" t="t" r="r" b="b"/>
                <a:pathLst>
                  <a:path w="1769" h="1021" extrusionOk="0">
                    <a:moveTo>
                      <a:pt x="0" y="1020"/>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2437321" y="3901232"/>
                <a:ext cx="188226" cy="108637"/>
              </a:xfrm>
              <a:custGeom>
                <a:avLst/>
                <a:gdLst/>
                <a:ahLst/>
                <a:cxnLst/>
                <a:rect l="l" t="t" r="r" b="b"/>
                <a:pathLst>
                  <a:path w="1769" h="1021" fill="none" extrusionOk="0">
                    <a:moveTo>
                      <a:pt x="0" y="1020"/>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2466475" y="3917938"/>
                <a:ext cx="188226" cy="108850"/>
              </a:xfrm>
              <a:custGeom>
                <a:avLst/>
                <a:gdLst/>
                <a:ahLst/>
                <a:cxnLst/>
                <a:rect l="l" t="t" r="r" b="b"/>
                <a:pathLst>
                  <a:path w="1769" h="1023"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2466475" y="3917938"/>
                <a:ext cx="188226" cy="108850"/>
              </a:xfrm>
              <a:custGeom>
                <a:avLst/>
                <a:gdLst/>
                <a:ahLst/>
                <a:cxnLst/>
                <a:rect l="l" t="t" r="r" b="b"/>
                <a:pathLst>
                  <a:path w="1769" h="1023"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2495523" y="3934856"/>
                <a:ext cx="188226" cy="108743"/>
              </a:xfrm>
              <a:custGeom>
                <a:avLst/>
                <a:gdLst/>
                <a:ahLst/>
                <a:cxnLst/>
                <a:rect l="l" t="t" r="r" b="b"/>
                <a:pathLst>
                  <a:path w="1769" h="1022" extrusionOk="0">
                    <a:moveTo>
                      <a:pt x="0" y="1022"/>
                    </a:moveTo>
                    <a:lnTo>
                      <a:pt x="17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2495523" y="3934856"/>
                <a:ext cx="188226" cy="108743"/>
              </a:xfrm>
              <a:custGeom>
                <a:avLst/>
                <a:gdLst/>
                <a:ahLst/>
                <a:cxnLst/>
                <a:rect l="l" t="t" r="r" b="b"/>
                <a:pathLst>
                  <a:path w="1769" h="1022" fill="none" extrusionOk="0">
                    <a:moveTo>
                      <a:pt x="0" y="1022"/>
                    </a:moveTo>
                    <a:lnTo>
                      <a:pt x="1768"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2524465" y="3951774"/>
                <a:ext cx="188226" cy="108531"/>
              </a:xfrm>
              <a:custGeom>
                <a:avLst/>
                <a:gdLst/>
                <a:ahLst/>
                <a:cxnLst/>
                <a:rect l="l" t="t" r="r" b="b"/>
                <a:pathLst>
                  <a:path w="1769" h="1020" extrusionOk="0">
                    <a:moveTo>
                      <a:pt x="1"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2524465" y="3951774"/>
                <a:ext cx="188226" cy="108531"/>
              </a:xfrm>
              <a:custGeom>
                <a:avLst/>
                <a:gdLst/>
                <a:ahLst/>
                <a:cxnLst/>
                <a:rect l="l" t="t" r="r" b="b"/>
                <a:pathLst>
                  <a:path w="1769" h="1020" fill="none" extrusionOk="0">
                    <a:moveTo>
                      <a:pt x="1"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2553619" y="3968479"/>
                <a:ext cx="188332" cy="108743"/>
              </a:xfrm>
              <a:custGeom>
                <a:avLst/>
                <a:gdLst/>
                <a:ahLst/>
                <a:cxnLst/>
                <a:rect l="l" t="t" r="r" b="b"/>
                <a:pathLst>
                  <a:path w="1770" h="1022" extrusionOk="0">
                    <a:moveTo>
                      <a:pt x="1" y="1021"/>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2553619" y="3968479"/>
                <a:ext cx="188332" cy="108743"/>
              </a:xfrm>
              <a:custGeom>
                <a:avLst/>
                <a:gdLst/>
                <a:ahLst/>
                <a:cxnLst/>
                <a:rect l="l" t="t" r="r" b="b"/>
                <a:pathLst>
                  <a:path w="1770" h="1022" fill="none" extrusionOk="0">
                    <a:moveTo>
                      <a:pt x="1" y="1021"/>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2582668" y="3985291"/>
                <a:ext cx="188226" cy="108850"/>
              </a:xfrm>
              <a:custGeom>
                <a:avLst/>
                <a:gdLst/>
                <a:ahLst/>
                <a:cxnLst/>
                <a:rect l="l" t="t" r="r" b="b"/>
                <a:pathLst>
                  <a:path w="1769" h="1023"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2582668" y="3985291"/>
                <a:ext cx="188226" cy="108850"/>
              </a:xfrm>
              <a:custGeom>
                <a:avLst/>
                <a:gdLst/>
                <a:ahLst/>
                <a:cxnLst/>
                <a:rect l="l" t="t" r="r" b="b"/>
                <a:pathLst>
                  <a:path w="1769" h="1023"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2611716" y="4002209"/>
                <a:ext cx="188226" cy="109382"/>
              </a:xfrm>
              <a:custGeom>
                <a:avLst/>
                <a:gdLst/>
                <a:ahLst/>
                <a:cxnLst/>
                <a:rect l="l" t="t" r="r" b="b"/>
                <a:pathLst>
                  <a:path w="1769" h="1028" extrusionOk="0">
                    <a:moveTo>
                      <a:pt x="0" y="1027"/>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2611716" y="4002209"/>
                <a:ext cx="188226" cy="109382"/>
              </a:xfrm>
              <a:custGeom>
                <a:avLst/>
                <a:gdLst/>
                <a:ahLst/>
                <a:cxnLst/>
                <a:rect l="l" t="t" r="r" b="b"/>
                <a:pathLst>
                  <a:path w="1769" h="1028" fill="none" extrusionOk="0">
                    <a:moveTo>
                      <a:pt x="0" y="1027"/>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2640870" y="4018914"/>
                <a:ext cx="188226" cy="109488"/>
              </a:xfrm>
              <a:custGeom>
                <a:avLst/>
                <a:gdLst/>
                <a:ahLst/>
                <a:cxnLst/>
                <a:rect l="l" t="t" r="r" b="b"/>
                <a:pathLst>
                  <a:path w="1769" h="1029" extrusionOk="0">
                    <a:moveTo>
                      <a:pt x="0" y="1029"/>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2640870" y="4018914"/>
                <a:ext cx="188226" cy="109488"/>
              </a:xfrm>
              <a:custGeom>
                <a:avLst/>
                <a:gdLst/>
                <a:ahLst/>
                <a:cxnLst/>
                <a:rect l="l" t="t" r="r" b="b"/>
                <a:pathLst>
                  <a:path w="1769" h="1029" fill="none" extrusionOk="0">
                    <a:moveTo>
                      <a:pt x="0" y="1029"/>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2231537" y="3884633"/>
                <a:ext cx="677039" cy="390178"/>
              </a:xfrm>
              <a:custGeom>
                <a:avLst/>
                <a:gdLst/>
                <a:ahLst/>
                <a:cxnLst/>
                <a:rect l="l" t="t" r="r" b="b"/>
                <a:pathLst>
                  <a:path w="6363" h="3667" extrusionOk="0">
                    <a:moveTo>
                      <a:pt x="2592" y="0"/>
                    </a:moveTo>
                    <a:cubicBezTo>
                      <a:pt x="2549" y="0"/>
                      <a:pt x="2506" y="9"/>
                      <a:pt x="2474" y="27"/>
                    </a:cubicBezTo>
                    <a:lnTo>
                      <a:pt x="878" y="954"/>
                    </a:lnTo>
                    <a:lnTo>
                      <a:pt x="66" y="1428"/>
                    </a:lnTo>
                    <a:cubicBezTo>
                      <a:pt x="0" y="1464"/>
                      <a:pt x="0" y="1528"/>
                      <a:pt x="66" y="1564"/>
                    </a:cubicBezTo>
                    <a:lnTo>
                      <a:pt x="325" y="1716"/>
                    </a:lnTo>
                    <a:lnTo>
                      <a:pt x="461" y="1637"/>
                    </a:lnTo>
                    <a:cubicBezTo>
                      <a:pt x="432" y="1594"/>
                      <a:pt x="440" y="1544"/>
                      <a:pt x="497" y="1508"/>
                    </a:cubicBezTo>
                    <a:cubicBezTo>
                      <a:pt x="537" y="1486"/>
                      <a:pt x="585" y="1475"/>
                      <a:pt x="633" y="1475"/>
                    </a:cubicBezTo>
                    <a:cubicBezTo>
                      <a:pt x="682" y="1475"/>
                      <a:pt x="730" y="1486"/>
                      <a:pt x="770" y="1508"/>
                    </a:cubicBezTo>
                    <a:cubicBezTo>
                      <a:pt x="842" y="1551"/>
                      <a:pt x="842" y="1623"/>
                      <a:pt x="770" y="1666"/>
                    </a:cubicBezTo>
                    <a:cubicBezTo>
                      <a:pt x="734" y="1688"/>
                      <a:pt x="687" y="1699"/>
                      <a:pt x="639" y="1699"/>
                    </a:cubicBezTo>
                    <a:cubicBezTo>
                      <a:pt x="610" y="1699"/>
                      <a:pt x="581" y="1695"/>
                      <a:pt x="554" y="1687"/>
                    </a:cubicBezTo>
                    <a:lnTo>
                      <a:pt x="411" y="1766"/>
                    </a:lnTo>
                    <a:lnTo>
                      <a:pt x="922" y="2061"/>
                    </a:lnTo>
                    <a:lnTo>
                      <a:pt x="1058" y="1982"/>
                    </a:lnTo>
                    <a:cubicBezTo>
                      <a:pt x="1022" y="1939"/>
                      <a:pt x="1035" y="1889"/>
                      <a:pt x="1094" y="1853"/>
                    </a:cubicBezTo>
                    <a:cubicBezTo>
                      <a:pt x="1129" y="1831"/>
                      <a:pt x="1178" y="1820"/>
                      <a:pt x="1227" y="1820"/>
                    </a:cubicBezTo>
                    <a:cubicBezTo>
                      <a:pt x="1276" y="1820"/>
                      <a:pt x="1327" y="1831"/>
                      <a:pt x="1367" y="1853"/>
                    </a:cubicBezTo>
                    <a:cubicBezTo>
                      <a:pt x="1439" y="1896"/>
                      <a:pt x="1439" y="1968"/>
                      <a:pt x="1367" y="2011"/>
                    </a:cubicBezTo>
                    <a:cubicBezTo>
                      <a:pt x="1331" y="2033"/>
                      <a:pt x="1281" y="2044"/>
                      <a:pt x="1231" y="2044"/>
                    </a:cubicBezTo>
                    <a:cubicBezTo>
                      <a:pt x="1201" y="2044"/>
                      <a:pt x="1171" y="2040"/>
                      <a:pt x="1144" y="2032"/>
                    </a:cubicBezTo>
                    <a:lnTo>
                      <a:pt x="1008" y="2111"/>
                    </a:lnTo>
                    <a:lnTo>
                      <a:pt x="1518" y="2406"/>
                    </a:lnTo>
                    <a:lnTo>
                      <a:pt x="1655" y="2327"/>
                    </a:lnTo>
                    <a:cubicBezTo>
                      <a:pt x="1618" y="2284"/>
                      <a:pt x="1632" y="2234"/>
                      <a:pt x="1691" y="2198"/>
                    </a:cubicBezTo>
                    <a:cubicBezTo>
                      <a:pt x="1726" y="2176"/>
                      <a:pt x="1775" y="2165"/>
                      <a:pt x="1823" y="2165"/>
                    </a:cubicBezTo>
                    <a:cubicBezTo>
                      <a:pt x="1872" y="2165"/>
                      <a:pt x="1920" y="2176"/>
                      <a:pt x="1957" y="2198"/>
                    </a:cubicBezTo>
                    <a:cubicBezTo>
                      <a:pt x="2036" y="2241"/>
                      <a:pt x="2036" y="2313"/>
                      <a:pt x="1964" y="2356"/>
                    </a:cubicBezTo>
                    <a:cubicBezTo>
                      <a:pt x="1923" y="2377"/>
                      <a:pt x="1875" y="2386"/>
                      <a:pt x="1828" y="2386"/>
                    </a:cubicBezTo>
                    <a:cubicBezTo>
                      <a:pt x="1798" y="2386"/>
                      <a:pt x="1768" y="2382"/>
                      <a:pt x="1741" y="2377"/>
                    </a:cubicBezTo>
                    <a:lnTo>
                      <a:pt x="1605" y="2456"/>
                    </a:lnTo>
                    <a:lnTo>
                      <a:pt x="2114" y="2751"/>
                    </a:lnTo>
                    <a:lnTo>
                      <a:pt x="2252" y="2665"/>
                    </a:lnTo>
                    <a:cubicBezTo>
                      <a:pt x="2215" y="2629"/>
                      <a:pt x="2229" y="2579"/>
                      <a:pt x="2286" y="2543"/>
                    </a:cubicBezTo>
                    <a:cubicBezTo>
                      <a:pt x="2322" y="2521"/>
                      <a:pt x="2371" y="2510"/>
                      <a:pt x="2420" y="2510"/>
                    </a:cubicBezTo>
                    <a:cubicBezTo>
                      <a:pt x="2469" y="2510"/>
                      <a:pt x="2517" y="2521"/>
                      <a:pt x="2554" y="2543"/>
                    </a:cubicBezTo>
                    <a:cubicBezTo>
                      <a:pt x="2631" y="2586"/>
                      <a:pt x="2631" y="2658"/>
                      <a:pt x="2554" y="2701"/>
                    </a:cubicBezTo>
                    <a:cubicBezTo>
                      <a:pt x="2518" y="2718"/>
                      <a:pt x="2472" y="2727"/>
                      <a:pt x="2426" y="2727"/>
                    </a:cubicBezTo>
                    <a:cubicBezTo>
                      <a:pt x="2396" y="2727"/>
                      <a:pt x="2366" y="2723"/>
                      <a:pt x="2338" y="2715"/>
                    </a:cubicBezTo>
                    <a:lnTo>
                      <a:pt x="2200" y="2801"/>
                    </a:lnTo>
                    <a:lnTo>
                      <a:pt x="2704" y="3089"/>
                    </a:lnTo>
                    <a:lnTo>
                      <a:pt x="2847" y="3010"/>
                    </a:lnTo>
                    <a:cubicBezTo>
                      <a:pt x="2812" y="2967"/>
                      <a:pt x="2819" y="2917"/>
                      <a:pt x="2883" y="2888"/>
                    </a:cubicBezTo>
                    <a:cubicBezTo>
                      <a:pt x="2919" y="2866"/>
                      <a:pt x="2968" y="2855"/>
                      <a:pt x="3016" y="2855"/>
                    </a:cubicBezTo>
                    <a:cubicBezTo>
                      <a:pt x="3065" y="2855"/>
                      <a:pt x="3113" y="2866"/>
                      <a:pt x="3149" y="2888"/>
                    </a:cubicBezTo>
                    <a:cubicBezTo>
                      <a:pt x="3228" y="2931"/>
                      <a:pt x="3228" y="2995"/>
                      <a:pt x="3149" y="3038"/>
                    </a:cubicBezTo>
                    <a:cubicBezTo>
                      <a:pt x="3113" y="3060"/>
                      <a:pt x="3065" y="3072"/>
                      <a:pt x="3017" y="3072"/>
                    </a:cubicBezTo>
                    <a:cubicBezTo>
                      <a:pt x="2989" y="3072"/>
                      <a:pt x="2960" y="3068"/>
                      <a:pt x="2933" y="3060"/>
                    </a:cubicBezTo>
                    <a:lnTo>
                      <a:pt x="2797" y="3139"/>
                    </a:lnTo>
                    <a:lnTo>
                      <a:pt x="3300" y="3434"/>
                    </a:lnTo>
                    <a:lnTo>
                      <a:pt x="3437" y="3355"/>
                    </a:lnTo>
                    <a:cubicBezTo>
                      <a:pt x="3407" y="3312"/>
                      <a:pt x="3416" y="3262"/>
                      <a:pt x="3473" y="3226"/>
                    </a:cubicBezTo>
                    <a:cubicBezTo>
                      <a:pt x="3513" y="3204"/>
                      <a:pt x="3563" y="3193"/>
                      <a:pt x="3613" y="3193"/>
                    </a:cubicBezTo>
                    <a:cubicBezTo>
                      <a:pt x="3662" y="3193"/>
                      <a:pt x="3710" y="3204"/>
                      <a:pt x="3746" y="3226"/>
                    </a:cubicBezTo>
                    <a:cubicBezTo>
                      <a:pt x="3818" y="3269"/>
                      <a:pt x="3818" y="3340"/>
                      <a:pt x="3746" y="3383"/>
                    </a:cubicBezTo>
                    <a:cubicBezTo>
                      <a:pt x="3710" y="3406"/>
                      <a:pt x="3662" y="3417"/>
                      <a:pt x="3614" y="3417"/>
                    </a:cubicBezTo>
                    <a:cubicBezTo>
                      <a:pt x="3586" y="3417"/>
                      <a:pt x="3557" y="3413"/>
                      <a:pt x="3530" y="3405"/>
                    </a:cubicBezTo>
                    <a:lnTo>
                      <a:pt x="3394" y="3484"/>
                    </a:lnTo>
                    <a:lnTo>
                      <a:pt x="3652" y="3635"/>
                    </a:lnTo>
                    <a:cubicBezTo>
                      <a:pt x="3685" y="3656"/>
                      <a:pt x="3727" y="3667"/>
                      <a:pt x="3768" y="3667"/>
                    </a:cubicBezTo>
                    <a:cubicBezTo>
                      <a:pt x="3809" y="3667"/>
                      <a:pt x="3850" y="3656"/>
                      <a:pt x="3882" y="3635"/>
                    </a:cubicBezTo>
                    <a:lnTo>
                      <a:pt x="6297" y="2234"/>
                    </a:lnTo>
                    <a:cubicBezTo>
                      <a:pt x="6363" y="2198"/>
                      <a:pt x="6363" y="2141"/>
                      <a:pt x="6297" y="2098"/>
                    </a:cubicBezTo>
                    <a:lnTo>
                      <a:pt x="5636" y="1716"/>
                    </a:lnTo>
                    <a:lnTo>
                      <a:pt x="5234" y="1485"/>
                    </a:lnTo>
                    <a:lnTo>
                      <a:pt x="4960" y="1328"/>
                    </a:lnTo>
                    <a:lnTo>
                      <a:pt x="4687" y="1169"/>
                    </a:lnTo>
                    <a:lnTo>
                      <a:pt x="4415" y="1011"/>
                    </a:lnTo>
                    <a:lnTo>
                      <a:pt x="4141" y="854"/>
                    </a:lnTo>
                    <a:lnTo>
                      <a:pt x="3868" y="695"/>
                    </a:lnTo>
                    <a:lnTo>
                      <a:pt x="3595" y="536"/>
                    </a:lnTo>
                    <a:lnTo>
                      <a:pt x="3321" y="379"/>
                    </a:lnTo>
                    <a:lnTo>
                      <a:pt x="3042" y="221"/>
                    </a:lnTo>
                    <a:lnTo>
                      <a:pt x="2769" y="62"/>
                    </a:lnTo>
                    <a:lnTo>
                      <a:pt x="2710" y="27"/>
                    </a:lnTo>
                    <a:cubicBezTo>
                      <a:pt x="2679" y="9"/>
                      <a:pt x="2635" y="0"/>
                      <a:pt x="259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2337089" y="3920385"/>
                <a:ext cx="188226" cy="108531"/>
              </a:xfrm>
              <a:custGeom>
                <a:avLst/>
                <a:gdLst/>
                <a:ahLst/>
                <a:cxnLst/>
                <a:rect l="l" t="t" r="r" b="b"/>
                <a:pathLst>
                  <a:path w="1769" h="1020" extrusionOk="0">
                    <a:moveTo>
                      <a:pt x="0"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2337089" y="3920385"/>
                <a:ext cx="188226" cy="108531"/>
              </a:xfrm>
              <a:custGeom>
                <a:avLst/>
                <a:gdLst/>
                <a:ahLst/>
                <a:cxnLst/>
                <a:rect l="l" t="t" r="r" b="b"/>
                <a:pathLst>
                  <a:path w="1769" h="1020" fill="none" extrusionOk="0">
                    <a:moveTo>
                      <a:pt x="0"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2366243" y="3937090"/>
                <a:ext cx="188226" cy="108743"/>
              </a:xfrm>
              <a:custGeom>
                <a:avLst/>
                <a:gdLst/>
                <a:ahLst/>
                <a:cxnLst/>
                <a:rect l="l" t="t" r="r" b="b"/>
                <a:pathLst>
                  <a:path w="1769" h="1022" extrusionOk="0">
                    <a:moveTo>
                      <a:pt x="1" y="1021"/>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2366243" y="3937090"/>
                <a:ext cx="188226" cy="108743"/>
              </a:xfrm>
              <a:custGeom>
                <a:avLst/>
                <a:gdLst/>
                <a:ahLst/>
                <a:cxnLst/>
                <a:rect l="l" t="t" r="r" b="b"/>
                <a:pathLst>
                  <a:path w="1769" h="1022" fill="none" extrusionOk="0">
                    <a:moveTo>
                      <a:pt x="1" y="1021"/>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2395291" y="3953902"/>
                <a:ext cx="188226" cy="108850"/>
              </a:xfrm>
              <a:custGeom>
                <a:avLst/>
                <a:gdLst/>
                <a:ahLst/>
                <a:cxnLst/>
                <a:rect l="l" t="t" r="r" b="b"/>
                <a:pathLst>
                  <a:path w="1769" h="1023" extrusionOk="0">
                    <a:moveTo>
                      <a:pt x="0" y="1022"/>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2395291" y="3953902"/>
                <a:ext cx="188226" cy="108850"/>
              </a:xfrm>
              <a:custGeom>
                <a:avLst/>
                <a:gdLst/>
                <a:ahLst/>
                <a:cxnLst/>
                <a:rect l="l" t="t" r="r" b="b"/>
                <a:pathLst>
                  <a:path w="1769" h="1023" fill="none" extrusionOk="0">
                    <a:moveTo>
                      <a:pt x="0" y="1022"/>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2424233" y="3970820"/>
                <a:ext cx="188226" cy="109488"/>
              </a:xfrm>
              <a:custGeom>
                <a:avLst/>
                <a:gdLst/>
                <a:ahLst/>
                <a:cxnLst/>
                <a:rect l="l" t="t" r="r" b="b"/>
                <a:pathLst>
                  <a:path w="1769" h="1029" extrusionOk="0">
                    <a:moveTo>
                      <a:pt x="1" y="1029"/>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2424233" y="3970820"/>
                <a:ext cx="188226" cy="109488"/>
              </a:xfrm>
              <a:custGeom>
                <a:avLst/>
                <a:gdLst/>
                <a:ahLst/>
                <a:cxnLst/>
                <a:rect l="l" t="t" r="r" b="b"/>
                <a:pathLst>
                  <a:path w="1769" h="1029" fill="none" extrusionOk="0">
                    <a:moveTo>
                      <a:pt x="1" y="1029"/>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2484777" y="3987525"/>
                <a:ext cx="156944" cy="91187"/>
              </a:xfrm>
              <a:custGeom>
                <a:avLst/>
                <a:gdLst/>
                <a:ahLst/>
                <a:cxnLst/>
                <a:rect l="l" t="t" r="r" b="b"/>
                <a:pathLst>
                  <a:path w="1475" h="857" extrusionOk="0">
                    <a:moveTo>
                      <a:pt x="1474" y="1"/>
                    </a:moveTo>
                    <a:lnTo>
                      <a:pt x="1" y="856"/>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2484777" y="3987525"/>
                <a:ext cx="156944" cy="91187"/>
              </a:xfrm>
              <a:custGeom>
                <a:avLst/>
                <a:gdLst/>
                <a:ahLst/>
                <a:cxnLst/>
                <a:rect l="l" t="t" r="r" b="b"/>
                <a:pathLst>
                  <a:path w="1475" h="857" fill="none" extrusionOk="0">
                    <a:moveTo>
                      <a:pt x="1474" y="1"/>
                    </a:moveTo>
                    <a:lnTo>
                      <a:pt x="1" y="85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2453388" y="4078607"/>
                <a:ext cx="31495" cy="18408"/>
              </a:xfrm>
              <a:custGeom>
                <a:avLst/>
                <a:gdLst/>
                <a:ahLst/>
                <a:cxnLst/>
                <a:rect l="l" t="t" r="r" b="b"/>
                <a:pathLst>
                  <a:path w="296" h="173" extrusionOk="0">
                    <a:moveTo>
                      <a:pt x="296" y="0"/>
                    </a:moveTo>
                    <a:lnTo>
                      <a:pt x="1" y="173"/>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2453388" y="4078607"/>
                <a:ext cx="31495" cy="18408"/>
              </a:xfrm>
              <a:custGeom>
                <a:avLst/>
                <a:gdLst/>
                <a:ahLst/>
                <a:cxnLst/>
                <a:rect l="l" t="t" r="r" b="b"/>
                <a:pathLst>
                  <a:path w="296" h="173" fill="none" extrusionOk="0">
                    <a:moveTo>
                      <a:pt x="296" y="0"/>
                    </a:moveTo>
                    <a:lnTo>
                      <a:pt x="1" y="1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2482436" y="4004443"/>
                <a:ext cx="188226" cy="109488"/>
              </a:xfrm>
              <a:custGeom>
                <a:avLst/>
                <a:gdLst/>
                <a:ahLst/>
                <a:cxnLst/>
                <a:rect l="l" t="t" r="r" b="b"/>
                <a:pathLst>
                  <a:path w="1769" h="1029" extrusionOk="0">
                    <a:moveTo>
                      <a:pt x="1" y="1028"/>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2482436" y="4004443"/>
                <a:ext cx="188226" cy="109488"/>
              </a:xfrm>
              <a:custGeom>
                <a:avLst/>
                <a:gdLst/>
                <a:ahLst/>
                <a:cxnLst/>
                <a:rect l="l" t="t" r="r" b="b"/>
                <a:pathLst>
                  <a:path w="1769" h="1029" fill="none" extrusionOk="0">
                    <a:moveTo>
                      <a:pt x="1" y="1028"/>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2511484" y="4022000"/>
                <a:ext cx="188226" cy="108850"/>
              </a:xfrm>
              <a:custGeom>
                <a:avLst/>
                <a:gdLst/>
                <a:ahLst/>
                <a:cxnLst/>
                <a:rect l="l" t="t" r="r" b="b"/>
                <a:pathLst>
                  <a:path w="1769" h="1023" extrusionOk="0">
                    <a:moveTo>
                      <a:pt x="0" y="1022"/>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2511484" y="4022000"/>
                <a:ext cx="188226" cy="108850"/>
              </a:xfrm>
              <a:custGeom>
                <a:avLst/>
                <a:gdLst/>
                <a:ahLst/>
                <a:cxnLst/>
                <a:rect l="l" t="t" r="r" b="b"/>
                <a:pathLst>
                  <a:path w="1769" h="1023" fill="none" extrusionOk="0">
                    <a:moveTo>
                      <a:pt x="0" y="1022"/>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2540638" y="4038918"/>
                <a:ext cx="188226" cy="108637"/>
              </a:xfrm>
              <a:custGeom>
                <a:avLst/>
                <a:gdLst/>
                <a:ahLst/>
                <a:cxnLst/>
                <a:rect l="l" t="t" r="r" b="b"/>
                <a:pathLst>
                  <a:path w="1769" h="1021" extrusionOk="0">
                    <a:moveTo>
                      <a:pt x="0" y="1020"/>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2540638" y="4038918"/>
                <a:ext cx="188226" cy="108637"/>
              </a:xfrm>
              <a:custGeom>
                <a:avLst/>
                <a:gdLst/>
                <a:ahLst/>
                <a:cxnLst/>
                <a:rect l="l" t="t" r="r" b="b"/>
                <a:pathLst>
                  <a:path w="1769" h="1021" fill="none" extrusionOk="0">
                    <a:moveTo>
                      <a:pt x="0" y="1020"/>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2569580" y="4055623"/>
                <a:ext cx="188332" cy="108743"/>
              </a:xfrm>
              <a:custGeom>
                <a:avLst/>
                <a:gdLst/>
                <a:ahLst/>
                <a:cxnLst/>
                <a:rect l="l" t="t" r="r" b="b"/>
                <a:pathLst>
                  <a:path w="1770" h="1022" extrusionOk="0">
                    <a:moveTo>
                      <a:pt x="1"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2569580" y="4055623"/>
                <a:ext cx="188332" cy="108743"/>
              </a:xfrm>
              <a:custGeom>
                <a:avLst/>
                <a:gdLst/>
                <a:ahLst/>
                <a:cxnLst/>
                <a:rect l="l" t="t" r="r" b="b"/>
                <a:pathLst>
                  <a:path w="1770" h="1022" fill="none" extrusionOk="0">
                    <a:moveTo>
                      <a:pt x="1"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2598628" y="4072542"/>
                <a:ext cx="188226" cy="108743"/>
              </a:xfrm>
              <a:custGeom>
                <a:avLst/>
                <a:gdLst/>
                <a:ahLst/>
                <a:cxnLst/>
                <a:rect l="l" t="t" r="r" b="b"/>
                <a:pathLst>
                  <a:path w="1769" h="1022" extrusionOk="0">
                    <a:moveTo>
                      <a:pt x="1" y="1022"/>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2598628" y="4072542"/>
                <a:ext cx="188226" cy="108743"/>
              </a:xfrm>
              <a:custGeom>
                <a:avLst/>
                <a:gdLst/>
                <a:ahLst/>
                <a:cxnLst/>
                <a:rect l="l" t="t" r="r" b="b"/>
                <a:pathLst>
                  <a:path w="1769" h="1022" fill="none" extrusionOk="0">
                    <a:moveTo>
                      <a:pt x="1" y="1022"/>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2627783" y="4089460"/>
                <a:ext cx="188332" cy="108531"/>
              </a:xfrm>
              <a:custGeom>
                <a:avLst/>
                <a:gdLst/>
                <a:ahLst/>
                <a:cxnLst/>
                <a:rect l="l" t="t" r="r" b="b"/>
                <a:pathLst>
                  <a:path w="1770" h="1020" extrusionOk="0">
                    <a:moveTo>
                      <a:pt x="1"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2627783" y="4089460"/>
                <a:ext cx="188332" cy="108531"/>
              </a:xfrm>
              <a:custGeom>
                <a:avLst/>
                <a:gdLst/>
                <a:ahLst/>
                <a:cxnLst/>
                <a:rect l="l" t="t" r="r" b="b"/>
                <a:pathLst>
                  <a:path w="1770" h="1020" fill="none" extrusionOk="0">
                    <a:moveTo>
                      <a:pt x="1"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2656831" y="4106059"/>
                <a:ext cx="188226" cy="108850"/>
              </a:xfrm>
              <a:custGeom>
                <a:avLst/>
                <a:gdLst/>
                <a:ahLst/>
                <a:cxnLst/>
                <a:rect l="l" t="t" r="r" b="b"/>
                <a:pathLst>
                  <a:path w="1769" h="1023"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2656831" y="4106059"/>
                <a:ext cx="188226" cy="108850"/>
              </a:xfrm>
              <a:custGeom>
                <a:avLst/>
                <a:gdLst/>
                <a:ahLst/>
                <a:cxnLst/>
                <a:rect l="l" t="t" r="r" b="b"/>
                <a:pathLst>
                  <a:path w="1769" h="1023"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2653000" y="3759078"/>
                <a:ext cx="677784" cy="389859"/>
              </a:xfrm>
              <a:custGeom>
                <a:avLst/>
                <a:gdLst/>
                <a:ahLst/>
                <a:cxnLst/>
                <a:rect l="l" t="t" r="r" b="b"/>
                <a:pathLst>
                  <a:path w="6370" h="3664" extrusionOk="0">
                    <a:moveTo>
                      <a:pt x="2596" y="0"/>
                    </a:moveTo>
                    <a:cubicBezTo>
                      <a:pt x="2554" y="0"/>
                      <a:pt x="2513" y="9"/>
                      <a:pt x="2481" y="27"/>
                    </a:cubicBezTo>
                    <a:lnTo>
                      <a:pt x="540" y="1156"/>
                    </a:lnTo>
                    <a:lnTo>
                      <a:pt x="318" y="1285"/>
                    </a:lnTo>
                    <a:cubicBezTo>
                      <a:pt x="302" y="1301"/>
                      <a:pt x="295" y="1307"/>
                      <a:pt x="281" y="1314"/>
                    </a:cubicBezTo>
                    <a:cubicBezTo>
                      <a:pt x="266" y="1321"/>
                      <a:pt x="259" y="1328"/>
                      <a:pt x="238" y="1328"/>
                    </a:cubicBezTo>
                    <a:lnTo>
                      <a:pt x="66" y="1430"/>
                    </a:lnTo>
                    <a:cubicBezTo>
                      <a:pt x="0" y="1466"/>
                      <a:pt x="0" y="1530"/>
                      <a:pt x="66" y="1566"/>
                    </a:cubicBezTo>
                    <a:lnTo>
                      <a:pt x="252" y="1673"/>
                    </a:lnTo>
                    <a:lnTo>
                      <a:pt x="331" y="1716"/>
                    </a:lnTo>
                    <a:lnTo>
                      <a:pt x="468" y="1639"/>
                    </a:lnTo>
                    <a:cubicBezTo>
                      <a:pt x="431" y="1596"/>
                      <a:pt x="447" y="1544"/>
                      <a:pt x="504" y="1509"/>
                    </a:cubicBezTo>
                    <a:cubicBezTo>
                      <a:pt x="539" y="1491"/>
                      <a:pt x="584" y="1478"/>
                      <a:pt x="627" y="1478"/>
                    </a:cubicBezTo>
                    <a:cubicBezTo>
                      <a:pt x="636" y="1478"/>
                      <a:pt x="645" y="1479"/>
                      <a:pt x="654" y="1480"/>
                    </a:cubicBezTo>
                    <a:cubicBezTo>
                      <a:pt x="697" y="1480"/>
                      <a:pt x="740" y="1494"/>
                      <a:pt x="770" y="1509"/>
                    </a:cubicBezTo>
                    <a:cubicBezTo>
                      <a:pt x="849" y="1552"/>
                      <a:pt x="849" y="1623"/>
                      <a:pt x="777" y="1666"/>
                    </a:cubicBezTo>
                    <a:cubicBezTo>
                      <a:pt x="756" y="1673"/>
                      <a:pt x="740" y="1682"/>
                      <a:pt x="720" y="1689"/>
                    </a:cubicBezTo>
                    <a:cubicBezTo>
                      <a:pt x="695" y="1696"/>
                      <a:pt x="667" y="1699"/>
                      <a:pt x="639" y="1699"/>
                    </a:cubicBezTo>
                    <a:cubicBezTo>
                      <a:pt x="611" y="1699"/>
                      <a:pt x="582" y="1696"/>
                      <a:pt x="554" y="1689"/>
                    </a:cubicBezTo>
                    <a:lnTo>
                      <a:pt x="418" y="1768"/>
                    </a:lnTo>
                    <a:lnTo>
                      <a:pt x="525" y="1832"/>
                    </a:lnTo>
                    <a:lnTo>
                      <a:pt x="806" y="1991"/>
                    </a:lnTo>
                    <a:lnTo>
                      <a:pt x="928" y="2061"/>
                    </a:lnTo>
                    <a:lnTo>
                      <a:pt x="1065" y="1984"/>
                    </a:lnTo>
                    <a:cubicBezTo>
                      <a:pt x="1028" y="1941"/>
                      <a:pt x="1042" y="1889"/>
                      <a:pt x="1101" y="1854"/>
                    </a:cubicBezTo>
                    <a:cubicBezTo>
                      <a:pt x="1131" y="1836"/>
                      <a:pt x="1175" y="1823"/>
                      <a:pt x="1221" y="1823"/>
                    </a:cubicBezTo>
                    <a:cubicBezTo>
                      <a:pt x="1231" y="1823"/>
                      <a:pt x="1241" y="1824"/>
                      <a:pt x="1251" y="1825"/>
                    </a:cubicBezTo>
                    <a:cubicBezTo>
                      <a:pt x="1294" y="1825"/>
                      <a:pt x="1337" y="1832"/>
                      <a:pt x="1366" y="1854"/>
                    </a:cubicBezTo>
                    <a:cubicBezTo>
                      <a:pt x="1446" y="1897"/>
                      <a:pt x="1446" y="1968"/>
                      <a:pt x="1366" y="2011"/>
                    </a:cubicBezTo>
                    <a:cubicBezTo>
                      <a:pt x="1353" y="2018"/>
                      <a:pt x="1337" y="2027"/>
                      <a:pt x="1316" y="2034"/>
                    </a:cubicBezTo>
                    <a:cubicBezTo>
                      <a:pt x="1291" y="2041"/>
                      <a:pt x="1263" y="2044"/>
                      <a:pt x="1234" y="2044"/>
                    </a:cubicBezTo>
                    <a:cubicBezTo>
                      <a:pt x="1205" y="2044"/>
                      <a:pt x="1176" y="2041"/>
                      <a:pt x="1151" y="2034"/>
                    </a:cubicBezTo>
                    <a:lnTo>
                      <a:pt x="1015" y="2113"/>
                    </a:lnTo>
                    <a:lnTo>
                      <a:pt x="1078" y="2148"/>
                    </a:lnTo>
                    <a:lnTo>
                      <a:pt x="1353" y="2306"/>
                    </a:lnTo>
                    <a:lnTo>
                      <a:pt x="1517" y="2406"/>
                    </a:lnTo>
                    <a:lnTo>
                      <a:pt x="1661" y="2320"/>
                    </a:lnTo>
                    <a:cubicBezTo>
                      <a:pt x="1625" y="2286"/>
                      <a:pt x="1632" y="2234"/>
                      <a:pt x="1698" y="2199"/>
                    </a:cubicBezTo>
                    <a:cubicBezTo>
                      <a:pt x="1732" y="2177"/>
                      <a:pt x="1791" y="2163"/>
                      <a:pt x="1841" y="2163"/>
                    </a:cubicBezTo>
                    <a:cubicBezTo>
                      <a:pt x="1884" y="2170"/>
                      <a:pt x="1927" y="2177"/>
                      <a:pt x="1963" y="2199"/>
                    </a:cubicBezTo>
                    <a:cubicBezTo>
                      <a:pt x="2043" y="2242"/>
                      <a:pt x="2043" y="2313"/>
                      <a:pt x="1963" y="2356"/>
                    </a:cubicBezTo>
                    <a:cubicBezTo>
                      <a:pt x="1948" y="2363"/>
                      <a:pt x="1927" y="2372"/>
                      <a:pt x="1913" y="2379"/>
                    </a:cubicBezTo>
                    <a:cubicBezTo>
                      <a:pt x="1884" y="2386"/>
                      <a:pt x="1855" y="2389"/>
                      <a:pt x="1827" y="2389"/>
                    </a:cubicBezTo>
                    <a:cubicBezTo>
                      <a:pt x="1799" y="2389"/>
                      <a:pt x="1773" y="2386"/>
                      <a:pt x="1748" y="2379"/>
                    </a:cubicBezTo>
                    <a:lnTo>
                      <a:pt x="1611" y="2458"/>
                    </a:lnTo>
                    <a:lnTo>
                      <a:pt x="1625" y="2465"/>
                    </a:lnTo>
                    <a:lnTo>
                      <a:pt x="2020" y="2694"/>
                    </a:lnTo>
                    <a:lnTo>
                      <a:pt x="2113" y="2744"/>
                    </a:lnTo>
                    <a:lnTo>
                      <a:pt x="2250" y="2665"/>
                    </a:lnTo>
                    <a:cubicBezTo>
                      <a:pt x="2222" y="2631"/>
                      <a:pt x="2229" y="2579"/>
                      <a:pt x="2286" y="2544"/>
                    </a:cubicBezTo>
                    <a:cubicBezTo>
                      <a:pt x="2326" y="2523"/>
                      <a:pt x="2376" y="2512"/>
                      <a:pt x="2426" y="2512"/>
                    </a:cubicBezTo>
                    <a:cubicBezTo>
                      <a:pt x="2475" y="2512"/>
                      <a:pt x="2524" y="2523"/>
                      <a:pt x="2560" y="2544"/>
                    </a:cubicBezTo>
                    <a:cubicBezTo>
                      <a:pt x="2631" y="2587"/>
                      <a:pt x="2631" y="2651"/>
                      <a:pt x="2560" y="2701"/>
                    </a:cubicBezTo>
                    <a:cubicBezTo>
                      <a:pt x="2524" y="2719"/>
                      <a:pt x="2478" y="2729"/>
                      <a:pt x="2432" y="2729"/>
                    </a:cubicBezTo>
                    <a:cubicBezTo>
                      <a:pt x="2402" y="2729"/>
                      <a:pt x="2372" y="2725"/>
                      <a:pt x="2345" y="2717"/>
                    </a:cubicBezTo>
                    <a:lnTo>
                      <a:pt x="2207" y="2803"/>
                    </a:lnTo>
                    <a:lnTo>
                      <a:pt x="2710" y="3089"/>
                    </a:lnTo>
                    <a:lnTo>
                      <a:pt x="2847" y="3010"/>
                    </a:lnTo>
                    <a:cubicBezTo>
                      <a:pt x="2810" y="2967"/>
                      <a:pt x="2826" y="2917"/>
                      <a:pt x="2883" y="2889"/>
                    </a:cubicBezTo>
                    <a:cubicBezTo>
                      <a:pt x="2923" y="2868"/>
                      <a:pt x="2971" y="2857"/>
                      <a:pt x="3020" y="2857"/>
                    </a:cubicBezTo>
                    <a:cubicBezTo>
                      <a:pt x="3068" y="2857"/>
                      <a:pt x="3117" y="2868"/>
                      <a:pt x="3155" y="2889"/>
                    </a:cubicBezTo>
                    <a:cubicBezTo>
                      <a:pt x="3228" y="2932"/>
                      <a:pt x="3228" y="2996"/>
                      <a:pt x="3155" y="3039"/>
                    </a:cubicBezTo>
                    <a:cubicBezTo>
                      <a:pt x="3120" y="3062"/>
                      <a:pt x="3072" y="3073"/>
                      <a:pt x="3024" y="3073"/>
                    </a:cubicBezTo>
                    <a:cubicBezTo>
                      <a:pt x="2995" y="3073"/>
                      <a:pt x="2967" y="3070"/>
                      <a:pt x="2940" y="3062"/>
                    </a:cubicBezTo>
                    <a:lnTo>
                      <a:pt x="2797" y="3140"/>
                    </a:lnTo>
                    <a:lnTo>
                      <a:pt x="3307" y="3434"/>
                    </a:lnTo>
                    <a:lnTo>
                      <a:pt x="3444" y="3355"/>
                    </a:lnTo>
                    <a:cubicBezTo>
                      <a:pt x="3407" y="3312"/>
                      <a:pt x="3423" y="3262"/>
                      <a:pt x="3480" y="3226"/>
                    </a:cubicBezTo>
                    <a:cubicBezTo>
                      <a:pt x="3516" y="3204"/>
                      <a:pt x="3564" y="3193"/>
                      <a:pt x="3613" y="3193"/>
                    </a:cubicBezTo>
                    <a:cubicBezTo>
                      <a:pt x="3663" y="3193"/>
                      <a:pt x="3713" y="3204"/>
                      <a:pt x="3752" y="3226"/>
                    </a:cubicBezTo>
                    <a:cubicBezTo>
                      <a:pt x="3825" y="3269"/>
                      <a:pt x="3825" y="3341"/>
                      <a:pt x="3752" y="3384"/>
                    </a:cubicBezTo>
                    <a:cubicBezTo>
                      <a:pt x="3717" y="3407"/>
                      <a:pt x="3666" y="3418"/>
                      <a:pt x="3616" y="3418"/>
                    </a:cubicBezTo>
                    <a:cubicBezTo>
                      <a:pt x="3586" y="3418"/>
                      <a:pt x="3557" y="3415"/>
                      <a:pt x="3530" y="3407"/>
                    </a:cubicBezTo>
                    <a:lnTo>
                      <a:pt x="3394" y="3485"/>
                    </a:lnTo>
                    <a:lnTo>
                      <a:pt x="3659" y="3636"/>
                    </a:lnTo>
                    <a:cubicBezTo>
                      <a:pt x="3692" y="3654"/>
                      <a:pt x="3733" y="3664"/>
                      <a:pt x="3775" y="3664"/>
                    </a:cubicBezTo>
                    <a:cubicBezTo>
                      <a:pt x="3816" y="3664"/>
                      <a:pt x="3857" y="3654"/>
                      <a:pt x="3889" y="3636"/>
                    </a:cubicBezTo>
                    <a:lnTo>
                      <a:pt x="6304" y="2234"/>
                    </a:lnTo>
                    <a:cubicBezTo>
                      <a:pt x="6369" y="2199"/>
                      <a:pt x="6369" y="2141"/>
                      <a:pt x="6304" y="2098"/>
                    </a:cubicBezTo>
                    <a:lnTo>
                      <a:pt x="2710" y="27"/>
                    </a:lnTo>
                    <a:cubicBezTo>
                      <a:pt x="2678" y="9"/>
                      <a:pt x="2637" y="0"/>
                      <a:pt x="259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2678324" y="3895806"/>
                <a:ext cx="8512" cy="4682"/>
              </a:xfrm>
              <a:custGeom>
                <a:avLst/>
                <a:gdLst/>
                <a:ahLst/>
                <a:cxnLst/>
                <a:rect l="l" t="t" r="r" b="b"/>
                <a:pathLst>
                  <a:path w="80" h="44" extrusionOk="0">
                    <a:moveTo>
                      <a:pt x="80" y="0"/>
                    </a:moveTo>
                    <a:lnTo>
                      <a:pt x="0" y="43"/>
                    </a:lnTo>
                    <a:cubicBezTo>
                      <a:pt x="21" y="43"/>
                      <a:pt x="28" y="36"/>
                      <a:pt x="43" y="29"/>
                    </a:cubicBezTo>
                    <a:cubicBezTo>
                      <a:pt x="57" y="22"/>
                      <a:pt x="64" y="16"/>
                      <a:pt x="8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2759297" y="3794829"/>
                <a:ext cx="188226" cy="108743"/>
              </a:xfrm>
              <a:custGeom>
                <a:avLst/>
                <a:gdLst/>
                <a:ahLst/>
                <a:cxnLst/>
                <a:rect l="l" t="t" r="r" b="b"/>
                <a:pathLst>
                  <a:path w="1769" h="1022" extrusionOk="0">
                    <a:moveTo>
                      <a:pt x="0" y="1021"/>
                    </a:moveTo>
                    <a:lnTo>
                      <a:pt x="17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2759297" y="3794829"/>
                <a:ext cx="188226" cy="108743"/>
              </a:xfrm>
              <a:custGeom>
                <a:avLst/>
                <a:gdLst/>
                <a:ahLst/>
                <a:cxnLst/>
                <a:rect l="l" t="t" r="r" b="b"/>
                <a:pathLst>
                  <a:path w="1769" h="1022" fill="none" extrusionOk="0">
                    <a:moveTo>
                      <a:pt x="0" y="1021"/>
                    </a:moveTo>
                    <a:lnTo>
                      <a:pt x="1768"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2788452" y="3811641"/>
                <a:ext cx="188226" cy="108850"/>
              </a:xfrm>
              <a:custGeom>
                <a:avLst/>
                <a:gdLst/>
                <a:ahLst/>
                <a:cxnLst/>
                <a:rect l="l" t="t" r="r" b="b"/>
                <a:pathLst>
                  <a:path w="1769" h="1023"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2788452" y="3811641"/>
                <a:ext cx="188226" cy="108850"/>
              </a:xfrm>
              <a:custGeom>
                <a:avLst/>
                <a:gdLst/>
                <a:ahLst/>
                <a:cxnLst/>
                <a:rect l="l" t="t" r="r" b="b"/>
                <a:pathLst>
                  <a:path w="1769" h="1023"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2817393" y="3828559"/>
                <a:ext cx="188332" cy="108637"/>
              </a:xfrm>
              <a:custGeom>
                <a:avLst/>
                <a:gdLst/>
                <a:ahLst/>
                <a:cxnLst/>
                <a:rect l="l" t="t" r="r" b="b"/>
                <a:pathLst>
                  <a:path w="1770" h="1021" extrusionOk="0">
                    <a:moveTo>
                      <a:pt x="1" y="1020"/>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2817393" y="3828559"/>
                <a:ext cx="188332" cy="108637"/>
              </a:xfrm>
              <a:custGeom>
                <a:avLst/>
                <a:gdLst/>
                <a:ahLst/>
                <a:cxnLst/>
                <a:rect l="l" t="t" r="r" b="b"/>
                <a:pathLst>
                  <a:path w="1770" h="1021" fill="none" extrusionOk="0">
                    <a:moveTo>
                      <a:pt x="1" y="1020"/>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2846441" y="3845264"/>
                <a:ext cx="188226" cy="108743"/>
              </a:xfrm>
              <a:custGeom>
                <a:avLst/>
                <a:gdLst/>
                <a:ahLst/>
                <a:cxnLst/>
                <a:rect l="l" t="t" r="r" b="b"/>
                <a:pathLst>
                  <a:path w="1769" h="1022"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2846441" y="3845264"/>
                <a:ext cx="188226" cy="108743"/>
              </a:xfrm>
              <a:custGeom>
                <a:avLst/>
                <a:gdLst/>
                <a:ahLst/>
                <a:cxnLst/>
                <a:rect l="l" t="t" r="r" b="b"/>
                <a:pathLst>
                  <a:path w="1769" h="1022"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2875596" y="3862182"/>
                <a:ext cx="188226" cy="109488"/>
              </a:xfrm>
              <a:custGeom>
                <a:avLst/>
                <a:gdLst/>
                <a:ahLst/>
                <a:cxnLst/>
                <a:rect l="l" t="t" r="r" b="b"/>
                <a:pathLst>
                  <a:path w="1769" h="1029" extrusionOk="0">
                    <a:moveTo>
                      <a:pt x="1" y="1028"/>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2875596" y="3862182"/>
                <a:ext cx="188226" cy="109488"/>
              </a:xfrm>
              <a:custGeom>
                <a:avLst/>
                <a:gdLst/>
                <a:ahLst/>
                <a:cxnLst/>
                <a:rect l="l" t="t" r="r" b="b"/>
                <a:pathLst>
                  <a:path w="1769" h="1029" fill="none" extrusionOk="0">
                    <a:moveTo>
                      <a:pt x="1" y="1028"/>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2904644" y="3879100"/>
                <a:ext cx="188226" cy="109488"/>
              </a:xfrm>
              <a:custGeom>
                <a:avLst/>
                <a:gdLst/>
                <a:ahLst/>
                <a:cxnLst/>
                <a:rect l="l" t="t" r="r" b="b"/>
                <a:pathLst>
                  <a:path w="1769" h="1029" extrusionOk="0">
                    <a:moveTo>
                      <a:pt x="0" y="1028"/>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2904644" y="3879100"/>
                <a:ext cx="188226" cy="109488"/>
              </a:xfrm>
              <a:custGeom>
                <a:avLst/>
                <a:gdLst/>
                <a:ahLst/>
                <a:cxnLst/>
                <a:rect l="l" t="t" r="r" b="b"/>
                <a:pathLst>
                  <a:path w="1769" h="1029" fill="none" extrusionOk="0">
                    <a:moveTo>
                      <a:pt x="0" y="1028"/>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2933586" y="3895806"/>
                <a:ext cx="188332" cy="109488"/>
              </a:xfrm>
              <a:custGeom>
                <a:avLst/>
                <a:gdLst/>
                <a:ahLst/>
                <a:cxnLst/>
                <a:rect l="l" t="t" r="r" b="b"/>
                <a:pathLst>
                  <a:path w="1770" h="1029" extrusionOk="0">
                    <a:moveTo>
                      <a:pt x="1" y="1028"/>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2933586" y="3895806"/>
                <a:ext cx="188332" cy="109488"/>
              </a:xfrm>
              <a:custGeom>
                <a:avLst/>
                <a:gdLst/>
                <a:ahLst/>
                <a:cxnLst/>
                <a:rect l="l" t="t" r="r" b="b"/>
                <a:pathLst>
                  <a:path w="1770" h="1029" fill="none" extrusionOk="0">
                    <a:moveTo>
                      <a:pt x="1" y="1028"/>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2962847" y="3912617"/>
                <a:ext cx="188226" cy="109488"/>
              </a:xfrm>
              <a:custGeom>
                <a:avLst/>
                <a:gdLst/>
                <a:ahLst/>
                <a:cxnLst/>
                <a:rect l="l" t="t" r="r" b="b"/>
                <a:pathLst>
                  <a:path w="1769" h="1029" extrusionOk="0">
                    <a:moveTo>
                      <a:pt x="0" y="1029"/>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a:off x="2962847" y="3912617"/>
                <a:ext cx="188226" cy="109488"/>
              </a:xfrm>
              <a:custGeom>
                <a:avLst/>
                <a:gdLst/>
                <a:ahLst/>
                <a:cxnLst/>
                <a:rect l="l" t="t" r="r" b="b"/>
                <a:pathLst>
                  <a:path w="1769" h="1029" fill="none" extrusionOk="0">
                    <a:moveTo>
                      <a:pt x="0" y="1029"/>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2991788" y="3930280"/>
                <a:ext cx="188226" cy="108743"/>
              </a:xfrm>
              <a:custGeom>
                <a:avLst/>
                <a:gdLst/>
                <a:ahLst/>
                <a:cxnLst/>
                <a:rect l="l" t="t" r="r" b="b"/>
                <a:pathLst>
                  <a:path w="1769" h="1022" extrusionOk="0">
                    <a:moveTo>
                      <a:pt x="1" y="1022"/>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2991788" y="3930280"/>
                <a:ext cx="188226" cy="108743"/>
              </a:xfrm>
              <a:custGeom>
                <a:avLst/>
                <a:gdLst/>
                <a:ahLst/>
                <a:cxnLst/>
                <a:rect l="l" t="t" r="r" b="b"/>
                <a:pathLst>
                  <a:path w="1769" h="1022" fill="none" extrusionOk="0">
                    <a:moveTo>
                      <a:pt x="1" y="1022"/>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3020836" y="3947199"/>
                <a:ext cx="188226" cy="108531"/>
              </a:xfrm>
              <a:custGeom>
                <a:avLst/>
                <a:gdLst/>
                <a:ahLst/>
                <a:cxnLst/>
                <a:rect l="l" t="t" r="r" b="b"/>
                <a:pathLst>
                  <a:path w="1769" h="1020" extrusionOk="0">
                    <a:moveTo>
                      <a:pt x="0"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3020836" y="3947199"/>
                <a:ext cx="188226" cy="108531"/>
              </a:xfrm>
              <a:custGeom>
                <a:avLst/>
                <a:gdLst/>
                <a:ahLst/>
                <a:cxnLst/>
                <a:rect l="l" t="t" r="r" b="b"/>
                <a:pathLst>
                  <a:path w="1769" h="1020" fill="none" extrusionOk="0">
                    <a:moveTo>
                      <a:pt x="0"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3049991" y="3963904"/>
                <a:ext cx="188226" cy="108743"/>
              </a:xfrm>
              <a:custGeom>
                <a:avLst/>
                <a:gdLst/>
                <a:ahLst/>
                <a:cxnLst/>
                <a:rect l="l" t="t" r="r" b="b"/>
                <a:pathLst>
                  <a:path w="1769" h="1022" extrusionOk="0">
                    <a:moveTo>
                      <a:pt x="1" y="1021"/>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3049991" y="3963904"/>
                <a:ext cx="188226" cy="108743"/>
              </a:xfrm>
              <a:custGeom>
                <a:avLst/>
                <a:gdLst/>
                <a:ahLst/>
                <a:cxnLst/>
                <a:rect l="l" t="t" r="r" b="b"/>
                <a:pathLst>
                  <a:path w="1769" h="1022" fill="none" extrusionOk="0">
                    <a:moveTo>
                      <a:pt x="1" y="1021"/>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3078294" y="3980716"/>
                <a:ext cx="188971" cy="108743"/>
              </a:xfrm>
              <a:custGeom>
                <a:avLst/>
                <a:gdLst/>
                <a:ahLst/>
                <a:cxnLst/>
                <a:rect l="l" t="t" r="r" b="b"/>
                <a:pathLst>
                  <a:path w="1776" h="1022" extrusionOk="0">
                    <a:moveTo>
                      <a:pt x="0" y="1022"/>
                    </a:moveTo>
                    <a:lnTo>
                      <a:pt x="177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3078294" y="3980716"/>
                <a:ext cx="188971" cy="108743"/>
              </a:xfrm>
              <a:custGeom>
                <a:avLst/>
                <a:gdLst/>
                <a:ahLst/>
                <a:cxnLst/>
                <a:rect l="l" t="t" r="r" b="b"/>
                <a:pathLst>
                  <a:path w="1776" h="1022" fill="none" extrusionOk="0">
                    <a:moveTo>
                      <a:pt x="0" y="1022"/>
                    </a:moveTo>
                    <a:lnTo>
                      <a:pt x="1775"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2142903" y="2496177"/>
                <a:ext cx="3192" cy="958"/>
              </a:xfrm>
              <a:custGeom>
                <a:avLst/>
                <a:gdLst/>
                <a:ahLst/>
                <a:cxnLst/>
                <a:rect l="l" t="t" r="r" b="b"/>
                <a:pathLst>
                  <a:path w="30" h="9" extrusionOk="0">
                    <a:moveTo>
                      <a:pt x="0" y="0"/>
                    </a:moveTo>
                    <a:cubicBezTo>
                      <a:pt x="7" y="0"/>
                      <a:pt x="23" y="0"/>
                      <a:pt x="29" y="9"/>
                    </a:cubicBezTo>
                    <a:lnTo>
                      <a:pt x="23" y="0"/>
                    </a:ln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1442237" y="3676402"/>
                <a:ext cx="1702" cy="4682"/>
              </a:xfrm>
              <a:custGeom>
                <a:avLst/>
                <a:gdLst/>
                <a:ahLst/>
                <a:cxnLst/>
                <a:rect l="l" t="t" r="r" b="b"/>
                <a:pathLst>
                  <a:path w="16" h="44" extrusionOk="0">
                    <a:moveTo>
                      <a:pt x="0" y="1"/>
                    </a:moveTo>
                    <a:lnTo>
                      <a:pt x="0" y="44"/>
                    </a:lnTo>
                    <a:lnTo>
                      <a:pt x="16" y="44"/>
                    </a:lnTo>
                    <a:cubicBezTo>
                      <a:pt x="16" y="44"/>
                      <a:pt x="9" y="44"/>
                      <a:pt x="9" y="35"/>
                    </a:cubicBezTo>
                    <a:cubicBezTo>
                      <a:pt x="0" y="28"/>
                      <a:pt x="0" y="14"/>
                      <a:pt x="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2145244" y="2496177"/>
                <a:ext cx="1596" cy="958"/>
              </a:xfrm>
              <a:custGeom>
                <a:avLst/>
                <a:gdLst/>
                <a:ahLst/>
                <a:cxnLst/>
                <a:rect l="l" t="t" r="r" b="b"/>
                <a:pathLst>
                  <a:path w="15" h="9" extrusionOk="0">
                    <a:moveTo>
                      <a:pt x="1" y="0"/>
                    </a:moveTo>
                    <a:cubicBezTo>
                      <a:pt x="1" y="6"/>
                      <a:pt x="3" y="8"/>
                      <a:pt x="7" y="8"/>
                    </a:cubicBezTo>
                    <a:lnTo>
                      <a:pt x="7" y="8"/>
                    </a:lnTo>
                    <a:lnTo>
                      <a:pt x="1" y="0"/>
                    </a:lnTo>
                    <a:close/>
                    <a:moveTo>
                      <a:pt x="7" y="8"/>
                    </a:moveTo>
                    <a:lnTo>
                      <a:pt x="7" y="9"/>
                    </a:lnTo>
                    <a:lnTo>
                      <a:pt x="14" y="9"/>
                    </a:lnTo>
                    <a:cubicBezTo>
                      <a:pt x="12" y="9"/>
                      <a:pt x="9" y="9"/>
                      <a:pt x="7" y="8"/>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1264863" y="2496177"/>
                <a:ext cx="1055619" cy="1184898"/>
              </a:xfrm>
              <a:custGeom>
                <a:avLst/>
                <a:gdLst/>
                <a:ahLst/>
                <a:cxnLst/>
                <a:rect l="l" t="t" r="r" b="b"/>
                <a:pathLst>
                  <a:path w="9921" h="11136" extrusionOk="0">
                    <a:moveTo>
                      <a:pt x="8230" y="366"/>
                    </a:moveTo>
                    <a:cubicBezTo>
                      <a:pt x="8252" y="366"/>
                      <a:pt x="8270" y="384"/>
                      <a:pt x="8281" y="411"/>
                    </a:cubicBezTo>
                    <a:lnTo>
                      <a:pt x="9611" y="5736"/>
                    </a:lnTo>
                    <a:cubicBezTo>
                      <a:pt x="9618" y="5772"/>
                      <a:pt x="9603" y="5822"/>
                      <a:pt x="9568" y="5845"/>
                    </a:cubicBezTo>
                    <a:lnTo>
                      <a:pt x="1647" y="10416"/>
                    </a:lnTo>
                    <a:cubicBezTo>
                      <a:pt x="1639" y="10422"/>
                      <a:pt x="1631" y="10424"/>
                      <a:pt x="1622" y="10424"/>
                    </a:cubicBezTo>
                    <a:cubicBezTo>
                      <a:pt x="1600" y="10424"/>
                      <a:pt x="1577" y="10405"/>
                      <a:pt x="1567" y="10373"/>
                    </a:cubicBezTo>
                    <a:lnTo>
                      <a:pt x="244" y="5055"/>
                    </a:lnTo>
                    <a:cubicBezTo>
                      <a:pt x="230" y="5012"/>
                      <a:pt x="253" y="4968"/>
                      <a:pt x="280" y="4946"/>
                    </a:cubicBezTo>
                    <a:lnTo>
                      <a:pt x="8202" y="374"/>
                    </a:lnTo>
                    <a:cubicBezTo>
                      <a:pt x="8212" y="369"/>
                      <a:pt x="8221" y="366"/>
                      <a:pt x="8230" y="366"/>
                    </a:cubicBezTo>
                    <a:close/>
                    <a:moveTo>
                      <a:pt x="8266" y="0"/>
                    </a:moveTo>
                    <a:cubicBezTo>
                      <a:pt x="8238" y="0"/>
                      <a:pt x="8209" y="9"/>
                      <a:pt x="8180" y="22"/>
                    </a:cubicBezTo>
                    <a:lnTo>
                      <a:pt x="144" y="4658"/>
                    </a:lnTo>
                    <a:cubicBezTo>
                      <a:pt x="51" y="4717"/>
                      <a:pt x="1" y="4860"/>
                      <a:pt x="28" y="4975"/>
                    </a:cubicBezTo>
                    <a:lnTo>
                      <a:pt x="1531" y="10998"/>
                    </a:lnTo>
                    <a:cubicBezTo>
                      <a:pt x="1531" y="11006"/>
                      <a:pt x="1538" y="11013"/>
                      <a:pt x="1538" y="11020"/>
                    </a:cubicBezTo>
                    <a:lnTo>
                      <a:pt x="1538" y="11027"/>
                    </a:lnTo>
                    <a:cubicBezTo>
                      <a:pt x="1547" y="11041"/>
                      <a:pt x="1553" y="11056"/>
                      <a:pt x="1560" y="11070"/>
                    </a:cubicBezTo>
                    <a:lnTo>
                      <a:pt x="1567" y="11070"/>
                    </a:lnTo>
                    <a:cubicBezTo>
                      <a:pt x="1567" y="11077"/>
                      <a:pt x="1574" y="11084"/>
                      <a:pt x="1581" y="11093"/>
                    </a:cubicBezTo>
                    <a:cubicBezTo>
                      <a:pt x="1581" y="11093"/>
                      <a:pt x="1590" y="11099"/>
                      <a:pt x="1597" y="11106"/>
                    </a:cubicBezTo>
                    <a:cubicBezTo>
                      <a:pt x="1604" y="11106"/>
                      <a:pt x="1604" y="11113"/>
                      <a:pt x="1610" y="11113"/>
                    </a:cubicBezTo>
                    <a:lnTo>
                      <a:pt x="1617" y="11120"/>
                    </a:lnTo>
                    <a:lnTo>
                      <a:pt x="1624" y="11120"/>
                    </a:lnTo>
                    <a:cubicBezTo>
                      <a:pt x="1633" y="11127"/>
                      <a:pt x="1633" y="11127"/>
                      <a:pt x="1640" y="11127"/>
                    </a:cubicBezTo>
                    <a:cubicBezTo>
                      <a:pt x="1647" y="11127"/>
                      <a:pt x="1654" y="11136"/>
                      <a:pt x="1654" y="11136"/>
                    </a:cubicBezTo>
                    <a:lnTo>
                      <a:pt x="1667" y="11136"/>
                    </a:lnTo>
                    <a:lnTo>
                      <a:pt x="1667" y="11093"/>
                    </a:lnTo>
                    <a:cubicBezTo>
                      <a:pt x="1667" y="11056"/>
                      <a:pt x="1690" y="11020"/>
                      <a:pt x="1740" y="10991"/>
                    </a:cubicBezTo>
                    <a:lnTo>
                      <a:pt x="9775" y="6355"/>
                    </a:lnTo>
                    <a:cubicBezTo>
                      <a:pt x="9812" y="6333"/>
                      <a:pt x="9855" y="6319"/>
                      <a:pt x="9905" y="6312"/>
                    </a:cubicBezTo>
                    <a:cubicBezTo>
                      <a:pt x="9920" y="6262"/>
                      <a:pt x="9920" y="6210"/>
                      <a:pt x="9905" y="6160"/>
                    </a:cubicBezTo>
                    <a:lnTo>
                      <a:pt x="8404" y="145"/>
                    </a:lnTo>
                    <a:cubicBezTo>
                      <a:pt x="8388" y="66"/>
                      <a:pt x="8338" y="16"/>
                      <a:pt x="8288" y="9"/>
                    </a:cubicBezTo>
                    <a:cubicBezTo>
                      <a:pt x="8281" y="9"/>
                      <a:pt x="8275" y="9"/>
                      <a:pt x="827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1442237" y="3676402"/>
                <a:ext cx="1702" cy="4682"/>
              </a:xfrm>
              <a:custGeom>
                <a:avLst/>
                <a:gdLst/>
                <a:ahLst/>
                <a:cxnLst/>
                <a:rect l="l" t="t" r="r" b="b"/>
                <a:pathLst>
                  <a:path w="16" h="44" extrusionOk="0">
                    <a:moveTo>
                      <a:pt x="0" y="1"/>
                    </a:moveTo>
                    <a:lnTo>
                      <a:pt x="0" y="44"/>
                    </a:lnTo>
                    <a:lnTo>
                      <a:pt x="16" y="44"/>
                    </a:lnTo>
                    <a:cubicBezTo>
                      <a:pt x="16" y="44"/>
                      <a:pt x="9" y="44"/>
                      <a:pt x="9" y="35"/>
                    </a:cubicBezTo>
                    <a:cubicBezTo>
                      <a:pt x="0" y="28"/>
                      <a:pt x="0" y="14"/>
                      <a:pt x="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a:off x="2145244" y="2496177"/>
                <a:ext cx="1596" cy="958"/>
              </a:xfrm>
              <a:custGeom>
                <a:avLst/>
                <a:gdLst/>
                <a:ahLst/>
                <a:cxnLst/>
                <a:rect l="l" t="t" r="r" b="b"/>
                <a:pathLst>
                  <a:path w="15" h="9" extrusionOk="0">
                    <a:moveTo>
                      <a:pt x="1" y="0"/>
                    </a:moveTo>
                    <a:cubicBezTo>
                      <a:pt x="1" y="6"/>
                      <a:pt x="3" y="8"/>
                      <a:pt x="7" y="8"/>
                    </a:cubicBezTo>
                    <a:lnTo>
                      <a:pt x="7" y="8"/>
                    </a:lnTo>
                    <a:lnTo>
                      <a:pt x="1" y="0"/>
                    </a:lnTo>
                    <a:close/>
                    <a:moveTo>
                      <a:pt x="7" y="8"/>
                    </a:moveTo>
                    <a:lnTo>
                      <a:pt x="7" y="9"/>
                    </a:lnTo>
                    <a:lnTo>
                      <a:pt x="14" y="9"/>
                    </a:lnTo>
                    <a:cubicBezTo>
                      <a:pt x="12" y="9"/>
                      <a:pt x="9" y="9"/>
                      <a:pt x="7" y="8"/>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1250392" y="2493623"/>
                <a:ext cx="893994" cy="1187452"/>
              </a:xfrm>
              <a:custGeom>
                <a:avLst/>
                <a:gdLst/>
                <a:ahLst/>
                <a:cxnLst/>
                <a:rect l="l" t="t" r="r" b="b"/>
                <a:pathLst>
                  <a:path w="8402" h="11160" extrusionOk="0">
                    <a:moveTo>
                      <a:pt x="8258" y="1"/>
                    </a:moveTo>
                    <a:cubicBezTo>
                      <a:pt x="8234" y="1"/>
                      <a:pt x="8207" y="9"/>
                      <a:pt x="8179" y="24"/>
                    </a:cubicBezTo>
                    <a:lnTo>
                      <a:pt x="151" y="4661"/>
                    </a:lnTo>
                    <a:cubicBezTo>
                      <a:pt x="51" y="4711"/>
                      <a:pt x="1" y="4854"/>
                      <a:pt x="28" y="4977"/>
                    </a:cubicBezTo>
                    <a:lnTo>
                      <a:pt x="1531" y="10994"/>
                    </a:lnTo>
                    <a:cubicBezTo>
                      <a:pt x="1553" y="11073"/>
                      <a:pt x="1603" y="11123"/>
                      <a:pt x="1660" y="11130"/>
                    </a:cubicBezTo>
                    <a:cubicBezTo>
                      <a:pt x="1703" y="11137"/>
                      <a:pt x="1746" y="11151"/>
                      <a:pt x="1790" y="11160"/>
                    </a:cubicBezTo>
                    <a:cubicBezTo>
                      <a:pt x="1790" y="11160"/>
                      <a:pt x="1783" y="11151"/>
                      <a:pt x="1776" y="11151"/>
                    </a:cubicBezTo>
                    <a:cubicBezTo>
                      <a:pt x="1769" y="11151"/>
                      <a:pt x="1769" y="11151"/>
                      <a:pt x="1760" y="11144"/>
                    </a:cubicBezTo>
                    <a:lnTo>
                      <a:pt x="1753" y="11144"/>
                    </a:lnTo>
                    <a:lnTo>
                      <a:pt x="1746" y="11137"/>
                    </a:lnTo>
                    <a:cubicBezTo>
                      <a:pt x="1740" y="11137"/>
                      <a:pt x="1740" y="11130"/>
                      <a:pt x="1733" y="11130"/>
                    </a:cubicBezTo>
                    <a:cubicBezTo>
                      <a:pt x="1726" y="11123"/>
                      <a:pt x="1717" y="11117"/>
                      <a:pt x="1717" y="11117"/>
                    </a:cubicBezTo>
                    <a:cubicBezTo>
                      <a:pt x="1710" y="11108"/>
                      <a:pt x="1703" y="11101"/>
                      <a:pt x="1703" y="11094"/>
                    </a:cubicBezTo>
                    <a:lnTo>
                      <a:pt x="1696" y="11094"/>
                    </a:lnTo>
                    <a:cubicBezTo>
                      <a:pt x="1689" y="11080"/>
                      <a:pt x="1683" y="11065"/>
                      <a:pt x="1674" y="11051"/>
                    </a:cubicBezTo>
                    <a:lnTo>
                      <a:pt x="1674" y="11044"/>
                    </a:lnTo>
                    <a:cubicBezTo>
                      <a:pt x="1674" y="11037"/>
                      <a:pt x="1667" y="11030"/>
                      <a:pt x="1667" y="11022"/>
                    </a:cubicBezTo>
                    <a:lnTo>
                      <a:pt x="164" y="4999"/>
                    </a:lnTo>
                    <a:cubicBezTo>
                      <a:pt x="137" y="4884"/>
                      <a:pt x="187" y="4741"/>
                      <a:pt x="280" y="4682"/>
                    </a:cubicBezTo>
                    <a:lnTo>
                      <a:pt x="8316" y="46"/>
                    </a:lnTo>
                    <a:cubicBezTo>
                      <a:pt x="8345" y="33"/>
                      <a:pt x="8374" y="24"/>
                      <a:pt x="8402" y="24"/>
                    </a:cubicBezTo>
                    <a:lnTo>
                      <a:pt x="8381" y="24"/>
                    </a:lnTo>
                    <a:cubicBezTo>
                      <a:pt x="8374" y="17"/>
                      <a:pt x="8359" y="17"/>
                      <a:pt x="8352" y="17"/>
                    </a:cubicBezTo>
                    <a:cubicBezTo>
                      <a:pt x="8324" y="10"/>
                      <a:pt x="8302" y="3"/>
                      <a:pt x="8281" y="3"/>
                    </a:cubicBezTo>
                    <a:cubicBezTo>
                      <a:pt x="8274" y="2"/>
                      <a:pt x="8266" y="1"/>
                      <a:pt x="825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1289336" y="2535120"/>
                <a:ext cx="999013" cy="1070303"/>
              </a:xfrm>
              <a:custGeom>
                <a:avLst/>
                <a:gdLst/>
                <a:ahLst/>
                <a:cxnLst/>
                <a:rect l="l" t="t" r="r" b="b"/>
                <a:pathLst>
                  <a:path w="9389" h="10059" extrusionOk="0">
                    <a:moveTo>
                      <a:pt x="8000" y="0"/>
                    </a:moveTo>
                    <a:cubicBezTo>
                      <a:pt x="7991" y="0"/>
                      <a:pt x="7982" y="3"/>
                      <a:pt x="7972" y="8"/>
                    </a:cubicBezTo>
                    <a:lnTo>
                      <a:pt x="50" y="4580"/>
                    </a:lnTo>
                    <a:cubicBezTo>
                      <a:pt x="23" y="4602"/>
                      <a:pt x="0" y="4646"/>
                      <a:pt x="14" y="4689"/>
                    </a:cubicBezTo>
                    <a:lnTo>
                      <a:pt x="1337" y="10007"/>
                    </a:lnTo>
                    <a:cubicBezTo>
                      <a:pt x="1347" y="10039"/>
                      <a:pt x="1370" y="10058"/>
                      <a:pt x="1392" y="10058"/>
                    </a:cubicBezTo>
                    <a:cubicBezTo>
                      <a:pt x="1401" y="10058"/>
                      <a:pt x="1409" y="10056"/>
                      <a:pt x="1417" y="10050"/>
                    </a:cubicBezTo>
                    <a:lnTo>
                      <a:pt x="9338" y="5479"/>
                    </a:lnTo>
                    <a:cubicBezTo>
                      <a:pt x="9373" y="5456"/>
                      <a:pt x="9388" y="5406"/>
                      <a:pt x="9381" y="5370"/>
                    </a:cubicBezTo>
                    <a:lnTo>
                      <a:pt x="8051" y="45"/>
                    </a:lnTo>
                    <a:cubicBezTo>
                      <a:pt x="8040" y="18"/>
                      <a:pt x="8022" y="0"/>
                      <a:pt x="8000" y="0"/>
                    </a:cubicBezTo>
                    <a:close/>
                  </a:path>
                </a:pathLst>
              </a:custGeom>
              <a:solidFill>
                <a:schemeClr val="dk2"/>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1442237" y="3676402"/>
                <a:ext cx="1702" cy="4682"/>
              </a:xfrm>
              <a:custGeom>
                <a:avLst/>
                <a:gdLst/>
                <a:ahLst/>
                <a:cxnLst/>
                <a:rect l="l" t="t" r="r" b="b"/>
                <a:pathLst>
                  <a:path w="16" h="44" extrusionOk="0">
                    <a:moveTo>
                      <a:pt x="0" y="1"/>
                    </a:moveTo>
                    <a:lnTo>
                      <a:pt x="0" y="44"/>
                    </a:lnTo>
                    <a:lnTo>
                      <a:pt x="16" y="44"/>
                    </a:lnTo>
                    <a:cubicBezTo>
                      <a:pt x="16" y="44"/>
                      <a:pt x="9" y="44"/>
                      <a:pt x="9" y="35"/>
                    </a:cubicBezTo>
                    <a:cubicBezTo>
                      <a:pt x="0" y="28"/>
                      <a:pt x="0" y="14"/>
                      <a:pt x="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1442237" y="3488281"/>
                <a:ext cx="1405896" cy="527969"/>
              </a:xfrm>
              <a:custGeom>
                <a:avLst/>
                <a:gdLst/>
                <a:ahLst/>
                <a:cxnLst/>
                <a:rect l="l" t="t" r="r" b="b"/>
                <a:pathLst>
                  <a:path w="13213" h="4962" extrusionOk="0">
                    <a:moveTo>
                      <a:pt x="13213" y="0"/>
                    </a:moveTo>
                    <a:cubicBezTo>
                      <a:pt x="13213" y="28"/>
                      <a:pt x="13206" y="50"/>
                      <a:pt x="13184" y="71"/>
                    </a:cubicBezTo>
                    <a:cubicBezTo>
                      <a:pt x="13177" y="78"/>
                      <a:pt x="13170" y="87"/>
                      <a:pt x="13154" y="93"/>
                    </a:cubicBezTo>
                    <a:cubicBezTo>
                      <a:pt x="13154" y="93"/>
                      <a:pt x="13147" y="100"/>
                      <a:pt x="13141" y="100"/>
                    </a:cubicBezTo>
                    <a:lnTo>
                      <a:pt x="5105" y="4736"/>
                    </a:lnTo>
                    <a:cubicBezTo>
                      <a:pt x="5057" y="4766"/>
                      <a:pt x="4992" y="4781"/>
                      <a:pt x="4929" y="4781"/>
                    </a:cubicBezTo>
                    <a:cubicBezTo>
                      <a:pt x="4870" y="4781"/>
                      <a:pt x="4812" y="4768"/>
                      <a:pt x="4767" y="4744"/>
                    </a:cubicBezTo>
                    <a:lnTo>
                      <a:pt x="73" y="1869"/>
                    </a:lnTo>
                    <a:cubicBezTo>
                      <a:pt x="43" y="1846"/>
                      <a:pt x="23" y="1832"/>
                      <a:pt x="16" y="1812"/>
                    </a:cubicBezTo>
                    <a:lnTo>
                      <a:pt x="0" y="1812"/>
                    </a:lnTo>
                    <a:lnTo>
                      <a:pt x="0" y="2091"/>
                    </a:lnTo>
                    <a:cubicBezTo>
                      <a:pt x="0" y="2127"/>
                      <a:pt x="23" y="2164"/>
                      <a:pt x="73" y="2191"/>
                    </a:cubicBezTo>
                    <a:lnTo>
                      <a:pt x="4767" y="4924"/>
                    </a:lnTo>
                    <a:cubicBezTo>
                      <a:pt x="4813" y="4949"/>
                      <a:pt x="4876" y="4961"/>
                      <a:pt x="4939" y="4961"/>
                    </a:cubicBezTo>
                    <a:cubicBezTo>
                      <a:pt x="5002" y="4961"/>
                      <a:pt x="5065" y="4949"/>
                      <a:pt x="5112" y="4924"/>
                    </a:cubicBezTo>
                    <a:lnTo>
                      <a:pt x="13141" y="280"/>
                    </a:lnTo>
                    <a:cubicBezTo>
                      <a:pt x="13191" y="259"/>
                      <a:pt x="13213" y="223"/>
                      <a:pt x="13213" y="187"/>
                    </a:cubicBezTo>
                    <a:lnTo>
                      <a:pt x="132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1505760" y="3662463"/>
                <a:ext cx="62884" cy="34581"/>
              </a:xfrm>
              <a:custGeom>
                <a:avLst/>
                <a:gdLst/>
                <a:ahLst/>
                <a:cxnLst/>
                <a:rect l="l" t="t" r="r" b="b"/>
                <a:pathLst>
                  <a:path w="591" h="325" extrusionOk="0">
                    <a:moveTo>
                      <a:pt x="411" y="1"/>
                    </a:moveTo>
                    <a:cubicBezTo>
                      <a:pt x="377" y="1"/>
                      <a:pt x="343" y="8"/>
                      <a:pt x="318" y="23"/>
                    </a:cubicBezTo>
                    <a:lnTo>
                      <a:pt x="50" y="175"/>
                    </a:lnTo>
                    <a:cubicBezTo>
                      <a:pt x="0" y="202"/>
                      <a:pt x="0" y="252"/>
                      <a:pt x="50" y="282"/>
                    </a:cubicBezTo>
                    <a:lnTo>
                      <a:pt x="86" y="304"/>
                    </a:lnTo>
                    <a:cubicBezTo>
                      <a:pt x="111" y="318"/>
                      <a:pt x="146" y="325"/>
                      <a:pt x="180" y="325"/>
                    </a:cubicBezTo>
                    <a:cubicBezTo>
                      <a:pt x="214" y="325"/>
                      <a:pt x="249" y="318"/>
                      <a:pt x="275" y="304"/>
                    </a:cubicBezTo>
                    <a:lnTo>
                      <a:pt x="540" y="152"/>
                    </a:lnTo>
                    <a:cubicBezTo>
                      <a:pt x="590" y="123"/>
                      <a:pt x="590" y="73"/>
                      <a:pt x="540" y="45"/>
                    </a:cubicBezTo>
                    <a:lnTo>
                      <a:pt x="504" y="23"/>
                    </a:lnTo>
                    <a:cubicBezTo>
                      <a:pt x="479" y="8"/>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1562473" y="3632777"/>
                <a:ext cx="57351" cy="31389"/>
              </a:xfrm>
              <a:custGeom>
                <a:avLst/>
                <a:gdLst/>
                <a:ahLst/>
                <a:cxnLst/>
                <a:rect l="l" t="t" r="r" b="b"/>
                <a:pathLst>
                  <a:path w="539" h="295" extrusionOk="0">
                    <a:moveTo>
                      <a:pt x="359" y="0"/>
                    </a:moveTo>
                    <a:cubicBezTo>
                      <a:pt x="325" y="0"/>
                      <a:pt x="291" y="8"/>
                      <a:pt x="266" y="22"/>
                    </a:cubicBezTo>
                    <a:lnTo>
                      <a:pt x="57" y="143"/>
                    </a:lnTo>
                    <a:cubicBezTo>
                      <a:pt x="0" y="179"/>
                      <a:pt x="0" y="222"/>
                      <a:pt x="57" y="252"/>
                    </a:cubicBezTo>
                    <a:lnTo>
                      <a:pt x="87" y="272"/>
                    </a:lnTo>
                    <a:cubicBezTo>
                      <a:pt x="115" y="287"/>
                      <a:pt x="149" y="294"/>
                      <a:pt x="183" y="294"/>
                    </a:cubicBezTo>
                    <a:cubicBezTo>
                      <a:pt x="217" y="294"/>
                      <a:pt x="251" y="287"/>
                      <a:pt x="280" y="272"/>
                    </a:cubicBezTo>
                    <a:lnTo>
                      <a:pt x="488" y="152"/>
                    </a:lnTo>
                    <a:cubicBezTo>
                      <a:pt x="539" y="122"/>
                      <a:pt x="539" y="72"/>
                      <a:pt x="488" y="43"/>
                    </a:cubicBezTo>
                    <a:lnTo>
                      <a:pt x="452" y="22"/>
                    </a:lnTo>
                    <a:cubicBezTo>
                      <a:pt x="427" y="8"/>
                      <a:pt x="393" y="0"/>
                      <a:pt x="35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1538638" y="3681722"/>
                <a:ext cx="81930" cy="45753"/>
              </a:xfrm>
              <a:custGeom>
                <a:avLst/>
                <a:gdLst/>
                <a:ahLst/>
                <a:cxnLst/>
                <a:rect l="l" t="t" r="r" b="b"/>
                <a:pathLst>
                  <a:path w="770" h="430" extrusionOk="0">
                    <a:moveTo>
                      <a:pt x="411" y="1"/>
                    </a:moveTo>
                    <a:cubicBezTo>
                      <a:pt x="377" y="1"/>
                      <a:pt x="342" y="7"/>
                      <a:pt x="317" y="21"/>
                    </a:cubicBezTo>
                    <a:lnTo>
                      <a:pt x="52" y="173"/>
                    </a:lnTo>
                    <a:cubicBezTo>
                      <a:pt x="0" y="201"/>
                      <a:pt x="0" y="252"/>
                      <a:pt x="52" y="280"/>
                    </a:cubicBezTo>
                    <a:lnTo>
                      <a:pt x="267" y="402"/>
                    </a:lnTo>
                    <a:cubicBezTo>
                      <a:pt x="292" y="421"/>
                      <a:pt x="326" y="430"/>
                      <a:pt x="361" y="430"/>
                    </a:cubicBezTo>
                    <a:cubicBezTo>
                      <a:pt x="395" y="430"/>
                      <a:pt x="429" y="421"/>
                      <a:pt x="454" y="402"/>
                    </a:cubicBezTo>
                    <a:lnTo>
                      <a:pt x="712" y="252"/>
                    </a:lnTo>
                    <a:cubicBezTo>
                      <a:pt x="769" y="223"/>
                      <a:pt x="769" y="173"/>
                      <a:pt x="712" y="144"/>
                    </a:cubicBezTo>
                    <a:lnTo>
                      <a:pt x="504" y="21"/>
                    </a:lnTo>
                    <a:cubicBezTo>
                      <a:pt x="479" y="7"/>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1590031" y="3711515"/>
                <a:ext cx="84164" cy="47349"/>
              </a:xfrm>
              <a:custGeom>
                <a:avLst/>
                <a:gdLst/>
                <a:ahLst/>
                <a:cxnLst/>
                <a:rect l="l" t="t" r="r" b="b"/>
                <a:pathLst>
                  <a:path w="791" h="445" extrusionOk="0">
                    <a:moveTo>
                      <a:pt x="409" y="0"/>
                    </a:moveTo>
                    <a:cubicBezTo>
                      <a:pt x="375" y="0"/>
                      <a:pt x="341" y="8"/>
                      <a:pt x="316" y="22"/>
                    </a:cubicBezTo>
                    <a:lnTo>
                      <a:pt x="50" y="173"/>
                    </a:lnTo>
                    <a:cubicBezTo>
                      <a:pt x="0" y="202"/>
                      <a:pt x="0" y="252"/>
                      <a:pt x="50" y="281"/>
                    </a:cubicBezTo>
                    <a:lnTo>
                      <a:pt x="286" y="417"/>
                    </a:lnTo>
                    <a:cubicBezTo>
                      <a:pt x="311" y="436"/>
                      <a:pt x="346" y="445"/>
                      <a:pt x="380" y="445"/>
                    </a:cubicBezTo>
                    <a:cubicBezTo>
                      <a:pt x="414" y="445"/>
                      <a:pt x="449" y="436"/>
                      <a:pt x="474" y="417"/>
                    </a:cubicBezTo>
                    <a:lnTo>
                      <a:pt x="740" y="266"/>
                    </a:lnTo>
                    <a:cubicBezTo>
                      <a:pt x="790" y="238"/>
                      <a:pt x="790" y="188"/>
                      <a:pt x="740" y="159"/>
                    </a:cubicBezTo>
                    <a:lnTo>
                      <a:pt x="502" y="22"/>
                    </a:lnTo>
                    <a:cubicBezTo>
                      <a:pt x="477" y="8"/>
                      <a:pt x="443" y="0"/>
                      <a:pt x="40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1614398" y="3601388"/>
                <a:ext cx="59798" cy="33730"/>
              </a:xfrm>
              <a:custGeom>
                <a:avLst/>
                <a:gdLst/>
                <a:ahLst/>
                <a:cxnLst/>
                <a:rect l="l" t="t" r="r" b="b"/>
                <a:pathLst>
                  <a:path w="562" h="317" extrusionOk="0">
                    <a:moveTo>
                      <a:pt x="382" y="0"/>
                    </a:moveTo>
                    <a:cubicBezTo>
                      <a:pt x="348" y="0"/>
                      <a:pt x="314" y="8"/>
                      <a:pt x="289" y="22"/>
                    </a:cubicBezTo>
                    <a:lnTo>
                      <a:pt x="51" y="166"/>
                    </a:lnTo>
                    <a:cubicBezTo>
                      <a:pt x="0" y="195"/>
                      <a:pt x="0" y="245"/>
                      <a:pt x="51" y="274"/>
                    </a:cubicBezTo>
                    <a:lnTo>
                      <a:pt x="87" y="295"/>
                    </a:lnTo>
                    <a:cubicBezTo>
                      <a:pt x="112" y="310"/>
                      <a:pt x="144" y="317"/>
                      <a:pt x="177" y="317"/>
                    </a:cubicBezTo>
                    <a:cubicBezTo>
                      <a:pt x="211" y="317"/>
                      <a:pt x="245" y="310"/>
                      <a:pt x="273" y="295"/>
                    </a:cubicBezTo>
                    <a:lnTo>
                      <a:pt x="511" y="152"/>
                    </a:lnTo>
                    <a:cubicBezTo>
                      <a:pt x="561" y="122"/>
                      <a:pt x="561" y="72"/>
                      <a:pt x="511" y="43"/>
                    </a:cubicBezTo>
                    <a:lnTo>
                      <a:pt x="475" y="22"/>
                    </a:lnTo>
                    <a:cubicBezTo>
                      <a:pt x="450" y="8"/>
                      <a:pt x="416" y="0"/>
                      <a:pt x="382"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1643446" y="3742904"/>
                <a:ext cx="81930" cy="45115"/>
              </a:xfrm>
              <a:custGeom>
                <a:avLst/>
                <a:gdLst/>
                <a:ahLst/>
                <a:cxnLst/>
                <a:rect l="l" t="t" r="r" b="b"/>
                <a:pathLst>
                  <a:path w="770" h="424" extrusionOk="0">
                    <a:moveTo>
                      <a:pt x="411" y="0"/>
                    </a:moveTo>
                    <a:cubicBezTo>
                      <a:pt x="377" y="0"/>
                      <a:pt x="342" y="8"/>
                      <a:pt x="317" y="22"/>
                    </a:cubicBezTo>
                    <a:lnTo>
                      <a:pt x="59" y="173"/>
                    </a:lnTo>
                    <a:cubicBezTo>
                      <a:pt x="7" y="202"/>
                      <a:pt x="0" y="252"/>
                      <a:pt x="59" y="281"/>
                    </a:cubicBezTo>
                    <a:lnTo>
                      <a:pt x="266" y="402"/>
                    </a:lnTo>
                    <a:cubicBezTo>
                      <a:pt x="292" y="417"/>
                      <a:pt x="326" y="424"/>
                      <a:pt x="360" y="424"/>
                    </a:cubicBezTo>
                    <a:cubicBezTo>
                      <a:pt x="395" y="424"/>
                      <a:pt x="429" y="417"/>
                      <a:pt x="454" y="402"/>
                    </a:cubicBezTo>
                    <a:lnTo>
                      <a:pt x="719" y="252"/>
                    </a:lnTo>
                    <a:cubicBezTo>
                      <a:pt x="769" y="223"/>
                      <a:pt x="769" y="173"/>
                      <a:pt x="719" y="143"/>
                    </a:cubicBezTo>
                    <a:lnTo>
                      <a:pt x="504" y="22"/>
                    </a:lnTo>
                    <a:cubicBezTo>
                      <a:pt x="479" y="8"/>
                      <a:pt x="445" y="0"/>
                      <a:pt x="41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1595351" y="3620434"/>
                <a:ext cx="130769" cy="74375"/>
              </a:xfrm>
              <a:custGeom>
                <a:avLst/>
                <a:gdLst/>
                <a:ahLst/>
                <a:cxnLst/>
                <a:rect l="l" t="t" r="r" b="b"/>
                <a:pathLst>
                  <a:path w="1229" h="699" extrusionOk="0">
                    <a:moveTo>
                      <a:pt x="870" y="1"/>
                    </a:moveTo>
                    <a:cubicBezTo>
                      <a:pt x="835" y="1"/>
                      <a:pt x="801" y="8"/>
                      <a:pt x="776" y="23"/>
                    </a:cubicBezTo>
                    <a:lnTo>
                      <a:pt x="57" y="440"/>
                    </a:lnTo>
                    <a:cubicBezTo>
                      <a:pt x="0" y="468"/>
                      <a:pt x="0" y="518"/>
                      <a:pt x="50" y="547"/>
                    </a:cubicBezTo>
                    <a:lnTo>
                      <a:pt x="266" y="677"/>
                    </a:lnTo>
                    <a:cubicBezTo>
                      <a:pt x="291" y="691"/>
                      <a:pt x="325" y="699"/>
                      <a:pt x="359" y="699"/>
                    </a:cubicBezTo>
                    <a:cubicBezTo>
                      <a:pt x="393" y="699"/>
                      <a:pt x="427" y="691"/>
                      <a:pt x="452" y="677"/>
                    </a:cubicBezTo>
                    <a:lnTo>
                      <a:pt x="1171" y="259"/>
                    </a:lnTo>
                    <a:cubicBezTo>
                      <a:pt x="1228" y="225"/>
                      <a:pt x="1228" y="181"/>
                      <a:pt x="1178" y="145"/>
                    </a:cubicBezTo>
                    <a:lnTo>
                      <a:pt x="963" y="23"/>
                    </a:lnTo>
                    <a:cubicBezTo>
                      <a:pt x="938" y="8"/>
                      <a:pt x="904" y="1"/>
                      <a:pt x="87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1668025" y="3570744"/>
                <a:ext cx="59692" cy="32985"/>
              </a:xfrm>
              <a:custGeom>
                <a:avLst/>
                <a:gdLst/>
                <a:ahLst/>
                <a:cxnLst/>
                <a:rect l="l" t="t" r="r" b="b"/>
                <a:pathLst>
                  <a:path w="561" h="310" extrusionOk="0">
                    <a:moveTo>
                      <a:pt x="380" y="0"/>
                    </a:moveTo>
                    <a:cubicBezTo>
                      <a:pt x="346" y="0"/>
                      <a:pt x="312" y="8"/>
                      <a:pt x="287" y="22"/>
                    </a:cubicBezTo>
                    <a:lnTo>
                      <a:pt x="57" y="159"/>
                    </a:lnTo>
                    <a:cubicBezTo>
                      <a:pt x="7" y="188"/>
                      <a:pt x="0" y="238"/>
                      <a:pt x="57" y="267"/>
                    </a:cubicBezTo>
                    <a:lnTo>
                      <a:pt x="86" y="288"/>
                    </a:lnTo>
                    <a:cubicBezTo>
                      <a:pt x="115" y="303"/>
                      <a:pt x="149" y="310"/>
                      <a:pt x="183" y="310"/>
                    </a:cubicBezTo>
                    <a:cubicBezTo>
                      <a:pt x="217" y="310"/>
                      <a:pt x="251" y="303"/>
                      <a:pt x="280" y="288"/>
                    </a:cubicBezTo>
                    <a:lnTo>
                      <a:pt x="502" y="152"/>
                    </a:lnTo>
                    <a:cubicBezTo>
                      <a:pt x="561" y="122"/>
                      <a:pt x="561" y="72"/>
                      <a:pt x="509" y="45"/>
                    </a:cubicBezTo>
                    <a:lnTo>
                      <a:pt x="475" y="22"/>
                    </a:lnTo>
                    <a:cubicBezTo>
                      <a:pt x="449" y="8"/>
                      <a:pt x="414" y="0"/>
                      <a:pt x="38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1646531" y="3658101"/>
                <a:ext cx="119384" cy="67885"/>
              </a:xfrm>
              <a:custGeom>
                <a:avLst/>
                <a:gdLst/>
                <a:ahLst/>
                <a:cxnLst/>
                <a:rect l="l" t="t" r="r" b="b"/>
                <a:pathLst>
                  <a:path w="1122" h="638" extrusionOk="0">
                    <a:moveTo>
                      <a:pt x="740" y="0"/>
                    </a:moveTo>
                    <a:cubicBezTo>
                      <a:pt x="706" y="0"/>
                      <a:pt x="672" y="9"/>
                      <a:pt x="647" y="28"/>
                    </a:cubicBezTo>
                    <a:lnTo>
                      <a:pt x="50" y="366"/>
                    </a:lnTo>
                    <a:cubicBezTo>
                      <a:pt x="0" y="395"/>
                      <a:pt x="0" y="445"/>
                      <a:pt x="50" y="474"/>
                    </a:cubicBezTo>
                    <a:lnTo>
                      <a:pt x="288" y="611"/>
                    </a:lnTo>
                    <a:cubicBezTo>
                      <a:pt x="317" y="629"/>
                      <a:pt x="351" y="638"/>
                      <a:pt x="385" y="638"/>
                    </a:cubicBezTo>
                    <a:cubicBezTo>
                      <a:pt x="419" y="638"/>
                      <a:pt x="453" y="629"/>
                      <a:pt x="482" y="611"/>
                    </a:cubicBezTo>
                    <a:lnTo>
                      <a:pt x="1072" y="273"/>
                    </a:lnTo>
                    <a:cubicBezTo>
                      <a:pt x="1122" y="243"/>
                      <a:pt x="1122" y="193"/>
                      <a:pt x="1072" y="164"/>
                    </a:cubicBezTo>
                    <a:lnTo>
                      <a:pt x="834" y="28"/>
                    </a:lnTo>
                    <a:cubicBezTo>
                      <a:pt x="809" y="9"/>
                      <a:pt x="775" y="0"/>
                      <a:pt x="74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1694626" y="3772059"/>
                <a:ext cx="82675" cy="46711"/>
              </a:xfrm>
              <a:custGeom>
                <a:avLst/>
                <a:gdLst/>
                <a:ahLst/>
                <a:cxnLst/>
                <a:rect l="l" t="t" r="r" b="b"/>
                <a:pathLst>
                  <a:path w="777" h="439" extrusionOk="0">
                    <a:moveTo>
                      <a:pt x="411" y="1"/>
                    </a:moveTo>
                    <a:cubicBezTo>
                      <a:pt x="377" y="1"/>
                      <a:pt x="343" y="10"/>
                      <a:pt x="318" y="28"/>
                    </a:cubicBezTo>
                    <a:lnTo>
                      <a:pt x="52" y="180"/>
                    </a:lnTo>
                    <a:cubicBezTo>
                      <a:pt x="0" y="207"/>
                      <a:pt x="0" y="257"/>
                      <a:pt x="52" y="287"/>
                    </a:cubicBezTo>
                    <a:lnTo>
                      <a:pt x="275" y="416"/>
                    </a:lnTo>
                    <a:cubicBezTo>
                      <a:pt x="300" y="431"/>
                      <a:pt x="334" y="438"/>
                      <a:pt x="368" y="438"/>
                    </a:cubicBezTo>
                    <a:cubicBezTo>
                      <a:pt x="402" y="438"/>
                      <a:pt x="436" y="431"/>
                      <a:pt x="461" y="416"/>
                    </a:cubicBezTo>
                    <a:lnTo>
                      <a:pt x="720" y="257"/>
                    </a:lnTo>
                    <a:cubicBezTo>
                      <a:pt x="777" y="230"/>
                      <a:pt x="777" y="180"/>
                      <a:pt x="727" y="150"/>
                    </a:cubicBezTo>
                    <a:lnTo>
                      <a:pt x="504" y="28"/>
                    </a:lnTo>
                    <a:cubicBezTo>
                      <a:pt x="479" y="10"/>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1700903" y="3589896"/>
                <a:ext cx="78099" cy="43625"/>
              </a:xfrm>
              <a:custGeom>
                <a:avLst/>
                <a:gdLst/>
                <a:ahLst/>
                <a:cxnLst/>
                <a:rect l="l" t="t" r="r" b="b"/>
                <a:pathLst>
                  <a:path w="734" h="410" extrusionOk="0">
                    <a:moveTo>
                      <a:pt x="378" y="1"/>
                    </a:moveTo>
                    <a:cubicBezTo>
                      <a:pt x="345" y="1"/>
                      <a:pt x="312" y="8"/>
                      <a:pt x="286" y="22"/>
                    </a:cubicBezTo>
                    <a:lnTo>
                      <a:pt x="57" y="158"/>
                    </a:lnTo>
                    <a:cubicBezTo>
                      <a:pt x="0" y="187"/>
                      <a:pt x="0" y="237"/>
                      <a:pt x="50" y="267"/>
                    </a:cubicBezTo>
                    <a:lnTo>
                      <a:pt x="266" y="389"/>
                    </a:lnTo>
                    <a:cubicBezTo>
                      <a:pt x="291" y="403"/>
                      <a:pt x="325" y="410"/>
                      <a:pt x="359" y="410"/>
                    </a:cubicBezTo>
                    <a:cubicBezTo>
                      <a:pt x="393" y="410"/>
                      <a:pt x="427" y="403"/>
                      <a:pt x="452" y="389"/>
                    </a:cubicBezTo>
                    <a:lnTo>
                      <a:pt x="683" y="253"/>
                    </a:lnTo>
                    <a:cubicBezTo>
                      <a:pt x="733" y="224"/>
                      <a:pt x="733" y="173"/>
                      <a:pt x="683" y="144"/>
                    </a:cubicBezTo>
                    <a:lnTo>
                      <a:pt x="474" y="22"/>
                    </a:lnTo>
                    <a:cubicBezTo>
                      <a:pt x="445" y="8"/>
                      <a:pt x="411" y="1"/>
                      <a:pt x="37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1721439" y="3540951"/>
                <a:ext cx="58309" cy="32027"/>
              </a:xfrm>
              <a:custGeom>
                <a:avLst/>
                <a:gdLst/>
                <a:ahLst/>
                <a:cxnLst/>
                <a:rect l="l" t="t" r="r" b="b"/>
                <a:pathLst>
                  <a:path w="548" h="301" extrusionOk="0">
                    <a:moveTo>
                      <a:pt x="368" y="1"/>
                    </a:moveTo>
                    <a:cubicBezTo>
                      <a:pt x="334" y="1"/>
                      <a:pt x="300" y="8"/>
                      <a:pt x="275" y="23"/>
                    </a:cubicBezTo>
                    <a:lnTo>
                      <a:pt x="50" y="144"/>
                    </a:lnTo>
                    <a:cubicBezTo>
                      <a:pt x="0" y="180"/>
                      <a:pt x="0" y="223"/>
                      <a:pt x="50" y="259"/>
                    </a:cubicBezTo>
                    <a:lnTo>
                      <a:pt x="86" y="273"/>
                    </a:lnTo>
                    <a:cubicBezTo>
                      <a:pt x="112" y="291"/>
                      <a:pt x="146" y="300"/>
                      <a:pt x="180" y="300"/>
                    </a:cubicBezTo>
                    <a:cubicBezTo>
                      <a:pt x="214" y="300"/>
                      <a:pt x="249" y="291"/>
                      <a:pt x="275" y="273"/>
                    </a:cubicBezTo>
                    <a:lnTo>
                      <a:pt x="497" y="152"/>
                    </a:lnTo>
                    <a:cubicBezTo>
                      <a:pt x="547" y="123"/>
                      <a:pt x="547" y="73"/>
                      <a:pt x="497" y="44"/>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1738251" y="3627350"/>
                <a:ext cx="81292" cy="45221"/>
              </a:xfrm>
              <a:custGeom>
                <a:avLst/>
                <a:gdLst/>
                <a:ahLst/>
                <a:cxnLst/>
                <a:rect l="l" t="t" r="r" b="b"/>
                <a:pathLst>
                  <a:path w="764" h="425" extrusionOk="0">
                    <a:moveTo>
                      <a:pt x="380" y="1"/>
                    </a:moveTo>
                    <a:cubicBezTo>
                      <a:pt x="346" y="1"/>
                      <a:pt x="314" y="8"/>
                      <a:pt x="289" y="22"/>
                    </a:cubicBezTo>
                    <a:lnTo>
                      <a:pt x="58" y="160"/>
                    </a:lnTo>
                    <a:cubicBezTo>
                      <a:pt x="1" y="187"/>
                      <a:pt x="1" y="237"/>
                      <a:pt x="51" y="267"/>
                    </a:cubicBezTo>
                    <a:lnTo>
                      <a:pt x="296" y="403"/>
                    </a:lnTo>
                    <a:cubicBezTo>
                      <a:pt x="321" y="418"/>
                      <a:pt x="353" y="425"/>
                      <a:pt x="387" y="425"/>
                    </a:cubicBezTo>
                    <a:cubicBezTo>
                      <a:pt x="420" y="425"/>
                      <a:pt x="454" y="418"/>
                      <a:pt x="482" y="403"/>
                    </a:cubicBezTo>
                    <a:lnTo>
                      <a:pt x="712" y="273"/>
                    </a:lnTo>
                    <a:cubicBezTo>
                      <a:pt x="763" y="246"/>
                      <a:pt x="763" y="194"/>
                      <a:pt x="712" y="167"/>
                    </a:cubicBezTo>
                    <a:lnTo>
                      <a:pt x="475" y="22"/>
                    </a:lnTo>
                    <a:cubicBezTo>
                      <a:pt x="447" y="8"/>
                      <a:pt x="413" y="1"/>
                      <a:pt x="38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1746763" y="3802596"/>
                <a:ext cx="81930" cy="45859"/>
              </a:xfrm>
              <a:custGeom>
                <a:avLst/>
                <a:gdLst/>
                <a:ahLst/>
                <a:cxnLst/>
                <a:rect l="l" t="t" r="r" b="b"/>
                <a:pathLst>
                  <a:path w="770" h="431" extrusionOk="0">
                    <a:moveTo>
                      <a:pt x="409" y="0"/>
                    </a:moveTo>
                    <a:cubicBezTo>
                      <a:pt x="375" y="0"/>
                      <a:pt x="341" y="7"/>
                      <a:pt x="316" y="22"/>
                    </a:cubicBezTo>
                    <a:lnTo>
                      <a:pt x="50" y="172"/>
                    </a:lnTo>
                    <a:cubicBezTo>
                      <a:pt x="0" y="201"/>
                      <a:pt x="0" y="252"/>
                      <a:pt x="50" y="281"/>
                    </a:cubicBezTo>
                    <a:lnTo>
                      <a:pt x="273" y="410"/>
                    </a:lnTo>
                    <a:cubicBezTo>
                      <a:pt x="298" y="424"/>
                      <a:pt x="330" y="431"/>
                      <a:pt x="363" y="431"/>
                    </a:cubicBezTo>
                    <a:cubicBezTo>
                      <a:pt x="397" y="431"/>
                      <a:pt x="431" y="424"/>
                      <a:pt x="459" y="410"/>
                    </a:cubicBezTo>
                    <a:lnTo>
                      <a:pt x="718" y="258"/>
                    </a:lnTo>
                    <a:cubicBezTo>
                      <a:pt x="770" y="229"/>
                      <a:pt x="770" y="179"/>
                      <a:pt x="718" y="151"/>
                    </a:cubicBezTo>
                    <a:lnTo>
                      <a:pt x="502" y="22"/>
                    </a:lnTo>
                    <a:cubicBezTo>
                      <a:pt x="477" y="7"/>
                      <a:pt x="443" y="0"/>
                      <a:pt x="40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1751339" y="3741415"/>
                <a:ext cx="79589" cy="44476"/>
              </a:xfrm>
              <a:custGeom>
                <a:avLst/>
                <a:gdLst/>
                <a:ahLst/>
                <a:cxnLst/>
                <a:rect l="l" t="t" r="r" b="b"/>
                <a:pathLst>
                  <a:path w="748" h="418" extrusionOk="0">
                    <a:moveTo>
                      <a:pt x="384" y="0"/>
                    </a:moveTo>
                    <a:cubicBezTo>
                      <a:pt x="351" y="0"/>
                      <a:pt x="316" y="7"/>
                      <a:pt x="287" y="21"/>
                    </a:cubicBezTo>
                    <a:lnTo>
                      <a:pt x="57" y="157"/>
                    </a:lnTo>
                    <a:cubicBezTo>
                      <a:pt x="0" y="187"/>
                      <a:pt x="0" y="237"/>
                      <a:pt x="50" y="266"/>
                    </a:cubicBezTo>
                    <a:lnTo>
                      <a:pt x="273" y="395"/>
                    </a:lnTo>
                    <a:cubicBezTo>
                      <a:pt x="298" y="410"/>
                      <a:pt x="332" y="417"/>
                      <a:pt x="366" y="417"/>
                    </a:cubicBezTo>
                    <a:cubicBezTo>
                      <a:pt x="400" y="417"/>
                      <a:pt x="434" y="410"/>
                      <a:pt x="459" y="395"/>
                    </a:cubicBezTo>
                    <a:lnTo>
                      <a:pt x="697" y="259"/>
                    </a:lnTo>
                    <a:cubicBezTo>
                      <a:pt x="747" y="230"/>
                      <a:pt x="747" y="180"/>
                      <a:pt x="697" y="150"/>
                    </a:cubicBezTo>
                    <a:lnTo>
                      <a:pt x="475" y="21"/>
                    </a:lnTo>
                    <a:cubicBezTo>
                      <a:pt x="450" y="7"/>
                      <a:pt x="417" y="0"/>
                      <a:pt x="38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1773577" y="3511051"/>
                <a:ext cx="57351" cy="31602"/>
              </a:xfrm>
              <a:custGeom>
                <a:avLst/>
                <a:gdLst/>
                <a:ahLst/>
                <a:cxnLst/>
                <a:rect l="l" t="t" r="r" b="b"/>
                <a:pathLst>
                  <a:path w="539" h="297" extrusionOk="0">
                    <a:moveTo>
                      <a:pt x="359" y="1"/>
                    </a:moveTo>
                    <a:cubicBezTo>
                      <a:pt x="325" y="1"/>
                      <a:pt x="291" y="8"/>
                      <a:pt x="266" y="23"/>
                    </a:cubicBezTo>
                    <a:lnTo>
                      <a:pt x="57" y="145"/>
                    </a:lnTo>
                    <a:cubicBezTo>
                      <a:pt x="0" y="174"/>
                      <a:pt x="0" y="224"/>
                      <a:pt x="57" y="252"/>
                    </a:cubicBezTo>
                    <a:lnTo>
                      <a:pt x="86" y="274"/>
                    </a:lnTo>
                    <a:cubicBezTo>
                      <a:pt x="115" y="289"/>
                      <a:pt x="149" y="296"/>
                      <a:pt x="183" y="296"/>
                    </a:cubicBezTo>
                    <a:cubicBezTo>
                      <a:pt x="217" y="296"/>
                      <a:pt x="251" y="289"/>
                      <a:pt x="280" y="274"/>
                    </a:cubicBezTo>
                    <a:lnTo>
                      <a:pt x="488" y="152"/>
                    </a:lnTo>
                    <a:cubicBezTo>
                      <a:pt x="538" y="123"/>
                      <a:pt x="538" y="73"/>
                      <a:pt x="488" y="45"/>
                    </a:cubicBezTo>
                    <a:lnTo>
                      <a:pt x="452" y="23"/>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1754318" y="3560103"/>
                <a:ext cx="77355" cy="42987"/>
              </a:xfrm>
              <a:custGeom>
                <a:avLst/>
                <a:gdLst/>
                <a:ahLst/>
                <a:cxnLst/>
                <a:rect l="l" t="t" r="r" b="b"/>
                <a:pathLst>
                  <a:path w="727" h="404" extrusionOk="0">
                    <a:moveTo>
                      <a:pt x="367" y="0"/>
                    </a:moveTo>
                    <a:cubicBezTo>
                      <a:pt x="333" y="0"/>
                      <a:pt x="299" y="8"/>
                      <a:pt x="274" y="22"/>
                    </a:cubicBezTo>
                    <a:lnTo>
                      <a:pt x="52" y="145"/>
                    </a:lnTo>
                    <a:cubicBezTo>
                      <a:pt x="0" y="179"/>
                      <a:pt x="0" y="222"/>
                      <a:pt x="52" y="252"/>
                    </a:cubicBezTo>
                    <a:lnTo>
                      <a:pt x="267" y="381"/>
                    </a:lnTo>
                    <a:cubicBezTo>
                      <a:pt x="292" y="396"/>
                      <a:pt x="325" y="403"/>
                      <a:pt x="358" y="403"/>
                    </a:cubicBezTo>
                    <a:cubicBezTo>
                      <a:pt x="391" y="403"/>
                      <a:pt x="425" y="396"/>
                      <a:pt x="454" y="381"/>
                    </a:cubicBezTo>
                    <a:lnTo>
                      <a:pt x="669" y="252"/>
                    </a:lnTo>
                    <a:cubicBezTo>
                      <a:pt x="726" y="222"/>
                      <a:pt x="726" y="172"/>
                      <a:pt x="669" y="145"/>
                    </a:cubicBezTo>
                    <a:lnTo>
                      <a:pt x="461" y="22"/>
                    </a:lnTo>
                    <a:cubicBezTo>
                      <a:pt x="436" y="8"/>
                      <a:pt x="402" y="0"/>
                      <a:pt x="36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1700903" y="3669486"/>
                <a:ext cx="151517" cy="85760"/>
              </a:xfrm>
              <a:custGeom>
                <a:avLst/>
                <a:gdLst/>
                <a:ahLst/>
                <a:cxnLst/>
                <a:rect l="l" t="t" r="r" b="b"/>
                <a:pathLst>
                  <a:path w="1424" h="806" extrusionOk="0">
                    <a:moveTo>
                      <a:pt x="1063" y="0"/>
                    </a:moveTo>
                    <a:cubicBezTo>
                      <a:pt x="1029" y="0"/>
                      <a:pt x="995" y="8"/>
                      <a:pt x="970" y="22"/>
                    </a:cubicBezTo>
                    <a:lnTo>
                      <a:pt x="50" y="554"/>
                    </a:lnTo>
                    <a:cubicBezTo>
                      <a:pt x="0" y="583"/>
                      <a:pt x="0" y="633"/>
                      <a:pt x="50" y="661"/>
                    </a:cubicBezTo>
                    <a:lnTo>
                      <a:pt x="259" y="783"/>
                    </a:lnTo>
                    <a:cubicBezTo>
                      <a:pt x="284" y="798"/>
                      <a:pt x="318" y="805"/>
                      <a:pt x="352" y="805"/>
                    </a:cubicBezTo>
                    <a:cubicBezTo>
                      <a:pt x="386" y="805"/>
                      <a:pt x="420" y="798"/>
                      <a:pt x="445" y="783"/>
                    </a:cubicBezTo>
                    <a:lnTo>
                      <a:pt x="1365" y="252"/>
                    </a:lnTo>
                    <a:cubicBezTo>
                      <a:pt x="1423" y="222"/>
                      <a:pt x="1423" y="172"/>
                      <a:pt x="1373" y="143"/>
                    </a:cubicBezTo>
                    <a:lnTo>
                      <a:pt x="1158" y="22"/>
                    </a:lnTo>
                    <a:cubicBezTo>
                      <a:pt x="1132" y="8"/>
                      <a:pt x="1097" y="0"/>
                      <a:pt x="106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1791878" y="3597557"/>
                <a:ext cx="79589" cy="44476"/>
              </a:xfrm>
              <a:custGeom>
                <a:avLst/>
                <a:gdLst/>
                <a:ahLst/>
                <a:cxnLst/>
                <a:rect l="l" t="t" r="r" b="b"/>
                <a:pathLst>
                  <a:path w="748" h="418" extrusionOk="0">
                    <a:moveTo>
                      <a:pt x="366" y="0"/>
                    </a:moveTo>
                    <a:cubicBezTo>
                      <a:pt x="332" y="0"/>
                      <a:pt x="298" y="7"/>
                      <a:pt x="273" y="22"/>
                    </a:cubicBezTo>
                    <a:lnTo>
                      <a:pt x="51" y="152"/>
                    </a:lnTo>
                    <a:cubicBezTo>
                      <a:pt x="1" y="181"/>
                      <a:pt x="1" y="231"/>
                      <a:pt x="51" y="258"/>
                    </a:cubicBezTo>
                    <a:lnTo>
                      <a:pt x="287" y="396"/>
                    </a:lnTo>
                    <a:cubicBezTo>
                      <a:pt x="312" y="410"/>
                      <a:pt x="346" y="417"/>
                      <a:pt x="380" y="417"/>
                    </a:cubicBezTo>
                    <a:cubicBezTo>
                      <a:pt x="415" y="417"/>
                      <a:pt x="449" y="410"/>
                      <a:pt x="475" y="396"/>
                    </a:cubicBezTo>
                    <a:lnTo>
                      <a:pt x="698" y="267"/>
                    </a:lnTo>
                    <a:cubicBezTo>
                      <a:pt x="748" y="238"/>
                      <a:pt x="748" y="188"/>
                      <a:pt x="698" y="158"/>
                    </a:cubicBezTo>
                    <a:lnTo>
                      <a:pt x="460" y="22"/>
                    </a:lnTo>
                    <a:cubicBezTo>
                      <a:pt x="435" y="7"/>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1806349" y="3530310"/>
                <a:ext cx="76503" cy="42029"/>
              </a:xfrm>
              <a:custGeom>
                <a:avLst/>
                <a:gdLst/>
                <a:ahLst/>
                <a:cxnLst/>
                <a:rect l="l" t="t" r="r" b="b"/>
                <a:pathLst>
                  <a:path w="719" h="395" extrusionOk="0">
                    <a:moveTo>
                      <a:pt x="360" y="0"/>
                    </a:moveTo>
                    <a:cubicBezTo>
                      <a:pt x="326" y="0"/>
                      <a:pt x="292" y="7"/>
                      <a:pt x="267" y="21"/>
                    </a:cubicBezTo>
                    <a:lnTo>
                      <a:pt x="58" y="144"/>
                    </a:lnTo>
                    <a:cubicBezTo>
                      <a:pt x="1" y="173"/>
                      <a:pt x="1" y="223"/>
                      <a:pt x="51" y="252"/>
                    </a:cubicBezTo>
                    <a:lnTo>
                      <a:pt x="267" y="373"/>
                    </a:lnTo>
                    <a:cubicBezTo>
                      <a:pt x="292" y="388"/>
                      <a:pt x="326" y="395"/>
                      <a:pt x="360" y="395"/>
                    </a:cubicBezTo>
                    <a:cubicBezTo>
                      <a:pt x="394" y="395"/>
                      <a:pt x="428" y="388"/>
                      <a:pt x="453" y="373"/>
                    </a:cubicBezTo>
                    <a:lnTo>
                      <a:pt x="669" y="252"/>
                    </a:lnTo>
                    <a:cubicBezTo>
                      <a:pt x="719" y="223"/>
                      <a:pt x="719" y="173"/>
                      <a:pt x="669" y="144"/>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a:off x="1803263" y="3771207"/>
                <a:ext cx="79589" cy="44370"/>
              </a:xfrm>
              <a:custGeom>
                <a:avLst/>
                <a:gdLst/>
                <a:ahLst/>
                <a:cxnLst/>
                <a:rect l="l" t="t" r="r" b="b"/>
                <a:pathLst>
                  <a:path w="748" h="417" extrusionOk="0">
                    <a:moveTo>
                      <a:pt x="387" y="1"/>
                    </a:moveTo>
                    <a:cubicBezTo>
                      <a:pt x="351" y="1"/>
                      <a:pt x="315" y="10"/>
                      <a:pt x="289" y="29"/>
                    </a:cubicBezTo>
                    <a:lnTo>
                      <a:pt x="58" y="158"/>
                    </a:lnTo>
                    <a:cubicBezTo>
                      <a:pt x="1" y="188"/>
                      <a:pt x="1" y="238"/>
                      <a:pt x="51" y="265"/>
                    </a:cubicBezTo>
                    <a:lnTo>
                      <a:pt x="273" y="395"/>
                    </a:lnTo>
                    <a:cubicBezTo>
                      <a:pt x="299" y="409"/>
                      <a:pt x="334" y="417"/>
                      <a:pt x="368" y="417"/>
                    </a:cubicBezTo>
                    <a:cubicBezTo>
                      <a:pt x="402" y="417"/>
                      <a:pt x="436" y="409"/>
                      <a:pt x="461" y="395"/>
                    </a:cubicBezTo>
                    <a:lnTo>
                      <a:pt x="698" y="258"/>
                    </a:lnTo>
                    <a:cubicBezTo>
                      <a:pt x="748" y="231"/>
                      <a:pt x="748" y="179"/>
                      <a:pt x="698" y="151"/>
                    </a:cubicBezTo>
                    <a:lnTo>
                      <a:pt x="475" y="22"/>
                    </a:lnTo>
                    <a:cubicBezTo>
                      <a:pt x="451" y="8"/>
                      <a:pt x="420" y="1"/>
                      <a:pt x="38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a:off x="1825502" y="3479769"/>
                <a:ext cx="59798" cy="32985"/>
              </a:xfrm>
              <a:custGeom>
                <a:avLst/>
                <a:gdLst/>
                <a:ahLst/>
                <a:cxnLst/>
                <a:rect l="l" t="t" r="r" b="b"/>
                <a:pathLst>
                  <a:path w="562" h="310" extrusionOk="0">
                    <a:moveTo>
                      <a:pt x="382" y="1"/>
                    </a:moveTo>
                    <a:cubicBezTo>
                      <a:pt x="348" y="1"/>
                      <a:pt x="313" y="8"/>
                      <a:pt x="288" y="22"/>
                    </a:cubicBezTo>
                    <a:lnTo>
                      <a:pt x="50" y="158"/>
                    </a:lnTo>
                    <a:cubicBezTo>
                      <a:pt x="0" y="187"/>
                      <a:pt x="0" y="237"/>
                      <a:pt x="50" y="267"/>
                    </a:cubicBezTo>
                    <a:lnTo>
                      <a:pt x="87" y="287"/>
                    </a:lnTo>
                    <a:cubicBezTo>
                      <a:pt x="112" y="302"/>
                      <a:pt x="144" y="309"/>
                      <a:pt x="177" y="309"/>
                    </a:cubicBezTo>
                    <a:cubicBezTo>
                      <a:pt x="210" y="309"/>
                      <a:pt x="244" y="302"/>
                      <a:pt x="273" y="287"/>
                    </a:cubicBezTo>
                    <a:lnTo>
                      <a:pt x="511" y="151"/>
                    </a:lnTo>
                    <a:cubicBezTo>
                      <a:pt x="561" y="123"/>
                      <a:pt x="561" y="72"/>
                      <a:pt x="511" y="44"/>
                    </a:cubicBezTo>
                    <a:lnTo>
                      <a:pt x="475" y="22"/>
                    </a:lnTo>
                    <a:cubicBezTo>
                      <a:pt x="450" y="8"/>
                      <a:pt x="416" y="1"/>
                      <a:pt x="38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1827736" y="3639055"/>
                <a:ext cx="76610" cy="43306"/>
              </a:xfrm>
              <a:custGeom>
                <a:avLst/>
                <a:gdLst/>
                <a:ahLst/>
                <a:cxnLst/>
                <a:rect l="l" t="t" r="r" b="b"/>
                <a:pathLst>
                  <a:path w="720" h="407" extrusionOk="0">
                    <a:moveTo>
                      <a:pt x="368" y="0"/>
                    </a:moveTo>
                    <a:cubicBezTo>
                      <a:pt x="333" y="0"/>
                      <a:pt x="299" y="9"/>
                      <a:pt x="274" y="27"/>
                    </a:cubicBezTo>
                    <a:lnTo>
                      <a:pt x="52" y="150"/>
                    </a:lnTo>
                    <a:cubicBezTo>
                      <a:pt x="0" y="179"/>
                      <a:pt x="0" y="229"/>
                      <a:pt x="52" y="257"/>
                    </a:cubicBezTo>
                    <a:lnTo>
                      <a:pt x="259" y="379"/>
                    </a:lnTo>
                    <a:cubicBezTo>
                      <a:pt x="285" y="397"/>
                      <a:pt x="319" y="406"/>
                      <a:pt x="354" y="406"/>
                    </a:cubicBezTo>
                    <a:cubicBezTo>
                      <a:pt x="388" y="406"/>
                      <a:pt x="422" y="397"/>
                      <a:pt x="447" y="379"/>
                    </a:cubicBezTo>
                    <a:lnTo>
                      <a:pt x="669" y="257"/>
                    </a:lnTo>
                    <a:cubicBezTo>
                      <a:pt x="719" y="229"/>
                      <a:pt x="719" y="179"/>
                      <a:pt x="669" y="150"/>
                    </a:cubicBezTo>
                    <a:lnTo>
                      <a:pt x="461" y="27"/>
                    </a:lnTo>
                    <a:cubicBezTo>
                      <a:pt x="436" y="9"/>
                      <a:pt x="402"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a:off x="1843803" y="3567764"/>
                <a:ext cx="78844" cy="44476"/>
              </a:xfrm>
              <a:custGeom>
                <a:avLst/>
                <a:gdLst/>
                <a:ahLst/>
                <a:cxnLst/>
                <a:rect l="l" t="t" r="r" b="b"/>
                <a:pathLst>
                  <a:path w="741" h="418" extrusionOk="0">
                    <a:moveTo>
                      <a:pt x="360" y="0"/>
                    </a:moveTo>
                    <a:cubicBezTo>
                      <a:pt x="326" y="0"/>
                      <a:pt x="292" y="7"/>
                      <a:pt x="267" y="21"/>
                    </a:cubicBezTo>
                    <a:lnTo>
                      <a:pt x="58" y="143"/>
                    </a:lnTo>
                    <a:cubicBezTo>
                      <a:pt x="1" y="173"/>
                      <a:pt x="1" y="223"/>
                      <a:pt x="51" y="252"/>
                    </a:cubicBezTo>
                    <a:lnTo>
                      <a:pt x="296" y="395"/>
                    </a:lnTo>
                    <a:cubicBezTo>
                      <a:pt x="321" y="410"/>
                      <a:pt x="353" y="417"/>
                      <a:pt x="386" y="417"/>
                    </a:cubicBezTo>
                    <a:cubicBezTo>
                      <a:pt x="420" y="417"/>
                      <a:pt x="454" y="410"/>
                      <a:pt x="482" y="395"/>
                    </a:cubicBezTo>
                    <a:lnTo>
                      <a:pt x="691" y="273"/>
                    </a:lnTo>
                    <a:cubicBezTo>
                      <a:pt x="741" y="237"/>
                      <a:pt x="741" y="193"/>
                      <a:pt x="691" y="159"/>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1879874" y="3451359"/>
                <a:ext cx="54372" cy="30006"/>
              </a:xfrm>
              <a:custGeom>
                <a:avLst/>
                <a:gdLst/>
                <a:ahLst/>
                <a:cxnLst/>
                <a:rect l="l" t="t" r="r" b="b"/>
                <a:pathLst>
                  <a:path w="511" h="282" extrusionOk="0">
                    <a:moveTo>
                      <a:pt x="327" y="1"/>
                    </a:moveTo>
                    <a:cubicBezTo>
                      <a:pt x="294" y="1"/>
                      <a:pt x="261" y="8"/>
                      <a:pt x="236" y="23"/>
                    </a:cubicBezTo>
                    <a:lnTo>
                      <a:pt x="50" y="132"/>
                    </a:lnTo>
                    <a:cubicBezTo>
                      <a:pt x="0" y="159"/>
                      <a:pt x="0" y="209"/>
                      <a:pt x="50" y="239"/>
                    </a:cubicBezTo>
                    <a:lnTo>
                      <a:pt x="86" y="261"/>
                    </a:lnTo>
                    <a:cubicBezTo>
                      <a:pt x="111" y="275"/>
                      <a:pt x="144" y="282"/>
                      <a:pt x="177" y="282"/>
                    </a:cubicBezTo>
                    <a:cubicBezTo>
                      <a:pt x="210" y="282"/>
                      <a:pt x="244" y="275"/>
                      <a:pt x="273" y="261"/>
                    </a:cubicBezTo>
                    <a:lnTo>
                      <a:pt x="452" y="152"/>
                    </a:lnTo>
                    <a:cubicBezTo>
                      <a:pt x="511" y="123"/>
                      <a:pt x="511" y="73"/>
                      <a:pt x="452" y="45"/>
                    </a:cubicBezTo>
                    <a:lnTo>
                      <a:pt x="424" y="23"/>
                    </a:lnTo>
                    <a:cubicBezTo>
                      <a:pt x="395" y="8"/>
                      <a:pt x="361" y="1"/>
                      <a:pt x="32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1805711" y="3681722"/>
                <a:ext cx="128534" cy="72779"/>
              </a:xfrm>
              <a:custGeom>
                <a:avLst/>
                <a:gdLst/>
                <a:ahLst/>
                <a:cxnLst/>
                <a:rect l="l" t="t" r="r" b="b"/>
                <a:pathLst>
                  <a:path w="1208" h="684" extrusionOk="0">
                    <a:moveTo>
                      <a:pt x="845" y="1"/>
                    </a:moveTo>
                    <a:cubicBezTo>
                      <a:pt x="811" y="1"/>
                      <a:pt x="779" y="7"/>
                      <a:pt x="754" y="21"/>
                    </a:cubicBezTo>
                    <a:lnTo>
                      <a:pt x="50" y="425"/>
                    </a:lnTo>
                    <a:cubicBezTo>
                      <a:pt x="0" y="453"/>
                      <a:pt x="0" y="503"/>
                      <a:pt x="50" y="532"/>
                    </a:cubicBezTo>
                    <a:lnTo>
                      <a:pt x="266" y="661"/>
                    </a:lnTo>
                    <a:cubicBezTo>
                      <a:pt x="294" y="676"/>
                      <a:pt x="328" y="683"/>
                      <a:pt x="361" y="683"/>
                    </a:cubicBezTo>
                    <a:cubicBezTo>
                      <a:pt x="395" y="683"/>
                      <a:pt x="427" y="676"/>
                      <a:pt x="452" y="661"/>
                    </a:cubicBezTo>
                    <a:lnTo>
                      <a:pt x="1156" y="259"/>
                    </a:lnTo>
                    <a:cubicBezTo>
                      <a:pt x="1208" y="230"/>
                      <a:pt x="1208" y="180"/>
                      <a:pt x="1156" y="151"/>
                    </a:cubicBezTo>
                    <a:lnTo>
                      <a:pt x="940" y="21"/>
                    </a:lnTo>
                    <a:cubicBezTo>
                      <a:pt x="912" y="7"/>
                      <a:pt x="878" y="1"/>
                      <a:pt x="845"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1857636" y="3498921"/>
                <a:ext cx="79589" cy="44263"/>
              </a:xfrm>
              <a:custGeom>
                <a:avLst/>
                <a:gdLst/>
                <a:ahLst/>
                <a:cxnLst/>
                <a:rect l="l" t="t" r="r" b="b"/>
                <a:pathLst>
                  <a:path w="748" h="416" extrusionOk="0">
                    <a:moveTo>
                      <a:pt x="388" y="0"/>
                    </a:moveTo>
                    <a:cubicBezTo>
                      <a:pt x="354" y="0"/>
                      <a:pt x="320" y="7"/>
                      <a:pt x="295" y="21"/>
                    </a:cubicBezTo>
                    <a:lnTo>
                      <a:pt x="57" y="159"/>
                    </a:lnTo>
                    <a:cubicBezTo>
                      <a:pt x="7" y="187"/>
                      <a:pt x="0" y="237"/>
                      <a:pt x="57" y="266"/>
                    </a:cubicBezTo>
                    <a:lnTo>
                      <a:pt x="266" y="388"/>
                    </a:lnTo>
                    <a:cubicBezTo>
                      <a:pt x="291" y="407"/>
                      <a:pt x="325" y="416"/>
                      <a:pt x="359" y="416"/>
                    </a:cubicBezTo>
                    <a:cubicBezTo>
                      <a:pt x="393" y="416"/>
                      <a:pt x="427" y="407"/>
                      <a:pt x="452" y="388"/>
                    </a:cubicBezTo>
                    <a:lnTo>
                      <a:pt x="690" y="252"/>
                    </a:lnTo>
                    <a:cubicBezTo>
                      <a:pt x="747" y="223"/>
                      <a:pt x="747" y="173"/>
                      <a:pt x="697" y="144"/>
                    </a:cubicBezTo>
                    <a:lnTo>
                      <a:pt x="482" y="21"/>
                    </a:lnTo>
                    <a:cubicBezTo>
                      <a:pt x="457" y="7"/>
                      <a:pt x="422" y="0"/>
                      <a:pt x="38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1857636" y="3739819"/>
                <a:ext cx="79589" cy="45115"/>
              </a:xfrm>
              <a:custGeom>
                <a:avLst/>
                <a:gdLst/>
                <a:ahLst/>
                <a:cxnLst/>
                <a:rect l="l" t="t" r="r" b="b"/>
                <a:pathLst>
                  <a:path w="748" h="424" extrusionOk="0">
                    <a:moveTo>
                      <a:pt x="384" y="0"/>
                    </a:moveTo>
                    <a:cubicBezTo>
                      <a:pt x="351" y="0"/>
                      <a:pt x="317" y="7"/>
                      <a:pt x="288" y="22"/>
                    </a:cubicBezTo>
                    <a:lnTo>
                      <a:pt x="50" y="165"/>
                    </a:lnTo>
                    <a:cubicBezTo>
                      <a:pt x="0" y="195"/>
                      <a:pt x="0" y="245"/>
                      <a:pt x="50" y="274"/>
                    </a:cubicBezTo>
                    <a:lnTo>
                      <a:pt x="266" y="396"/>
                    </a:lnTo>
                    <a:cubicBezTo>
                      <a:pt x="292" y="415"/>
                      <a:pt x="329" y="423"/>
                      <a:pt x="365" y="423"/>
                    </a:cubicBezTo>
                    <a:cubicBezTo>
                      <a:pt x="397" y="423"/>
                      <a:pt x="429" y="416"/>
                      <a:pt x="452" y="403"/>
                    </a:cubicBezTo>
                    <a:lnTo>
                      <a:pt x="697" y="258"/>
                    </a:lnTo>
                    <a:cubicBezTo>
                      <a:pt x="747" y="231"/>
                      <a:pt x="747" y="181"/>
                      <a:pt x="697" y="151"/>
                    </a:cubicBezTo>
                    <a:lnTo>
                      <a:pt x="475" y="22"/>
                    </a:lnTo>
                    <a:cubicBezTo>
                      <a:pt x="450" y="7"/>
                      <a:pt x="417" y="0"/>
                      <a:pt x="38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1879874" y="3609794"/>
                <a:ext cx="75652" cy="42135"/>
              </a:xfrm>
              <a:custGeom>
                <a:avLst/>
                <a:gdLst/>
                <a:ahLst/>
                <a:cxnLst/>
                <a:rect l="l" t="t" r="r" b="b"/>
                <a:pathLst>
                  <a:path w="711" h="396" extrusionOk="0">
                    <a:moveTo>
                      <a:pt x="359" y="1"/>
                    </a:moveTo>
                    <a:cubicBezTo>
                      <a:pt x="325" y="1"/>
                      <a:pt x="291" y="8"/>
                      <a:pt x="266" y="23"/>
                    </a:cubicBezTo>
                    <a:lnTo>
                      <a:pt x="50" y="143"/>
                    </a:lnTo>
                    <a:cubicBezTo>
                      <a:pt x="0" y="173"/>
                      <a:pt x="0" y="223"/>
                      <a:pt x="50" y="252"/>
                    </a:cubicBezTo>
                    <a:lnTo>
                      <a:pt x="259" y="375"/>
                    </a:lnTo>
                    <a:cubicBezTo>
                      <a:pt x="287" y="388"/>
                      <a:pt x="321" y="395"/>
                      <a:pt x="355" y="395"/>
                    </a:cubicBezTo>
                    <a:cubicBezTo>
                      <a:pt x="388" y="395"/>
                      <a:pt x="420" y="388"/>
                      <a:pt x="445" y="375"/>
                    </a:cubicBezTo>
                    <a:lnTo>
                      <a:pt x="661" y="252"/>
                    </a:lnTo>
                    <a:cubicBezTo>
                      <a:pt x="711" y="223"/>
                      <a:pt x="711" y="173"/>
                      <a:pt x="661" y="143"/>
                    </a:cubicBezTo>
                    <a:lnTo>
                      <a:pt x="452" y="23"/>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1895089" y="3536375"/>
                <a:ext cx="81930" cy="45966"/>
              </a:xfrm>
              <a:custGeom>
                <a:avLst/>
                <a:gdLst/>
                <a:ahLst/>
                <a:cxnLst/>
                <a:rect l="l" t="t" r="r" b="b"/>
                <a:pathLst>
                  <a:path w="770" h="432" extrusionOk="0">
                    <a:moveTo>
                      <a:pt x="388" y="1"/>
                    </a:moveTo>
                    <a:cubicBezTo>
                      <a:pt x="354" y="1"/>
                      <a:pt x="320" y="8"/>
                      <a:pt x="295" y="23"/>
                    </a:cubicBezTo>
                    <a:lnTo>
                      <a:pt x="57" y="159"/>
                    </a:lnTo>
                    <a:cubicBezTo>
                      <a:pt x="0" y="195"/>
                      <a:pt x="0" y="238"/>
                      <a:pt x="57" y="273"/>
                    </a:cubicBezTo>
                    <a:lnTo>
                      <a:pt x="295" y="411"/>
                    </a:lnTo>
                    <a:cubicBezTo>
                      <a:pt x="320" y="425"/>
                      <a:pt x="354" y="432"/>
                      <a:pt x="388" y="432"/>
                    </a:cubicBezTo>
                    <a:cubicBezTo>
                      <a:pt x="422" y="432"/>
                      <a:pt x="456" y="425"/>
                      <a:pt x="482" y="411"/>
                    </a:cubicBezTo>
                    <a:lnTo>
                      <a:pt x="720" y="273"/>
                    </a:lnTo>
                    <a:cubicBezTo>
                      <a:pt x="770" y="238"/>
                      <a:pt x="770" y="195"/>
                      <a:pt x="720" y="159"/>
                    </a:cubicBezTo>
                    <a:lnTo>
                      <a:pt x="482" y="23"/>
                    </a:lnTo>
                    <a:cubicBezTo>
                      <a:pt x="456" y="8"/>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1911901" y="3470618"/>
                <a:ext cx="73524" cy="41178"/>
              </a:xfrm>
              <a:custGeom>
                <a:avLst/>
                <a:gdLst/>
                <a:ahLst/>
                <a:cxnLst/>
                <a:rect l="l" t="t" r="r" b="b"/>
                <a:pathLst>
                  <a:path w="691" h="387" extrusionOk="0">
                    <a:moveTo>
                      <a:pt x="334" y="1"/>
                    </a:moveTo>
                    <a:cubicBezTo>
                      <a:pt x="301" y="1"/>
                      <a:pt x="267" y="8"/>
                      <a:pt x="237" y="21"/>
                    </a:cubicBezTo>
                    <a:lnTo>
                      <a:pt x="58" y="130"/>
                    </a:lnTo>
                    <a:cubicBezTo>
                      <a:pt x="1" y="158"/>
                      <a:pt x="1" y="209"/>
                      <a:pt x="51" y="237"/>
                    </a:cubicBezTo>
                    <a:lnTo>
                      <a:pt x="267" y="359"/>
                    </a:lnTo>
                    <a:cubicBezTo>
                      <a:pt x="292" y="378"/>
                      <a:pt x="326" y="387"/>
                      <a:pt x="360" y="387"/>
                    </a:cubicBezTo>
                    <a:cubicBezTo>
                      <a:pt x="394" y="387"/>
                      <a:pt x="428" y="378"/>
                      <a:pt x="453" y="359"/>
                    </a:cubicBezTo>
                    <a:lnTo>
                      <a:pt x="641" y="259"/>
                    </a:lnTo>
                    <a:cubicBezTo>
                      <a:pt x="691" y="223"/>
                      <a:pt x="691" y="180"/>
                      <a:pt x="641" y="151"/>
                    </a:cubicBezTo>
                    <a:lnTo>
                      <a:pt x="425" y="21"/>
                    </a:lnTo>
                    <a:cubicBezTo>
                      <a:pt x="399" y="8"/>
                      <a:pt x="367" y="1"/>
                      <a:pt x="33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1908816" y="3651823"/>
                <a:ext cx="76610" cy="42987"/>
              </a:xfrm>
              <a:custGeom>
                <a:avLst/>
                <a:gdLst/>
                <a:ahLst/>
                <a:cxnLst/>
                <a:rect l="l" t="t" r="r" b="b"/>
                <a:pathLst>
                  <a:path w="720" h="404" extrusionOk="0">
                    <a:moveTo>
                      <a:pt x="360" y="1"/>
                    </a:moveTo>
                    <a:cubicBezTo>
                      <a:pt x="325" y="1"/>
                      <a:pt x="291" y="8"/>
                      <a:pt x="266" y="23"/>
                    </a:cubicBezTo>
                    <a:lnTo>
                      <a:pt x="51" y="145"/>
                    </a:lnTo>
                    <a:cubicBezTo>
                      <a:pt x="1" y="173"/>
                      <a:pt x="1" y="223"/>
                      <a:pt x="51" y="252"/>
                    </a:cubicBezTo>
                    <a:lnTo>
                      <a:pt x="273" y="382"/>
                    </a:lnTo>
                    <a:cubicBezTo>
                      <a:pt x="299" y="396"/>
                      <a:pt x="334" y="404"/>
                      <a:pt x="368" y="404"/>
                    </a:cubicBezTo>
                    <a:cubicBezTo>
                      <a:pt x="402" y="404"/>
                      <a:pt x="436" y="396"/>
                      <a:pt x="461" y="382"/>
                    </a:cubicBezTo>
                    <a:lnTo>
                      <a:pt x="670" y="259"/>
                    </a:lnTo>
                    <a:cubicBezTo>
                      <a:pt x="720" y="232"/>
                      <a:pt x="720" y="180"/>
                      <a:pt x="670" y="152"/>
                    </a:cubicBezTo>
                    <a:lnTo>
                      <a:pt x="454" y="23"/>
                    </a:lnTo>
                    <a:cubicBezTo>
                      <a:pt x="428" y="8"/>
                      <a:pt x="394" y="1"/>
                      <a:pt x="36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1927862" y="3421673"/>
                <a:ext cx="58309" cy="32134"/>
              </a:xfrm>
              <a:custGeom>
                <a:avLst/>
                <a:gdLst/>
                <a:ahLst/>
                <a:cxnLst/>
                <a:rect l="l" t="t" r="r" b="b"/>
                <a:pathLst>
                  <a:path w="548" h="302" extrusionOk="0">
                    <a:moveTo>
                      <a:pt x="368" y="0"/>
                    </a:moveTo>
                    <a:cubicBezTo>
                      <a:pt x="334" y="0"/>
                      <a:pt x="300" y="8"/>
                      <a:pt x="275" y="22"/>
                    </a:cubicBezTo>
                    <a:lnTo>
                      <a:pt x="51" y="152"/>
                    </a:lnTo>
                    <a:cubicBezTo>
                      <a:pt x="1" y="179"/>
                      <a:pt x="1" y="229"/>
                      <a:pt x="51" y="259"/>
                    </a:cubicBezTo>
                    <a:lnTo>
                      <a:pt x="87" y="281"/>
                    </a:lnTo>
                    <a:cubicBezTo>
                      <a:pt x="112" y="295"/>
                      <a:pt x="146" y="302"/>
                      <a:pt x="181" y="302"/>
                    </a:cubicBezTo>
                    <a:cubicBezTo>
                      <a:pt x="215" y="302"/>
                      <a:pt x="249" y="295"/>
                      <a:pt x="275" y="281"/>
                    </a:cubicBezTo>
                    <a:lnTo>
                      <a:pt x="498" y="152"/>
                    </a:lnTo>
                    <a:cubicBezTo>
                      <a:pt x="548" y="123"/>
                      <a:pt x="548" y="73"/>
                      <a:pt x="498" y="43"/>
                    </a:cubicBezTo>
                    <a:lnTo>
                      <a:pt x="462" y="22"/>
                    </a:lnTo>
                    <a:cubicBezTo>
                      <a:pt x="437" y="8"/>
                      <a:pt x="403"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1911901" y="3711515"/>
                <a:ext cx="74269" cy="42029"/>
              </a:xfrm>
              <a:custGeom>
                <a:avLst/>
                <a:gdLst/>
                <a:ahLst/>
                <a:cxnLst/>
                <a:rect l="l" t="t" r="r" b="b"/>
                <a:pathLst>
                  <a:path w="698" h="395" extrusionOk="0">
                    <a:moveTo>
                      <a:pt x="335" y="0"/>
                    </a:moveTo>
                    <a:cubicBezTo>
                      <a:pt x="301" y="0"/>
                      <a:pt x="267" y="8"/>
                      <a:pt x="237" y="22"/>
                    </a:cubicBezTo>
                    <a:lnTo>
                      <a:pt x="51" y="136"/>
                    </a:lnTo>
                    <a:cubicBezTo>
                      <a:pt x="1" y="166"/>
                      <a:pt x="1" y="216"/>
                      <a:pt x="51" y="245"/>
                    </a:cubicBezTo>
                    <a:lnTo>
                      <a:pt x="267" y="367"/>
                    </a:lnTo>
                    <a:cubicBezTo>
                      <a:pt x="295" y="386"/>
                      <a:pt x="329" y="395"/>
                      <a:pt x="362" y="395"/>
                    </a:cubicBezTo>
                    <a:cubicBezTo>
                      <a:pt x="396" y="395"/>
                      <a:pt x="428" y="386"/>
                      <a:pt x="453" y="367"/>
                    </a:cubicBezTo>
                    <a:lnTo>
                      <a:pt x="648" y="259"/>
                    </a:lnTo>
                    <a:cubicBezTo>
                      <a:pt x="698" y="231"/>
                      <a:pt x="698" y="179"/>
                      <a:pt x="648" y="152"/>
                    </a:cubicBezTo>
                    <a:lnTo>
                      <a:pt x="432" y="22"/>
                    </a:lnTo>
                    <a:cubicBezTo>
                      <a:pt x="403" y="8"/>
                      <a:pt x="369" y="0"/>
                      <a:pt x="33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1931054" y="3578405"/>
                <a:ext cx="78844" cy="43731"/>
              </a:xfrm>
              <a:custGeom>
                <a:avLst/>
                <a:gdLst/>
                <a:ahLst/>
                <a:cxnLst/>
                <a:rect l="l" t="t" r="r" b="b"/>
                <a:pathLst>
                  <a:path w="741" h="411" extrusionOk="0">
                    <a:moveTo>
                      <a:pt x="388" y="1"/>
                    </a:moveTo>
                    <a:cubicBezTo>
                      <a:pt x="354" y="1"/>
                      <a:pt x="320" y="8"/>
                      <a:pt x="295" y="23"/>
                    </a:cubicBezTo>
                    <a:lnTo>
                      <a:pt x="50" y="159"/>
                    </a:lnTo>
                    <a:cubicBezTo>
                      <a:pt x="0" y="188"/>
                      <a:pt x="0" y="238"/>
                      <a:pt x="50" y="266"/>
                    </a:cubicBezTo>
                    <a:lnTo>
                      <a:pt x="266" y="388"/>
                    </a:lnTo>
                    <a:cubicBezTo>
                      <a:pt x="291" y="403"/>
                      <a:pt x="323" y="410"/>
                      <a:pt x="357" y="410"/>
                    </a:cubicBezTo>
                    <a:cubicBezTo>
                      <a:pt x="390" y="410"/>
                      <a:pt x="424" y="403"/>
                      <a:pt x="452" y="388"/>
                    </a:cubicBezTo>
                    <a:lnTo>
                      <a:pt x="690" y="252"/>
                    </a:lnTo>
                    <a:cubicBezTo>
                      <a:pt x="740" y="223"/>
                      <a:pt x="740" y="173"/>
                      <a:pt x="690" y="145"/>
                    </a:cubicBezTo>
                    <a:lnTo>
                      <a:pt x="482" y="23"/>
                    </a:lnTo>
                    <a:cubicBezTo>
                      <a:pt x="457" y="8"/>
                      <a:pt x="423"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1949355" y="3508285"/>
                <a:ext cx="76716" cy="42667"/>
              </a:xfrm>
              <a:custGeom>
                <a:avLst/>
                <a:gdLst/>
                <a:ahLst/>
                <a:cxnLst/>
                <a:rect l="l" t="t" r="r" b="b"/>
                <a:pathLst>
                  <a:path w="721" h="401" extrusionOk="0">
                    <a:moveTo>
                      <a:pt x="334" y="1"/>
                    </a:moveTo>
                    <a:cubicBezTo>
                      <a:pt x="301" y="1"/>
                      <a:pt x="266" y="10"/>
                      <a:pt x="237" y="28"/>
                    </a:cubicBezTo>
                    <a:lnTo>
                      <a:pt x="58" y="128"/>
                    </a:lnTo>
                    <a:cubicBezTo>
                      <a:pt x="1" y="164"/>
                      <a:pt x="1" y="207"/>
                      <a:pt x="58" y="244"/>
                    </a:cubicBezTo>
                    <a:lnTo>
                      <a:pt x="296" y="380"/>
                    </a:lnTo>
                    <a:cubicBezTo>
                      <a:pt x="321" y="394"/>
                      <a:pt x="353" y="401"/>
                      <a:pt x="386" y="401"/>
                    </a:cubicBezTo>
                    <a:cubicBezTo>
                      <a:pt x="420" y="401"/>
                      <a:pt x="454" y="394"/>
                      <a:pt x="482" y="380"/>
                    </a:cubicBezTo>
                    <a:lnTo>
                      <a:pt x="662" y="271"/>
                    </a:lnTo>
                    <a:cubicBezTo>
                      <a:pt x="720" y="244"/>
                      <a:pt x="720" y="192"/>
                      <a:pt x="668" y="164"/>
                    </a:cubicBezTo>
                    <a:lnTo>
                      <a:pt x="425" y="28"/>
                    </a:lnTo>
                    <a:cubicBezTo>
                      <a:pt x="400" y="10"/>
                      <a:pt x="368" y="1"/>
                      <a:pt x="33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1979999" y="3391773"/>
                <a:ext cx="57457" cy="31602"/>
              </a:xfrm>
              <a:custGeom>
                <a:avLst/>
                <a:gdLst/>
                <a:ahLst/>
                <a:cxnLst/>
                <a:rect l="l" t="t" r="r" b="b"/>
                <a:pathLst>
                  <a:path w="540" h="297" extrusionOk="0">
                    <a:moveTo>
                      <a:pt x="360" y="0"/>
                    </a:moveTo>
                    <a:cubicBezTo>
                      <a:pt x="326" y="0"/>
                      <a:pt x="292" y="8"/>
                      <a:pt x="267" y="22"/>
                    </a:cubicBezTo>
                    <a:lnTo>
                      <a:pt x="58" y="145"/>
                    </a:lnTo>
                    <a:cubicBezTo>
                      <a:pt x="1" y="174"/>
                      <a:pt x="1" y="224"/>
                      <a:pt x="58" y="252"/>
                    </a:cubicBezTo>
                    <a:lnTo>
                      <a:pt x="87" y="274"/>
                    </a:lnTo>
                    <a:cubicBezTo>
                      <a:pt x="112" y="289"/>
                      <a:pt x="146" y="296"/>
                      <a:pt x="180" y="296"/>
                    </a:cubicBezTo>
                    <a:cubicBezTo>
                      <a:pt x="214" y="296"/>
                      <a:pt x="248" y="289"/>
                      <a:pt x="273" y="274"/>
                    </a:cubicBezTo>
                    <a:lnTo>
                      <a:pt x="489" y="152"/>
                    </a:lnTo>
                    <a:cubicBezTo>
                      <a:pt x="539" y="122"/>
                      <a:pt x="539" y="72"/>
                      <a:pt x="489" y="45"/>
                    </a:cubicBezTo>
                    <a:lnTo>
                      <a:pt x="453" y="22"/>
                    </a:lnTo>
                    <a:cubicBezTo>
                      <a:pt x="428" y="8"/>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1960740" y="3682467"/>
                <a:ext cx="76716" cy="42667"/>
              </a:xfrm>
              <a:custGeom>
                <a:avLst/>
                <a:gdLst/>
                <a:ahLst/>
                <a:cxnLst/>
                <a:rect l="l" t="t" r="r" b="b"/>
                <a:pathLst>
                  <a:path w="721" h="401" extrusionOk="0">
                    <a:moveTo>
                      <a:pt x="361" y="0"/>
                    </a:moveTo>
                    <a:cubicBezTo>
                      <a:pt x="327" y="0"/>
                      <a:pt x="293" y="7"/>
                      <a:pt x="268" y="21"/>
                    </a:cubicBezTo>
                    <a:lnTo>
                      <a:pt x="53" y="144"/>
                    </a:lnTo>
                    <a:cubicBezTo>
                      <a:pt x="1" y="173"/>
                      <a:pt x="1" y="223"/>
                      <a:pt x="53" y="252"/>
                    </a:cubicBezTo>
                    <a:lnTo>
                      <a:pt x="268" y="375"/>
                    </a:lnTo>
                    <a:cubicBezTo>
                      <a:pt x="297" y="392"/>
                      <a:pt x="331" y="401"/>
                      <a:pt x="364" y="401"/>
                    </a:cubicBezTo>
                    <a:cubicBezTo>
                      <a:pt x="397" y="401"/>
                      <a:pt x="429" y="392"/>
                      <a:pt x="454" y="375"/>
                    </a:cubicBezTo>
                    <a:lnTo>
                      <a:pt x="670" y="252"/>
                    </a:lnTo>
                    <a:cubicBezTo>
                      <a:pt x="720" y="223"/>
                      <a:pt x="720" y="173"/>
                      <a:pt x="670" y="144"/>
                    </a:cubicBezTo>
                    <a:lnTo>
                      <a:pt x="454" y="21"/>
                    </a:lnTo>
                    <a:cubicBezTo>
                      <a:pt x="429" y="7"/>
                      <a:pt x="395" y="0"/>
                      <a:pt x="36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1960740" y="3440719"/>
                <a:ext cx="77461" cy="42987"/>
              </a:xfrm>
              <a:custGeom>
                <a:avLst/>
                <a:gdLst/>
                <a:ahLst/>
                <a:cxnLst/>
                <a:rect l="l" t="t" r="r" b="b"/>
                <a:pathLst>
                  <a:path w="728" h="404" extrusionOk="0">
                    <a:moveTo>
                      <a:pt x="368" y="1"/>
                    </a:moveTo>
                    <a:cubicBezTo>
                      <a:pt x="334" y="1"/>
                      <a:pt x="300" y="8"/>
                      <a:pt x="275" y="23"/>
                    </a:cubicBezTo>
                    <a:lnTo>
                      <a:pt x="53" y="152"/>
                    </a:lnTo>
                    <a:cubicBezTo>
                      <a:pt x="1" y="180"/>
                      <a:pt x="1" y="232"/>
                      <a:pt x="53" y="259"/>
                    </a:cubicBezTo>
                    <a:lnTo>
                      <a:pt x="260" y="382"/>
                    </a:lnTo>
                    <a:cubicBezTo>
                      <a:pt x="289" y="396"/>
                      <a:pt x="323" y="404"/>
                      <a:pt x="357" y="404"/>
                    </a:cubicBezTo>
                    <a:cubicBezTo>
                      <a:pt x="390" y="404"/>
                      <a:pt x="423" y="396"/>
                      <a:pt x="448" y="382"/>
                    </a:cubicBezTo>
                    <a:lnTo>
                      <a:pt x="670" y="252"/>
                    </a:lnTo>
                    <a:cubicBezTo>
                      <a:pt x="720" y="223"/>
                      <a:pt x="727" y="173"/>
                      <a:pt x="670" y="145"/>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1959995" y="3620434"/>
                <a:ext cx="79802" cy="44476"/>
              </a:xfrm>
              <a:custGeom>
                <a:avLst/>
                <a:gdLst/>
                <a:ahLst/>
                <a:cxnLst/>
                <a:rect l="l" t="t" r="r" b="b"/>
                <a:pathLst>
                  <a:path w="750" h="418" extrusionOk="0">
                    <a:moveTo>
                      <a:pt x="386" y="1"/>
                    </a:moveTo>
                    <a:cubicBezTo>
                      <a:pt x="353" y="1"/>
                      <a:pt x="321" y="8"/>
                      <a:pt x="296" y="23"/>
                    </a:cubicBezTo>
                    <a:lnTo>
                      <a:pt x="51" y="159"/>
                    </a:lnTo>
                    <a:cubicBezTo>
                      <a:pt x="1" y="195"/>
                      <a:pt x="1" y="238"/>
                      <a:pt x="51" y="275"/>
                    </a:cubicBezTo>
                    <a:lnTo>
                      <a:pt x="275" y="397"/>
                    </a:lnTo>
                    <a:cubicBezTo>
                      <a:pt x="300" y="411"/>
                      <a:pt x="334" y="418"/>
                      <a:pt x="368" y="418"/>
                    </a:cubicBezTo>
                    <a:cubicBezTo>
                      <a:pt x="402" y="418"/>
                      <a:pt x="436" y="411"/>
                      <a:pt x="461" y="397"/>
                    </a:cubicBezTo>
                    <a:lnTo>
                      <a:pt x="698" y="259"/>
                    </a:lnTo>
                    <a:cubicBezTo>
                      <a:pt x="750" y="232"/>
                      <a:pt x="750" y="181"/>
                      <a:pt x="698" y="152"/>
                    </a:cubicBezTo>
                    <a:lnTo>
                      <a:pt x="482" y="23"/>
                    </a:lnTo>
                    <a:cubicBezTo>
                      <a:pt x="454" y="8"/>
                      <a:pt x="420" y="1"/>
                      <a:pt x="386"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1985319" y="3550208"/>
                <a:ext cx="73524" cy="40539"/>
              </a:xfrm>
              <a:custGeom>
                <a:avLst/>
                <a:gdLst/>
                <a:ahLst/>
                <a:cxnLst/>
                <a:rect l="l" t="t" r="r" b="b"/>
                <a:pathLst>
                  <a:path w="691" h="381" extrusionOk="0">
                    <a:moveTo>
                      <a:pt x="331" y="0"/>
                    </a:moveTo>
                    <a:cubicBezTo>
                      <a:pt x="296" y="0"/>
                      <a:pt x="262" y="7"/>
                      <a:pt x="237" y="22"/>
                    </a:cubicBezTo>
                    <a:lnTo>
                      <a:pt x="51" y="129"/>
                    </a:lnTo>
                    <a:cubicBezTo>
                      <a:pt x="1" y="158"/>
                      <a:pt x="1" y="208"/>
                      <a:pt x="51" y="238"/>
                    </a:cubicBezTo>
                    <a:lnTo>
                      <a:pt x="260" y="358"/>
                    </a:lnTo>
                    <a:cubicBezTo>
                      <a:pt x="288" y="373"/>
                      <a:pt x="322" y="380"/>
                      <a:pt x="356" y="380"/>
                    </a:cubicBezTo>
                    <a:cubicBezTo>
                      <a:pt x="390" y="380"/>
                      <a:pt x="424" y="373"/>
                      <a:pt x="453" y="358"/>
                    </a:cubicBezTo>
                    <a:lnTo>
                      <a:pt x="632" y="251"/>
                    </a:lnTo>
                    <a:cubicBezTo>
                      <a:pt x="691" y="222"/>
                      <a:pt x="691" y="172"/>
                      <a:pt x="632" y="143"/>
                    </a:cubicBezTo>
                    <a:lnTo>
                      <a:pt x="425" y="22"/>
                    </a:lnTo>
                    <a:cubicBezTo>
                      <a:pt x="399" y="7"/>
                      <a:pt x="365" y="0"/>
                      <a:pt x="33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1998407" y="3478173"/>
                <a:ext cx="79589" cy="44476"/>
              </a:xfrm>
              <a:custGeom>
                <a:avLst/>
                <a:gdLst/>
                <a:ahLst/>
                <a:cxnLst/>
                <a:rect l="l" t="t" r="r" b="b"/>
                <a:pathLst>
                  <a:path w="748" h="418" extrusionOk="0">
                    <a:moveTo>
                      <a:pt x="366" y="1"/>
                    </a:moveTo>
                    <a:cubicBezTo>
                      <a:pt x="332" y="1"/>
                      <a:pt x="298" y="8"/>
                      <a:pt x="273" y="23"/>
                    </a:cubicBezTo>
                    <a:lnTo>
                      <a:pt x="50" y="152"/>
                    </a:lnTo>
                    <a:cubicBezTo>
                      <a:pt x="0" y="182"/>
                      <a:pt x="0" y="232"/>
                      <a:pt x="50" y="259"/>
                    </a:cubicBezTo>
                    <a:lnTo>
                      <a:pt x="287" y="397"/>
                    </a:lnTo>
                    <a:cubicBezTo>
                      <a:pt x="312" y="411"/>
                      <a:pt x="346" y="418"/>
                      <a:pt x="380" y="418"/>
                    </a:cubicBezTo>
                    <a:cubicBezTo>
                      <a:pt x="414" y="418"/>
                      <a:pt x="449" y="411"/>
                      <a:pt x="475" y="397"/>
                    </a:cubicBezTo>
                    <a:lnTo>
                      <a:pt x="697" y="268"/>
                    </a:lnTo>
                    <a:cubicBezTo>
                      <a:pt x="747" y="238"/>
                      <a:pt x="747" y="188"/>
                      <a:pt x="697" y="159"/>
                    </a:cubicBezTo>
                    <a:lnTo>
                      <a:pt x="459" y="23"/>
                    </a:lnTo>
                    <a:cubicBezTo>
                      <a:pt x="434" y="8"/>
                      <a:pt x="400" y="1"/>
                      <a:pt x="366"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2014368" y="3592344"/>
                <a:ext cx="74269" cy="41178"/>
              </a:xfrm>
              <a:custGeom>
                <a:avLst/>
                <a:gdLst/>
                <a:ahLst/>
                <a:cxnLst/>
                <a:rect l="l" t="t" r="r" b="b"/>
                <a:pathLst>
                  <a:path w="698" h="387" extrusionOk="0">
                    <a:moveTo>
                      <a:pt x="332" y="1"/>
                    </a:moveTo>
                    <a:cubicBezTo>
                      <a:pt x="298" y="1"/>
                      <a:pt x="264" y="10"/>
                      <a:pt x="239" y="28"/>
                    </a:cubicBezTo>
                    <a:lnTo>
                      <a:pt x="51" y="135"/>
                    </a:lnTo>
                    <a:cubicBezTo>
                      <a:pt x="1" y="164"/>
                      <a:pt x="1" y="207"/>
                      <a:pt x="51" y="244"/>
                    </a:cubicBezTo>
                    <a:lnTo>
                      <a:pt x="273" y="366"/>
                    </a:lnTo>
                    <a:cubicBezTo>
                      <a:pt x="299" y="380"/>
                      <a:pt x="333" y="387"/>
                      <a:pt x="368" y="387"/>
                    </a:cubicBezTo>
                    <a:cubicBezTo>
                      <a:pt x="402" y="387"/>
                      <a:pt x="436" y="380"/>
                      <a:pt x="461" y="366"/>
                    </a:cubicBezTo>
                    <a:lnTo>
                      <a:pt x="647" y="257"/>
                    </a:lnTo>
                    <a:cubicBezTo>
                      <a:pt x="697" y="230"/>
                      <a:pt x="697" y="178"/>
                      <a:pt x="647" y="150"/>
                    </a:cubicBezTo>
                    <a:lnTo>
                      <a:pt x="425" y="28"/>
                    </a:lnTo>
                    <a:cubicBezTo>
                      <a:pt x="400" y="10"/>
                      <a:pt x="366" y="1"/>
                      <a:pt x="33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2012878" y="3411032"/>
                <a:ext cx="76503" cy="42029"/>
              </a:xfrm>
              <a:custGeom>
                <a:avLst/>
                <a:gdLst/>
                <a:ahLst/>
                <a:cxnLst/>
                <a:rect l="l" t="t" r="r" b="b"/>
                <a:pathLst>
                  <a:path w="719" h="395" extrusionOk="0">
                    <a:moveTo>
                      <a:pt x="360" y="0"/>
                    </a:moveTo>
                    <a:cubicBezTo>
                      <a:pt x="325" y="0"/>
                      <a:pt x="291" y="7"/>
                      <a:pt x="266" y="21"/>
                    </a:cubicBezTo>
                    <a:lnTo>
                      <a:pt x="51" y="143"/>
                    </a:lnTo>
                    <a:cubicBezTo>
                      <a:pt x="1" y="173"/>
                      <a:pt x="1" y="223"/>
                      <a:pt x="51" y="252"/>
                    </a:cubicBezTo>
                    <a:lnTo>
                      <a:pt x="266" y="373"/>
                    </a:lnTo>
                    <a:cubicBezTo>
                      <a:pt x="291" y="387"/>
                      <a:pt x="325" y="395"/>
                      <a:pt x="360" y="395"/>
                    </a:cubicBezTo>
                    <a:cubicBezTo>
                      <a:pt x="394" y="395"/>
                      <a:pt x="428" y="387"/>
                      <a:pt x="453" y="373"/>
                    </a:cubicBezTo>
                    <a:lnTo>
                      <a:pt x="661" y="252"/>
                    </a:lnTo>
                    <a:cubicBezTo>
                      <a:pt x="718" y="223"/>
                      <a:pt x="718" y="173"/>
                      <a:pt x="661" y="143"/>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2031286" y="3360491"/>
                <a:ext cx="60437" cy="33517"/>
              </a:xfrm>
              <a:custGeom>
                <a:avLst/>
                <a:gdLst/>
                <a:ahLst/>
                <a:cxnLst/>
                <a:rect l="l" t="t" r="r" b="b"/>
                <a:pathLst>
                  <a:path w="568" h="315" extrusionOk="0">
                    <a:moveTo>
                      <a:pt x="388" y="1"/>
                    </a:moveTo>
                    <a:cubicBezTo>
                      <a:pt x="354" y="1"/>
                      <a:pt x="320" y="7"/>
                      <a:pt x="295" y="21"/>
                    </a:cubicBezTo>
                    <a:lnTo>
                      <a:pt x="57" y="166"/>
                    </a:lnTo>
                    <a:cubicBezTo>
                      <a:pt x="7" y="194"/>
                      <a:pt x="0" y="237"/>
                      <a:pt x="57" y="273"/>
                    </a:cubicBezTo>
                    <a:lnTo>
                      <a:pt x="86" y="287"/>
                    </a:lnTo>
                    <a:cubicBezTo>
                      <a:pt x="115" y="305"/>
                      <a:pt x="149" y="314"/>
                      <a:pt x="182" y="314"/>
                    </a:cubicBezTo>
                    <a:cubicBezTo>
                      <a:pt x="215" y="314"/>
                      <a:pt x="248" y="305"/>
                      <a:pt x="273" y="287"/>
                    </a:cubicBezTo>
                    <a:lnTo>
                      <a:pt x="518" y="151"/>
                    </a:lnTo>
                    <a:cubicBezTo>
                      <a:pt x="568" y="123"/>
                      <a:pt x="568" y="71"/>
                      <a:pt x="518" y="44"/>
                    </a:cubicBezTo>
                    <a:lnTo>
                      <a:pt x="482" y="21"/>
                    </a:lnTo>
                    <a:cubicBezTo>
                      <a:pt x="457" y="7"/>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2033414" y="3520202"/>
                <a:ext cx="77461" cy="42987"/>
              </a:xfrm>
              <a:custGeom>
                <a:avLst/>
                <a:gdLst/>
                <a:ahLst/>
                <a:cxnLst/>
                <a:rect l="l" t="t" r="r" b="b"/>
                <a:pathLst>
                  <a:path w="728" h="404" extrusionOk="0">
                    <a:moveTo>
                      <a:pt x="372" y="1"/>
                    </a:moveTo>
                    <a:cubicBezTo>
                      <a:pt x="338" y="1"/>
                      <a:pt x="304" y="8"/>
                      <a:pt x="275" y="23"/>
                    </a:cubicBezTo>
                    <a:lnTo>
                      <a:pt x="60" y="152"/>
                    </a:lnTo>
                    <a:cubicBezTo>
                      <a:pt x="8" y="182"/>
                      <a:pt x="1" y="232"/>
                      <a:pt x="60" y="261"/>
                    </a:cubicBezTo>
                    <a:lnTo>
                      <a:pt x="267" y="382"/>
                    </a:lnTo>
                    <a:cubicBezTo>
                      <a:pt x="292" y="396"/>
                      <a:pt x="327" y="404"/>
                      <a:pt x="361" y="404"/>
                    </a:cubicBezTo>
                    <a:cubicBezTo>
                      <a:pt x="396" y="404"/>
                      <a:pt x="430" y="396"/>
                      <a:pt x="455" y="382"/>
                    </a:cubicBezTo>
                    <a:lnTo>
                      <a:pt x="677" y="252"/>
                    </a:lnTo>
                    <a:cubicBezTo>
                      <a:pt x="727" y="225"/>
                      <a:pt x="727" y="175"/>
                      <a:pt x="677" y="145"/>
                    </a:cubicBezTo>
                    <a:lnTo>
                      <a:pt x="468" y="23"/>
                    </a:lnTo>
                    <a:cubicBezTo>
                      <a:pt x="440" y="8"/>
                      <a:pt x="406" y="1"/>
                      <a:pt x="37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2050332" y="3448380"/>
                <a:ext cx="78844" cy="44476"/>
              </a:xfrm>
              <a:custGeom>
                <a:avLst/>
                <a:gdLst/>
                <a:ahLst/>
                <a:cxnLst/>
                <a:rect l="l" t="t" r="r" b="b"/>
                <a:pathLst>
                  <a:path w="741" h="418" extrusionOk="0">
                    <a:moveTo>
                      <a:pt x="359" y="1"/>
                    </a:moveTo>
                    <a:cubicBezTo>
                      <a:pt x="325" y="1"/>
                      <a:pt x="291" y="8"/>
                      <a:pt x="266" y="22"/>
                    </a:cubicBezTo>
                    <a:lnTo>
                      <a:pt x="51" y="144"/>
                    </a:lnTo>
                    <a:cubicBezTo>
                      <a:pt x="1" y="173"/>
                      <a:pt x="1" y="223"/>
                      <a:pt x="51" y="253"/>
                    </a:cubicBezTo>
                    <a:lnTo>
                      <a:pt x="289" y="396"/>
                    </a:lnTo>
                    <a:cubicBezTo>
                      <a:pt x="317" y="411"/>
                      <a:pt x="351" y="418"/>
                      <a:pt x="384" y="418"/>
                    </a:cubicBezTo>
                    <a:cubicBezTo>
                      <a:pt x="418" y="418"/>
                      <a:pt x="450" y="411"/>
                      <a:pt x="475" y="396"/>
                    </a:cubicBezTo>
                    <a:lnTo>
                      <a:pt x="691" y="273"/>
                    </a:lnTo>
                    <a:cubicBezTo>
                      <a:pt x="741" y="237"/>
                      <a:pt x="741" y="194"/>
                      <a:pt x="691" y="167"/>
                    </a:cubicBezTo>
                    <a:lnTo>
                      <a:pt x="453" y="22"/>
                    </a:lnTo>
                    <a:cubicBezTo>
                      <a:pt x="428" y="8"/>
                      <a:pt x="394"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2062675" y="3562444"/>
                <a:ext cx="78099" cy="43625"/>
              </a:xfrm>
              <a:custGeom>
                <a:avLst/>
                <a:gdLst/>
                <a:ahLst/>
                <a:cxnLst/>
                <a:rect l="l" t="t" r="r" b="b"/>
                <a:pathLst>
                  <a:path w="734" h="410" extrusionOk="0">
                    <a:moveTo>
                      <a:pt x="369" y="0"/>
                    </a:moveTo>
                    <a:cubicBezTo>
                      <a:pt x="335" y="0"/>
                      <a:pt x="301" y="7"/>
                      <a:pt x="273" y="21"/>
                    </a:cubicBezTo>
                    <a:lnTo>
                      <a:pt x="57" y="150"/>
                    </a:lnTo>
                    <a:cubicBezTo>
                      <a:pt x="0" y="180"/>
                      <a:pt x="0" y="230"/>
                      <a:pt x="57" y="259"/>
                    </a:cubicBezTo>
                    <a:lnTo>
                      <a:pt x="273" y="388"/>
                    </a:lnTo>
                    <a:cubicBezTo>
                      <a:pt x="298" y="402"/>
                      <a:pt x="332" y="409"/>
                      <a:pt x="366" y="409"/>
                    </a:cubicBezTo>
                    <a:cubicBezTo>
                      <a:pt x="400" y="409"/>
                      <a:pt x="434" y="402"/>
                      <a:pt x="459" y="388"/>
                    </a:cubicBezTo>
                    <a:lnTo>
                      <a:pt x="682" y="259"/>
                    </a:lnTo>
                    <a:cubicBezTo>
                      <a:pt x="733" y="230"/>
                      <a:pt x="733" y="180"/>
                      <a:pt x="682" y="150"/>
                    </a:cubicBezTo>
                    <a:lnTo>
                      <a:pt x="459" y="21"/>
                    </a:lnTo>
                    <a:cubicBezTo>
                      <a:pt x="434" y="7"/>
                      <a:pt x="402" y="0"/>
                      <a:pt x="36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2064164" y="3379643"/>
                <a:ext cx="79483" cy="44476"/>
              </a:xfrm>
              <a:custGeom>
                <a:avLst/>
                <a:gdLst/>
                <a:ahLst/>
                <a:cxnLst/>
                <a:rect l="l" t="t" r="r" b="b"/>
                <a:pathLst>
                  <a:path w="747" h="418" extrusionOk="0">
                    <a:moveTo>
                      <a:pt x="388" y="0"/>
                    </a:moveTo>
                    <a:cubicBezTo>
                      <a:pt x="354" y="0"/>
                      <a:pt x="320" y="7"/>
                      <a:pt x="295" y="21"/>
                    </a:cubicBezTo>
                    <a:lnTo>
                      <a:pt x="50" y="159"/>
                    </a:lnTo>
                    <a:cubicBezTo>
                      <a:pt x="0" y="193"/>
                      <a:pt x="0" y="236"/>
                      <a:pt x="50" y="266"/>
                    </a:cubicBezTo>
                    <a:lnTo>
                      <a:pt x="266" y="395"/>
                    </a:lnTo>
                    <a:cubicBezTo>
                      <a:pt x="291" y="410"/>
                      <a:pt x="325" y="417"/>
                      <a:pt x="359" y="417"/>
                    </a:cubicBezTo>
                    <a:cubicBezTo>
                      <a:pt x="393" y="417"/>
                      <a:pt x="427" y="410"/>
                      <a:pt x="452" y="395"/>
                    </a:cubicBezTo>
                    <a:lnTo>
                      <a:pt x="690" y="252"/>
                    </a:lnTo>
                    <a:cubicBezTo>
                      <a:pt x="747" y="223"/>
                      <a:pt x="747" y="173"/>
                      <a:pt x="690" y="143"/>
                    </a:cubicBezTo>
                    <a:lnTo>
                      <a:pt x="481" y="21"/>
                    </a:lnTo>
                    <a:cubicBezTo>
                      <a:pt x="456" y="7"/>
                      <a:pt x="422" y="0"/>
                      <a:pt x="38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2085551" y="3330591"/>
                <a:ext cx="58096" cy="32027"/>
              </a:xfrm>
              <a:custGeom>
                <a:avLst/>
                <a:gdLst/>
                <a:ahLst/>
                <a:cxnLst/>
                <a:rect l="l" t="t" r="r" b="b"/>
                <a:pathLst>
                  <a:path w="546" h="301" extrusionOk="0">
                    <a:moveTo>
                      <a:pt x="367" y="1"/>
                    </a:moveTo>
                    <a:cubicBezTo>
                      <a:pt x="333" y="1"/>
                      <a:pt x="298" y="8"/>
                      <a:pt x="273" y="23"/>
                    </a:cubicBezTo>
                    <a:lnTo>
                      <a:pt x="58" y="152"/>
                    </a:lnTo>
                    <a:cubicBezTo>
                      <a:pt x="1" y="180"/>
                      <a:pt x="1" y="223"/>
                      <a:pt x="58" y="259"/>
                    </a:cubicBezTo>
                    <a:lnTo>
                      <a:pt x="87" y="275"/>
                    </a:lnTo>
                    <a:cubicBezTo>
                      <a:pt x="116" y="292"/>
                      <a:pt x="150" y="301"/>
                      <a:pt x="183" y="301"/>
                    </a:cubicBezTo>
                    <a:cubicBezTo>
                      <a:pt x="216" y="301"/>
                      <a:pt x="248" y="292"/>
                      <a:pt x="273" y="275"/>
                    </a:cubicBezTo>
                    <a:lnTo>
                      <a:pt x="496" y="152"/>
                    </a:lnTo>
                    <a:cubicBezTo>
                      <a:pt x="546" y="123"/>
                      <a:pt x="546" y="73"/>
                      <a:pt x="496" y="44"/>
                    </a:cubicBezTo>
                    <a:lnTo>
                      <a:pt x="460" y="23"/>
                    </a:lnTo>
                    <a:cubicBezTo>
                      <a:pt x="435" y="8"/>
                      <a:pt x="401" y="1"/>
                      <a:pt x="36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2086296" y="3490516"/>
                <a:ext cx="75759" cy="42135"/>
              </a:xfrm>
              <a:custGeom>
                <a:avLst/>
                <a:gdLst/>
                <a:ahLst/>
                <a:cxnLst/>
                <a:rect l="l" t="t" r="r" b="b"/>
                <a:pathLst>
                  <a:path w="712" h="396" extrusionOk="0">
                    <a:moveTo>
                      <a:pt x="357" y="0"/>
                    </a:moveTo>
                    <a:cubicBezTo>
                      <a:pt x="324" y="0"/>
                      <a:pt x="291" y="8"/>
                      <a:pt x="266" y="22"/>
                    </a:cubicBezTo>
                    <a:lnTo>
                      <a:pt x="51" y="143"/>
                    </a:lnTo>
                    <a:cubicBezTo>
                      <a:pt x="1" y="172"/>
                      <a:pt x="1" y="223"/>
                      <a:pt x="51" y="252"/>
                    </a:cubicBezTo>
                    <a:lnTo>
                      <a:pt x="260" y="374"/>
                    </a:lnTo>
                    <a:cubicBezTo>
                      <a:pt x="285" y="388"/>
                      <a:pt x="319" y="395"/>
                      <a:pt x="353" y="395"/>
                    </a:cubicBezTo>
                    <a:cubicBezTo>
                      <a:pt x="387" y="395"/>
                      <a:pt x="421" y="388"/>
                      <a:pt x="446" y="374"/>
                    </a:cubicBezTo>
                    <a:lnTo>
                      <a:pt x="661" y="252"/>
                    </a:lnTo>
                    <a:cubicBezTo>
                      <a:pt x="712" y="223"/>
                      <a:pt x="712" y="172"/>
                      <a:pt x="661" y="143"/>
                    </a:cubicBezTo>
                    <a:lnTo>
                      <a:pt x="453" y="22"/>
                    </a:lnTo>
                    <a:cubicBezTo>
                      <a:pt x="424" y="8"/>
                      <a:pt x="390" y="0"/>
                      <a:pt x="35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2101512" y="3417097"/>
                <a:ext cx="82036" cy="45966"/>
              </a:xfrm>
              <a:custGeom>
                <a:avLst/>
                <a:gdLst/>
                <a:ahLst/>
                <a:cxnLst/>
                <a:rect l="l" t="t" r="r" b="b"/>
                <a:pathLst>
                  <a:path w="771" h="432" extrusionOk="0">
                    <a:moveTo>
                      <a:pt x="389" y="0"/>
                    </a:moveTo>
                    <a:cubicBezTo>
                      <a:pt x="355" y="0"/>
                      <a:pt x="321" y="8"/>
                      <a:pt x="296" y="22"/>
                    </a:cubicBezTo>
                    <a:lnTo>
                      <a:pt x="58" y="166"/>
                    </a:lnTo>
                    <a:cubicBezTo>
                      <a:pt x="1" y="195"/>
                      <a:pt x="1" y="245"/>
                      <a:pt x="51" y="272"/>
                    </a:cubicBezTo>
                    <a:lnTo>
                      <a:pt x="289" y="411"/>
                    </a:lnTo>
                    <a:cubicBezTo>
                      <a:pt x="318" y="424"/>
                      <a:pt x="352" y="431"/>
                      <a:pt x="386" y="431"/>
                    </a:cubicBezTo>
                    <a:cubicBezTo>
                      <a:pt x="420" y="431"/>
                      <a:pt x="454" y="424"/>
                      <a:pt x="482" y="411"/>
                    </a:cubicBezTo>
                    <a:lnTo>
                      <a:pt x="720" y="272"/>
                    </a:lnTo>
                    <a:cubicBezTo>
                      <a:pt x="770" y="245"/>
                      <a:pt x="770" y="195"/>
                      <a:pt x="720" y="166"/>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2115344" y="3532545"/>
                <a:ext cx="76610" cy="42987"/>
              </a:xfrm>
              <a:custGeom>
                <a:avLst/>
                <a:gdLst/>
                <a:ahLst/>
                <a:cxnLst/>
                <a:rect l="l" t="t" r="r" b="b"/>
                <a:pathLst>
                  <a:path w="720" h="404" extrusionOk="0">
                    <a:moveTo>
                      <a:pt x="357" y="0"/>
                    </a:moveTo>
                    <a:cubicBezTo>
                      <a:pt x="323" y="0"/>
                      <a:pt x="291" y="8"/>
                      <a:pt x="266" y="22"/>
                    </a:cubicBezTo>
                    <a:lnTo>
                      <a:pt x="50" y="145"/>
                    </a:lnTo>
                    <a:cubicBezTo>
                      <a:pt x="0" y="179"/>
                      <a:pt x="0" y="223"/>
                      <a:pt x="50" y="252"/>
                    </a:cubicBezTo>
                    <a:lnTo>
                      <a:pt x="273" y="381"/>
                    </a:lnTo>
                    <a:cubicBezTo>
                      <a:pt x="299" y="396"/>
                      <a:pt x="331" y="403"/>
                      <a:pt x="364" y="403"/>
                    </a:cubicBezTo>
                    <a:cubicBezTo>
                      <a:pt x="398" y="403"/>
                      <a:pt x="432" y="396"/>
                      <a:pt x="461" y="381"/>
                    </a:cubicBezTo>
                    <a:lnTo>
                      <a:pt x="670" y="259"/>
                    </a:lnTo>
                    <a:cubicBezTo>
                      <a:pt x="720" y="231"/>
                      <a:pt x="720" y="179"/>
                      <a:pt x="670" y="152"/>
                    </a:cubicBezTo>
                    <a:lnTo>
                      <a:pt x="454" y="22"/>
                    </a:lnTo>
                    <a:cubicBezTo>
                      <a:pt x="425" y="8"/>
                      <a:pt x="390" y="0"/>
                      <a:pt x="35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2118430" y="3349744"/>
                <a:ext cx="77355" cy="42987"/>
              </a:xfrm>
              <a:custGeom>
                <a:avLst/>
                <a:gdLst/>
                <a:ahLst/>
                <a:cxnLst/>
                <a:rect l="l" t="t" r="r" b="b"/>
                <a:pathLst>
                  <a:path w="727" h="404" extrusionOk="0">
                    <a:moveTo>
                      <a:pt x="366" y="0"/>
                    </a:moveTo>
                    <a:cubicBezTo>
                      <a:pt x="332" y="0"/>
                      <a:pt x="298" y="8"/>
                      <a:pt x="273" y="22"/>
                    </a:cubicBezTo>
                    <a:lnTo>
                      <a:pt x="58" y="145"/>
                    </a:lnTo>
                    <a:cubicBezTo>
                      <a:pt x="1" y="181"/>
                      <a:pt x="1" y="224"/>
                      <a:pt x="51" y="259"/>
                    </a:cubicBezTo>
                    <a:lnTo>
                      <a:pt x="266" y="381"/>
                    </a:lnTo>
                    <a:cubicBezTo>
                      <a:pt x="291" y="396"/>
                      <a:pt x="325" y="403"/>
                      <a:pt x="359" y="403"/>
                    </a:cubicBezTo>
                    <a:cubicBezTo>
                      <a:pt x="394" y="403"/>
                      <a:pt x="428" y="396"/>
                      <a:pt x="453" y="381"/>
                    </a:cubicBezTo>
                    <a:lnTo>
                      <a:pt x="668" y="252"/>
                    </a:lnTo>
                    <a:cubicBezTo>
                      <a:pt x="718" y="224"/>
                      <a:pt x="727" y="172"/>
                      <a:pt x="668" y="145"/>
                    </a:cubicBezTo>
                    <a:lnTo>
                      <a:pt x="460" y="22"/>
                    </a:lnTo>
                    <a:cubicBezTo>
                      <a:pt x="435" y="8"/>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2137583" y="3300160"/>
                <a:ext cx="58202" cy="32134"/>
              </a:xfrm>
              <a:custGeom>
                <a:avLst/>
                <a:gdLst/>
                <a:ahLst/>
                <a:cxnLst/>
                <a:rect l="l" t="t" r="r" b="b"/>
                <a:pathLst>
                  <a:path w="547" h="302" extrusionOk="0">
                    <a:moveTo>
                      <a:pt x="366" y="0"/>
                    </a:moveTo>
                    <a:cubicBezTo>
                      <a:pt x="332" y="0"/>
                      <a:pt x="298" y="10"/>
                      <a:pt x="273" y="28"/>
                    </a:cubicBezTo>
                    <a:lnTo>
                      <a:pt x="57" y="150"/>
                    </a:lnTo>
                    <a:cubicBezTo>
                      <a:pt x="0" y="179"/>
                      <a:pt x="0" y="229"/>
                      <a:pt x="57" y="259"/>
                    </a:cubicBezTo>
                    <a:lnTo>
                      <a:pt x="86" y="280"/>
                    </a:lnTo>
                    <a:cubicBezTo>
                      <a:pt x="111" y="294"/>
                      <a:pt x="145" y="301"/>
                      <a:pt x="179" y="301"/>
                    </a:cubicBezTo>
                    <a:cubicBezTo>
                      <a:pt x="214" y="301"/>
                      <a:pt x="248" y="294"/>
                      <a:pt x="273" y="280"/>
                    </a:cubicBezTo>
                    <a:lnTo>
                      <a:pt x="495" y="150"/>
                    </a:lnTo>
                    <a:cubicBezTo>
                      <a:pt x="547" y="121"/>
                      <a:pt x="547" y="71"/>
                      <a:pt x="495" y="43"/>
                    </a:cubicBezTo>
                    <a:lnTo>
                      <a:pt x="461" y="28"/>
                    </a:lnTo>
                    <a:cubicBezTo>
                      <a:pt x="435" y="10"/>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2137583" y="3459127"/>
                <a:ext cx="78844" cy="44263"/>
              </a:xfrm>
              <a:custGeom>
                <a:avLst/>
                <a:gdLst/>
                <a:ahLst/>
                <a:cxnLst/>
                <a:rect l="l" t="t" r="r" b="b"/>
                <a:pathLst>
                  <a:path w="741" h="416" extrusionOk="0">
                    <a:moveTo>
                      <a:pt x="386" y="0"/>
                    </a:moveTo>
                    <a:cubicBezTo>
                      <a:pt x="352" y="0"/>
                      <a:pt x="320" y="8"/>
                      <a:pt x="295" y="22"/>
                    </a:cubicBezTo>
                    <a:lnTo>
                      <a:pt x="50" y="159"/>
                    </a:lnTo>
                    <a:cubicBezTo>
                      <a:pt x="0" y="188"/>
                      <a:pt x="0" y="238"/>
                      <a:pt x="50" y="266"/>
                    </a:cubicBezTo>
                    <a:lnTo>
                      <a:pt x="259" y="388"/>
                    </a:lnTo>
                    <a:cubicBezTo>
                      <a:pt x="287" y="406"/>
                      <a:pt x="321" y="415"/>
                      <a:pt x="355" y="415"/>
                    </a:cubicBezTo>
                    <a:cubicBezTo>
                      <a:pt x="388" y="415"/>
                      <a:pt x="420" y="406"/>
                      <a:pt x="445" y="388"/>
                    </a:cubicBezTo>
                    <a:lnTo>
                      <a:pt x="690" y="252"/>
                    </a:lnTo>
                    <a:cubicBezTo>
                      <a:pt x="740" y="223"/>
                      <a:pt x="740" y="172"/>
                      <a:pt x="690" y="145"/>
                    </a:cubicBezTo>
                    <a:lnTo>
                      <a:pt x="481" y="22"/>
                    </a:lnTo>
                    <a:cubicBezTo>
                      <a:pt x="453" y="8"/>
                      <a:pt x="419" y="0"/>
                      <a:pt x="38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2155884" y="3387198"/>
                <a:ext cx="79589" cy="44476"/>
              </a:xfrm>
              <a:custGeom>
                <a:avLst/>
                <a:gdLst/>
                <a:ahLst/>
                <a:cxnLst/>
                <a:rect l="l" t="t" r="r" b="b"/>
                <a:pathLst>
                  <a:path w="748" h="418" extrusionOk="0">
                    <a:moveTo>
                      <a:pt x="367" y="0"/>
                    </a:moveTo>
                    <a:cubicBezTo>
                      <a:pt x="332" y="0"/>
                      <a:pt x="298" y="7"/>
                      <a:pt x="273" y="22"/>
                    </a:cubicBezTo>
                    <a:lnTo>
                      <a:pt x="51" y="152"/>
                    </a:lnTo>
                    <a:cubicBezTo>
                      <a:pt x="1" y="181"/>
                      <a:pt x="1" y="231"/>
                      <a:pt x="51" y="260"/>
                    </a:cubicBezTo>
                    <a:lnTo>
                      <a:pt x="289" y="397"/>
                    </a:lnTo>
                    <a:cubicBezTo>
                      <a:pt x="317" y="410"/>
                      <a:pt x="351" y="417"/>
                      <a:pt x="385" y="417"/>
                    </a:cubicBezTo>
                    <a:cubicBezTo>
                      <a:pt x="419" y="417"/>
                      <a:pt x="453" y="410"/>
                      <a:pt x="482" y="397"/>
                    </a:cubicBezTo>
                    <a:lnTo>
                      <a:pt x="698" y="267"/>
                    </a:lnTo>
                    <a:cubicBezTo>
                      <a:pt x="748" y="238"/>
                      <a:pt x="748" y="195"/>
                      <a:pt x="698" y="158"/>
                    </a:cubicBezTo>
                    <a:lnTo>
                      <a:pt x="461" y="22"/>
                    </a:lnTo>
                    <a:cubicBezTo>
                      <a:pt x="435" y="7"/>
                      <a:pt x="401" y="0"/>
                      <a:pt x="36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2166524" y="3501156"/>
                <a:ext cx="79802" cy="45008"/>
              </a:xfrm>
              <a:custGeom>
                <a:avLst/>
                <a:gdLst/>
                <a:ahLst/>
                <a:cxnLst/>
                <a:rect l="l" t="t" r="r" b="b"/>
                <a:pathLst>
                  <a:path w="750" h="423" extrusionOk="0">
                    <a:moveTo>
                      <a:pt x="385" y="0"/>
                    </a:moveTo>
                    <a:cubicBezTo>
                      <a:pt x="353" y="0"/>
                      <a:pt x="321" y="8"/>
                      <a:pt x="296" y="22"/>
                    </a:cubicBezTo>
                    <a:lnTo>
                      <a:pt x="51" y="166"/>
                    </a:lnTo>
                    <a:cubicBezTo>
                      <a:pt x="1" y="195"/>
                      <a:pt x="1" y="245"/>
                      <a:pt x="51" y="274"/>
                    </a:cubicBezTo>
                    <a:lnTo>
                      <a:pt x="275" y="397"/>
                    </a:lnTo>
                    <a:cubicBezTo>
                      <a:pt x="300" y="414"/>
                      <a:pt x="334" y="423"/>
                      <a:pt x="368" y="423"/>
                    </a:cubicBezTo>
                    <a:cubicBezTo>
                      <a:pt x="402" y="423"/>
                      <a:pt x="436" y="414"/>
                      <a:pt x="461" y="397"/>
                    </a:cubicBezTo>
                    <a:lnTo>
                      <a:pt x="698" y="259"/>
                    </a:lnTo>
                    <a:cubicBezTo>
                      <a:pt x="749" y="231"/>
                      <a:pt x="749" y="181"/>
                      <a:pt x="698" y="152"/>
                    </a:cubicBezTo>
                    <a:lnTo>
                      <a:pt x="475" y="22"/>
                    </a:lnTo>
                    <a:cubicBezTo>
                      <a:pt x="450" y="8"/>
                      <a:pt x="418" y="0"/>
                      <a:pt x="38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2190252" y="3271006"/>
                <a:ext cx="57564" cy="31389"/>
              </a:xfrm>
              <a:custGeom>
                <a:avLst/>
                <a:gdLst/>
                <a:ahLst/>
                <a:cxnLst/>
                <a:rect l="l" t="t" r="r" b="b"/>
                <a:pathLst>
                  <a:path w="541" h="295" extrusionOk="0">
                    <a:moveTo>
                      <a:pt x="356" y="0"/>
                    </a:moveTo>
                    <a:cubicBezTo>
                      <a:pt x="323" y="0"/>
                      <a:pt x="288" y="8"/>
                      <a:pt x="259" y="22"/>
                    </a:cubicBezTo>
                    <a:lnTo>
                      <a:pt x="52" y="145"/>
                    </a:lnTo>
                    <a:cubicBezTo>
                      <a:pt x="0" y="172"/>
                      <a:pt x="0" y="222"/>
                      <a:pt x="52" y="252"/>
                    </a:cubicBezTo>
                    <a:lnTo>
                      <a:pt x="86" y="274"/>
                    </a:lnTo>
                    <a:cubicBezTo>
                      <a:pt x="112" y="288"/>
                      <a:pt x="147" y="295"/>
                      <a:pt x="181" y="295"/>
                    </a:cubicBezTo>
                    <a:cubicBezTo>
                      <a:pt x="215" y="295"/>
                      <a:pt x="249" y="288"/>
                      <a:pt x="274" y="274"/>
                    </a:cubicBezTo>
                    <a:lnTo>
                      <a:pt x="483" y="152"/>
                    </a:lnTo>
                    <a:cubicBezTo>
                      <a:pt x="533" y="122"/>
                      <a:pt x="540" y="72"/>
                      <a:pt x="483" y="43"/>
                    </a:cubicBezTo>
                    <a:lnTo>
                      <a:pt x="447" y="22"/>
                    </a:lnTo>
                    <a:cubicBezTo>
                      <a:pt x="422" y="8"/>
                      <a:pt x="390" y="0"/>
                      <a:pt x="35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2170355" y="3319206"/>
                <a:ext cx="77461" cy="43412"/>
              </a:xfrm>
              <a:custGeom>
                <a:avLst/>
                <a:gdLst/>
                <a:ahLst/>
                <a:cxnLst/>
                <a:rect l="l" t="t" r="r" b="b"/>
                <a:pathLst>
                  <a:path w="728" h="408" extrusionOk="0">
                    <a:moveTo>
                      <a:pt x="368" y="0"/>
                    </a:moveTo>
                    <a:cubicBezTo>
                      <a:pt x="334" y="0"/>
                      <a:pt x="299" y="7"/>
                      <a:pt x="273" y="21"/>
                    </a:cubicBezTo>
                    <a:lnTo>
                      <a:pt x="51" y="151"/>
                    </a:lnTo>
                    <a:cubicBezTo>
                      <a:pt x="1" y="180"/>
                      <a:pt x="1" y="230"/>
                      <a:pt x="51" y="259"/>
                    </a:cubicBezTo>
                    <a:lnTo>
                      <a:pt x="267" y="382"/>
                    </a:lnTo>
                    <a:cubicBezTo>
                      <a:pt x="292" y="399"/>
                      <a:pt x="326" y="408"/>
                      <a:pt x="360" y="408"/>
                    </a:cubicBezTo>
                    <a:cubicBezTo>
                      <a:pt x="394" y="408"/>
                      <a:pt x="429" y="399"/>
                      <a:pt x="455" y="382"/>
                    </a:cubicBezTo>
                    <a:lnTo>
                      <a:pt x="677" y="259"/>
                    </a:lnTo>
                    <a:cubicBezTo>
                      <a:pt x="727" y="230"/>
                      <a:pt x="727" y="180"/>
                      <a:pt x="677" y="151"/>
                    </a:cubicBezTo>
                    <a:lnTo>
                      <a:pt x="461" y="21"/>
                    </a:lnTo>
                    <a:cubicBezTo>
                      <a:pt x="436" y="7"/>
                      <a:pt x="402"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2191848" y="3429334"/>
                <a:ext cx="76503" cy="42667"/>
              </a:xfrm>
              <a:custGeom>
                <a:avLst/>
                <a:gdLst/>
                <a:ahLst/>
                <a:cxnLst/>
                <a:rect l="l" t="t" r="r" b="b"/>
                <a:pathLst>
                  <a:path w="719" h="401" extrusionOk="0">
                    <a:moveTo>
                      <a:pt x="363" y="1"/>
                    </a:moveTo>
                    <a:cubicBezTo>
                      <a:pt x="329" y="1"/>
                      <a:pt x="295" y="7"/>
                      <a:pt x="266" y="21"/>
                    </a:cubicBezTo>
                    <a:lnTo>
                      <a:pt x="51" y="144"/>
                    </a:lnTo>
                    <a:cubicBezTo>
                      <a:pt x="1" y="173"/>
                      <a:pt x="1" y="223"/>
                      <a:pt x="51" y="252"/>
                    </a:cubicBezTo>
                    <a:lnTo>
                      <a:pt x="259" y="373"/>
                    </a:lnTo>
                    <a:cubicBezTo>
                      <a:pt x="284" y="391"/>
                      <a:pt x="319" y="400"/>
                      <a:pt x="353" y="400"/>
                    </a:cubicBezTo>
                    <a:cubicBezTo>
                      <a:pt x="387" y="400"/>
                      <a:pt x="421" y="391"/>
                      <a:pt x="446" y="373"/>
                    </a:cubicBezTo>
                    <a:lnTo>
                      <a:pt x="668" y="252"/>
                    </a:lnTo>
                    <a:cubicBezTo>
                      <a:pt x="718" y="223"/>
                      <a:pt x="718" y="173"/>
                      <a:pt x="668" y="144"/>
                    </a:cubicBezTo>
                    <a:lnTo>
                      <a:pt x="460" y="21"/>
                    </a:lnTo>
                    <a:cubicBezTo>
                      <a:pt x="431" y="7"/>
                      <a:pt x="397" y="1"/>
                      <a:pt x="36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2207809" y="3357405"/>
                <a:ext cx="79802" cy="44476"/>
              </a:xfrm>
              <a:custGeom>
                <a:avLst/>
                <a:gdLst/>
                <a:ahLst/>
                <a:cxnLst/>
                <a:rect l="l" t="t" r="r" b="b"/>
                <a:pathLst>
                  <a:path w="750" h="418" extrusionOk="0">
                    <a:moveTo>
                      <a:pt x="368" y="1"/>
                    </a:moveTo>
                    <a:cubicBezTo>
                      <a:pt x="334" y="1"/>
                      <a:pt x="300" y="8"/>
                      <a:pt x="275" y="23"/>
                    </a:cubicBezTo>
                    <a:lnTo>
                      <a:pt x="51" y="143"/>
                    </a:lnTo>
                    <a:cubicBezTo>
                      <a:pt x="1" y="180"/>
                      <a:pt x="1" y="223"/>
                      <a:pt x="51" y="259"/>
                    </a:cubicBezTo>
                    <a:lnTo>
                      <a:pt x="289" y="395"/>
                    </a:lnTo>
                    <a:cubicBezTo>
                      <a:pt x="317" y="410"/>
                      <a:pt x="351" y="417"/>
                      <a:pt x="385" y="417"/>
                    </a:cubicBezTo>
                    <a:cubicBezTo>
                      <a:pt x="418" y="417"/>
                      <a:pt x="450" y="410"/>
                      <a:pt x="475" y="395"/>
                    </a:cubicBezTo>
                    <a:lnTo>
                      <a:pt x="698" y="266"/>
                    </a:lnTo>
                    <a:cubicBezTo>
                      <a:pt x="749" y="238"/>
                      <a:pt x="749" y="187"/>
                      <a:pt x="698" y="159"/>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2220896" y="3471363"/>
                <a:ext cx="77355" cy="43625"/>
              </a:xfrm>
              <a:custGeom>
                <a:avLst/>
                <a:gdLst/>
                <a:ahLst/>
                <a:cxnLst/>
                <a:rect l="l" t="t" r="r" b="b"/>
                <a:pathLst>
                  <a:path w="727" h="410" extrusionOk="0">
                    <a:moveTo>
                      <a:pt x="363" y="1"/>
                    </a:moveTo>
                    <a:cubicBezTo>
                      <a:pt x="329" y="1"/>
                      <a:pt x="295" y="7"/>
                      <a:pt x="266" y="21"/>
                    </a:cubicBezTo>
                    <a:lnTo>
                      <a:pt x="50" y="151"/>
                    </a:lnTo>
                    <a:cubicBezTo>
                      <a:pt x="0" y="180"/>
                      <a:pt x="0" y="230"/>
                      <a:pt x="50" y="259"/>
                    </a:cubicBezTo>
                    <a:lnTo>
                      <a:pt x="273" y="389"/>
                    </a:lnTo>
                    <a:cubicBezTo>
                      <a:pt x="297" y="403"/>
                      <a:pt x="328" y="410"/>
                      <a:pt x="359" y="410"/>
                    </a:cubicBezTo>
                    <a:cubicBezTo>
                      <a:pt x="394" y="410"/>
                      <a:pt x="430" y="401"/>
                      <a:pt x="461" y="382"/>
                    </a:cubicBezTo>
                    <a:lnTo>
                      <a:pt x="677" y="259"/>
                    </a:lnTo>
                    <a:cubicBezTo>
                      <a:pt x="727" y="230"/>
                      <a:pt x="727" y="180"/>
                      <a:pt x="677" y="151"/>
                    </a:cubicBezTo>
                    <a:lnTo>
                      <a:pt x="454" y="21"/>
                    </a:lnTo>
                    <a:cubicBezTo>
                      <a:pt x="428" y="7"/>
                      <a:pt x="396" y="1"/>
                      <a:pt x="36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2223237" y="3290052"/>
                <a:ext cx="75759" cy="42242"/>
              </a:xfrm>
              <a:custGeom>
                <a:avLst/>
                <a:gdLst/>
                <a:ahLst/>
                <a:cxnLst/>
                <a:rect l="l" t="t" r="r" b="b"/>
                <a:pathLst>
                  <a:path w="712" h="397" extrusionOk="0">
                    <a:moveTo>
                      <a:pt x="353" y="1"/>
                    </a:moveTo>
                    <a:cubicBezTo>
                      <a:pt x="319" y="1"/>
                      <a:pt x="284" y="8"/>
                      <a:pt x="259" y="23"/>
                    </a:cubicBezTo>
                    <a:lnTo>
                      <a:pt x="51" y="145"/>
                    </a:lnTo>
                    <a:cubicBezTo>
                      <a:pt x="1" y="173"/>
                      <a:pt x="1" y="224"/>
                      <a:pt x="51" y="252"/>
                    </a:cubicBezTo>
                    <a:lnTo>
                      <a:pt x="259" y="375"/>
                    </a:lnTo>
                    <a:cubicBezTo>
                      <a:pt x="284" y="389"/>
                      <a:pt x="319" y="396"/>
                      <a:pt x="353" y="396"/>
                    </a:cubicBezTo>
                    <a:cubicBezTo>
                      <a:pt x="387" y="396"/>
                      <a:pt x="421" y="389"/>
                      <a:pt x="446" y="375"/>
                    </a:cubicBezTo>
                    <a:lnTo>
                      <a:pt x="661" y="252"/>
                    </a:lnTo>
                    <a:cubicBezTo>
                      <a:pt x="711" y="224"/>
                      <a:pt x="711" y="173"/>
                      <a:pt x="661" y="145"/>
                    </a:cubicBezTo>
                    <a:lnTo>
                      <a:pt x="446" y="23"/>
                    </a:lnTo>
                    <a:cubicBezTo>
                      <a:pt x="421" y="8"/>
                      <a:pt x="387" y="1"/>
                      <a:pt x="35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2241645" y="3239617"/>
                <a:ext cx="59692" cy="32985"/>
              </a:xfrm>
              <a:custGeom>
                <a:avLst/>
                <a:gdLst/>
                <a:ahLst/>
                <a:cxnLst/>
                <a:rect l="l" t="t" r="r" b="b"/>
                <a:pathLst>
                  <a:path w="561" h="310" extrusionOk="0">
                    <a:moveTo>
                      <a:pt x="383" y="0"/>
                    </a:moveTo>
                    <a:cubicBezTo>
                      <a:pt x="350" y="0"/>
                      <a:pt x="316" y="8"/>
                      <a:pt x="287" y="22"/>
                    </a:cubicBezTo>
                    <a:lnTo>
                      <a:pt x="50" y="158"/>
                    </a:lnTo>
                    <a:cubicBezTo>
                      <a:pt x="0" y="188"/>
                      <a:pt x="0" y="238"/>
                      <a:pt x="50" y="267"/>
                    </a:cubicBezTo>
                    <a:lnTo>
                      <a:pt x="86" y="288"/>
                    </a:lnTo>
                    <a:cubicBezTo>
                      <a:pt x="111" y="303"/>
                      <a:pt x="146" y="310"/>
                      <a:pt x="180" y="310"/>
                    </a:cubicBezTo>
                    <a:cubicBezTo>
                      <a:pt x="214" y="310"/>
                      <a:pt x="248" y="303"/>
                      <a:pt x="273" y="288"/>
                    </a:cubicBezTo>
                    <a:lnTo>
                      <a:pt x="509" y="152"/>
                    </a:lnTo>
                    <a:cubicBezTo>
                      <a:pt x="561" y="122"/>
                      <a:pt x="561" y="72"/>
                      <a:pt x="509" y="43"/>
                    </a:cubicBezTo>
                    <a:lnTo>
                      <a:pt x="475" y="22"/>
                    </a:lnTo>
                    <a:cubicBezTo>
                      <a:pt x="449" y="8"/>
                      <a:pt x="416" y="0"/>
                      <a:pt x="38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2243773" y="3398690"/>
                <a:ext cx="76716" cy="42987"/>
              </a:xfrm>
              <a:custGeom>
                <a:avLst/>
                <a:gdLst/>
                <a:ahLst/>
                <a:cxnLst/>
                <a:rect l="l" t="t" r="r" b="b"/>
                <a:pathLst>
                  <a:path w="721" h="404" extrusionOk="0">
                    <a:moveTo>
                      <a:pt x="368" y="1"/>
                    </a:moveTo>
                    <a:cubicBezTo>
                      <a:pt x="334" y="1"/>
                      <a:pt x="299" y="8"/>
                      <a:pt x="273" y="23"/>
                    </a:cubicBezTo>
                    <a:lnTo>
                      <a:pt x="51" y="152"/>
                    </a:lnTo>
                    <a:cubicBezTo>
                      <a:pt x="1" y="180"/>
                      <a:pt x="1" y="230"/>
                      <a:pt x="51" y="259"/>
                    </a:cubicBezTo>
                    <a:lnTo>
                      <a:pt x="260" y="382"/>
                    </a:lnTo>
                    <a:cubicBezTo>
                      <a:pt x="285" y="396"/>
                      <a:pt x="319" y="404"/>
                      <a:pt x="353" y="404"/>
                    </a:cubicBezTo>
                    <a:cubicBezTo>
                      <a:pt x="387" y="404"/>
                      <a:pt x="421" y="396"/>
                      <a:pt x="446" y="382"/>
                    </a:cubicBezTo>
                    <a:lnTo>
                      <a:pt x="670" y="252"/>
                    </a:lnTo>
                    <a:cubicBezTo>
                      <a:pt x="720" y="223"/>
                      <a:pt x="720" y="180"/>
                      <a:pt x="670" y="144"/>
                    </a:cubicBezTo>
                    <a:lnTo>
                      <a:pt x="462" y="23"/>
                    </a:lnTo>
                    <a:cubicBezTo>
                      <a:pt x="437"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2260691" y="3327506"/>
                <a:ext cx="78844" cy="43731"/>
              </a:xfrm>
              <a:custGeom>
                <a:avLst/>
                <a:gdLst/>
                <a:ahLst/>
                <a:cxnLst/>
                <a:rect l="l" t="t" r="r" b="b"/>
                <a:pathLst>
                  <a:path w="741" h="411" extrusionOk="0">
                    <a:moveTo>
                      <a:pt x="353" y="1"/>
                    </a:moveTo>
                    <a:cubicBezTo>
                      <a:pt x="318" y="1"/>
                      <a:pt x="284" y="8"/>
                      <a:pt x="259" y="23"/>
                    </a:cubicBezTo>
                    <a:lnTo>
                      <a:pt x="51" y="145"/>
                    </a:lnTo>
                    <a:cubicBezTo>
                      <a:pt x="1" y="174"/>
                      <a:pt x="1" y="224"/>
                      <a:pt x="51" y="252"/>
                    </a:cubicBezTo>
                    <a:lnTo>
                      <a:pt x="287" y="390"/>
                    </a:lnTo>
                    <a:cubicBezTo>
                      <a:pt x="313" y="404"/>
                      <a:pt x="347" y="411"/>
                      <a:pt x="382" y="411"/>
                    </a:cubicBezTo>
                    <a:cubicBezTo>
                      <a:pt x="416" y="411"/>
                      <a:pt x="450" y="404"/>
                      <a:pt x="475" y="390"/>
                    </a:cubicBezTo>
                    <a:lnTo>
                      <a:pt x="684" y="267"/>
                    </a:lnTo>
                    <a:cubicBezTo>
                      <a:pt x="741" y="238"/>
                      <a:pt x="741" y="188"/>
                      <a:pt x="684" y="159"/>
                    </a:cubicBezTo>
                    <a:lnTo>
                      <a:pt x="446" y="23"/>
                    </a:lnTo>
                    <a:cubicBezTo>
                      <a:pt x="421" y="8"/>
                      <a:pt x="387" y="1"/>
                      <a:pt x="35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2272821" y="3441251"/>
                <a:ext cx="78099" cy="43199"/>
              </a:xfrm>
              <a:custGeom>
                <a:avLst/>
                <a:gdLst/>
                <a:ahLst/>
                <a:cxnLst/>
                <a:rect l="l" t="t" r="r" b="b"/>
                <a:pathLst>
                  <a:path w="734" h="406" extrusionOk="0">
                    <a:moveTo>
                      <a:pt x="373" y="0"/>
                    </a:moveTo>
                    <a:cubicBezTo>
                      <a:pt x="337" y="0"/>
                      <a:pt x="301" y="9"/>
                      <a:pt x="275" y="25"/>
                    </a:cubicBezTo>
                    <a:lnTo>
                      <a:pt x="52" y="147"/>
                    </a:lnTo>
                    <a:cubicBezTo>
                      <a:pt x="0" y="184"/>
                      <a:pt x="0" y="227"/>
                      <a:pt x="52" y="261"/>
                    </a:cubicBezTo>
                    <a:lnTo>
                      <a:pt x="275" y="384"/>
                    </a:lnTo>
                    <a:cubicBezTo>
                      <a:pt x="300" y="398"/>
                      <a:pt x="332" y="406"/>
                      <a:pt x="365" y="406"/>
                    </a:cubicBezTo>
                    <a:cubicBezTo>
                      <a:pt x="399" y="406"/>
                      <a:pt x="433" y="398"/>
                      <a:pt x="461" y="384"/>
                    </a:cubicBezTo>
                    <a:lnTo>
                      <a:pt x="677" y="261"/>
                    </a:lnTo>
                    <a:cubicBezTo>
                      <a:pt x="727" y="227"/>
                      <a:pt x="734" y="184"/>
                      <a:pt x="677" y="147"/>
                    </a:cubicBezTo>
                    <a:lnTo>
                      <a:pt x="461" y="25"/>
                    </a:lnTo>
                    <a:cubicBezTo>
                      <a:pt x="437" y="8"/>
                      <a:pt x="406" y="0"/>
                      <a:pt x="37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2274524" y="3258663"/>
                <a:ext cx="78844" cy="43731"/>
              </a:xfrm>
              <a:custGeom>
                <a:avLst/>
                <a:gdLst/>
                <a:ahLst/>
                <a:cxnLst/>
                <a:rect l="l" t="t" r="r" b="b"/>
                <a:pathLst>
                  <a:path w="741" h="411" extrusionOk="0">
                    <a:moveTo>
                      <a:pt x="381" y="1"/>
                    </a:moveTo>
                    <a:cubicBezTo>
                      <a:pt x="347" y="1"/>
                      <a:pt x="312" y="8"/>
                      <a:pt x="286" y="23"/>
                    </a:cubicBezTo>
                    <a:lnTo>
                      <a:pt x="50" y="159"/>
                    </a:lnTo>
                    <a:cubicBezTo>
                      <a:pt x="0" y="188"/>
                      <a:pt x="0" y="238"/>
                      <a:pt x="50" y="268"/>
                    </a:cubicBezTo>
                    <a:lnTo>
                      <a:pt x="259" y="390"/>
                    </a:lnTo>
                    <a:cubicBezTo>
                      <a:pt x="284" y="404"/>
                      <a:pt x="318" y="411"/>
                      <a:pt x="352" y="411"/>
                    </a:cubicBezTo>
                    <a:cubicBezTo>
                      <a:pt x="386" y="411"/>
                      <a:pt x="420" y="404"/>
                      <a:pt x="445" y="390"/>
                    </a:cubicBezTo>
                    <a:lnTo>
                      <a:pt x="690" y="252"/>
                    </a:lnTo>
                    <a:cubicBezTo>
                      <a:pt x="740" y="224"/>
                      <a:pt x="740" y="174"/>
                      <a:pt x="690" y="145"/>
                    </a:cubicBezTo>
                    <a:lnTo>
                      <a:pt x="474" y="23"/>
                    </a:lnTo>
                    <a:cubicBezTo>
                      <a:pt x="449" y="8"/>
                      <a:pt x="415" y="1"/>
                      <a:pt x="38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2295804" y="3206738"/>
                <a:ext cx="62139" cy="34474"/>
              </a:xfrm>
              <a:custGeom>
                <a:avLst/>
                <a:gdLst/>
                <a:ahLst/>
                <a:cxnLst/>
                <a:rect l="l" t="t" r="r" b="b"/>
                <a:pathLst>
                  <a:path w="584" h="324" extrusionOk="0">
                    <a:moveTo>
                      <a:pt x="404" y="0"/>
                    </a:moveTo>
                    <a:cubicBezTo>
                      <a:pt x="370" y="0"/>
                      <a:pt x="336" y="8"/>
                      <a:pt x="311" y="22"/>
                    </a:cubicBezTo>
                    <a:lnTo>
                      <a:pt x="52" y="172"/>
                    </a:lnTo>
                    <a:cubicBezTo>
                      <a:pt x="0" y="202"/>
                      <a:pt x="0" y="252"/>
                      <a:pt x="52" y="281"/>
                    </a:cubicBezTo>
                    <a:lnTo>
                      <a:pt x="86" y="302"/>
                    </a:lnTo>
                    <a:cubicBezTo>
                      <a:pt x="112" y="317"/>
                      <a:pt x="147" y="324"/>
                      <a:pt x="181" y="324"/>
                    </a:cubicBezTo>
                    <a:cubicBezTo>
                      <a:pt x="215" y="324"/>
                      <a:pt x="249" y="317"/>
                      <a:pt x="274" y="302"/>
                    </a:cubicBezTo>
                    <a:lnTo>
                      <a:pt x="533" y="152"/>
                    </a:lnTo>
                    <a:cubicBezTo>
                      <a:pt x="583" y="122"/>
                      <a:pt x="583" y="72"/>
                      <a:pt x="533" y="43"/>
                    </a:cubicBezTo>
                    <a:lnTo>
                      <a:pt x="497" y="22"/>
                    </a:lnTo>
                    <a:cubicBezTo>
                      <a:pt x="472" y="8"/>
                      <a:pt x="438" y="0"/>
                      <a:pt x="40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2295804" y="3369003"/>
                <a:ext cx="75865" cy="42774"/>
              </a:xfrm>
              <a:custGeom>
                <a:avLst/>
                <a:gdLst/>
                <a:ahLst/>
                <a:cxnLst/>
                <a:rect l="l" t="t" r="r" b="b"/>
                <a:pathLst>
                  <a:path w="713" h="402" extrusionOk="0">
                    <a:moveTo>
                      <a:pt x="361" y="0"/>
                    </a:moveTo>
                    <a:cubicBezTo>
                      <a:pt x="327" y="0"/>
                      <a:pt x="293" y="9"/>
                      <a:pt x="268" y="28"/>
                    </a:cubicBezTo>
                    <a:lnTo>
                      <a:pt x="59" y="150"/>
                    </a:lnTo>
                    <a:cubicBezTo>
                      <a:pt x="0" y="179"/>
                      <a:pt x="0" y="229"/>
                      <a:pt x="52" y="259"/>
                    </a:cubicBezTo>
                    <a:lnTo>
                      <a:pt x="268" y="379"/>
                    </a:lnTo>
                    <a:cubicBezTo>
                      <a:pt x="293" y="394"/>
                      <a:pt x="327" y="401"/>
                      <a:pt x="361" y="401"/>
                    </a:cubicBezTo>
                    <a:cubicBezTo>
                      <a:pt x="395" y="401"/>
                      <a:pt x="429" y="394"/>
                      <a:pt x="454" y="379"/>
                    </a:cubicBezTo>
                    <a:lnTo>
                      <a:pt x="663" y="259"/>
                    </a:lnTo>
                    <a:cubicBezTo>
                      <a:pt x="713" y="229"/>
                      <a:pt x="713" y="179"/>
                      <a:pt x="663" y="150"/>
                    </a:cubicBezTo>
                    <a:lnTo>
                      <a:pt x="454" y="28"/>
                    </a:lnTo>
                    <a:cubicBezTo>
                      <a:pt x="429" y="9"/>
                      <a:pt x="395" y="0"/>
                      <a:pt x="36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2311871" y="3296223"/>
                <a:ext cx="82036" cy="45966"/>
              </a:xfrm>
              <a:custGeom>
                <a:avLst/>
                <a:gdLst/>
                <a:ahLst/>
                <a:cxnLst/>
                <a:rect l="l" t="t" r="r" b="b"/>
                <a:pathLst>
                  <a:path w="771" h="432" extrusionOk="0">
                    <a:moveTo>
                      <a:pt x="382" y="1"/>
                    </a:moveTo>
                    <a:cubicBezTo>
                      <a:pt x="348" y="1"/>
                      <a:pt x="314" y="8"/>
                      <a:pt x="289" y="22"/>
                    </a:cubicBezTo>
                    <a:lnTo>
                      <a:pt x="51" y="158"/>
                    </a:lnTo>
                    <a:cubicBezTo>
                      <a:pt x="1" y="187"/>
                      <a:pt x="1" y="237"/>
                      <a:pt x="51" y="266"/>
                    </a:cubicBezTo>
                    <a:lnTo>
                      <a:pt x="289" y="410"/>
                    </a:lnTo>
                    <a:cubicBezTo>
                      <a:pt x="314" y="424"/>
                      <a:pt x="348" y="432"/>
                      <a:pt x="382" y="432"/>
                    </a:cubicBezTo>
                    <a:cubicBezTo>
                      <a:pt x="416" y="432"/>
                      <a:pt x="450" y="424"/>
                      <a:pt x="475" y="410"/>
                    </a:cubicBezTo>
                    <a:lnTo>
                      <a:pt x="712" y="266"/>
                    </a:lnTo>
                    <a:cubicBezTo>
                      <a:pt x="763" y="237"/>
                      <a:pt x="770" y="187"/>
                      <a:pt x="712" y="158"/>
                    </a:cubicBezTo>
                    <a:lnTo>
                      <a:pt x="475" y="22"/>
                    </a:lnTo>
                    <a:cubicBezTo>
                      <a:pt x="450" y="8"/>
                      <a:pt x="416" y="1"/>
                      <a:pt x="38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2317191" y="3475938"/>
                <a:ext cx="77461" cy="42880"/>
              </a:xfrm>
              <a:custGeom>
                <a:avLst/>
                <a:gdLst/>
                <a:ahLst/>
                <a:cxnLst/>
                <a:rect l="l" t="t" r="r" b="b"/>
                <a:pathLst>
                  <a:path w="728" h="403" extrusionOk="0">
                    <a:moveTo>
                      <a:pt x="365" y="1"/>
                    </a:moveTo>
                    <a:cubicBezTo>
                      <a:pt x="332" y="1"/>
                      <a:pt x="299" y="8"/>
                      <a:pt x="274" y="21"/>
                    </a:cubicBezTo>
                    <a:lnTo>
                      <a:pt x="51" y="151"/>
                    </a:lnTo>
                    <a:cubicBezTo>
                      <a:pt x="1" y="180"/>
                      <a:pt x="1" y="230"/>
                      <a:pt x="51" y="259"/>
                    </a:cubicBezTo>
                    <a:lnTo>
                      <a:pt x="274" y="382"/>
                    </a:lnTo>
                    <a:cubicBezTo>
                      <a:pt x="299" y="396"/>
                      <a:pt x="332" y="403"/>
                      <a:pt x="365" y="403"/>
                    </a:cubicBezTo>
                    <a:cubicBezTo>
                      <a:pt x="398" y="403"/>
                      <a:pt x="432" y="396"/>
                      <a:pt x="462" y="382"/>
                    </a:cubicBezTo>
                    <a:lnTo>
                      <a:pt x="677" y="259"/>
                    </a:lnTo>
                    <a:cubicBezTo>
                      <a:pt x="727" y="230"/>
                      <a:pt x="727" y="180"/>
                      <a:pt x="677" y="151"/>
                    </a:cubicBezTo>
                    <a:lnTo>
                      <a:pt x="462" y="21"/>
                    </a:lnTo>
                    <a:cubicBezTo>
                      <a:pt x="432" y="8"/>
                      <a:pt x="398" y="1"/>
                      <a:pt x="365"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2324959" y="3411671"/>
                <a:ext cx="77355" cy="42880"/>
              </a:xfrm>
              <a:custGeom>
                <a:avLst/>
                <a:gdLst/>
                <a:ahLst/>
                <a:cxnLst/>
                <a:rect l="l" t="t" r="r" b="b"/>
                <a:pathLst>
                  <a:path w="727" h="403" extrusionOk="0">
                    <a:moveTo>
                      <a:pt x="359" y="1"/>
                    </a:moveTo>
                    <a:cubicBezTo>
                      <a:pt x="325" y="1"/>
                      <a:pt x="291" y="8"/>
                      <a:pt x="266" y="22"/>
                    </a:cubicBezTo>
                    <a:lnTo>
                      <a:pt x="50" y="144"/>
                    </a:lnTo>
                    <a:cubicBezTo>
                      <a:pt x="0" y="173"/>
                      <a:pt x="0" y="223"/>
                      <a:pt x="50" y="253"/>
                    </a:cubicBezTo>
                    <a:lnTo>
                      <a:pt x="273" y="382"/>
                    </a:lnTo>
                    <a:cubicBezTo>
                      <a:pt x="298" y="396"/>
                      <a:pt x="332" y="403"/>
                      <a:pt x="366" y="403"/>
                    </a:cubicBezTo>
                    <a:cubicBezTo>
                      <a:pt x="400" y="403"/>
                      <a:pt x="434" y="396"/>
                      <a:pt x="459" y="382"/>
                    </a:cubicBezTo>
                    <a:lnTo>
                      <a:pt x="668" y="260"/>
                    </a:lnTo>
                    <a:cubicBezTo>
                      <a:pt x="727" y="230"/>
                      <a:pt x="727" y="180"/>
                      <a:pt x="675" y="151"/>
                    </a:cubicBezTo>
                    <a:lnTo>
                      <a:pt x="452" y="22"/>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2328789" y="3225784"/>
                <a:ext cx="81079" cy="45221"/>
              </a:xfrm>
              <a:custGeom>
                <a:avLst/>
                <a:gdLst/>
                <a:ahLst/>
                <a:cxnLst/>
                <a:rect l="l" t="t" r="r" b="b"/>
                <a:pathLst>
                  <a:path w="762" h="425" extrusionOk="0">
                    <a:moveTo>
                      <a:pt x="403" y="1"/>
                    </a:moveTo>
                    <a:cubicBezTo>
                      <a:pt x="369" y="1"/>
                      <a:pt x="334" y="8"/>
                      <a:pt x="309" y="23"/>
                    </a:cubicBezTo>
                    <a:lnTo>
                      <a:pt x="51" y="173"/>
                    </a:lnTo>
                    <a:cubicBezTo>
                      <a:pt x="1" y="202"/>
                      <a:pt x="1" y="252"/>
                      <a:pt x="51" y="282"/>
                    </a:cubicBezTo>
                    <a:lnTo>
                      <a:pt x="259" y="404"/>
                    </a:lnTo>
                    <a:cubicBezTo>
                      <a:pt x="284" y="418"/>
                      <a:pt x="318" y="425"/>
                      <a:pt x="353" y="425"/>
                    </a:cubicBezTo>
                    <a:cubicBezTo>
                      <a:pt x="387" y="425"/>
                      <a:pt x="421" y="418"/>
                      <a:pt x="446" y="404"/>
                    </a:cubicBezTo>
                    <a:lnTo>
                      <a:pt x="704" y="252"/>
                    </a:lnTo>
                    <a:cubicBezTo>
                      <a:pt x="761" y="225"/>
                      <a:pt x="761" y="182"/>
                      <a:pt x="711" y="145"/>
                    </a:cubicBezTo>
                    <a:lnTo>
                      <a:pt x="496" y="23"/>
                    </a:lnTo>
                    <a:cubicBezTo>
                      <a:pt x="471" y="8"/>
                      <a:pt x="437" y="1"/>
                      <a:pt x="40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2347197" y="3337720"/>
                <a:ext cx="78844" cy="44263"/>
              </a:xfrm>
              <a:custGeom>
                <a:avLst/>
                <a:gdLst/>
                <a:ahLst/>
                <a:cxnLst/>
                <a:rect l="l" t="t" r="r" b="b"/>
                <a:pathLst>
                  <a:path w="741" h="416" extrusionOk="0">
                    <a:moveTo>
                      <a:pt x="388" y="1"/>
                    </a:moveTo>
                    <a:cubicBezTo>
                      <a:pt x="354" y="1"/>
                      <a:pt x="319" y="9"/>
                      <a:pt x="293" y="27"/>
                    </a:cubicBezTo>
                    <a:lnTo>
                      <a:pt x="57" y="165"/>
                    </a:lnTo>
                    <a:cubicBezTo>
                      <a:pt x="0" y="192"/>
                      <a:pt x="0" y="242"/>
                      <a:pt x="57" y="272"/>
                    </a:cubicBezTo>
                    <a:lnTo>
                      <a:pt x="266" y="394"/>
                    </a:lnTo>
                    <a:cubicBezTo>
                      <a:pt x="291" y="409"/>
                      <a:pt x="325" y="416"/>
                      <a:pt x="359" y="416"/>
                    </a:cubicBezTo>
                    <a:cubicBezTo>
                      <a:pt x="393" y="416"/>
                      <a:pt x="427" y="409"/>
                      <a:pt x="452" y="394"/>
                    </a:cubicBezTo>
                    <a:lnTo>
                      <a:pt x="690" y="258"/>
                    </a:lnTo>
                    <a:cubicBezTo>
                      <a:pt x="740" y="228"/>
                      <a:pt x="740" y="178"/>
                      <a:pt x="690" y="149"/>
                    </a:cubicBezTo>
                    <a:lnTo>
                      <a:pt x="481" y="27"/>
                    </a:lnTo>
                    <a:cubicBezTo>
                      <a:pt x="456" y="9"/>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2369223" y="3445507"/>
                <a:ext cx="77355" cy="43519"/>
              </a:xfrm>
              <a:custGeom>
                <a:avLst/>
                <a:gdLst/>
                <a:ahLst/>
                <a:cxnLst/>
                <a:rect l="l" t="t" r="r" b="b"/>
                <a:pathLst>
                  <a:path w="727" h="409" extrusionOk="0">
                    <a:moveTo>
                      <a:pt x="368" y="1"/>
                    </a:moveTo>
                    <a:cubicBezTo>
                      <a:pt x="334" y="1"/>
                      <a:pt x="299" y="10"/>
                      <a:pt x="274" y="28"/>
                    </a:cubicBezTo>
                    <a:lnTo>
                      <a:pt x="52" y="150"/>
                    </a:lnTo>
                    <a:cubicBezTo>
                      <a:pt x="0" y="178"/>
                      <a:pt x="0" y="230"/>
                      <a:pt x="52" y="257"/>
                    </a:cubicBezTo>
                    <a:lnTo>
                      <a:pt x="268" y="387"/>
                    </a:lnTo>
                    <a:cubicBezTo>
                      <a:pt x="296" y="401"/>
                      <a:pt x="330" y="409"/>
                      <a:pt x="364" y="409"/>
                    </a:cubicBezTo>
                    <a:cubicBezTo>
                      <a:pt x="398" y="409"/>
                      <a:pt x="432" y="401"/>
                      <a:pt x="461" y="387"/>
                    </a:cubicBezTo>
                    <a:lnTo>
                      <a:pt x="676" y="257"/>
                    </a:lnTo>
                    <a:cubicBezTo>
                      <a:pt x="726" y="230"/>
                      <a:pt x="726" y="178"/>
                      <a:pt x="676" y="150"/>
                    </a:cubicBezTo>
                    <a:lnTo>
                      <a:pt x="461" y="28"/>
                    </a:lnTo>
                    <a:cubicBezTo>
                      <a:pt x="436" y="10"/>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2376139" y="3380388"/>
                <a:ext cx="80334" cy="44370"/>
              </a:xfrm>
              <a:custGeom>
                <a:avLst/>
                <a:gdLst/>
                <a:ahLst/>
                <a:cxnLst/>
                <a:rect l="l" t="t" r="r" b="b"/>
                <a:pathLst>
                  <a:path w="755" h="417" extrusionOk="0">
                    <a:moveTo>
                      <a:pt x="389" y="0"/>
                    </a:moveTo>
                    <a:cubicBezTo>
                      <a:pt x="355" y="0"/>
                      <a:pt x="321" y="8"/>
                      <a:pt x="296" y="22"/>
                    </a:cubicBezTo>
                    <a:lnTo>
                      <a:pt x="58" y="159"/>
                    </a:lnTo>
                    <a:cubicBezTo>
                      <a:pt x="1" y="186"/>
                      <a:pt x="1" y="238"/>
                      <a:pt x="51" y="266"/>
                    </a:cubicBezTo>
                    <a:lnTo>
                      <a:pt x="273" y="395"/>
                    </a:lnTo>
                    <a:cubicBezTo>
                      <a:pt x="298" y="410"/>
                      <a:pt x="332" y="417"/>
                      <a:pt x="367" y="417"/>
                    </a:cubicBezTo>
                    <a:cubicBezTo>
                      <a:pt x="401" y="417"/>
                      <a:pt x="435" y="410"/>
                      <a:pt x="461" y="395"/>
                    </a:cubicBezTo>
                    <a:lnTo>
                      <a:pt x="698" y="259"/>
                    </a:lnTo>
                    <a:cubicBezTo>
                      <a:pt x="755" y="229"/>
                      <a:pt x="755" y="179"/>
                      <a:pt x="698" y="152"/>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2366243" y="3255684"/>
                <a:ext cx="97252" cy="55116"/>
              </a:xfrm>
              <a:custGeom>
                <a:avLst/>
                <a:gdLst/>
                <a:ahLst/>
                <a:cxnLst/>
                <a:rect l="l" t="t" r="r" b="b"/>
                <a:pathLst>
                  <a:path w="914" h="518" extrusionOk="0">
                    <a:moveTo>
                      <a:pt x="532" y="1"/>
                    </a:moveTo>
                    <a:cubicBezTo>
                      <a:pt x="498" y="1"/>
                      <a:pt x="464" y="7"/>
                      <a:pt x="439" y="21"/>
                    </a:cubicBezTo>
                    <a:lnTo>
                      <a:pt x="51" y="246"/>
                    </a:lnTo>
                    <a:cubicBezTo>
                      <a:pt x="1" y="273"/>
                      <a:pt x="1" y="323"/>
                      <a:pt x="51" y="352"/>
                    </a:cubicBezTo>
                    <a:lnTo>
                      <a:pt x="287" y="496"/>
                    </a:lnTo>
                    <a:cubicBezTo>
                      <a:pt x="313" y="510"/>
                      <a:pt x="347" y="518"/>
                      <a:pt x="382" y="518"/>
                    </a:cubicBezTo>
                    <a:cubicBezTo>
                      <a:pt x="416" y="518"/>
                      <a:pt x="450" y="510"/>
                      <a:pt x="475" y="496"/>
                    </a:cubicBezTo>
                    <a:lnTo>
                      <a:pt x="863" y="266"/>
                    </a:lnTo>
                    <a:cubicBezTo>
                      <a:pt x="913" y="237"/>
                      <a:pt x="913" y="187"/>
                      <a:pt x="863" y="159"/>
                    </a:cubicBezTo>
                    <a:lnTo>
                      <a:pt x="625" y="21"/>
                    </a:lnTo>
                    <a:cubicBezTo>
                      <a:pt x="600" y="7"/>
                      <a:pt x="566" y="1"/>
                      <a:pt x="53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2421360" y="3416352"/>
                <a:ext cx="77355" cy="42774"/>
              </a:xfrm>
              <a:custGeom>
                <a:avLst/>
                <a:gdLst/>
                <a:ahLst/>
                <a:cxnLst/>
                <a:rect l="l" t="t" r="r" b="b"/>
                <a:pathLst>
                  <a:path w="727" h="402" extrusionOk="0">
                    <a:moveTo>
                      <a:pt x="359" y="0"/>
                    </a:moveTo>
                    <a:cubicBezTo>
                      <a:pt x="325" y="0"/>
                      <a:pt x="291" y="7"/>
                      <a:pt x="266" y="21"/>
                    </a:cubicBezTo>
                    <a:lnTo>
                      <a:pt x="57" y="143"/>
                    </a:lnTo>
                    <a:cubicBezTo>
                      <a:pt x="0" y="173"/>
                      <a:pt x="0" y="223"/>
                      <a:pt x="50" y="252"/>
                    </a:cubicBezTo>
                    <a:lnTo>
                      <a:pt x="273" y="381"/>
                    </a:lnTo>
                    <a:cubicBezTo>
                      <a:pt x="298" y="395"/>
                      <a:pt x="332" y="402"/>
                      <a:pt x="366" y="402"/>
                    </a:cubicBezTo>
                    <a:cubicBezTo>
                      <a:pt x="400" y="402"/>
                      <a:pt x="434" y="395"/>
                      <a:pt x="459" y="381"/>
                    </a:cubicBezTo>
                    <a:lnTo>
                      <a:pt x="668" y="259"/>
                    </a:lnTo>
                    <a:cubicBezTo>
                      <a:pt x="726" y="223"/>
                      <a:pt x="726" y="179"/>
                      <a:pt x="675" y="150"/>
                    </a:cubicBezTo>
                    <a:lnTo>
                      <a:pt x="452" y="21"/>
                    </a:lnTo>
                    <a:cubicBezTo>
                      <a:pt x="427" y="7"/>
                      <a:pt x="393" y="0"/>
                      <a:pt x="35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2401356" y="3287072"/>
                <a:ext cx="113319" cy="63629"/>
              </a:xfrm>
              <a:custGeom>
                <a:avLst/>
                <a:gdLst/>
                <a:ahLst/>
                <a:cxnLst/>
                <a:rect l="l" t="t" r="r" b="b"/>
                <a:pathLst>
                  <a:path w="1065" h="598" extrusionOk="0">
                    <a:moveTo>
                      <a:pt x="708" y="1"/>
                    </a:moveTo>
                    <a:cubicBezTo>
                      <a:pt x="675" y="1"/>
                      <a:pt x="641" y="7"/>
                      <a:pt x="612" y="21"/>
                    </a:cubicBezTo>
                    <a:lnTo>
                      <a:pt x="59" y="346"/>
                    </a:lnTo>
                    <a:cubicBezTo>
                      <a:pt x="0" y="373"/>
                      <a:pt x="0" y="425"/>
                      <a:pt x="52" y="453"/>
                    </a:cubicBezTo>
                    <a:lnTo>
                      <a:pt x="267" y="575"/>
                    </a:lnTo>
                    <a:cubicBezTo>
                      <a:pt x="292" y="590"/>
                      <a:pt x="327" y="597"/>
                      <a:pt x="361" y="597"/>
                    </a:cubicBezTo>
                    <a:cubicBezTo>
                      <a:pt x="395" y="597"/>
                      <a:pt x="429" y="590"/>
                      <a:pt x="454" y="575"/>
                    </a:cubicBezTo>
                    <a:lnTo>
                      <a:pt x="1014" y="252"/>
                    </a:lnTo>
                    <a:cubicBezTo>
                      <a:pt x="1064" y="223"/>
                      <a:pt x="1064" y="173"/>
                      <a:pt x="1014" y="144"/>
                    </a:cubicBezTo>
                    <a:lnTo>
                      <a:pt x="799" y="21"/>
                    </a:lnTo>
                    <a:cubicBezTo>
                      <a:pt x="774" y="7"/>
                      <a:pt x="741" y="1"/>
                      <a:pt x="70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2472540" y="3384964"/>
                <a:ext cx="80334" cy="44476"/>
              </a:xfrm>
              <a:custGeom>
                <a:avLst/>
                <a:gdLst/>
                <a:ahLst/>
                <a:cxnLst/>
                <a:rect l="l" t="t" r="r" b="b"/>
                <a:pathLst>
                  <a:path w="755" h="418" extrusionOk="0">
                    <a:moveTo>
                      <a:pt x="389" y="0"/>
                    </a:moveTo>
                    <a:cubicBezTo>
                      <a:pt x="354" y="0"/>
                      <a:pt x="320" y="8"/>
                      <a:pt x="295" y="22"/>
                    </a:cubicBezTo>
                    <a:lnTo>
                      <a:pt x="57" y="159"/>
                    </a:lnTo>
                    <a:cubicBezTo>
                      <a:pt x="0" y="186"/>
                      <a:pt x="0" y="238"/>
                      <a:pt x="57" y="266"/>
                    </a:cubicBezTo>
                    <a:lnTo>
                      <a:pt x="273" y="395"/>
                    </a:lnTo>
                    <a:cubicBezTo>
                      <a:pt x="298" y="410"/>
                      <a:pt x="332" y="417"/>
                      <a:pt x="366" y="417"/>
                    </a:cubicBezTo>
                    <a:cubicBezTo>
                      <a:pt x="401" y="417"/>
                      <a:pt x="435" y="410"/>
                      <a:pt x="461" y="395"/>
                    </a:cubicBezTo>
                    <a:lnTo>
                      <a:pt x="697" y="259"/>
                    </a:lnTo>
                    <a:cubicBezTo>
                      <a:pt x="754" y="223"/>
                      <a:pt x="754" y="179"/>
                      <a:pt x="697" y="152"/>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2430511" y="3316865"/>
                <a:ext cx="136089" cy="76503"/>
              </a:xfrm>
              <a:custGeom>
                <a:avLst/>
                <a:gdLst/>
                <a:ahLst/>
                <a:cxnLst/>
                <a:rect l="l" t="t" r="r" b="b"/>
                <a:pathLst>
                  <a:path w="1279" h="719" extrusionOk="0">
                    <a:moveTo>
                      <a:pt x="913" y="0"/>
                    </a:moveTo>
                    <a:cubicBezTo>
                      <a:pt x="879" y="0"/>
                      <a:pt x="845" y="8"/>
                      <a:pt x="820" y="22"/>
                    </a:cubicBezTo>
                    <a:lnTo>
                      <a:pt x="50" y="461"/>
                    </a:lnTo>
                    <a:cubicBezTo>
                      <a:pt x="0" y="490"/>
                      <a:pt x="0" y="540"/>
                      <a:pt x="50" y="568"/>
                    </a:cubicBezTo>
                    <a:lnTo>
                      <a:pt x="273" y="697"/>
                    </a:lnTo>
                    <a:cubicBezTo>
                      <a:pt x="298" y="712"/>
                      <a:pt x="332" y="719"/>
                      <a:pt x="366" y="719"/>
                    </a:cubicBezTo>
                    <a:cubicBezTo>
                      <a:pt x="400" y="719"/>
                      <a:pt x="434" y="712"/>
                      <a:pt x="459" y="697"/>
                    </a:cubicBezTo>
                    <a:lnTo>
                      <a:pt x="1229" y="259"/>
                    </a:lnTo>
                    <a:cubicBezTo>
                      <a:pt x="1279" y="223"/>
                      <a:pt x="1279" y="179"/>
                      <a:pt x="1229" y="152"/>
                    </a:cubicBezTo>
                    <a:lnTo>
                      <a:pt x="1006" y="22"/>
                    </a:lnTo>
                    <a:cubicBezTo>
                      <a:pt x="981" y="8"/>
                      <a:pt x="947" y="0"/>
                      <a:pt x="91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2526912" y="3346765"/>
                <a:ext cx="91825" cy="51286"/>
              </a:xfrm>
              <a:custGeom>
                <a:avLst/>
                <a:gdLst/>
                <a:ahLst/>
                <a:cxnLst/>
                <a:rect l="l" t="t" r="r" b="b"/>
                <a:pathLst>
                  <a:path w="863" h="482" extrusionOk="0">
                    <a:moveTo>
                      <a:pt x="495" y="0"/>
                    </a:moveTo>
                    <a:cubicBezTo>
                      <a:pt x="461" y="0"/>
                      <a:pt x="427" y="7"/>
                      <a:pt x="402" y="21"/>
                    </a:cubicBezTo>
                    <a:lnTo>
                      <a:pt x="57" y="223"/>
                    </a:lnTo>
                    <a:cubicBezTo>
                      <a:pt x="0" y="252"/>
                      <a:pt x="0" y="302"/>
                      <a:pt x="57" y="330"/>
                    </a:cubicBezTo>
                    <a:lnTo>
                      <a:pt x="273" y="459"/>
                    </a:lnTo>
                    <a:cubicBezTo>
                      <a:pt x="298" y="474"/>
                      <a:pt x="332" y="481"/>
                      <a:pt x="366" y="481"/>
                    </a:cubicBezTo>
                    <a:cubicBezTo>
                      <a:pt x="400" y="481"/>
                      <a:pt x="434" y="474"/>
                      <a:pt x="459" y="459"/>
                    </a:cubicBezTo>
                    <a:lnTo>
                      <a:pt x="804" y="259"/>
                    </a:lnTo>
                    <a:cubicBezTo>
                      <a:pt x="863" y="230"/>
                      <a:pt x="863" y="180"/>
                      <a:pt x="804" y="150"/>
                    </a:cubicBezTo>
                    <a:lnTo>
                      <a:pt x="588" y="21"/>
                    </a:lnTo>
                    <a:cubicBezTo>
                      <a:pt x="563" y="7"/>
                      <a:pt x="529" y="0"/>
                      <a:pt x="49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1442237" y="3167582"/>
                <a:ext cx="1405896" cy="829407"/>
              </a:xfrm>
              <a:custGeom>
                <a:avLst/>
                <a:gdLst/>
                <a:ahLst/>
                <a:cxnLst/>
                <a:rect l="l" t="t" r="r" b="b"/>
                <a:pathLst>
                  <a:path w="13213" h="7795" extrusionOk="0">
                    <a:moveTo>
                      <a:pt x="8426" y="368"/>
                    </a:moveTo>
                    <a:cubicBezTo>
                      <a:pt x="8460" y="368"/>
                      <a:pt x="8494" y="376"/>
                      <a:pt x="8519" y="390"/>
                    </a:cubicBezTo>
                    <a:lnTo>
                      <a:pt x="8555" y="411"/>
                    </a:lnTo>
                    <a:cubicBezTo>
                      <a:pt x="8605" y="440"/>
                      <a:pt x="8605" y="490"/>
                      <a:pt x="8555" y="520"/>
                    </a:cubicBezTo>
                    <a:lnTo>
                      <a:pt x="8296" y="670"/>
                    </a:lnTo>
                    <a:cubicBezTo>
                      <a:pt x="8271" y="685"/>
                      <a:pt x="8237" y="692"/>
                      <a:pt x="8203" y="692"/>
                    </a:cubicBezTo>
                    <a:cubicBezTo>
                      <a:pt x="8169" y="692"/>
                      <a:pt x="8134" y="685"/>
                      <a:pt x="8108" y="670"/>
                    </a:cubicBezTo>
                    <a:lnTo>
                      <a:pt x="8074" y="649"/>
                    </a:lnTo>
                    <a:cubicBezTo>
                      <a:pt x="8022" y="620"/>
                      <a:pt x="8022" y="570"/>
                      <a:pt x="8074" y="540"/>
                    </a:cubicBezTo>
                    <a:lnTo>
                      <a:pt x="8333" y="390"/>
                    </a:lnTo>
                    <a:cubicBezTo>
                      <a:pt x="8358" y="376"/>
                      <a:pt x="8392" y="368"/>
                      <a:pt x="8426" y="368"/>
                    </a:cubicBezTo>
                    <a:close/>
                    <a:moveTo>
                      <a:pt x="8735" y="548"/>
                    </a:moveTo>
                    <a:cubicBezTo>
                      <a:pt x="8769" y="548"/>
                      <a:pt x="8803" y="555"/>
                      <a:pt x="8828" y="570"/>
                    </a:cubicBezTo>
                    <a:lnTo>
                      <a:pt x="9043" y="692"/>
                    </a:lnTo>
                    <a:cubicBezTo>
                      <a:pt x="9093" y="729"/>
                      <a:pt x="9093" y="772"/>
                      <a:pt x="9036" y="799"/>
                    </a:cubicBezTo>
                    <a:lnTo>
                      <a:pt x="8778" y="951"/>
                    </a:lnTo>
                    <a:cubicBezTo>
                      <a:pt x="8753" y="965"/>
                      <a:pt x="8719" y="972"/>
                      <a:pt x="8685" y="972"/>
                    </a:cubicBezTo>
                    <a:cubicBezTo>
                      <a:pt x="8650" y="972"/>
                      <a:pt x="8616" y="965"/>
                      <a:pt x="8591" y="951"/>
                    </a:cubicBezTo>
                    <a:lnTo>
                      <a:pt x="8383" y="829"/>
                    </a:lnTo>
                    <a:cubicBezTo>
                      <a:pt x="8333" y="799"/>
                      <a:pt x="8333" y="749"/>
                      <a:pt x="8383" y="720"/>
                    </a:cubicBezTo>
                    <a:lnTo>
                      <a:pt x="8641" y="570"/>
                    </a:lnTo>
                    <a:cubicBezTo>
                      <a:pt x="8666" y="555"/>
                      <a:pt x="8701" y="548"/>
                      <a:pt x="8735" y="548"/>
                    </a:cubicBezTo>
                    <a:close/>
                    <a:moveTo>
                      <a:pt x="7896" y="677"/>
                    </a:moveTo>
                    <a:cubicBezTo>
                      <a:pt x="7929" y="677"/>
                      <a:pt x="7962" y="685"/>
                      <a:pt x="7988" y="699"/>
                    </a:cubicBezTo>
                    <a:lnTo>
                      <a:pt x="8022" y="720"/>
                    </a:lnTo>
                    <a:cubicBezTo>
                      <a:pt x="8074" y="749"/>
                      <a:pt x="8074" y="799"/>
                      <a:pt x="8022" y="829"/>
                    </a:cubicBezTo>
                    <a:lnTo>
                      <a:pt x="7786" y="965"/>
                    </a:lnTo>
                    <a:cubicBezTo>
                      <a:pt x="7761" y="980"/>
                      <a:pt x="7727" y="987"/>
                      <a:pt x="7693" y="987"/>
                    </a:cubicBezTo>
                    <a:cubicBezTo>
                      <a:pt x="7659" y="987"/>
                      <a:pt x="7624" y="980"/>
                      <a:pt x="7599" y="965"/>
                    </a:cubicBezTo>
                    <a:lnTo>
                      <a:pt x="7563" y="944"/>
                    </a:lnTo>
                    <a:cubicBezTo>
                      <a:pt x="7513" y="915"/>
                      <a:pt x="7513" y="865"/>
                      <a:pt x="7563" y="835"/>
                    </a:cubicBezTo>
                    <a:lnTo>
                      <a:pt x="7800" y="699"/>
                    </a:lnTo>
                    <a:cubicBezTo>
                      <a:pt x="7829" y="685"/>
                      <a:pt x="7863" y="677"/>
                      <a:pt x="7896" y="677"/>
                    </a:cubicBezTo>
                    <a:close/>
                    <a:moveTo>
                      <a:pt x="7386" y="972"/>
                    </a:moveTo>
                    <a:cubicBezTo>
                      <a:pt x="7420" y="972"/>
                      <a:pt x="7452" y="980"/>
                      <a:pt x="7477" y="994"/>
                    </a:cubicBezTo>
                    <a:lnTo>
                      <a:pt x="7513" y="1015"/>
                    </a:lnTo>
                    <a:cubicBezTo>
                      <a:pt x="7570" y="1044"/>
                      <a:pt x="7563" y="1094"/>
                      <a:pt x="7513" y="1124"/>
                    </a:cubicBezTo>
                    <a:lnTo>
                      <a:pt x="7304" y="1246"/>
                    </a:lnTo>
                    <a:cubicBezTo>
                      <a:pt x="7279" y="1260"/>
                      <a:pt x="7245" y="1267"/>
                      <a:pt x="7211" y="1267"/>
                    </a:cubicBezTo>
                    <a:cubicBezTo>
                      <a:pt x="7177" y="1267"/>
                      <a:pt x="7142" y="1260"/>
                      <a:pt x="7116" y="1246"/>
                    </a:cubicBezTo>
                    <a:lnTo>
                      <a:pt x="7082" y="1224"/>
                    </a:lnTo>
                    <a:cubicBezTo>
                      <a:pt x="7030" y="1194"/>
                      <a:pt x="7030" y="1144"/>
                      <a:pt x="7082" y="1117"/>
                    </a:cubicBezTo>
                    <a:lnTo>
                      <a:pt x="7289" y="994"/>
                    </a:lnTo>
                    <a:cubicBezTo>
                      <a:pt x="7318" y="980"/>
                      <a:pt x="7353" y="972"/>
                      <a:pt x="7386" y="972"/>
                    </a:cubicBezTo>
                    <a:close/>
                    <a:moveTo>
                      <a:pt x="8203" y="857"/>
                    </a:moveTo>
                    <a:cubicBezTo>
                      <a:pt x="8237" y="857"/>
                      <a:pt x="8271" y="864"/>
                      <a:pt x="8296" y="879"/>
                    </a:cubicBezTo>
                    <a:lnTo>
                      <a:pt x="8512" y="1001"/>
                    </a:lnTo>
                    <a:cubicBezTo>
                      <a:pt x="8562" y="1030"/>
                      <a:pt x="8562" y="1080"/>
                      <a:pt x="8512" y="1108"/>
                    </a:cubicBezTo>
                    <a:lnTo>
                      <a:pt x="8267" y="1246"/>
                    </a:lnTo>
                    <a:cubicBezTo>
                      <a:pt x="8242" y="1260"/>
                      <a:pt x="8208" y="1267"/>
                      <a:pt x="8174" y="1267"/>
                    </a:cubicBezTo>
                    <a:cubicBezTo>
                      <a:pt x="8140" y="1267"/>
                      <a:pt x="8106" y="1260"/>
                      <a:pt x="8081" y="1246"/>
                    </a:cubicBezTo>
                    <a:lnTo>
                      <a:pt x="7872" y="1124"/>
                    </a:lnTo>
                    <a:cubicBezTo>
                      <a:pt x="7822" y="1094"/>
                      <a:pt x="7822" y="1044"/>
                      <a:pt x="7872" y="1015"/>
                    </a:cubicBezTo>
                    <a:lnTo>
                      <a:pt x="8108" y="879"/>
                    </a:lnTo>
                    <a:cubicBezTo>
                      <a:pt x="8134" y="864"/>
                      <a:pt x="8169" y="857"/>
                      <a:pt x="8203" y="857"/>
                    </a:cubicBezTo>
                    <a:close/>
                    <a:moveTo>
                      <a:pt x="9216" y="829"/>
                    </a:moveTo>
                    <a:cubicBezTo>
                      <a:pt x="9250" y="829"/>
                      <a:pt x="9284" y="835"/>
                      <a:pt x="9309" y="849"/>
                    </a:cubicBezTo>
                    <a:lnTo>
                      <a:pt x="9547" y="987"/>
                    </a:lnTo>
                    <a:cubicBezTo>
                      <a:pt x="9597" y="1015"/>
                      <a:pt x="9597" y="1065"/>
                      <a:pt x="9547" y="1094"/>
                    </a:cubicBezTo>
                    <a:lnTo>
                      <a:pt x="9159" y="1324"/>
                    </a:lnTo>
                    <a:cubicBezTo>
                      <a:pt x="9134" y="1338"/>
                      <a:pt x="9100" y="1346"/>
                      <a:pt x="9066" y="1346"/>
                    </a:cubicBezTo>
                    <a:cubicBezTo>
                      <a:pt x="9031" y="1346"/>
                      <a:pt x="8997" y="1338"/>
                      <a:pt x="8971" y="1324"/>
                    </a:cubicBezTo>
                    <a:lnTo>
                      <a:pt x="8735" y="1180"/>
                    </a:lnTo>
                    <a:cubicBezTo>
                      <a:pt x="8685" y="1151"/>
                      <a:pt x="8685" y="1101"/>
                      <a:pt x="8735" y="1074"/>
                    </a:cubicBezTo>
                    <a:lnTo>
                      <a:pt x="9123" y="849"/>
                    </a:lnTo>
                    <a:cubicBezTo>
                      <a:pt x="9148" y="835"/>
                      <a:pt x="9182" y="829"/>
                      <a:pt x="9216" y="829"/>
                    </a:cubicBezTo>
                    <a:close/>
                    <a:moveTo>
                      <a:pt x="6901" y="1246"/>
                    </a:moveTo>
                    <a:cubicBezTo>
                      <a:pt x="6935" y="1246"/>
                      <a:pt x="6970" y="1256"/>
                      <a:pt x="6996" y="1274"/>
                    </a:cubicBezTo>
                    <a:lnTo>
                      <a:pt x="7030" y="1289"/>
                    </a:lnTo>
                    <a:cubicBezTo>
                      <a:pt x="7082" y="1317"/>
                      <a:pt x="7082" y="1367"/>
                      <a:pt x="7030" y="1396"/>
                    </a:cubicBezTo>
                    <a:lnTo>
                      <a:pt x="6808" y="1526"/>
                    </a:lnTo>
                    <a:cubicBezTo>
                      <a:pt x="6783" y="1540"/>
                      <a:pt x="6749" y="1547"/>
                      <a:pt x="6714" y="1547"/>
                    </a:cubicBezTo>
                    <a:cubicBezTo>
                      <a:pt x="6680" y="1547"/>
                      <a:pt x="6646" y="1540"/>
                      <a:pt x="6621" y="1526"/>
                    </a:cubicBezTo>
                    <a:lnTo>
                      <a:pt x="6592" y="1505"/>
                    </a:lnTo>
                    <a:cubicBezTo>
                      <a:pt x="6535" y="1475"/>
                      <a:pt x="6535" y="1425"/>
                      <a:pt x="6592" y="1396"/>
                    </a:cubicBezTo>
                    <a:lnTo>
                      <a:pt x="6808" y="1274"/>
                    </a:lnTo>
                    <a:cubicBezTo>
                      <a:pt x="6833" y="1256"/>
                      <a:pt x="6867" y="1246"/>
                      <a:pt x="6901" y="1246"/>
                    </a:cubicBezTo>
                    <a:close/>
                    <a:moveTo>
                      <a:pt x="7693" y="1152"/>
                    </a:moveTo>
                    <a:cubicBezTo>
                      <a:pt x="7727" y="1152"/>
                      <a:pt x="7761" y="1159"/>
                      <a:pt x="7786" y="1174"/>
                    </a:cubicBezTo>
                    <a:lnTo>
                      <a:pt x="8001" y="1296"/>
                    </a:lnTo>
                    <a:cubicBezTo>
                      <a:pt x="8051" y="1324"/>
                      <a:pt x="8051" y="1375"/>
                      <a:pt x="8001" y="1403"/>
                    </a:cubicBezTo>
                    <a:lnTo>
                      <a:pt x="7786" y="1526"/>
                    </a:lnTo>
                    <a:cubicBezTo>
                      <a:pt x="7761" y="1540"/>
                      <a:pt x="7727" y="1547"/>
                      <a:pt x="7693" y="1547"/>
                    </a:cubicBezTo>
                    <a:cubicBezTo>
                      <a:pt x="7659" y="1547"/>
                      <a:pt x="7624" y="1540"/>
                      <a:pt x="7599" y="1526"/>
                    </a:cubicBezTo>
                    <a:lnTo>
                      <a:pt x="7391" y="1403"/>
                    </a:lnTo>
                    <a:cubicBezTo>
                      <a:pt x="7341" y="1375"/>
                      <a:pt x="7341" y="1324"/>
                      <a:pt x="7391" y="1296"/>
                    </a:cubicBezTo>
                    <a:lnTo>
                      <a:pt x="7599" y="1174"/>
                    </a:lnTo>
                    <a:cubicBezTo>
                      <a:pt x="7624" y="1159"/>
                      <a:pt x="7659" y="1152"/>
                      <a:pt x="7693" y="1152"/>
                    </a:cubicBezTo>
                    <a:close/>
                    <a:moveTo>
                      <a:pt x="8555" y="1210"/>
                    </a:moveTo>
                    <a:cubicBezTo>
                      <a:pt x="8589" y="1210"/>
                      <a:pt x="8623" y="1217"/>
                      <a:pt x="8648" y="1231"/>
                    </a:cubicBezTo>
                    <a:lnTo>
                      <a:pt x="8885" y="1367"/>
                    </a:lnTo>
                    <a:cubicBezTo>
                      <a:pt x="8943" y="1396"/>
                      <a:pt x="8936" y="1446"/>
                      <a:pt x="8885" y="1475"/>
                    </a:cubicBezTo>
                    <a:lnTo>
                      <a:pt x="8648" y="1619"/>
                    </a:lnTo>
                    <a:cubicBezTo>
                      <a:pt x="8623" y="1633"/>
                      <a:pt x="8589" y="1641"/>
                      <a:pt x="8555" y="1641"/>
                    </a:cubicBezTo>
                    <a:cubicBezTo>
                      <a:pt x="8521" y="1641"/>
                      <a:pt x="8487" y="1633"/>
                      <a:pt x="8462" y="1619"/>
                    </a:cubicBezTo>
                    <a:lnTo>
                      <a:pt x="8224" y="1475"/>
                    </a:lnTo>
                    <a:cubicBezTo>
                      <a:pt x="8174" y="1446"/>
                      <a:pt x="8174" y="1396"/>
                      <a:pt x="8224" y="1367"/>
                    </a:cubicBezTo>
                    <a:lnTo>
                      <a:pt x="8462" y="1231"/>
                    </a:lnTo>
                    <a:cubicBezTo>
                      <a:pt x="8487" y="1217"/>
                      <a:pt x="8521" y="1210"/>
                      <a:pt x="8555" y="1210"/>
                    </a:cubicBezTo>
                    <a:close/>
                    <a:moveTo>
                      <a:pt x="9722" y="1124"/>
                    </a:moveTo>
                    <a:cubicBezTo>
                      <a:pt x="9755" y="1124"/>
                      <a:pt x="9788" y="1130"/>
                      <a:pt x="9813" y="1144"/>
                    </a:cubicBezTo>
                    <a:lnTo>
                      <a:pt x="10028" y="1267"/>
                    </a:lnTo>
                    <a:cubicBezTo>
                      <a:pt x="10078" y="1296"/>
                      <a:pt x="10078" y="1346"/>
                      <a:pt x="10028" y="1375"/>
                    </a:cubicBezTo>
                    <a:lnTo>
                      <a:pt x="9468" y="1698"/>
                    </a:lnTo>
                    <a:cubicBezTo>
                      <a:pt x="9443" y="1713"/>
                      <a:pt x="9409" y="1720"/>
                      <a:pt x="9375" y="1720"/>
                    </a:cubicBezTo>
                    <a:cubicBezTo>
                      <a:pt x="9341" y="1720"/>
                      <a:pt x="9306" y="1713"/>
                      <a:pt x="9281" y="1698"/>
                    </a:cubicBezTo>
                    <a:lnTo>
                      <a:pt x="9066" y="1576"/>
                    </a:lnTo>
                    <a:cubicBezTo>
                      <a:pt x="9014" y="1548"/>
                      <a:pt x="9014" y="1496"/>
                      <a:pt x="9073" y="1469"/>
                    </a:cubicBezTo>
                    <a:lnTo>
                      <a:pt x="9626" y="1144"/>
                    </a:lnTo>
                    <a:cubicBezTo>
                      <a:pt x="9655" y="1130"/>
                      <a:pt x="9689" y="1124"/>
                      <a:pt x="9722" y="1124"/>
                    </a:cubicBezTo>
                    <a:close/>
                    <a:moveTo>
                      <a:pt x="6413" y="1533"/>
                    </a:moveTo>
                    <a:cubicBezTo>
                      <a:pt x="6447" y="1533"/>
                      <a:pt x="6481" y="1540"/>
                      <a:pt x="6506" y="1555"/>
                    </a:cubicBezTo>
                    <a:lnTo>
                      <a:pt x="6542" y="1576"/>
                    </a:lnTo>
                    <a:cubicBezTo>
                      <a:pt x="6592" y="1605"/>
                      <a:pt x="6592" y="1655"/>
                      <a:pt x="6542" y="1684"/>
                    </a:cubicBezTo>
                    <a:lnTo>
                      <a:pt x="6319" y="1807"/>
                    </a:lnTo>
                    <a:cubicBezTo>
                      <a:pt x="6294" y="1824"/>
                      <a:pt x="6262" y="1833"/>
                      <a:pt x="6229" y="1833"/>
                    </a:cubicBezTo>
                    <a:cubicBezTo>
                      <a:pt x="6196" y="1833"/>
                      <a:pt x="6162" y="1824"/>
                      <a:pt x="6133" y="1807"/>
                    </a:cubicBezTo>
                    <a:lnTo>
                      <a:pt x="6104" y="1791"/>
                    </a:lnTo>
                    <a:cubicBezTo>
                      <a:pt x="6047" y="1755"/>
                      <a:pt x="6047" y="1712"/>
                      <a:pt x="6104" y="1684"/>
                    </a:cubicBezTo>
                    <a:lnTo>
                      <a:pt x="6319" y="1555"/>
                    </a:lnTo>
                    <a:cubicBezTo>
                      <a:pt x="6344" y="1540"/>
                      <a:pt x="6379" y="1533"/>
                      <a:pt x="6413" y="1533"/>
                    </a:cubicBezTo>
                    <a:close/>
                    <a:moveTo>
                      <a:pt x="7211" y="1425"/>
                    </a:moveTo>
                    <a:cubicBezTo>
                      <a:pt x="7245" y="1425"/>
                      <a:pt x="7279" y="1432"/>
                      <a:pt x="7304" y="1446"/>
                    </a:cubicBezTo>
                    <a:lnTo>
                      <a:pt x="7520" y="1576"/>
                    </a:lnTo>
                    <a:cubicBezTo>
                      <a:pt x="7570" y="1605"/>
                      <a:pt x="7570" y="1655"/>
                      <a:pt x="7520" y="1684"/>
                    </a:cubicBezTo>
                    <a:lnTo>
                      <a:pt x="7298" y="1807"/>
                    </a:lnTo>
                    <a:cubicBezTo>
                      <a:pt x="7272" y="1824"/>
                      <a:pt x="7237" y="1833"/>
                      <a:pt x="7203" y="1833"/>
                    </a:cubicBezTo>
                    <a:cubicBezTo>
                      <a:pt x="7169" y="1833"/>
                      <a:pt x="7135" y="1824"/>
                      <a:pt x="7110" y="1807"/>
                    </a:cubicBezTo>
                    <a:lnTo>
                      <a:pt x="6894" y="1684"/>
                    </a:lnTo>
                    <a:cubicBezTo>
                      <a:pt x="6844" y="1655"/>
                      <a:pt x="6844" y="1605"/>
                      <a:pt x="6894" y="1576"/>
                    </a:cubicBezTo>
                    <a:lnTo>
                      <a:pt x="7116" y="1446"/>
                    </a:lnTo>
                    <a:cubicBezTo>
                      <a:pt x="7142" y="1432"/>
                      <a:pt x="7177" y="1425"/>
                      <a:pt x="7211" y="1425"/>
                    </a:cubicBezTo>
                    <a:close/>
                    <a:moveTo>
                      <a:pt x="8045" y="1504"/>
                    </a:moveTo>
                    <a:cubicBezTo>
                      <a:pt x="8079" y="1504"/>
                      <a:pt x="8113" y="1511"/>
                      <a:pt x="8138" y="1526"/>
                    </a:cubicBezTo>
                    <a:lnTo>
                      <a:pt x="8376" y="1662"/>
                    </a:lnTo>
                    <a:cubicBezTo>
                      <a:pt x="8433" y="1691"/>
                      <a:pt x="8433" y="1741"/>
                      <a:pt x="8376" y="1770"/>
                    </a:cubicBezTo>
                    <a:lnTo>
                      <a:pt x="8167" y="1893"/>
                    </a:lnTo>
                    <a:cubicBezTo>
                      <a:pt x="8142" y="1907"/>
                      <a:pt x="8108" y="1914"/>
                      <a:pt x="8074" y="1914"/>
                    </a:cubicBezTo>
                    <a:cubicBezTo>
                      <a:pt x="8039" y="1914"/>
                      <a:pt x="8005" y="1907"/>
                      <a:pt x="7979" y="1893"/>
                    </a:cubicBezTo>
                    <a:lnTo>
                      <a:pt x="7743" y="1755"/>
                    </a:lnTo>
                    <a:cubicBezTo>
                      <a:pt x="7693" y="1727"/>
                      <a:pt x="7693" y="1677"/>
                      <a:pt x="7743" y="1648"/>
                    </a:cubicBezTo>
                    <a:lnTo>
                      <a:pt x="7951" y="1526"/>
                    </a:lnTo>
                    <a:cubicBezTo>
                      <a:pt x="7976" y="1511"/>
                      <a:pt x="8010" y="1504"/>
                      <a:pt x="8045" y="1504"/>
                    </a:cubicBezTo>
                    <a:close/>
                    <a:moveTo>
                      <a:pt x="8893" y="1600"/>
                    </a:moveTo>
                    <a:cubicBezTo>
                      <a:pt x="8927" y="1600"/>
                      <a:pt x="8961" y="1608"/>
                      <a:pt x="8986" y="1626"/>
                    </a:cubicBezTo>
                    <a:lnTo>
                      <a:pt x="9195" y="1748"/>
                    </a:lnTo>
                    <a:cubicBezTo>
                      <a:pt x="9245" y="1777"/>
                      <a:pt x="9245" y="1827"/>
                      <a:pt x="9195" y="1857"/>
                    </a:cubicBezTo>
                    <a:lnTo>
                      <a:pt x="8957" y="1993"/>
                    </a:lnTo>
                    <a:cubicBezTo>
                      <a:pt x="8932" y="2008"/>
                      <a:pt x="8898" y="2015"/>
                      <a:pt x="8864" y="2015"/>
                    </a:cubicBezTo>
                    <a:cubicBezTo>
                      <a:pt x="8830" y="2015"/>
                      <a:pt x="8796" y="2008"/>
                      <a:pt x="8771" y="1993"/>
                    </a:cubicBezTo>
                    <a:lnTo>
                      <a:pt x="8562" y="1871"/>
                    </a:lnTo>
                    <a:cubicBezTo>
                      <a:pt x="8505" y="1841"/>
                      <a:pt x="8505" y="1791"/>
                      <a:pt x="8562" y="1764"/>
                    </a:cubicBezTo>
                    <a:lnTo>
                      <a:pt x="8798" y="1626"/>
                    </a:lnTo>
                    <a:cubicBezTo>
                      <a:pt x="8824" y="1608"/>
                      <a:pt x="8859" y="1600"/>
                      <a:pt x="8893" y="1600"/>
                    </a:cubicBezTo>
                    <a:close/>
                    <a:moveTo>
                      <a:pt x="6721" y="1712"/>
                    </a:moveTo>
                    <a:cubicBezTo>
                      <a:pt x="6755" y="1712"/>
                      <a:pt x="6790" y="1720"/>
                      <a:pt x="6815" y="1734"/>
                    </a:cubicBezTo>
                    <a:lnTo>
                      <a:pt x="7023" y="1857"/>
                    </a:lnTo>
                    <a:cubicBezTo>
                      <a:pt x="7082" y="1884"/>
                      <a:pt x="7073" y="1936"/>
                      <a:pt x="7023" y="1964"/>
                    </a:cubicBezTo>
                    <a:lnTo>
                      <a:pt x="6808" y="2093"/>
                    </a:lnTo>
                    <a:cubicBezTo>
                      <a:pt x="6783" y="2108"/>
                      <a:pt x="6749" y="2115"/>
                      <a:pt x="6714" y="2115"/>
                    </a:cubicBezTo>
                    <a:cubicBezTo>
                      <a:pt x="6680" y="2115"/>
                      <a:pt x="6646" y="2108"/>
                      <a:pt x="6621" y="2093"/>
                    </a:cubicBezTo>
                    <a:lnTo>
                      <a:pt x="6406" y="1971"/>
                    </a:lnTo>
                    <a:cubicBezTo>
                      <a:pt x="6356" y="1936"/>
                      <a:pt x="6356" y="1893"/>
                      <a:pt x="6413" y="1857"/>
                    </a:cubicBezTo>
                    <a:lnTo>
                      <a:pt x="6628" y="1734"/>
                    </a:lnTo>
                    <a:cubicBezTo>
                      <a:pt x="6653" y="1720"/>
                      <a:pt x="6687" y="1712"/>
                      <a:pt x="6721" y="1712"/>
                    </a:cubicBezTo>
                    <a:close/>
                    <a:moveTo>
                      <a:pt x="10201" y="1403"/>
                    </a:moveTo>
                    <a:cubicBezTo>
                      <a:pt x="10235" y="1403"/>
                      <a:pt x="10269" y="1411"/>
                      <a:pt x="10294" y="1425"/>
                    </a:cubicBezTo>
                    <a:lnTo>
                      <a:pt x="10517" y="1555"/>
                    </a:lnTo>
                    <a:cubicBezTo>
                      <a:pt x="10567" y="1582"/>
                      <a:pt x="10567" y="1626"/>
                      <a:pt x="10517" y="1662"/>
                    </a:cubicBezTo>
                    <a:lnTo>
                      <a:pt x="9747" y="2100"/>
                    </a:lnTo>
                    <a:cubicBezTo>
                      <a:pt x="9722" y="2115"/>
                      <a:pt x="9688" y="2122"/>
                      <a:pt x="9654" y="2122"/>
                    </a:cubicBezTo>
                    <a:cubicBezTo>
                      <a:pt x="9620" y="2122"/>
                      <a:pt x="9586" y="2115"/>
                      <a:pt x="9561" y="2100"/>
                    </a:cubicBezTo>
                    <a:lnTo>
                      <a:pt x="9338" y="1971"/>
                    </a:lnTo>
                    <a:cubicBezTo>
                      <a:pt x="9288" y="1943"/>
                      <a:pt x="9288" y="1893"/>
                      <a:pt x="9338" y="1864"/>
                    </a:cubicBezTo>
                    <a:lnTo>
                      <a:pt x="10108" y="1425"/>
                    </a:lnTo>
                    <a:cubicBezTo>
                      <a:pt x="10133" y="1411"/>
                      <a:pt x="10167" y="1403"/>
                      <a:pt x="10201" y="1403"/>
                    </a:cubicBezTo>
                    <a:close/>
                    <a:moveTo>
                      <a:pt x="5924" y="1814"/>
                    </a:moveTo>
                    <a:cubicBezTo>
                      <a:pt x="5958" y="1814"/>
                      <a:pt x="5993" y="1820"/>
                      <a:pt x="6018" y="1834"/>
                    </a:cubicBezTo>
                    <a:lnTo>
                      <a:pt x="6054" y="1857"/>
                    </a:lnTo>
                    <a:cubicBezTo>
                      <a:pt x="6104" y="1884"/>
                      <a:pt x="6104" y="1936"/>
                      <a:pt x="6054" y="1964"/>
                    </a:cubicBezTo>
                    <a:lnTo>
                      <a:pt x="5809" y="2100"/>
                    </a:lnTo>
                    <a:cubicBezTo>
                      <a:pt x="5784" y="2118"/>
                      <a:pt x="5751" y="2127"/>
                      <a:pt x="5718" y="2127"/>
                    </a:cubicBezTo>
                    <a:cubicBezTo>
                      <a:pt x="5685" y="2127"/>
                      <a:pt x="5651" y="2118"/>
                      <a:pt x="5622" y="2100"/>
                    </a:cubicBezTo>
                    <a:lnTo>
                      <a:pt x="5593" y="2086"/>
                    </a:lnTo>
                    <a:cubicBezTo>
                      <a:pt x="5536" y="2050"/>
                      <a:pt x="5543" y="2007"/>
                      <a:pt x="5593" y="1979"/>
                    </a:cubicBezTo>
                    <a:lnTo>
                      <a:pt x="5831" y="1834"/>
                    </a:lnTo>
                    <a:cubicBezTo>
                      <a:pt x="5856" y="1820"/>
                      <a:pt x="5890" y="1814"/>
                      <a:pt x="5924" y="1814"/>
                    </a:cubicBezTo>
                    <a:close/>
                    <a:moveTo>
                      <a:pt x="10689" y="1684"/>
                    </a:moveTo>
                    <a:cubicBezTo>
                      <a:pt x="10723" y="1684"/>
                      <a:pt x="10757" y="1691"/>
                      <a:pt x="10782" y="1705"/>
                    </a:cubicBezTo>
                    <a:lnTo>
                      <a:pt x="10998" y="1834"/>
                    </a:lnTo>
                    <a:cubicBezTo>
                      <a:pt x="11057" y="1864"/>
                      <a:pt x="11057" y="1914"/>
                      <a:pt x="10998" y="1943"/>
                    </a:cubicBezTo>
                    <a:lnTo>
                      <a:pt x="10653" y="2143"/>
                    </a:lnTo>
                    <a:cubicBezTo>
                      <a:pt x="10628" y="2158"/>
                      <a:pt x="10594" y="2165"/>
                      <a:pt x="10560" y="2165"/>
                    </a:cubicBezTo>
                    <a:cubicBezTo>
                      <a:pt x="10526" y="2165"/>
                      <a:pt x="10492" y="2158"/>
                      <a:pt x="10467" y="2143"/>
                    </a:cubicBezTo>
                    <a:lnTo>
                      <a:pt x="10251" y="2014"/>
                    </a:lnTo>
                    <a:cubicBezTo>
                      <a:pt x="10194" y="1986"/>
                      <a:pt x="10194" y="1936"/>
                      <a:pt x="10251" y="1907"/>
                    </a:cubicBezTo>
                    <a:lnTo>
                      <a:pt x="10596" y="1705"/>
                    </a:lnTo>
                    <a:cubicBezTo>
                      <a:pt x="10621" y="1691"/>
                      <a:pt x="10655" y="1684"/>
                      <a:pt x="10689" y="1684"/>
                    </a:cubicBezTo>
                    <a:close/>
                    <a:moveTo>
                      <a:pt x="7563" y="1785"/>
                    </a:moveTo>
                    <a:cubicBezTo>
                      <a:pt x="7597" y="1785"/>
                      <a:pt x="7631" y="1792"/>
                      <a:pt x="7656" y="1807"/>
                    </a:cubicBezTo>
                    <a:lnTo>
                      <a:pt x="7893" y="1943"/>
                    </a:lnTo>
                    <a:cubicBezTo>
                      <a:pt x="7944" y="1971"/>
                      <a:pt x="7944" y="2022"/>
                      <a:pt x="7893" y="2050"/>
                    </a:cubicBezTo>
                    <a:lnTo>
                      <a:pt x="7670" y="2179"/>
                    </a:lnTo>
                    <a:cubicBezTo>
                      <a:pt x="7645" y="2194"/>
                      <a:pt x="7613" y="2201"/>
                      <a:pt x="7580" y="2201"/>
                    </a:cubicBezTo>
                    <a:cubicBezTo>
                      <a:pt x="7546" y="2201"/>
                      <a:pt x="7512" y="2194"/>
                      <a:pt x="7484" y="2179"/>
                    </a:cubicBezTo>
                    <a:lnTo>
                      <a:pt x="7246" y="2043"/>
                    </a:lnTo>
                    <a:cubicBezTo>
                      <a:pt x="7196" y="2007"/>
                      <a:pt x="7196" y="1964"/>
                      <a:pt x="7246" y="1927"/>
                    </a:cubicBezTo>
                    <a:lnTo>
                      <a:pt x="7470" y="1807"/>
                    </a:lnTo>
                    <a:cubicBezTo>
                      <a:pt x="7495" y="1792"/>
                      <a:pt x="7529" y="1785"/>
                      <a:pt x="7563" y="1785"/>
                    </a:cubicBezTo>
                    <a:close/>
                    <a:moveTo>
                      <a:pt x="8383" y="1893"/>
                    </a:moveTo>
                    <a:cubicBezTo>
                      <a:pt x="8417" y="1893"/>
                      <a:pt x="8451" y="1902"/>
                      <a:pt x="8476" y="1921"/>
                    </a:cubicBezTo>
                    <a:lnTo>
                      <a:pt x="8685" y="2043"/>
                    </a:lnTo>
                    <a:cubicBezTo>
                      <a:pt x="8735" y="2072"/>
                      <a:pt x="8735" y="2122"/>
                      <a:pt x="8685" y="2152"/>
                    </a:cubicBezTo>
                    <a:lnTo>
                      <a:pt x="8476" y="2272"/>
                    </a:lnTo>
                    <a:cubicBezTo>
                      <a:pt x="8451" y="2287"/>
                      <a:pt x="8417" y="2294"/>
                      <a:pt x="8383" y="2294"/>
                    </a:cubicBezTo>
                    <a:cubicBezTo>
                      <a:pt x="8349" y="2294"/>
                      <a:pt x="8315" y="2287"/>
                      <a:pt x="8290" y="2272"/>
                    </a:cubicBezTo>
                    <a:lnTo>
                      <a:pt x="8074" y="2152"/>
                    </a:lnTo>
                    <a:cubicBezTo>
                      <a:pt x="8022" y="2122"/>
                      <a:pt x="8022" y="2072"/>
                      <a:pt x="8081" y="2043"/>
                    </a:cubicBezTo>
                    <a:lnTo>
                      <a:pt x="8290" y="1921"/>
                    </a:lnTo>
                    <a:cubicBezTo>
                      <a:pt x="8315" y="1902"/>
                      <a:pt x="8349" y="1893"/>
                      <a:pt x="8383" y="1893"/>
                    </a:cubicBezTo>
                    <a:close/>
                    <a:moveTo>
                      <a:pt x="5414" y="2107"/>
                    </a:moveTo>
                    <a:cubicBezTo>
                      <a:pt x="5448" y="2107"/>
                      <a:pt x="5482" y="2115"/>
                      <a:pt x="5507" y="2129"/>
                    </a:cubicBezTo>
                    <a:lnTo>
                      <a:pt x="5543" y="2152"/>
                    </a:lnTo>
                    <a:cubicBezTo>
                      <a:pt x="5593" y="2179"/>
                      <a:pt x="5593" y="2229"/>
                      <a:pt x="5543" y="2259"/>
                    </a:cubicBezTo>
                    <a:lnTo>
                      <a:pt x="5327" y="2381"/>
                    </a:lnTo>
                    <a:cubicBezTo>
                      <a:pt x="5302" y="2396"/>
                      <a:pt x="5268" y="2403"/>
                      <a:pt x="5234" y="2403"/>
                    </a:cubicBezTo>
                    <a:cubicBezTo>
                      <a:pt x="5200" y="2403"/>
                      <a:pt x="5166" y="2396"/>
                      <a:pt x="5141" y="2381"/>
                    </a:cubicBezTo>
                    <a:lnTo>
                      <a:pt x="5112" y="2359"/>
                    </a:lnTo>
                    <a:cubicBezTo>
                      <a:pt x="5055" y="2331"/>
                      <a:pt x="5055" y="2281"/>
                      <a:pt x="5112" y="2252"/>
                    </a:cubicBezTo>
                    <a:lnTo>
                      <a:pt x="5321" y="2129"/>
                    </a:lnTo>
                    <a:cubicBezTo>
                      <a:pt x="5346" y="2115"/>
                      <a:pt x="5380" y="2107"/>
                      <a:pt x="5414" y="2107"/>
                    </a:cubicBezTo>
                    <a:close/>
                    <a:moveTo>
                      <a:pt x="6233" y="1993"/>
                    </a:moveTo>
                    <a:cubicBezTo>
                      <a:pt x="6267" y="1993"/>
                      <a:pt x="6301" y="2000"/>
                      <a:pt x="6326" y="2014"/>
                    </a:cubicBezTo>
                    <a:lnTo>
                      <a:pt x="6535" y="2136"/>
                    </a:lnTo>
                    <a:cubicBezTo>
                      <a:pt x="6592" y="2166"/>
                      <a:pt x="6592" y="2216"/>
                      <a:pt x="6535" y="2245"/>
                    </a:cubicBezTo>
                    <a:lnTo>
                      <a:pt x="6297" y="2388"/>
                    </a:lnTo>
                    <a:cubicBezTo>
                      <a:pt x="6272" y="2403"/>
                      <a:pt x="6238" y="2410"/>
                      <a:pt x="6204" y="2410"/>
                    </a:cubicBezTo>
                    <a:cubicBezTo>
                      <a:pt x="6170" y="2410"/>
                      <a:pt x="6136" y="2403"/>
                      <a:pt x="6111" y="2388"/>
                    </a:cubicBezTo>
                    <a:lnTo>
                      <a:pt x="5895" y="2259"/>
                    </a:lnTo>
                    <a:cubicBezTo>
                      <a:pt x="5845" y="2229"/>
                      <a:pt x="5845" y="2186"/>
                      <a:pt x="5895" y="2152"/>
                    </a:cubicBezTo>
                    <a:lnTo>
                      <a:pt x="6140" y="2014"/>
                    </a:lnTo>
                    <a:cubicBezTo>
                      <a:pt x="6165" y="2000"/>
                      <a:pt x="6199" y="1993"/>
                      <a:pt x="6233" y="1993"/>
                    </a:cubicBezTo>
                    <a:close/>
                    <a:moveTo>
                      <a:pt x="9166" y="2000"/>
                    </a:moveTo>
                    <a:cubicBezTo>
                      <a:pt x="9200" y="2000"/>
                      <a:pt x="9234" y="2008"/>
                      <a:pt x="9259" y="2022"/>
                    </a:cubicBezTo>
                    <a:lnTo>
                      <a:pt x="9475" y="2152"/>
                    </a:lnTo>
                    <a:cubicBezTo>
                      <a:pt x="9532" y="2179"/>
                      <a:pt x="9532" y="2229"/>
                      <a:pt x="9475" y="2259"/>
                    </a:cubicBezTo>
                    <a:lnTo>
                      <a:pt x="9238" y="2395"/>
                    </a:lnTo>
                    <a:cubicBezTo>
                      <a:pt x="9212" y="2410"/>
                      <a:pt x="9178" y="2417"/>
                      <a:pt x="9144" y="2417"/>
                    </a:cubicBezTo>
                    <a:cubicBezTo>
                      <a:pt x="9109" y="2417"/>
                      <a:pt x="9075" y="2410"/>
                      <a:pt x="9050" y="2395"/>
                    </a:cubicBezTo>
                    <a:lnTo>
                      <a:pt x="8828" y="2266"/>
                    </a:lnTo>
                    <a:cubicBezTo>
                      <a:pt x="8778" y="2238"/>
                      <a:pt x="8778" y="2186"/>
                      <a:pt x="8835" y="2159"/>
                    </a:cubicBezTo>
                    <a:lnTo>
                      <a:pt x="9073" y="2022"/>
                    </a:lnTo>
                    <a:cubicBezTo>
                      <a:pt x="9098" y="2008"/>
                      <a:pt x="9132" y="2000"/>
                      <a:pt x="9166" y="2000"/>
                    </a:cubicBezTo>
                    <a:close/>
                    <a:moveTo>
                      <a:pt x="10072" y="2043"/>
                    </a:moveTo>
                    <a:cubicBezTo>
                      <a:pt x="10106" y="2043"/>
                      <a:pt x="10140" y="2051"/>
                      <a:pt x="10165" y="2065"/>
                    </a:cubicBezTo>
                    <a:lnTo>
                      <a:pt x="10380" y="2195"/>
                    </a:lnTo>
                    <a:cubicBezTo>
                      <a:pt x="10437" y="2222"/>
                      <a:pt x="10437" y="2266"/>
                      <a:pt x="10380" y="2302"/>
                    </a:cubicBezTo>
                    <a:lnTo>
                      <a:pt x="10144" y="2438"/>
                    </a:lnTo>
                    <a:cubicBezTo>
                      <a:pt x="10118" y="2453"/>
                      <a:pt x="10084" y="2460"/>
                      <a:pt x="10049" y="2460"/>
                    </a:cubicBezTo>
                    <a:cubicBezTo>
                      <a:pt x="10015" y="2460"/>
                      <a:pt x="9981" y="2453"/>
                      <a:pt x="9956" y="2438"/>
                    </a:cubicBezTo>
                    <a:lnTo>
                      <a:pt x="9740" y="2309"/>
                    </a:lnTo>
                    <a:cubicBezTo>
                      <a:pt x="9683" y="2281"/>
                      <a:pt x="9683" y="2229"/>
                      <a:pt x="9740" y="2202"/>
                    </a:cubicBezTo>
                    <a:lnTo>
                      <a:pt x="9978" y="2065"/>
                    </a:lnTo>
                    <a:cubicBezTo>
                      <a:pt x="10003" y="2051"/>
                      <a:pt x="10037" y="2043"/>
                      <a:pt x="10072" y="2043"/>
                    </a:cubicBezTo>
                    <a:close/>
                    <a:moveTo>
                      <a:pt x="7074" y="2064"/>
                    </a:moveTo>
                    <a:cubicBezTo>
                      <a:pt x="7108" y="2064"/>
                      <a:pt x="7142" y="2071"/>
                      <a:pt x="7168" y="2086"/>
                    </a:cubicBezTo>
                    <a:lnTo>
                      <a:pt x="7405" y="2222"/>
                    </a:lnTo>
                    <a:cubicBezTo>
                      <a:pt x="7455" y="2259"/>
                      <a:pt x="7455" y="2302"/>
                      <a:pt x="7405" y="2331"/>
                    </a:cubicBezTo>
                    <a:lnTo>
                      <a:pt x="7189" y="2461"/>
                    </a:lnTo>
                    <a:cubicBezTo>
                      <a:pt x="7160" y="2474"/>
                      <a:pt x="7126" y="2481"/>
                      <a:pt x="7092" y="2481"/>
                    </a:cubicBezTo>
                    <a:cubicBezTo>
                      <a:pt x="7058" y="2481"/>
                      <a:pt x="7024" y="2474"/>
                      <a:pt x="6996" y="2461"/>
                    </a:cubicBezTo>
                    <a:lnTo>
                      <a:pt x="6758" y="2324"/>
                    </a:lnTo>
                    <a:cubicBezTo>
                      <a:pt x="6708" y="2295"/>
                      <a:pt x="6708" y="2245"/>
                      <a:pt x="6758" y="2216"/>
                    </a:cubicBezTo>
                    <a:lnTo>
                      <a:pt x="6980" y="2086"/>
                    </a:lnTo>
                    <a:cubicBezTo>
                      <a:pt x="7005" y="2071"/>
                      <a:pt x="7039" y="2064"/>
                      <a:pt x="7074" y="2064"/>
                    </a:cubicBezTo>
                    <a:close/>
                    <a:moveTo>
                      <a:pt x="7901" y="2173"/>
                    </a:moveTo>
                    <a:cubicBezTo>
                      <a:pt x="7935" y="2173"/>
                      <a:pt x="7970" y="2180"/>
                      <a:pt x="7995" y="2195"/>
                    </a:cubicBezTo>
                    <a:lnTo>
                      <a:pt x="8203" y="2316"/>
                    </a:lnTo>
                    <a:cubicBezTo>
                      <a:pt x="8253" y="2352"/>
                      <a:pt x="8253" y="2395"/>
                      <a:pt x="8203" y="2424"/>
                    </a:cubicBezTo>
                    <a:lnTo>
                      <a:pt x="7979" y="2554"/>
                    </a:lnTo>
                    <a:cubicBezTo>
                      <a:pt x="7954" y="2568"/>
                      <a:pt x="7920" y="2576"/>
                      <a:pt x="7886" y="2576"/>
                    </a:cubicBezTo>
                    <a:cubicBezTo>
                      <a:pt x="7852" y="2576"/>
                      <a:pt x="7818" y="2568"/>
                      <a:pt x="7793" y="2554"/>
                    </a:cubicBezTo>
                    <a:lnTo>
                      <a:pt x="7584" y="2431"/>
                    </a:lnTo>
                    <a:cubicBezTo>
                      <a:pt x="7534" y="2402"/>
                      <a:pt x="7534" y="2352"/>
                      <a:pt x="7584" y="2324"/>
                    </a:cubicBezTo>
                    <a:lnTo>
                      <a:pt x="7806" y="2195"/>
                    </a:lnTo>
                    <a:cubicBezTo>
                      <a:pt x="7832" y="2180"/>
                      <a:pt x="7867" y="2173"/>
                      <a:pt x="7901" y="2173"/>
                    </a:cubicBezTo>
                    <a:close/>
                    <a:moveTo>
                      <a:pt x="5723" y="2288"/>
                    </a:moveTo>
                    <a:cubicBezTo>
                      <a:pt x="5757" y="2288"/>
                      <a:pt x="5791" y="2295"/>
                      <a:pt x="5816" y="2309"/>
                    </a:cubicBezTo>
                    <a:lnTo>
                      <a:pt x="6024" y="2431"/>
                    </a:lnTo>
                    <a:cubicBezTo>
                      <a:pt x="6081" y="2461"/>
                      <a:pt x="6081" y="2511"/>
                      <a:pt x="6024" y="2540"/>
                    </a:cubicBezTo>
                    <a:lnTo>
                      <a:pt x="5816" y="2661"/>
                    </a:lnTo>
                    <a:cubicBezTo>
                      <a:pt x="5791" y="2675"/>
                      <a:pt x="5757" y="2683"/>
                      <a:pt x="5723" y="2683"/>
                    </a:cubicBezTo>
                    <a:cubicBezTo>
                      <a:pt x="5688" y="2683"/>
                      <a:pt x="5654" y="2675"/>
                      <a:pt x="5629" y="2661"/>
                    </a:cubicBezTo>
                    <a:lnTo>
                      <a:pt x="5414" y="2540"/>
                    </a:lnTo>
                    <a:cubicBezTo>
                      <a:pt x="5364" y="2511"/>
                      <a:pt x="5364" y="2461"/>
                      <a:pt x="5414" y="2431"/>
                    </a:cubicBezTo>
                    <a:lnTo>
                      <a:pt x="5629" y="2309"/>
                    </a:lnTo>
                    <a:cubicBezTo>
                      <a:pt x="5654" y="2295"/>
                      <a:pt x="5688" y="2288"/>
                      <a:pt x="5723" y="2288"/>
                    </a:cubicBezTo>
                    <a:close/>
                    <a:moveTo>
                      <a:pt x="4932" y="2388"/>
                    </a:moveTo>
                    <a:cubicBezTo>
                      <a:pt x="4967" y="2388"/>
                      <a:pt x="5001" y="2396"/>
                      <a:pt x="5026" y="2410"/>
                    </a:cubicBezTo>
                    <a:lnTo>
                      <a:pt x="5062" y="2431"/>
                    </a:lnTo>
                    <a:cubicBezTo>
                      <a:pt x="5112" y="2461"/>
                      <a:pt x="5112" y="2511"/>
                      <a:pt x="5062" y="2540"/>
                    </a:cubicBezTo>
                    <a:lnTo>
                      <a:pt x="4839" y="2669"/>
                    </a:lnTo>
                    <a:cubicBezTo>
                      <a:pt x="4813" y="2683"/>
                      <a:pt x="4779" y="2690"/>
                      <a:pt x="4745" y="2690"/>
                    </a:cubicBezTo>
                    <a:cubicBezTo>
                      <a:pt x="4710" y="2690"/>
                      <a:pt x="4676" y="2683"/>
                      <a:pt x="4651" y="2669"/>
                    </a:cubicBezTo>
                    <a:lnTo>
                      <a:pt x="4615" y="2647"/>
                    </a:lnTo>
                    <a:cubicBezTo>
                      <a:pt x="4565" y="2617"/>
                      <a:pt x="4565" y="2567"/>
                      <a:pt x="4615" y="2540"/>
                    </a:cubicBezTo>
                    <a:lnTo>
                      <a:pt x="4839" y="2410"/>
                    </a:lnTo>
                    <a:cubicBezTo>
                      <a:pt x="4864" y="2396"/>
                      <a:pt x="4898" y="2388"/>
                      <a:pt x="4932" y="2388"/>
                    </a:cubicBezTo>
                    <a:close/>
                    <a:moveTo>
                      <a:pt x="8655" y="2295"/>
                    </a:moveTo>
                    <a:cubicBezTo>
                      <a:pt x="8689" y="2295"/>
                      <a:pt x="8723" y="2302"/>
                      <a:pt x="8748" y="2316"/>
                    </a:cubicBezTo>
                    <a:lnTo>
                      <a:pt x="8971" y="2445"/>
                    </a:lnTo>
                    <a:cubicBezTo>
                      <a:pt x="9023" y="2474"/>
                      <a:pt x="9023" y="2524"/>
                      <a:pt x="8964" y="2554"/>
                    </a:cubicBezTo>
                    <a:lnTo>
                      <a:pt x="8755" y="2676"/>
                    </a:lnTo>
                    <a:cubicBezTo>
                      <a:pt x="8730" y="2690"/>
                      <a:pt x="8696" y="2697"/>
                      <a:pt x="8662" y="2697"/>
                    </a:cubicBezTo>
                    <a:cubicBezTo>
                      <a:pt x="8628" y="2697"/>
                      <a:pt x="8594" y="2690"/>
                      <a:pt x="8569" y="2676"/>
                    </a:cubicBezTo>
                    <a:lnTo>
                      <a:pt x="8346" y="2547"/>
                    </a:lnTo>
                    <a:cubicBezTo>
                      <a:pt x="8296" y="2517"/>
                      <a:pt x="8296" y="2467"/>
                      <a:pt x="8346" y="2438"/>
                    </a:cubicBezTo>
                    <a:lnTo>
                      <a:pt x="8562" y="2316"/>
                    </a:lnTo>
                    <a:cubicBezTo>
                      <a:pt x="8587" y="2302"/>
                      <a:pt x="8621" y="2295"/>
                      <a:pt x="8655" y="2295"/>
                    </a:cubicBezTo>
                    <a:close/>
                    <a:moveTo>
                      <a:pt x="9561" y="2338"/>
                    </a:moveTo>
                    <a:cubicBezTo>
                      <a:pt x="9595" y="2338"/>
                      <a:pt x="9629" y="2345"/>
                      <a:pt x="9654" y="2359"/>
                    </a:cubicBezTo>
                    <a:lnTo>
                      <a:pt x="9877" y="2488"/>
                    </a:lnTo>
                    <a:cubicBezTo>
                      <a:pt x="9928" y="2517"/>
                      <a:pt x="9928" y="2561"/>
                      <a:pt x="9870" y="2597"/>
                    </a:cubicBezTo>
                    <a:lnTo>
                      <a:pt x="9661" y="2719"/>
                    </a:lnTo>
                    <a:cubicBezTo>
                      <a:pt x="9636" y="2733"/>
                      <a:pt x="9602" y="2740"/>
                      <a:pt x="9568" y="2740"/>
                    </a:cubicBezTo>
                    <a:cubicBezTo>
                      <a:pt x="9534" y="2740"/>
                      <a:pt x="9500" y="2733"/>
                      <a:pt x="9475" y="2719"/>
                    </a:cubicBezTo>
                    <a:lnTo>
                      <a:pt x="9252" y="2590"/>
                    </a:lnTo>
                    <a:cubicBezTo>
                      <a:pt x="9202" y="2561"/>
                      <a:pt x="9202" y="2511"/>
                      <a:pt x="9259" y="2481"/>
                    </a:cubicBezTo>
                    <a:lnTo>
                      <a:pt x="9468" y="2359"/>
                    </a:lnTo>
                    <a:cubicBezTo>
                      <a:pt x="9493" y="2345"/>
                      <a:pt x="9527" y="2338"/>
                      <a:pt x="9561" y="2338"/>
                    </a:cubicBezTo>
                    <a:close/>
                    <a:moveTo>
                      <a:pt x="6585" y="2345"/>
                    </a:moveTo>
                    <a:cubicBezTo>
                      <a:pt x="6619" y="2345"/>
                      <a:pt x="6653" y="2353"/>
                      <a:pt x="6678" y="2367"/>
                    </a:cubicBezTo>
                    <a:lnTo>
                      <a:pt x="6916" y="2511"/>
                    </a:lnTo>
                    <a:cubicBezTo>
                      <a:pt x="6966" y="2540"/>
                      <a:pt x="6966" y="2590"/>
                      <a:pt x="6916" y="2617"/>
                    </a:cubicBezTo>
                    <a:lnTo>
                      <a:pt x="6678" y="2756"/>
                    </a:lnTo>
                    <a:cubicBezTo>
                      <a:pt x="6650" y="2769"/>
                      <a:pt x="6616" y="2776"/>
                      <a:pt x="6582" y="2776"/>
                    </a:cubicBezTo>
                    <a:cubicBezTo>
                      <a:pt x="6548" y="2776"/>
                      <a:pt x="6514" y="2769"/>
                      <a:pt x="6485" y="2756"/>
                    </a:cubicBezTo>
                    <a:lnTo>
                      <a:pt x="6247" y="2617"/>
                    </a:lnTo>
                    <a:cubicBezTo>
                      <a:pt x="6197" y="2590"/>
                      <a:pt x="6197" y="2540"/>
                      <a:pt x="6254" y="2511"/>
                    </a:cubicBezTo>
                    <a:lnTo>
                      <a:pt x="6492" y="2367"/>
                    </a:lnTo>
                    <a:cubicBezTo>
                      <a:pt x="6517" y="2353"/>
                      <a:pt x="6551" y="2345"/>
                      <a:pt x="6585" y="2345"/>
                    </a:cubicBezTo>
                    <a:close/>
                    <a:moveTo>
                      <a:pt x="7408" y="2461"/>
                    </a:moveTo>
                    <a:cubicBezTo>
                      <a:pt x="7442" y="2461"/>
                      <a:pt x="7476" y="2467"/>
                      <a:pt x="7505" y="2481"/>
                    </a:cubicBezTo>
                    <a:lnTo>
                      <a:pt x="7713" y="2604"/>
                    </a:lnTo>
                    <a:cubicBezTo>
                      <a:pt x="7763" y="2633"/>
                      <a:pt x="7763" y="2683"/>
                      <a:pt x="7713" y="2712"/>
                    </a:cubicBezTo>
                    <a:lnTo>
                      <a:pt x="7491" y="2833"/>
                    </a:lnTo>
                    <a:cubicBezTo>
                      <a:pt x="7466" y="2851"/>
                      <a:pt x="7432" y="2860"/>
                      <a:pt x="7398" y="2860"/>
                    </a:cubicBezTo>
                    <a:cubicBezTo>
                      <a:pt x="7364" y="2860"/>
                      <a:pt x="7329" y="2851"/>
                      <a:pt x="7304" y="2833"/>
                    </a:cubicBezTo>
                    <a:lnTo>
                      <a:pt x="7096" y="2712"/>
                    </a:lnTo>
                    <a:cubicBezTo>
                      <a:pt x="7046" y="2683"/>
                      <a:pt x="7046" y="2633"/>
                      <a:pt x="7096" y="2604"/>
                    </a:cubicBezTo>
                    <a:lnTo>
                      <a:pt x="7311" y="2481"/>
                    </a:lnTo>
                    <a:cubicBezTo>
                      <a:pt x="7340" y="2467"/>
                      <a:pt x="7374" y="2461"/>
                      <a:pt x="7408" y="2461"/>
                    </a:cubicBezTo>
                    <a:close/>
                    <a:moveTo>
                      <a:pt x="4440" y="2668"/>
                    </a:moveTo>
                    <a:cubicBezTo>
                      <a:pt x="4474" y="2668"/>
                      <a:pt x="4508" y="2675"/>
                      <a:pt x="4537" y="2690"/>
                    </a:cubicBezTo>
                    <a:lnTo>
                      <a:pt x="4565" y="2712"/>
                    </a:lnTo>
                    <a:cubicBezTo>
                      <a:pt x="4624" y="2740"/>
                      <a:pt x="4624" y="2790"/>
                      <a:pt x="4565" y="2819"/>
                    </a:cubicBezTo>
                    <a:lnTo>
                      <a:pt x="4386" y="2928"/>
                    </a:lnTo>
                    <a:cubicBezTo>
                      <a:pt x="4357" y="2942"/>
                      <a:pt x="4323" y="2949"/>
                      <a:pt x="4290" y="2949"/>
                    </a:cubicBezTo>
                    <a:cubicBezTo>
                      <a:pt x="4257" y="2949"/>
                      <a:pt x="4224" y="2942"/>
                      <a:pt x="4199" y="2928"/>
                    </a:cubicBezTo>
                    <a:lnTo>
                      <a:pt x="4163" y="2906"/>
                    </a:lnTo>
                    <a:cubicBezTo>
                      <a:pt x="4113" y="2876"/>
                      <a:pt x="4113" y="2826"/>
                      <a:pt x="4163" y="2799"/>
                    </a:cubicBezTo>
                    <a:lnTo>
                      <a:pt x="4349" y="2690"/>
                    </a:lnTo>
                    <a:cubicBezTo>
                      <a:pt x="4374" y="2675"/>
                      <a:pt x="4407" y="2668"/>
                      <a:pt x="4440" y="2668"/>
                    </a:cubicBezTo>
                    <a:close/>
                    <a:moveTo>
                      <a:pt x="5241" y="2568"/>
                    </a:moveTo>
                    <a:cubicBezTo>
                      <a:pt x="5275" y="2568"/>
                      <a:pt x="5309" y="2575"/>
                      <a:pt x="5334" y="2590"/>
                    </a:cubicBezTo>
                    <a:lnTo>
                      <a:pt x="5543" y="2712"/>
                    </a:lnTo>
                    <a:cubicBezTo>
                      <a:pt x="5600" y="2740"/>
                      <a:pt x="5593" y="2790"/>
                      <a:pt x="5543" y="2819"/>
                    </a:cubicBezTo>
                    <a:lnTo>
                      <a:pt x="5321" y="2949"/>
                    </a:lnTo>
                    <a:cubicBezTo>
                      <a:pt x="5296" y="2963"/>
                      <a:pt x="5263" y="2971"/>
                      <a:pt x="5230" y="2971"/>
                    </a:cubicBezTo>
                    <a:cubicBezTo>
                      <a:pt x="5196" y="2971"/>
                      <a:pt x="5162" y="2963"/>
                      <a:pt x="5133" y="2949"/>
                    </a:cubicBezTo>
                    <a:lnTo>
                      <a:pt x="4926" y="2826"/>
                    </a:lnTo>
                    <a:cubicBezTo>
                      <a:pt x="4874" y="2799"/>
                      <a:pt x="4874" y="2747"/>
                      <a:pt x="4926" y="2719"/>
                    </a:cubicBezTo>
                    <a:lnTo>
                      <a:pt x="5148" y="2590"/>
                    </a:lnTo>
                    <a:cubicBezTo>
                      <a:pt x="5173" y="2575"/>
                      <a:pt x="5207" y="2568"/>
                      <a:pt x="5241" y="2568"/>
                    </a:cubicBezTo>
                    <a:close/>
                    <a:moveTo>
                      <a:pt x="8179" y="2572"/>
                    </a:moveTo>
                    <a:cubicBezTo>
                      <a:pt x="8212" y="2572"/>
                      <a:pt x="8243" y="2580"/>
                      <a:pt x="8267" y="2597"/>
                    </a:cubicBezTo>
                    <a:lnTo>
                      <a:pt x="8483" y="2719"/>
                    </a:lnTo>
                    <a:cubicBezTo>
                      <a:pt x="8540" y="2756"/>
                      <a:pt x="8533" y="2799"/>
                      <a:pt x="8483" y="2833"/>
                    </a:cubicBezTo>
                    <a:lnTo>
                      <a:pt x="8267" y="2956"/>
                    </a:lnTo>
                    <a:cubicBezTo>
                      <a:pt x="8239" y="2970"/>
                      <a:pt x="8205" y="2978"/>
                      <a:pt x="8171" y="2978"/>
                    </a:cubicBezTo>
                    <a:cubicBezTo>
                      <a:pt x="8138" y="2978"/>
                      <a:pt x="8106" y="2970"/>
                      <a:pt x="8081" y="2956"/>
                    </a:cubicBezTo>
                    <a:lnTo>
                      <a:pt x="7858" y="2833"/>
                    </a:lnTo>
                    <a:cubicBezTo>
                      <a:pt x="7806" y="2799"/>
                      <a:pt x="7806" y="2756"/>
                      <a:pt x="7858" y="2719"/>
                    </a:cubicBezTo>
                    <a:lnTo>
                      <a:pt x="8081" y="2597"/>
                    </a:lnTo>
                    <a:cubicBezTo>
                      <a:pt x="8107" y="2581"/>
                      <a:pt x="8143" y="2572"/>
                      <a:pt x="8179" y="2572"/>
                    </a:cubicBezTo>
                    <a:close/>
                    <a:moveTo>
                      <a:pt x="9080" y="2613"/>
                    </a:moveTo>
                    <a:cubicBezTo>
                      <a:pt x="9114" y="2613"/>
                      <a:pt x="9148" y="2622"/>
                      <a:pt x="9173" y="2640"/>
                    </a:cubicBezTo>
                    <a:lnTo>
                      <a:pt x="9388" y="2762"/>
                    </a:lnTo>
                    <a:cubicBezTo>
                      <a:pt x="9438" y="2790"/>
                      <a:pt x="9438" y="2842"/>
                      <a:pt x="9388" y="2869"/>
                    </a:cubicBezTo>
                    <a:lnTo>
                      <a:pt x="9173" y="2999"/>
                    </a:lnTo>
                    <a:cubicBezTo>
                      <a:pt x="9144" y="3013"/>
                      <a:pt x="9110" y="3021"/>
                      <a:pt x="9076" y="3021"/>
                    </a:cubicBezTo>
                    <a:cubicBezTo>
                      <a:pt x="9042" y="3021"/>
                      <a:pt x="9008" y="3013"/>
                      <a:pt x="8980" y="2999"/>
                    </a:cubicBezTo>
                    <a:lnTo>
                      <a:pt x="8764" y="2869"/>
                    </a:lnTo>
                    <a:cubicBezTo>
                      <a:pt x="8712" y="2842"/>
                      <a:pt x="8712" y="2790"/>
                      <a:pt x="8764" y="2762"/>
                    </a:cubicBezTo>
                    <a:lnTo>
                      <a:pt x="8986" y="2640"/>
                    </a:lnTo>
                    <a:cubicBezTo>
                      <a:pt x="9011" y="2622"/>
                      <a:pt x="9046" y="2613"/>
                      <a:pt x="9080" y="2613"/>
                    </a:cubicBezTo>
                    <a:close/>
                    <a:moveTo>
                      <a:pt x="6074" y="2640"/>
                    </a:moveTo>
                    <a:cubicBezTo>
                      <a:pt x="6109" y="2640"/>
                      <a:pt x="6143" y="2647"/>
                      <a:pt x="6168" y="2661"/>
                    </a:cubicBezTo>
                    <a:lnTo>
                      <a:pt x="6406" y="2806"/>
                    </a:lnTo>
                    <a:cubicBezTo>
                      <a:pt x="6456" y="2833"/>
                      <a:pt x="6456" y="2876"/>
                      <a:pt x="6406" y="2912"/>
                    </a:cubicBezTo>
                    <a:lnTo>
                      <a:pt x="6190" y="3035"/>
                    </a:lnTo>
                    <a:cubicBezTo>
                      <a:pt x="6165" y="3050"/>
                      <a:pt x="6133" y="3057"/>
                      <a:pt x="6099" y="3057"/>
                    </a:cubicBezTo>
                    <a:cubicBezTo>
                      <a:pt x="6066" y="3057"/>
                      <a:pt x="6032" y="3050"/>
                      <a:pt x="6004" y="3035"/>
                    </a:cubicBezTo>
                    <a:lnTo>
                      <a:pt x="5766" y="2892"/>
                    </a:lnTo>
                    <a:cubicBezTo>
                      <a:pt x="5716" y="2862"/>
                      <a:pt x="5716" y="2812"/>
                      <a:pt x="5766" y="2783"/>
                    </a:cubicBezTo>
                    <a:lnTo>
                      <a:pt x="5981" y="2661"/>
                    </a:lnTo>
                    <a:cubicBezTo>
                      <a:pt x="6006" y="2647"/>
                      <a:pt x="6040" y="2640"/>
                      <a:pt x="6074" y="2640"/>
                    </a:cubicBezTo>
                    <a:close/>
                    <a:moveTo>
                      <a:pt x="6921" y="2740"/>
                    </a:moveTo>
                    <a:cubicBezTo>
                      <a:pt x="6954" y="2740"/>
                      <a:pt x="6988" y="2748"/>
                      <a:pt x="7016" y="2762"/>
                    </a:cubicBezTo>
                    <a:lnTo>
                      <a:pt x="7225" y="2885"/>
                    </a:lnTo>
                    <a:cubicBezTo>
                      <a:pt x="7275" y="2912"/>
                      <a:pt x="7275" y="2963"/>
                      <a:pt x="7225" y="2992"/>
                    </a:cubicBezTo>
                    <a:lnTo>
                      <a:pt x="6980" y="3128"/>
                    </a:lnTo>
                    <a:cubicBezTo>
                      <a:pt x="6955" y="3146"/>
                      <a:pt x="6923" y="3155"/>
                      <a:pt x="6890" y="3155"/>
                    </a:cubicBezTo>
                    <a:cubicBezTo>
                      <a:pt x="6856" y="3155"/>
                      <a:pt x="6822" y="3146"/>
                      <a:pt x="6794" y="3128"/>
                    </a:cubicBezTo>
                    <a:lnTo>
                      <a:pt x="6585" y="3006"/>
                    </a:lnTo>
                    <a:cubicBezTo>
                      <a:pt x="6535" y="2978"/>
                      <a:pt x="6535" y="2928"/>
                      <a:pt x="6585" y="2899"/>
                    </a:cubicBezTo>
                    <a:lnTo>
                      <a:pt x="6830" y="2762"/>
                    </a:lnTo>
                    <a:cubicBezTo>
                      <a:pt x="6855" y="2748"/>
                      <a:pt x="6887" y="2740"/>
                      <a:pt x="6921" y="2740"/>
                    </a:cubicBezTo>
                    <a:close/>
                    <a:moveTo>
                      <a:pt x="4748" y="2849"/>
                    </a:moveTo>
                    <a:cubicBezTo>
                      <a:pt x="4781" y="2849"/>
                      <a:pt x="4813" y="2856"/>
                      <a:pt x="4839" y="2869"/>
                    </a:cubicBezTo>
                    <a:lnTo>
                      <a:pt x="5055" y="2999"/>
                    </a:lnTo>
                    <a:cubicBezTo>
                      <a:pt x="5105" y="3028"/>
                      <a:pt x="5105" y="3071"/>
                      <a:pt x="5055" y="3107"/>
                    </a:cubicBezTo>
                    <a:lnTo>
                      <a:pt x="4867" y="3207"/>
                    </a:lnTo>
                    <a:cubicBezTo>
                      <a:pt x="4842" y="3226"/>
                      <a:pt x="4808" y="3235"/>
                      <a:pt x="4774" y="3235"/>
                    </a:cubicBezTo>
                    <a:cubicBezTo>
                      <a:pt x="4740" y="3235"/>
                      <a:pt x="4706" y="3226"/>
                      <a:pt x="4681" y="3207"/>
                    </a:cubicBezTo>
                    <a:lnTo>
                      <a:pt x="4465" y="3085"/>
                    </a:lnTo>
                    <a:cubicBezTo>
                      <a:pt x="4415" y="3057"/>
                      <a:pt x="4415" y="3006"/>
                      <a:pt x="4472" y="2978"/>
                    </a:cubicBezTo>
                    <a:lnTo>
                      <a:pt x="4651" y="2869"/>
                    </a:lnTo>
                    <a:cubicBezTo>
                      <a:pt x="4681" y="2856"/>
                      <a:pt x="4715" y="2849"/>
                      <a:pt x="4748" y="2849"/>
                    </a:cubicBezTo>
                    <a:close/>
                    <a:moveTo>
                      <a:pt x="3984" y="2935"/>
                    </a:moveTo>
                    <a:cubicBezTo>
                      <a:pt x="4018" y="2935"/>
                      <a:pt x="4052" y="2942"/>
                      <a:pt x="4077" y="2956"/>
                    </a:cubicBezTo>
                    <a:lnTo>
                      <a:pt x="4113" y="2978"/>
                    </a:lnTo>
                    <a:cubicBezTo>
                      <a:pt x="4163" y="3006"/>
                      <a:pt x="4163" y="3057"/>
                      <a:pt x="4113" y="3085"/>
                    </a:cubicBezTo>
                    <a:lnTo>
                      <a:pt x="3875" y="3221"/>
                    </a:lnTo>
                    <a:cubicBezTo>
                      <a:pt x="3846" y="3236"/>
                      <a:pt x="3812" y="3243"/>
                      <a:pt x="3779" y="3243"/>
                    </a:cubicBezTo>
                    <a:cubicBezTo>
                      <a:pt x="3746" y="3243"/>
                      <a:pt x="3714" y="3236"/>
                      <a:pt x="3689" y="3221"/>
                    </a:cubicBezTo>
                    <a:lnTo>
                      <a:pt x="3652" y="3201"/>
                    </a:lnTo>
                    <a:cubicBezTo>
                      <a:pt x="3602" y="3171"/>
                      <a:pt x="3602" y="3121"/>
                      <a:pt x="3652" y="3092"/>
                    </a:cubicBezTo>
                    <a:lnTo>
                      <a:pt x="3890" y="2956"/>
                    </a:lnTo>
                    <a:cubicBezTo>
                      <a:pt x="3915" y="2942"/>
                      <a:pt x="3950" y="2935"/>
                      <a:pt x="3984" y="2935"/>
                    </a:cubicBezTo>
                    <a:close/>
                    <a:moveTo>
                      <a:pt x="7681" y="2856"/>
                    </a:moveTo>
                    <a:cubicBezTo>
                      <a:pt x="7714" y="2856"/>
                      <a:pt x="7746" y="2862"/>
                      <a:pt x="7772" y="2876"/>
                    </a:cubicBezTo>
                    <a:lnTo>
                      <a:pt x="7995" y="3006"/>
                    </a:lnTo>
                    <a:cubicBezTo>
                      <a:pt x="8045" y="3035"/>
                      <a:pt x="8045" y="3085"/>
                      <a:pt x="7995" y="3114"/>
                    </a:cubicBezTo>
                    <a:lnTo>
                      <a:pt x="7779" y="3237"/>
                    </a:lnTo>
                    <a:cubicBezTo>
                      <a:pt x="7748" y="3256"/>
                      <a:pt x="7712" y="3265"/>
                      <a:pt x="7677" y="3265"/>
                    </a:cubicBezTo>
                    <a:cubicBezTo>
                      <a:pt x="7646" y="3265"/>
                      <a:pt x="7615" y="3258"/>
                      <a:pt x="7591" y="3244"/>
                    </a:cubicBezTo>
                    <a:lnTo>
                      <a:pt x="7368" y="3114"/>
                    </a:lnTo>
                    <a:cubicBezTo>
                      <a:pt x="7318" y="3085"/>
                      <a:pt x="7318" y="3035"/>
                      <a:pt x="7368" y="3006"/>
                    </a:cubicBezTo>
                    <a:lnTo>
                      <a:pt x="7584" y="2876"/>
                    </a:lnTo>
                    <a:cubicBezTo>
                      <a:pt x="7613" y="2862"/>
                      <a:pt x="7647" y="2856"/>
                      <a:pt x="7681" y="2856"/>
                    </a:cubicBezTo>
                    <a:close/>
                    <a:moveTo>
                      <a:pt x="8588" y="2899"/>
                    </a:moveTo>
                    <a:cubicBezTo>
                      <a:pt x="8621" y="2899"/>
                      <a:pt x="8655" y="2906"/>
                      <a:pt x="8685" y="2919"/>
                    </a:cubicBezTo>
                    <a:lnTo>
                      <a:pt x="8900" y="3049"/>
                    </a:lnTo>
                    <a:cubicBezTo>
                      <a:pt x="8950" y="3078"/>
                      <a:pt x="8950" y="3128"/>
                      <a:pt x="8900" y="3157"/>
                    </a:cubicBezTo>
                    <a:lnTo>
                      <a:pt x="8685" y="3280"/>
                    </a:lnTo>
                    <a:cubicBezTo>
                      <a:pt x="8655" y="3294"/>
                      <a:pt x="8621" y="3301"/>
                      <a:pt x="8588" y="3301"/>
                    </a:cubicBezTo>
                    <a:cubicBezTo>
                      <a:pt x="8555" y="3301"/>
                      <a:pt x="8522" y="3294"/>
                      <a:pt x="8497" y="3280"/>
                    </a:cubicBezTo>
                    <a:lnTo>
                      <a:pt x="8274" y="3157"/>
                    </a:lnTo>
                    <a:cubicBezTo>
                      <a:pt x="8224" y="3128"/>
                      <a:pt x="8224" y="3078"/>
                      <a:pt x="8274" y="3049"/>
                    </a:cubicBezTo>
                    <a:lnTo>
                      <a:pt x="8497" y="2919"/>
                    </a:lnTo>
                    <a:cubicBezTo>
                      <a:pt x="8522" y="2906"/>
                      <a:pt x="8555" y="2899"/>
                      <a:pt x="8588" y="2899"/>
                    </a:cubicBezTo>
                    <a:close/>
                    <a:moveTo>
                      <a:pt x="5593" y="2920"/>
                    </a:moveTo>
                    <a:cubicBezTo>
                      <a:pt x="5627" y="2920"/>
                      <a:pt x="5661" y="2927"/>
                      <a:pt x="5686" y="2942"/>
                    </a:cubicBezTo>
                    <a:lnTo>
                      <a:pt x="5924" y="3078"/>
                    </a:lnTo>
                    <a:cubicBezTo>
                      <a:pt x="5974" y="3107"/>
                      <a:pt x="5974" y="3157"/>
                      <a:pt x="5924" y="3187"/>
                    </a:cubicBezTo>
                    <a:lnTo>
                      <a:pt x="5702" y="3316"/>
                    </a:lnTo>
                    <a:cubicBezTo>
                      <a:pt x="5676" y="3330"/>
                      <a:pt x="5641" y="3337"/>
                      <a:pt x="5607" y="3337"/>
                    </a:cubicBezTo>
                    <a:cubicBezTo>
                      <a:pt x="5573" y="3337"/>
                      <a:pt x="5539" y="3330"/>
                      <a:pt x="5514" y="3316"/>
                    </a:cubicBezTo>
                    <a:lnTo>
                      <a:pt x="5277" y="3178"/>
                    </a:lnTo>
                    <a:cubicBezTo>
                      <a:pt x="5227" y="3151"/>
                      <a:pt x="5227" y="3101"/>
                      <a:pt x="5277" y="3071"/>
                    </a:cubicBezTo>
                    <a:lnTo>
                      <a:pt x="5500" y="2942"/>
                    </a:lnTo>
                    <a:cubicBezTo>
                      <a:pt x="5525" y="2927"/>
                      <a:pt x="5559" y="2920"/>
                      <a:pt x="5593" y="2920"/>
                    </a:cubicBezTo>
                    <a:close/>
                    <a:moveTo>
                      <a:pt x="6410" y="3035"/>
                    </a:moveTo>
                    <a:cubicBezTo>
                      <a:pt x="6443" y="3035"/>
                      <a:pt x="6477" y="3043"/>
                      <a:pt x="6506" y="3057"/>
                    </a:cubicBezTo>
                    <a:lnTo>
                      <a:pt x="6714" y="3178"/>
                    </a:lnTo>
                    <a:cubicBezTo>
                      <a:pt x="6765" y="3207"/>
                      <a:pt x="6765" y="3258"/>
                      <a:pt x="6714" y="3287"/>
                    </a:cubicBezTo>
                    <a:lnTo>
                      <a:pt x="6499" y="3409"/>
                    </a:lnTo>
                    <a:cubicBezTo>
                      <a:pt x="6474" y="3423"/>
                      <a:pt x="6440" y="3430"/>
                      <a:pt x="6406" y="3430"/>
                    </a:cubicBezTo>
                    <a:cubicBezTo>
                      <a:pt x="6372" y="3430"/>
                      <a:pt x="6338" y="3423"/>
                      <a:pt x="6313" y="3409"/>
                    </a:cubicBezTo>
                    <a:lnTo>
                      <a:pt x="6104" y="3287"/>
                    </a:lnTo>
                    <a:cubicBezTo>
                      <a:pt x="6054" y="3258"/>
                      <a:pt x="6054" y="3207"/>
                      <a:pt x="6104" y="3178"/>
                    </a:cubicBezTo>
                    <a:lnTo>
                      <a:pt x="6319" y="3057"/>
                    </a:lnTo>
                    <a:cubicBezTo>
                      <a:pt x="6344" y="3043"/>
                      <a:pt x="6377" y="3035"/>
                      <a:pt x="6410" y="3035"/>
                    </a:cubicBezTo>
                    <a:close/>
                    <a:moveTo>
                      <a:pt x="3473" y="3229"/>
                    </a:moveTo>
                    <a:cubicBezTo>
                      <a:pt x="3507" y="3229"/>
                      <a:pt x="3541" y="3236"/>
                      <a:pt x="3566" y="3251"/>
                    </a:cubicBezTo>
                    <a:lnTo>
                      <a:pt x="3602" y="3273"/>
                    </a:lnTo>
                    <a:cubicBezTo>
                      <a:pt x="3652" y="3301"/>
                      <a:pt x="3652" y="3351"/>
                      <a:pt x="3602" y="3380"/>
                    </a:cubicBezTo>
                    <a:lnTo>
                      <a:pt x="3394" y="3502"/>
                    </a:lnTo>
                    <a:cubicBezTo>
                      <a:pt x="3365" y="3517"/>
                      <a:pt x="3331" y="3524"/>
                      <a:pt x="3297" y="3524"/>
                    </a:cubicBezTo>
                    <a:cubicBezTo>
                      <a:pt x="3263" y="3524"/>
                      <a:pt x="3229" y="3517"/>
                      <a:pt x="3200" y="3502"/>
                    </a:cubicBezTo>
                    <a:lnTo>
                      <a:pt x="3171" y="3480"/>
                    </a:lnTo>
                    <a:cubicBezTo>
                      <a:pt x="3114" y="3452"/>
                      <a:pt x="3114" y="3402"/>
                      <a:pt x="3171" y="3373"/>
                    </a:cubicBezTo>
                    <a:lnTo>
                      <a:pt x="3380" y="3251"/>
                    </a:lnTo>
                    <a:cubicBezTo>
                      <a:pt x="3405" y="3236"/>
                      <a:pt x="3439" y="3229"/>
                      <a:pt x="3473" y="3229"/>
                    </a:cubicBezTo>
                    <a:close/>
                    <a:moveTo>
                      <a:pt x="4292" y="3114"/>
                    </a:moveTo>
                    <a:cubicBezTo>
                      <a:pt x="4326" y="3114"/>
                      <a:pt x="4361" y="3121"/>
                      <a:pt x="4386" y="3135"/>
                    </a:cubicBezTo>
                    <a:lnTo>
                      <a:pt x="4601" y="3258"/>
                    </a:lnTo>
                    <a:cubicBezTo>
                      <a:pt x="4651" y="3287"/>
                      <a:pt x="4651" y="3337"/>
                      <a:pt x="4594" y="3366"/>
                    </a:cubicBezTo>
                    <a:lnTo>
                      <a:pt x="4356" y="3502"/>
                    </a:lnTo>
                    <a:cubicBezTo>
                      <a:pt x="4331" y="3521"/>
                      <a:pt x="4297" y="3530"/>
                      <a:pt x="4263" y="3530"/>
                    </a:cubicBezTo>
                    <a:cubicBezTo>
                      <a:pt x="4229" y="3530"/>
                      <a:pt x="4195" y="3521"/>
                      <a:pt x="4170" y="3502"/>
                    </a:cubicBezTo>
                    <a:lnTo>
                      <a:pt x="3961" y="3380"/>
                    </a:lnTo>
                    <a:cubicBezTo>
                      <a:pt x="3904" y="3351"/>
                      <a:pt x="3911" y="3301"/>
                      <a:pt x="3961" y="3273"/>
                    </a:cubicBezTo>
                    <a:lnTo>
                      <a:pt x="4199" y="3135"/>
                    </a:lnTo>
                    <a:cubicBezTo>
                      <a:pt x="4224" y="3121"/>
                      <a:pt x="4258" y="3114"/>
                      <a:pt x="4292" y="3114"/>
                    </a:cubicBezTo>
                    <a:close/>
                    <a:moveTo>
                      <a:pt x="7192" y="3135"/>
                    </a:moveTo>
                    <a:cubicBezTo>
                      <a:pt x="7225" y="3135"/>
                      <a:pt x="7257" y="3143"/>
                      <a:pt x="7282" y="3157"/>
                    </a:cubicBezTo>
                    <a:lnTo>
                      <a:pt x="7505" y="3287"/>
                    </a:lnTo>
                    <a:cubicBezTo>
                      <a:pt x="7556" y="3316"/>
                      <a:pt x="7556" y="3366"/>
                      <a:pt x="7505" y="3394"/>
                    </a:cubicBezTo>
                    <a:lnTo>
                      <a:pt x="7268" y="3532"/>
                    </a:lnTo>
                    <a:cubicBezTo>
                      <a:pt x="7243" y="3549"/>
                      <a:pt x="7209" y="3558"/>
                      <a:pt x="7175" y="3558"/>
                    </a:cubicBezTo>
                    <a:cubicBezTo>
                      <a:pt x="7141" y="3558"/>
                      <a:pt x="7107" y="3549"/>
                      <a:pt x="7082" y="3532"/>
                    </a:cubicBezTo>
                    <a:lnTo>
                      <a:pt x="6858" y="3409"/>
                    </a:lnTo>
                    <a:cubicBezTo>
                      <a:pt x="6808" y="3380"/>
                      <a:pt x="6808" y="3330"/>
                      <a:pt x="6858" y="3301"/>
                    </a:cubicBezTo>
                    <a:lnTo>
                      <a:pt x="7103" y="3157"/>
                    </a:lnTo>
                    <a:cubicBezTo>
                      <a:pt x="7128" y="3143"/>
                      <a:pt x="7160" y="3135"/>
                      <a:pt x="7192" y="3135"/>
                    </a:cubicBezTo>
                    <a:close/>
                    <a:moveTo>
                      <a:pt x="5100" y="3203"/>
                    </a:moveTo>
                    <a:cubicBezTo>
                      <a:pt x="5134" y="3203"/>
                      <a:pt x="5166" y="3212"/>
                      <a:pt x="5191" y="3230"/>
                    </a:cubicBezTo>
                    <a:lnTo>
                      <a:pt x="5434" y="3366"/>
                    </a:lnTo>
                    <a:cubicBezTo>
                      <a:pt x="5486" y="3394"/>
                      <a:pt x="5486" y="3446"/>
                      <a:pt x="5428" y="3473"/>
                    </a:cubicBezTo>
                    <a:lnTo>
                      <a:pt x="5248" y="3582"/>
                    </a:lnTo>
                    <a:cubicBezTo>
                      <a:pt x="5220" y="3596"/>
                      <a:pt x="5186" y="3603"/>
                      <a:pt x="5152" y="3603"/>
                    </a:cubicBezTo>
                    <a:cubicBezTo>
                      <a:pt x="5119" y="3603"/>
                      <a:pt x="5087" y="3596"/>
                      <a:pt x="5062" y="3582"/>
                    </a:cubicBezTo>
                    <a:lnTo>
                      <a:pt x="4824" y="3446"/>
                    </a:lnTo>
                    <a:cubicBezTo>
                      <a:pt x="4767" y="3409"/>
                      <a:pt x="4767" y="3366"/>
                      <a:pt x="4824" y="3330"/>
                    </a:cubicBezTo>
                    <a:lnTo>
                      <a:pt x="5003" y="3230"/>
                    </a:lnTo>
                    <a:cubicBezTo>
                      <a:pt x="5032" y="3212"/>
                      <a:pt x="5067" y="3203"/>
                      <a:pt x="5100" y="3203"/>
                    </a:cubicBezTo>
                    <a:close/>
                    <a:moveTo>
                      <a:pt x="5928" y="3315"/>
                    </a:moveTo>
                    <a:cubicBezTo>
                      <a:pt x="5962" y="3315"/>
                      <a:pt x="5996" y="3322"/>
                      <a:pt x="6024" y="3337"/>
                    </a:cubicBezTo>
                    <a:lnTo>
                      <a:pt x="6233" y="3459"/>
                    </a:lnTo>
                    <a:cubicBezTo>
                      <a:pt x="6283" y="3489"/>
                      <a:pt x="6283" y="3539"/>
                      <a:pt x="6233" y="3566"/>
                    </a:cubicBezTo>
                    <a:lnTo>
                      <a:pt x="6011" y="3696"/>
                    </a:lnTo>
                    <a:cubicBezTo>
                      <a:pt x="5986" y="3710"/>
                      <a:pt x="5952" y="3718"/>
                      <a:pt x="5917" y="3718"/>
                    </a:cubicBezTo>
                    <a:cubicBezTo>
                      <a:pt x="5883" y="3718"/>
                      <a:pt x="5848" y="3710"/>
                      <a:pt x="5823" y="3696"/>
                    </a:cubicBezTo>
                    <a:lnTo>
                      <a:pt x="5616" y="3575"/>
                    </a:lnTo>
                    <a:cubicBezTo>
                      <a:pt x="5557" y="3546"/>
                      <a:pt x="5564" y="3496"/>
                      <a:pt x="5616" y="3466"/>
                    </a:cubicBezTo>
                    <a:lnTo>
                      <a:pt x="5831" y="3337"/>
                    </a:lnTo>
                    <a:cubicBezTo>
                      <a:pt x="5860" y="3322"/>
                      <a:pt x="5894" y="3315"/>
                      <a:pt x="5928" y="3315"/>
                    </a:cubicBezTo>
                    <a:close/>
                    <a:moveTo>
                      <a:pt x="3782" y="3409"/>
                    </a:moveTo>
                    <a:cubicBezTo>
                      <a:pt x="3816" y="3409"/>
                      <a:pt x="3850" y="3416"/>
                      <a:pt x="3875" y="3430"/>
                    </a:cubicBezTo>
                    <a:lnTo>
                      <a:pt x="4091" y="3553"/>
                    </a:lnTo>
                    <a:cubicBezTo>
                      <a:pt x="4141" y="3582"/>
                      <a:pt x="4141" y="3632"/>
                      <a:pt x="4091" y="3661"/>
                    </a:cubicBezTo>
                    <a:lnTo>
                      <a:pt x="3875" y="3782"/>
                    </a:lnTo>
                    <a:cubicBezTo>
                      <a:pt x="3850" y="3797"/>
                      <a:pt x="3816" y="3804"/>
                      <a:pt x="3782" y="3804"/>
                    </a:cubicBezTo>
                    <a:cubicBezTo>
                      <a:pt x="3748" y="3804"/>
                      <a:pt x="3714" y="3797"/>
                      <a:pt x="3689" y="3782"/>
                    </a:cubicBezTo>
                    <a:lnTo>
                      <a:pt x="3473" y="3661"/>
                    </a:lnTo>
                    <a:cubicBezTo>
                      <a:pt x="3423" y="3632"/>
                      <a:pt x="3423" y="3582"/>
                      <a:pt x="3480" y="3553"/>
                    </a:cubicBezTo>
                    <a:lnTo>
                      <a:pt x="3689" y="3430"/>
                    </a:lnTo>
                    <a:cubicBezTo>
                      <a:pt x="3714" y="3416"/>
                      <a:pt x="3748" y="3409"/>
                      <a:pt x="3782" y="3409"/>
                    </a:cubicBezTo>
                    <a:close/>
                    <a:moveTo>
                      <a:pt x="2992" y="3510"/>
                    </a:moveTo>
                    <a:cubicBezTo>
                      <a:pt x="3026" y="3510"/>
                      <a:pt x="3060" y="3517"/>
                      <a:pt x="3085" y="3532"/>
                    </a:cubicBezTo>
                    <a:lnTo>
                      <a:pt x="3121" y="3553"/>
                    </a:lnTo>
                    <a:cubicBezTo>
                      <a:pt x="3171" y="3582"/>
                      <a:pt x="3171" y="3632"/>
                      <a:pt x="3121" y="3661"/>
                    </a:cubicBezTo>
                    <a:lnTo>
                      <a:pt x="2899" y="3782"/>
                    </a:lnTo>
                    <a:cubicBezTo>
                      <a:pt x="2873" y="3800"/>
                      <a:pt x="2838" y="3809"/>
                      <a:pt x="2804" y="3809"/>
                    </a:cubicBezTo>
                    <a:cubicBezTo>
                      <a:pt x="2770" y="3809"/>
                      <a:pt x="2736" y="3800"/>
                      <a:pt x="2710" y="3782"/>
                    </a:cubicBezTo>
                    <a:lnTo>
                      <a:pt x="2674" y="3768"/>
                    </a:lnTo>
                    <a:cubicBezTo>
                      <a:pt x="2624" y="3732"/>
                      <a:pt x="2624" y="3689"/>
                      <a:pt x="2674" y="3653"/>
                    </a:cubicBezTo>
                    <a:lnTo>
                      <a:pt x="2899" y="3532"/>
                    </a:lnTo>
                    <a:cubicBezTo>
                      <a:pt x="2924" y="3517"/>
                      <a:pt x="2958" y="3510"/>
                      <a:pt x="2992" y="3510"/>
                    </a:cubicBezTo>
                    <a:close/>
                    <a:moveTo>
                      <a:pt x="6683" y="3430"/>
                    </a:moveTo>
                    <a:cubicBezTo>
                      <a:pt x="6716" y="3430"/>
                      <a:pt x="6751" y="3438"/>
                      <a:pt x="6780" y="3452"/>
                    </a:cubicBezTo>
                    <a:lnTo>
                      <a:pt x="6996" y="3582"/>
                    </a:lnTo>
                    <a:cubicBezTo>
                      <a:pt x="7046" y="3609"/>
                      <a:pt x="7046" y="3661"/>
                      <a:pt x="6996" y="3689"/>
                    </a:cubicBezTo>
                    <a:lnTo>
                      <a:pt x="6787" y="3811"/>
                    </a:lnTo>
                    <a:cubicBezTo>
                      <a:pt x="6758" y="3826"/>
                      <a:pt x="6724" y="3833"/>
                      <a:pt x="6690" y="3833"/>
                    </a:cubicBezTo>
                    <a:cubicBezTo>
                      <a:pt x="6657" y="3833"/>
                      <a:pt x="6625" y="3826"/>
                      <a:pt x="6599" y="3811"/>
                    </a:cubicBezTo>
                    <a:lnTo>
                      <a:pt x="6376" y="3682"/>
                    </a:lnTo>
                    <a:cubicBezTo>
                      <a:pt x="6326" y="3653"/>
                      <a:pt x="6326" y="3609"/>
                      <a:pt x="6376" y="3575"/>
                    </a:cubicBezTo>
                    <a:lnTo>
                      <a:pt x="6592" y="3452"/>
                    </a:lnTo>
                    <a:cubicBezTo>
                      <a:pt x="6617" y="3438"/>
                      <a:pt x="6649" y="3430"/>
                      <a:pt x="6683" y="3430"/>
                    </a:cubicBezTo>
                    <a:close/>
                    <a:moveTo>
                      <a:pt x="4644" y="3467"/>
                    </a:moveTo>
                    <a:cubicBezTo>
                      <a:pt x="4678" y="3467"/>
                      <a:pt x="4712" y="3474"/>
                      <a:pt x="4738" y="3489"/>
                    </a:cubicBezTo>
                    <a:lnTo>
                      <a:pt x="4976" y="3625"/>
                    </a:lnTo>
                    <a:cubicBezTo>
                      <a:pt x="5026" y="3661"/>
                      <a:pt x="5026" y="3704"/>
                      <a:pt x="4976" y="3739"/>
                    </a:cubicBezTo>
                    <a:lnTo>
                      <a:pt x="4738" y="3877"/>
                    </a:lnTo>
                    <a:cubicBezTo>
                      <a:pt x="4712" y="3891"/>
                      <a:pt x="4678" y="3898"/>
                      <a:pt x="4644" y="3898"/>
                    </a:cubicBezTo>
                    <a:cubicBezTo>
                      <a:pt x="4610" y="3898"/>
                      <a:pt x="4576" y="3891"/>
                      <a:pt x="4551" y="3877"/>
                    </a:cubicBezTo>
                    <a:lnTo>
                      <a:pt x="4313" y="3739"/>
                    </a:lnTo>
                    <a:cubicBezTo>
                      <a:pt x="4256" y="3704"/>
                      <a:pt x="4256" y="3661"/>
                      <a:pt x="4313" y="3625"/>
                    </a:cubicBezTo>
                    <a:lnTo>
                      <a:pt x="4551" y="3489"/>
                    </a:lnTo>
                    <a:cubicBezTo>
                      <a:pt x="4576" y="3474"/>
                      <a:pt x="4610" y="3467"/>
                      <a:pt x="4644" y="3467"/>
                    </a:cubicBezTo>
                    <a:close/>
                    <a:moveTo>
                      <a:pt x="5435" y="3596"/>
                    </a:moveTo>
                    <a:cubicBezTo>
                      <a:pt x="5469" y="3596"/>
                      <a:pt x="5503" y="3603"/>
                      <a:pt x="5529" y="3618"/>
                    </a:cubicBezTo>
                    <a:lnTo>
                      <a:pt x="5736" y="3739"/>
                    </a:lnTo>
                    <a:cubicBezTo>
                      <a:pt x="5795" y="3768"/>
                      <a:pt x="5795" y="3818"/>
                      <a:pt x="5736" y="3847"/>
                    </a:cubicBezTo>
                    <a:lnTo>
                      <a:pt x="5557" y="3954"/>
                    </a:lnTo>
                    <a:cubicBezTo>
                      <a:pt x="5528" y="3969"/>
                      <a:pt x="5494" y="3976"/>
                      <a:pt x="5460" y="3976"/>
                    </a:cubicBezTo>
                    <a:cubicBezTo>
                      <a:pt x="5426" y="3976"/>
                      <a:pt x="5392" y="3969"/>
                      <a:pt x="5364" y="3954"/>
                    </a:cubicBezTo>
                    <a:lnTo>
                      <a:pt x="5155" y="3834"/>
                    </a:lnTo>
                    <a:cubicBezTo>
                      <a:pt x="5105" y="3804"/>
                      <a:pt x="5105" y="3754"/>
                      <a:pt x="5155" y="3725"/>
                    </a:cubicBezTo>
                    <a:lnTo>
                      <a:pt x="5341" y="3618"/>
                    </a:lnTo>
                    <a:cubicBezTo>
                      <a:pt x="5366" y="3603"/>
                      <a:pt x="5400" y="3596"/>
                      <a:pt x="5435" y="3596"/>
                    </a:cubicBezTo>
                    <a:close/>
                    <a:moveTo>
                      <a:pt x="3300" y="3689"/>
                    </a:moveTo>
                    <a:cubicBezTo>
                      <a:pt x="3335" y="3689"/>
                      <a:pt x="3369" y="3697"/>
                      <a:pt x="3394" y="3711"/>
                    </a:cubicBezTo>
                    <a:lnTo>
                      <a:pt x="3602" y="3834"/>
                    </a:lnTo>
                    <a:cubicBezTo>
                      <a:pt x="3659" y="3861"/>
                      <a:pt x="3659" y="3911"/>
                      <a:pt x="3602" y="3941"/>
                    </a:cubicBezTo>
                    <a:lnTo>
                      <a:pt x="3387" y="4070"/>
                    </a:lnTo>
                    <a:cubicBezTo>
                      <a:pt x="3358" y="4085"/>
                      <a:pt x="3324" y="4092"/>
                      <a:pt x="3291" y="4092"/>
                    </a:cubicBezTo>
                    <a:cubicBezTo>
                      <a:pt x="3258" y="4092"/>
                      <a:pt x="3225" y="4085"/>
                      <a:pt x="3200" y="4070"/>
                    </a:cubicBezTo>
                    <a:lnTo>
                      <a:pt x="2985" y="3941"/>
                    </a:lnTo>
                    <a:cubicBezTo>
                      <a:pt x="2933" y="3911"/>
                      <a:pt x="2933" y="3868"/>
                      <a:pt x="2985" y="3834"/>
                    </a:cubicBezTo>
                    <a:lnTo>
                      <a:pt x="3207" y="3711"/>
                    </a:lnTo>
                    <a:cubicBezTo>
                      <a:pt x="3232" y="3697"/>
                      <a:pt x="3266" y="3689"/>
                      <a:pt x="3300" y="3689"/>
                    </a:cubicBezTo>
                    <a:close/>
                    <a:moveTo>
                      <a:pt x="2502" y="3789"/>
                    </a:moveTo>
                    <a:cubicBezTo>
                      <a:pt x="2536" y="3789"/>
                      <a:pt x="2571" y="3797"/>
                      <a:pt x="2597" y="3811"/>
                    </a:cubicBezTo>
                    <a:lnTo>
                      <a:pt x="2631" y="3834"/>
                    </a:lnTo>
                    <a:cubicBezTo>
                      <a:pt x="2683" y="3861"/>
                      <a:pt x="2683" y="3911"/>
                      <a:pt x="2624" y="3941"/>
                    </a:cubicBezTo>
                    <a:lnTo>
                      <a:pt x="2402" y="4077"/>
                    </a:lnTo>
                    <a:cubicBezTo>
                      <a:pt x="2373" y="4092"/>
                      <a:pt x="2339" y="4099"/>
                      <a:pt x="2305" y="4099"/>
                    </a:cubicBezTo>
                    <a:cubicBezTo>
                      <a:pt x="2271" y="4099"/>
                      <a:pt x="2237" y="4092"/>
                      <a:pt x="2208" y="4077"/>
                    </a:cubicBezTo>
                    <a:lnTo>
                      <a:pt x="2179" y="4056"/>
                    </a:lnTo>
                    <a:cubicBezTo>
                      <a:pt x="2122" y="4027"/>
                      <a:pt x="2129" y="3977"/>
                      <a:pt x="2179" y="3948"/>
                    </a:cubicBezTo>
                    <a:lnTo>
                      <a:pt x="2409" y="3811"/>
                    </a:lnTo>
                    <a:cubicBezTo>
                      <a:pt x="2434" y="3797"/>
                      <a:pt x="2468" y="3789"/>
                      <a:pt x="2502" y="3789"/>
                    </a:cubicBezTo>
                    <a:close/>
                    <a:moveTo>
                      <a:pt x="6200" y="3711"/>
                    </a:moveTo>
                    <a:cubicBezTo>
                      <a:pt x="6233" y="3711"/>
                      <a:pt x="6265" y="3718"/>
                      <a:pt x="6290" y="3732"/>
                    </a:cubicBezTo>
                    <a:lnTo>
                      <a:pt x="6513" y="3861"/>
                    </a:lnTo>
                    <a:cubicBezTo>
                      <a:pt x="6564" y="3891"/>
                      <a:pt x="6564" y="3941"/>
                      <a:pt x="6513" y="3970"/>
                    </a:cubicBezTo>
                    <a:lnTo>
                      <a:pt x="6290" y="4099"/>
                    </a:lnTo>
                    <a:cubicBezTo>
                      <a:pt x="6265" y="4113"/>
                      <a:pt x="6231" y="4120"/>
                      <a:pt x="6197" y="4120"/>
                    </a:cubicBezTo>
                    <a:cubicBezTo>
                      <a:pt x="6163" y="4120"/>
                      <a:pt x="6129" y="4113"/>
                      <a:pt x="6104" y="4099"/>
                    </a:cubicBezTo>
                    <a:lnTo>
                      <a:pt x="5888" y="3970"/>
                    </a:lnTo>
                    <a:cubicBezTo>
                      <a:pt x="5831" y="3941"/>
                      <a:pt x="5831" y="3891"/>
                      <a:pt x="5888" y="3861"/>
                    </a:cubicBezTo>
                    <a:lnTo>
                      <a:pt x="6104" y="3732"/>
                    </a:lnTo>
                    <a:cubicBezTo>
                      <a:pt x="6132" y="3718"/>
                      <a:pt x="6166" y="3711"/>
                      <a:pt x="6200" y="3711"/>
                    </a:cubicBezTo>
                    <a:close/>
                    <a:moveTo>
                      <a:pt x="4134" y="3761"/>
                    </a:moveTo>
                    <a:cubicBezTo>
                      <a:pt x="4168" y="3761"/>
                      <a:pt x="4202" y="3768"/>
                      <a:pt x="4227" y="3782"/>
                    </a:cubicBezTo>
                    <a:lnTo>
                      <a:pt x="4465" y="3920"/>
                    </a:lnTo>
                    <a:cubicBezTo>
                      <a:pt x="4515" y="3954"/>
                      <a:pt x="4515" y="3998"/>
                      <a:pt x="4465" y="4034"/>
                    </a:cubicBezTo>
                    <a:lnTo>
                      <a:pt x="4256" y="4156"/>
                    </a:lnTo>
                    <a:cubicBezTo>
                      <a:pt x="4228" y="4171"/>
                      <a:pt x="4194" y="4178"/>
                      <a:pt x="4160" y="4178"/>
                    </a:cubicBezTo>
                    <a:cubicBezTo>
                      <a:pt x="4127" y="4178"/>
                      <a:pt x="4095" y="4171"/>
                      <a:pt x="4070" y="4156"/>
                    </a:cubicBezTo>
                    <a:lnTo>
                      <a:pt x="3825" y="4013"/>
                    </a:lnTo>
                    <a:cubicBezTo>
                      <a:pt x="3775" y="3984"/>
                      <a:pt x="3775" y="3934"/>
                      <a:pt x="3832" y="3904"/>
                    </a:cubicBezTo>
                    <a:lnTo>
                      <a:pt x="4041" y="3782"/>
                    </a:lnTo>
                    <a:cubicBezTo>
                      <a:pt x="4066" y="3768"/>
                      <a:pt x="4100" y="3761"/>
                      <a:pt x="4134" y="3761"/>
                    </a:cubicBezTo>
                    <a:close/>
                    <a:moveTo>
                      <a:pt x="4982" y="3862"/>
                    </a:moveTo>
                    <a:cubicBezTo>
                      <a:pt x="5017" y="3862"/>
                      <a:pt x="5051" y="3869"/>
                      <a:pt x="5076" y="3884"/>
                    </a:cubicBezTo>
                    <a:lnTo>
                      <a:pt x="5284" y="4006"/>
                    </a:lnTo>
                    <a:cubicBezTo>
                      <a:pt x="5334" y="4034"/>
                      <a:pt x="5334" y="4084"/>
                      <a:pt x="5284" y="4113"/>
                    </a:cubicBezTo>
                    <a:lnTo>
                      <a:pt x="5046" y="4249"/>
                    </a:lnTo>
                    <a:cubicBezTo>
                      <a:pt x="5018" y="4264"/>
                      <a:pt x="4984" y="4271"/>
                      <a:pt x="4951" y="4271"/>
                    </a:cubicBezTo>
                    <a:cubicBezTo>
                      <a:pt x="4917" y="4271"/>
                      <a:pt x="4885" y="4264"/>
                      <a:pt x="4860" y="4249"/>
                    </a:cubicBezTo>
                    <a:lnTo>
                      <a:pt x="4644" y="4127"/>
                    </a:lnTo>
                    <a:cubicBezTo>
                      <a:pt x="4594" y="4099"/>
                      <a:pt x="4594" y="4049"/>
                      <a:pt x="4644" y="4020"/>
                    </a:cubicBezTo>
                    <a:lnTo>
                      <a:pt x="4889" y="3884"/>
                    </a:lnTo>
                    <a:cubicBezTo>
                      <a:pt x="4914" y="3869"/>
                      <a:pt x="4948" y="3862"/>
                      <a:pt x="4982" y="3862"/>
                    </a:cubicBezTo>
                    <a:close/>
                    <a:moveTo>
                      <a:pt x="2809" y="3970"/>
                    </a:moveTo>
                    <a:cubicBezTo>
                      <a:pt x="2842" y="3970"/>
                      <a:pt x="2876" y="3977"/>
                      <a:pt x="2905" y="3991"/>
                    </a:cubicBezTo>
                    <a:lnTo>
                      <a:pt x="3114" y="4113"/>
                    </a:lnTo>
                    <a:cubicBezTo>
                      <a:pt x="3164" y="4142"/>
                      <a:pt x="3164" y="4193"/>
                      <a:pt x="3114" y="4222"/>
                    </a:cubicBezTo>
                    <a:lnTo>
                      <a:pt x="2883" y="4358"/>
                    </a:lnTo>
                    <a:cubicBezTo>
                      <a:pt x="2858" y="4372"/>
                      <a:pt x="2824" y="4379"/>
                      <a:pt x="2790" y="4379"/>
                    </a:cubicBezTo>
                    <a:cubicBezTo>
                      <a:pt x="2756" y="4379"/>
                      <a:pt x="2722" y="4372"/>
                      <a:pt x="2697" y="4358"/>
                    </a:cubicBezTo>
                    <a:lnTo>
                      <a:pt x="2481" y="4236"/>
                    </a:lnTo>
                    <a:cubicBezTo>
                      <a:pt x="2431" y="4206"/>
                      <a:pt x="2431" y="4156"/>
                      <a:pt x="2488" y="4127"/>
                    </a:cubicBezTo>
                    <a:lnTo>
                      <a:pt x="2717" y="3991"/>
                    </a:lnTo>
                    <a:cubicBezTo>
                      <a:pt x="2743" y="3977"/>
                      <a:pt x="2776" y="3970"/>
                      <a:pt x="2809" y="3970"/>
                    </a:cubicBezTo>
                    <a:close/>
                    <a:moveTo>
                      <a:pt x="5709" y="3993"/>
                    </a:moveTo>
                    <a:cubicBezTo>
                      <a:pt x="5743" y="3993"/>
                      <a:pt x="5777" y="4002"/>
                      <a:pt x="5802" y="4020"/>
                    </a:cubicBezTo>
                    <a:lnTo>
                      <a:pt x="6024" y="4142"/>
                    </a:lnTo>
                    <a:cubicBezTo>
                      <a:pt x="6074" y="4170"/>
                      <a:pt x="6074" y="4222"/>
                      <a:pt x="6024" y="4249"/>
                    </a:cubicBezTo>
                    <a:lnTo>
                      <a:pt x="5838" y="4358"/>
                    </a:lnTo>
                    <a:cubicBezTo>
                      <a:pt x="5813" y="4372"/>
                      <a:pt x="5779" y="4379"/>
                      <a:pt x="5745" y="4379"/>
                    </a:cubicBezTo>
                    <a:cubicBezTo>
                      <a:pt x="5710" y="4379"/>
                      <a:pt x="5676" y="4372"/>
                      <a:pt x="5650" y="4358"/>
                    </a:cubicBezTo>
                    <a:lnTo>
                      <a:pt x="5428" y="4236"/>
                    </a:lnTo>
                    <a:cubicBezTo>
                      <a:pt x="5378" y="4199"/>
                      <a:pt x="5378" y="4156"/>
                      <a:pt x="5428" y="4127"/>
                    </a:cubicBezTo>
                    <a:lnTo>
                      <a:pt x="5616" y="4020"/>
                    </a:lnTo>
                    <a:cubicBezTo>
                      <a:pt x="5641" y="4002"/>
                      <a:pt x="5675" y="3993"/>
                      <a:pt x="5709" y="3993"/>
                    </a:cubicBezTo>
                    <a:close/>
                    <a:moveTo>
                      <a:pt x="2000" y="4077"/>
                    </a:moveTo>
                    <a:cubicBezTo>
                      <a:pt x="2034" y="4077"/>
                      <a:pt x="2068" y="4085"/>
                      <a:pt x="2093" y="4099"/>
                    </a:cubicBezTo>
                    <a:lnTo>
                      <a:pt x="2129" y="4120"/>
                    </a:lnTo>
                    <a:cubicBezTo>
                      <a:pt x="2179" y="4149"/>
                      <a:pt x="2179" y="4199"/>
                      <a:pt x="2129" y="4229"/>
                    </a:cubicBezTo>
                    <a:lnTo>
                      <a:pt x="1891" y="4372"/>
                    </a:lnTo>
                    <a:cubicBezTo>
                      <a:pt x="1863" y="4387"/>
                      <a:pt x="1829" y="4394"/>
                      <a:pt x="1795" y="4394"/>
                    </a:cubicBezTo>
                    <a:cubicBezTo>
                      <a:pt x="1762" y="4394"/>
                      <a:pt x="1730" y="4387"/>
                      <a:pt x="1705" y="4372"/>
                    </a:cubicBezTo>
                    <a:lnTo>
                      <a:pt x="1669" y="4351"/>
                    </a:lnTo>
                    <a:cubicBezTo>
                      <a:pt x="1618" y="4322"/>
                      <a:pt x="1618" y="4272"/>
                      <a:pt x="1669" y="4243"/>
                    </a:cubicBezTo>
                    <a:lnTo>
                      <a:pt x="1907" y="4099"/>
                    </a:lnTo>
                    <a:cubicBezTo>
                      <a:pt x="1932" y="4085"/>
                      <a:pt x="1966" y="4077"/>
                      <a:pt x="2000" y="4077"/>
                    </a:cubicBezTo>
                    <a:close/>
                    <a:moveTo>
                      <a:pt x="3652" y="4041"/>
                    </a:moveTo>
                    <a:cubicBezTo>
                      <a:pt x="3686" y="4041"/>
                      <a:pt x="3721" y="4048"/>
                      <a:pt x="3746" y="4063"/>
                    </a:cubicBezTo>
                    <a:lnTo>
                      <a:pt x="3984" y="4199"/>
                    </a:lnTo>
                    <a:cubicBezTo>
                      <a:pt x="4034" y="4229"/>
                      <a:pt x="4034" y="4279"/>
                      <a:pt x="3984" y="4308"/>
                    </a:cubicBezTo>
                    <a:lnTo>
                      <a:pt x="3761" y="4437"/>
                    </a:lnTo>
                    <a:cubicBezTo>
                      <a:pt x="3735" y="4451"/>
                      <a:pt x="3701" y="4458"/>
                      <a:pt x="3666" y="4458"/>
                    </a:cubicBezTo>
                    <a:cubicBezTo>
                      <a:pt x="3632" y="4458"/>
                      <a:pt x="3598" y="4451"/>
                      <a:pt x="3573" y="4437"/>
                    </a:cubicBezTo>
                    <a:lnTo>
                      <a:pt x="3337" y="4299"/>
                    </a:lnTo>
                    <a:cubicBezTo>
                      <a:pt x="3287" y="4272"/>
                      <a:pt x="3287" y="4222"/>
                      <a:pt x="3337" y="4193"/>
                    </a:cubicBezTo>
                    <a:lnTo>
                      <a:pt x="3559" y="4063"/>
                    </a:lnTo>
                    <a:cubicBezTo>
                      <a:pt x="3584" y="4048"/>
                      <a:pt x="3618" y="4041"/>
                      <a:pt x="3652" y="4041"/>
                    </a:cubicBezTo>
                    <a:close/>
                    <a:moveTo>
                      <a:pt x="4472" y="4157"/>
                    </a:moveTo>
                    <a:cubicBezTo>
                      <a:pt x="4506" y="4157"/>
                      <a:pt x="4540" y="4164"/>
                      <a:pt x="4565" y="4179"/>
                    </a:cubicBezTo>
                    <a:lnTo>
                      <a:pt x="4774" y="4299"/>
                    </a:lnTo>
                    <a:cubicBezTo>
                      <a:pt x="4824" y="4329"/>
                      <a:pt x="4824" y="4379"/>
                      <a:pt x="4774" y="4408"/>
                    </a:cubicBezTo>
                    <a:lnTo>
                      <a:pt x="4558" y="4531"/>
                    </a:lnTo>
                    <a:cubicBezTo>
                      <a:pt x="4533" y="4544"/>
                      <a:pt x="4501" y="4551"/>
                      <a:pt x="4468" y="4551"/>
                    </a:cubicBezTo>
                    <a:cubicBezTo>
                      <a:pt x="4434" y="4551"/>
                      <a:pt x="4400" y="4544"/>
                      <a:pt x="4372" y="4531"/>
                    </a:cubicBezTo>
                    <a:lnTo>
                      <a:pt x="4163" y="4408"/>
                    </a:lnTo>
                    <a:cubicBezTo>
                      <a:pt x="4113" y="4379"/>
                      <a:pt x="4113" y="4329"/>
                      <a:pt x="4163" y="4299"/>
                    </a:cubicBezTo>
                    <a:lnTo>
                      <a:pt x="4379" y="4179"/>
                    </a:lnTo>
                    <a:cubicBezTo>
                      <a:pt x="4404" y="4164"/>
                      <a:pt x="4438" y="4157"/>
                      <a:pt x="4472" y="4157"/>
                    </a:cubicBezTo>
                    <a:close/>
                    <a:moveTo>
                      <a:pt x="1489" y="4372"/>
                    </a:moveTo>
                    <a:cubicBezTo>
                      <a:pt x="1523" y="4372"/>
                      <a:pt x="1557" y="4380"/>
                      <a:pt x="1582" y="4394"/>
                    </a:cubicBezTo>
                    <a:lnTo>
                      <a:pt x="1618" y="4415"/>
                    </a:lnTo>
                    <a:cubicBezTo>
                      <a:pt x="1669" y="4444"/>
                      <a:pt x="1669" y="4494"/>
                      <a:pt x="1618" y="4524"/>
                    </a:cubicBezTo>
                    <a:lnTo>
                      <a:pt x="1410" y="4644"/>
                    </a:lnTo>
                    <a:cubicBezTo>
                      <a:pt x="1381" y="4659"/>
                      <a:pt x="1347" y="4666"/>
                      <a:pt x="1313" y="4666"/>
                    </a:cubicBezTo>
                    <a:cubicBezTo>
                      <a:pt x="1279" y="4666"/>
                      <a:pt x="1245" y="4659"/>
                      <a:pt x="1217" y="4644"/>
                    </a:cubicBezTo>
                    <a:lnTo>
                      <a:pt x="1187" y="4624"/>
                    </a:lnTo>
                    <a:cubicBezTo>
                      <a:pt x="1130" y="4594"/>
                      <a:pt x="1130" y="4551"/>
                      <a:pt x="1187" y="4515"/>
                    </a:cubicBezTo>
                    <a:lnTo>
                      <a:pt x="1396" y="4394"/>
                    </a:lnTo>
                    <a:cubicBezTo>
                      <a:pt x="1421" y="4380"/>
                      <a:pt x="1455" y="4372"/>
                      <a:pt x="1489" y="4372"/>
                    </a:cubicBezTo>
                    <a:close/>
                    <a:moveTo>
                      <a:pt x="5252" y="4257"/>
                    </a:moveTo>
                    <a:cubicBezTo>
                      <a:pt x="5286" y="4257"/>
                      <a:pt x="5320" y="4264"/>
                      <a:pt x="5348" y="4279"/>
                    </a:cubicBezTo>
                    <a:lnTo>
                      <a:pt x="5564" y="4408"/>
                    </a:lnTo>
                    <a:cubicBezTo>
                      <a:pt x="5616" y="4437"/>
                      <a:pt x="5616" y="4488"/>
                      <a:pt x="5564" y="4515"/>
                    </a:cubicBezTo>
                    <a:lnTo>
                      <a:pt x="5327" y="4653"/>
                    </a:lnTo>
                    <a:cubicBezTo>
                      <a:pt x="5302" y="4667"/>
                      <a:pt x="5268" y="4674"/>
                      <a:pt x="5234" y="4674"/>
                    </a:cubicBezTo>
                    <a:cubicBezTo>
                      <a:pt x="5200" y="4674"/>
                      <a:pt x="5166" y="4667"/>
                      <a:pt x="5141" y="4653"/>
                    </a:cubicBezTo>
                    <a:lnTo>
                      <a:pt x="4917" y="4531"/>
                    </a:lnTo>
                    <a:cubicBezTo>
                      <a:pt x="4867" y="4494"/>
                      <a:pt x="4867" y="4451"/>
                      <a:pt x="4917" y="4415"/>
                    </a:cubicBezTo>
                    <a:lnTo>
                      <a:pt x="5162" y="4279"/>
                    </a:lnTo>
                    <a:cubicBezTo>
                      <a:pt x="5187" y="4264"/>
                      <a:pt x="5219" y="4257"/>
                      <a:pt x="5252" y="4257"/>
                    </a:cubicBezTo>
                    <a:close/>
                    <a:moveTo>
                      <a:pt x="3162" y="4322"/>
                    </a:moveTo>
                    <a:cubicBezTo>
                      <a:pt x="3195" y="4322"/>
                      <a:pt x="3229" y="4329"/>
                      <a:pt x="3257" y="4343"/>
                    </a:cubicBezTo>
                    <a:lnTo>
                      <a:pt x="3494" y="4488"/>
                    </a:lnTo>
                    <a:cubicBezTo>
                      <a:pt x="3545" y="4515"/>
                      <a:pt x="3545" y="4567"/>
                      <a:pt x="3494" y="4594"/>
                    </a:cubicBezTo>
                    <a:lnTo>
                      <a:pt x="3264" y="4724"/>
                    </a:lnTo>
                    <a:cubicBezTo>
                      <a:pt x="3236" y="4739"/>
                      <a:pt x="3202" y="4746"/>
                      <a:pt x="3169" y="4746"/>
                    </a:cubicBezTo>
                    <a:cubicBezTo>
                      <a:pt x="3135" y="4746"/>
                      <a:pt x="3103" y="4739"/>
                      <a:pt x="3078" y="4724"/>
                    </a:cubicBezTo>
                    <a:lnTo>
                      <a:pt x="2833" y="4588"/>
                    </a:lnTo>
                    <a:cubicBezTo>
                      <a:pt x="2783" y="4558"/>
                      <a:pt x="2783" y="4508"/>
                      <a:pt x="2840" y="4481"/>
                    </a:cubicBezTo>
                    <a:lnTo>
                      <a:pt x="3071" y="4343"/>
                    </a:lnTo>
                    <a:cubicBezTo>
                      <a:pt x="3096" y="4329"/>
                      <a:pt x="3128" y="4322"/>
                      <a:pt x="3162" y="4322"/>
                    </a:cubicBezTo>
                    <a:close/>
                    <a:moveTo>
                      <a:pt x="3991" y="4431"/>
                    </a:moveTo>
                    <a:cubicBezTo>
                      <a:pt x="4025" y="4431"/>
                      <a:pt x="4059" y="4440"/>
                      <a:pt x="4084" y="4458"/>
                    </a:cubicBezTo>
                    <a:lnTo>
                      <a:pt x="4292" y="4581"/>
                    </a:lnTo>
                    <a:cubicBezTo>
                      <a:pt x="4342" y="4610"/>
                      <a:pt x="4342" y="4660"/>
                      <a:pt x="4292" y="4688"/>
                    </a:cubicBezTo>
                    <a:lnTo>
                      <a:pt x="4070" y="4810"/>
                    </a:lnTo>
                    <a:cubicBezTo>
                      <a:pt x="4045" y="4828"/>
                      <a:pt x="4011" y="4837"/>
                      <a:pt x="3977" y="4837"/>
                    </a:cubicBezTo>
                    <a:cubicBezTo>
                      <a:pt x="3942" y="4837"/>
                      <a:pt x="3908" y="4828"/>
                      <a:pt x="3882" y="4810"/>
                    </a:cubicBezTo>
                    <a:lnTo>
                      <a:pt x="3675" y="4688"/>
                    </a:lnTo>
                    <a:cubicBezTo>
                      <a:pt x="3623" y="4660"/>
                      <a:pt x="3623" y="4610"/>
                      <a:pt x="3675" y="4581"/>
                    </a:cubicBezTo>
                    <a:lnTo>
                      <a:pt x="3897" y="4458"/>
                    </a:lnTo>
                    <a:cubicBezTo>
                      <a:pt x="3922" y="4440"/>
                      <a:pt x="3956" y="4431"/>
                      <a:pt x="3991" y="4431"/>
                    </a:cubicBezTo>
                    <a:close/>
                    <a:moveTo>
                      <a:pt x="2309" y="4257"/>
                    </a:moveTo>
                    <a:cubicBezTo>
                      <a:pt x="2343" y="4257"/>
                      <a:pt x="2377" y="4264"/>
                      <a:pt x="2402" y="4279"/>
                    </a:cubicBezTo>
                    <a:lnTo>
                      <a:pt x="2617" y="4401"/>
                    </a:lnTo>
                    <a:cubicBezTo>
                      <a:pt x="2667" y="4437"/>
                      <a:pt x="2667" y="4481"/>
                      <a:pt x="2610" y="4515"/>
                    </a:cubicBezTo>
                    <a:lnTo>
                      <a:pt x="1891" y="4933"/>
                    </a:lnTo>
                    <a:cubicBezTo>
                      <a:pt x="1866" y="4947"/>
                      <a:pt x="1832" y="4955"/>
                      <a:pt x="1798" y="4955"/>
                    </a:cubicBezTo>
                    <a:cubicBezTo>
                      <a:pt x="1764" y="4955"/>
                      <a:pt x="1730" y="4947"/>
                      <a:pt x="1705" y="4933"/>
                    </a:cubicBezTo>
                    <a:lnTo>
                      <a:pt x="1489" y="4803"/>
                    </a:lnTo>
                    <a:cubicBezTo>
                      <a:pt x="1439" y="4774"/>
                      <a:pt x="1439" y="4724"/>
                      <a:pt x="1496" y="4696"/>
                    </a:cubicBezTo>
                    <a:lnTo>
                      <a:pt x="2215" y="4279"/>
                    </a:lnTo>
                    <a:cubicBezTo>
                      <a:pt x="2240" y="4264"/>
                      <a:pt x="2274" y="4257"/>
                      <a:pt x="2309" y="4257"/>
                    </a:cubicBezTo>
                    <a:close/>
                    <a:moveTo>
                      <a:pt x="4745" y="4552"/>
                    </a:moveTo>
                    <a:cubicBezTo>
                      <a:pt x="4779" y="4552"/>
                      <a:pt x="4813" y="4559"/>
                      <a:pt x="4839" y="4574"/>
                    </a:cubicBezTo>
                    <a:lnTo>
                      <a:pt x="5055" y="4703"/>
                    </a:lnTo>
                    <a:cubicBezTo>
                      <a:pt x="5105" y="4731"/>
                      <a:pt x="5105" y="4783"/>
                      <a:pt x="5055" y="4810"/>
                    </a:cubicBezTo>
                    <a:lnTo>
                      <a:pt x="4846" y="4933"/>
                    </a:lnTo>
                    <a:cubicBezTo>
                      <a:pt x="4821" y="4947"/>
                      <a:pt x="4787" y="4955"/>
                      <a:pt x="4753" y="4955"/>
                    </a:cubicBezTo>
                    <a:cubicBezTo>
                      <a:pt x="4719" y="4955"/>
                      <a:pt x="4684" y="4947"/>
                      <a:pt x="4658" y="4933"/>
                    </a:cubicBezTo>
                    <a:lnTo>
                      <a:pt x="4436" y="4803"/>
                    </a:lnTo>
                    <a:cubicBezTo>
                      <a:pt x="4386" y="4774"/>
                      <a:pt x="4386" y="4724"/>
                      <a:pt x="4436" y="4696"/>
                    </a:cubicBezTo>
                    <a:lnTo>
                      <a:pt x="4651" y="4574"/>
                    </a:lnTo>
                    <a:cubicBezTo>
                      <a:pt x="4676" y="4559"/>
                      <a:pt x="4710" y="4552"/>
                      <a:pt x="4745" y="4552"/>
                    </a:cubicBezTo>
                    <a:close/>
                    <a:moveTo>
                      <a:pt x="8101" y="3179"/>
                    </a:moveTo>
                    <a:cubicBezTo>
                      <a:pt x="8136" y="3179"/>
                      <a:pt x="8170" y="3186"/>
                      <a:pt x="8195" y="3201"/>
                    </a:cubicBezTo>
                    <a:lnTo>
                      <a:pt x="8410" y="3330"/>
                    </a:lnTo>
                    <a:cubicBezTo>
                      <a:pt x="8462" y="3359"/>
                      <a:pt x="8462" y="3409"/>
                      <a:pt x="8410" y="3437"/>
                    </a:cubicBezTo>
                    <a:lnTo>
                      <a:pt x="5816" y="4939"/>
                    </a:lnTo>
                    <a:cubicBezTo>
                      <a:pt x="5787" y="4954"/>
                      <a:pt x="5753" y="4961"/>
                      <a:pt x="5720" y="4961"/>
                    </a:cubicBezTo>
                    <a:cubicBezTo>
                      <a:pt x="5687" y="4961"/>
                      <a:pt x="5654" y="4954"/>
                      <a:pt x="5629" y="4939"/>
                    </a:cubicBezTo>
                    <a:lnTo>
                      <a:pt x="5407" y="4810"/>
                    </a:lnTo>
                    <a:cubicBezTo>
                      <a:pt x="5357" y="4783"/>
                      <a:pt x="5357" y="4731"/>
                      <a:pt x="5407" y="4703"/>
                    </a:cubicBezTo>
                    <a:lnTo>
                      <a:pt x="8008" y="3201"/>
                    </a:lnTo>
                    <a:cubicBezTo>
                      <a:pt x="8033" y="3186"/>
                      <a:pt x="8067" y="3179"/>
                      <a:pt x="8101" y="3179"/>
                    </a:cubicBezTo>
                    <a:close/>
                    <a:moveTo>
                      <a:pt x="1008" y="4652"/>
                    </a:moveTo>
                    <a:cubicBezTo>
                      <a:pt x="1042" y="4652"/>
                      <a:pt x="1076" y="4659"/>
                      <a:pt x="1101" y="4674"/>
                    </a:cubicBezTo>
                    <a:lnTo>
                      <a:pt x="1137" y="4696"/>
                    </a:lnTo>
                    <a:cubicBezTo>
                      <a:pt x="1187" y="4724"/>
                      <a:pt x="1187" y="4774"/>
                      <a:pt x="1137" y="4803"/>
                    </a:cubicBezTo>
                    <a:lnTo>
                      <a:pt x="872" y="4955"/>
                    </a:lnTo>
                    <a:cubicBezTo>
                      <a:pt x="846" y="4969"/>
                      <a:pt x="811" y="4976"/>
                      <a:pt x="777" y="4976"/>
                    </a:cubicBezTo>
                    <a:cubicBezTo>
                      <a:pt x="743" y="4976"/>
                      <a:pt x="708" y="4969"/>
                      <a:pt x="683" y="4955"/>
                    </a:cubicBezTo>
                    <a:lnTo>
                      <a:pt x="647" y="4933"/>
                    </a:lnTo>
                    <a:cubicBezTo>
                      <a:pt x="597" y="4903"/>
                      <a:pt x="597" y="4853"/>
                      <a:pt x="647" y="4826"/>
                    </a:cubicBezTo>
                    <a:lnTo>
                      <a:pt x="915" y="4674"/>
                    </a:lnTo>
                    <a:cubicBezTo>
                      <a:pt x="940" y="4659"/>
                      <a:pt x="974" y="4652"/>
                      <a:pt x="1008" y="4652"/>
                    </a:cubicBezTo>
                    <a:close/>
                    <a:moveTo>
                      <a:pt x="5234" y="4839"/>
                    </a:moveTo>
                    <a:cubicBezTo>
                      <a:pt x="5268" y="4839"/>
                      <a:pt x="5302" y="4846"/>
                      <a:pt x="5327" y="4860"/>
                    </a:cubicBezTo>
                    <a:lnTo>
                      <a:pt x="5543" y="4983"/>
                    </a:lnTo>
                    <a:cubicBezTo>
                      <a:pt x="5593" y="5012"/>
                      <a:pt x="5593" y="5062"/>
                      <a:pt x="5543" y="5091"/>
                    </a:cubicBezTo>
                    <a:lnTo>
                      <a:pt x="5327" y="5214"/>
                    </a:lnTo>
                    <a:cubicBezTo>
                      <a:pt x="5302" y="5231"/>
                      <a:pt x="5270" y="5240"/>
                      <a:pt x="5237" y="5240"/>
                    </a:cubicBezTo>
                    <a:cubicBezTo>
                      <a:pt x="5204" y="5240"/>
                      <a:pt x="5170" y="5231"/>
                      <a:pt x="5141" y="5214"/>
                    </a:cubicBezTo>
                    <a:lnTo>
                      <a:pt x="4926" y="5091"/>
                    </a:lnTo>
                    <a:cubicBezTo>
                      <a:pt x="4874" y="5062"/>
                      <a:pt x="4874" y="5012"/>
                      <a:pt x="4926" y="4983"/>
                    </a:cubicBezTo>
                    <a:lnTo>
                      <a:pt x="5141" y="4860"/>
                    </a:lnTo>
                    <a:cubicBezTo>
                      <a:pt x="5166" y="4846"/>
                      <a:pt x="5200" y="4839"/>
                      <a:pt x="5234" y="4839"/>
                    </a:cubicBezTo>
                    <a:close/>
                    <a:moveTo>
                      <a:pt x="2660" y="4610"/>
                    </a:moveTo>
                    <a:cubicBezTo>
                      <a:pt x="2695" y="4610"/>
                      <a:pt x="2729" y="4619"/>
                      <a:pt x="2754" y="4638"/>
                    </a:cubicBezTo>
                    <a:lnTo>
                      <a:pt x="2992" y="4774"/>
                    </a:lnTo>
                    <a:cubicBezTo>
                      <a:pt x="3042" y="4803"/>
                      <a:pt x="3042" y="4853"/>
                      <a:pt x="2992" y="4883"/>
                    </a:cubicBezTo>
                    <a:lnTo>
                      <a:pt x="2402" y="5221"/>
                    </a:lnTo>
                    <a:cubicBezTo>
                      <a:pt x="2373" y="5239"/>
                      <a:pt x="2339" y="5248"/>
                      <a:pt x="2305" y="5248"/>
                    </a:cubicBezTo>
                    <a:cubicBezTo>
                      <a:pt x="2271" y="5248"/>
                      <a:pt x="2237" y="5239"/>
                      <a:pt x="2208" y="5221"/>
                    </a:cubicBezTo>
                    <a:lnTo>
                      <a:pt x="1970" y="5084"/>
                    </a:lnTo>
                    <a:cubicBezTo>
                      <a:pt x="1920" y="5055"/>
                      <a:pt x="1920" y="5005"/>
                      <a:pt x="1970" y="4976"/>
                    </a:cubicBezTo>
                    <a:lnTo>
                      <a:pt x="2567" y="4638"/>
                    </a:lnTo>
                    <a:cubicBezTo>
                      <a:pt x="2592" y="4619"/>
                      <a:pt x="2626" y="4610"/>
                      <a:pt x="2660" y="4610"/>
                    </a:cubicBezTo>
                    <a:close/>
                    <a:moveTo>
                      <a:pt x="1317" y="4833"/>
                    </a:moveTo>
                    <a:cubicBezTo>
                      <a:pt x="1351" y="4833"/>
                      <a:pt x="1385" y="4839"/>
                      <a:pt x="1410" y="4853"/>
                    </a:cubicBezTo>
                    <a:lnTo>
                      <a:pt x="1618" y="4976"/>
                    </a:lnTo>
                    <a:cubicBezTo>
                      <a:pt x="1675" y="5005"/>
                      <a:pt x="1675" y="5055"/>
                      <a:pt x="1618" y="5084"/>
                    </a:cubicBezTo>
                    <a:lnTo>
                      <a:pt x="1360" y="5234"/>
                    </a:lnTo>
                    <a:cubicBezTo>
                      <a:pt x="1335" y="5253"/>
                      <a:pt x="1301" y="5262"/>
                      <a:pt x="1267" y="5262"/>
                    </a:cubicBezTo>
                    <a:cubicBezTo>
                      <a:pt x="1232" y="5262"/>
                      <a:pt x="1198" y="5253"/>
                      <a:pt x="1173" y="5234"/>
                    </a:cubicBezTo>
                    <a:lnTo>
                      <a:pt x="958" y="5112"/>
                    </a:lnTo>
                    <a:cubicBezTo>
                      <a:pt x="906" y="5084"/>
                      <a:pt x="906" y="5033"/>
                      <a:pt x="958" y="5005"/>
                    </a:cubicBezTo>
                    <a:lnTo>
                      <a:pt x="1223" y="4853"/>
                    </a:lnTo>
                    <a:cubicBezTo>
                      <a:pt x="1248" y="4839"/>
                      <a:pt x="1283" y="4833"/>
                      <a:pt x="1317" y="4833"/>
                    </a:cubicBezTo>
                    <a:close/>
                    <a:moveTo>
                      <a:pt x="4749" y="5112"/>
                    </a:moveTo>
                    <a:cubicBezTo>
                      <a:pt x="4783" y="5112"/>
                      <a:pt x="4817" y="5120"/>
                      <a:pt x="4846" y="5134"/>
                    </a:cubicBezTo>
                    <a:lnTo>
                      <a:pt x="5062" y="5264"/>
                    </a:lnTo>
                    <a:cubicBezTo>
                      <a:pt x="5112" y="5291"/>
                      <a:pt x="5112" y="5343"/>
                      <a:pt x="5062" y="5371"/>
                    </a:cubicBezTo>
                    <a:lnTo>
                      <a:pt x="4867" y="5479"/>
                    </a:lnTo>
                    <a:cubicBezTo>
                      <a:pt x="4842" y="5498"/>
                      <a:pt x="4810" y="5507"/>
                      <a:pt x="4776" y="5507"/>
                    </a:cubicBezTo>
                    <a:cubicBezTo>
                      <a:pt x="4743" y="5507"/>
                      <a:pt x="4709" y="5498"/>
                      <a:pt x="4681" y="5479"/>
                    </a:cubicBezTo>
                    <a:lnTo>
                      <a:pt x="4465" y="5357"/>
                    </a:lnTo>
                    <a:cubicBezTo>
                      <a:pt x="4415" y="5328"/>
                      <a:pt x="4415" y="5278"/>
                      <a:pt x="4465" y="5248"/>
                    </a:cubicBezTo>
                    <a:lnTo>
                      <a:pt x="4651" y="5134"/>
                    </a:lnTo>
                    <a:cubicBezTo>
                      <a:pt x="4681" y="5120"/>
                      <a:pt x="4715" y="5112"/>
                      <a:pt x="4749" y="5112"/>
                    </a:cubicBezTo>
                    <a:close/>
                    <a:moveTo>
                      <a:pt x="4261" y="4833"/>
                    </a:moveTo>
                    <a:cubicBezTo>
                      <a:pt x="4294" y="4833"/>
                      <a:pt x="4328" y="4839"/>
                      <a:pt x="4356" y="4853"/>
                    </a:cubicBezTo>
                    <a:lnTo>
                      <a:pt x="4572" y="4983"/>
                    </a:lnTo>
                    <a:cubicBezTo>
                      <a:pt x="4624" y="5012"/>
                      <a:pt x="4624" y="5062"/>
                      <a:pt x="4572" y="5091"/>
                    </a:cubicBezTo>
                    <a:lnTo>
                      <a:pt x="3868" y="5493"/>
                    </a:lnTo>
                    <a:cubicBezTo>
                      <a:pt x="3843" y="5508"/>
                      <a:pt x="3811" y="5515"/>
                      <a:pt x="3777" y="5515"/>
                    </a:cubicBezTo>
                    <a:cubicBezTo>
                      <a:pt x="3744" y="5515"/>
                      <a:pt x="3710" y="5508"/>
                      <a:pt x="3682" y="5493"/>
                    </a:cubicBezTo>
                    <a:lnTo>
                      <a:pt x="3466" y="5364"/>
                    </a:lnTo>
                    <a:cubicBezTo>
                      <a:pt x="3416" y="5335"/>
                      <a:pt x="3416" y="5285"/>
                      <a:pt x="3466" y="5257"/>
                    </a:cubicBezTo>
                    <a:lnTo>
                      <a:pt x="4170" y="4853"/>
                    </a:lnTo>
                    <a:cubicBezTo>
                      <a:pt x="4195" y="4839"/>
                      <a:pt x="4227" y="4833"/>
                      <a:pt x="4261" y="4833"/>
                    </a:cubicBezTo>
                    <a:close/>
                    <a:moveTo>
                      <a:pt x="3494" y="4717"/>
                    </a:moveTo>
                    <a:cubicBezTo>
                      <a:pt x="3528" y="4717"/>
                      <a:pt x="3563" y="4725"/>
                      <a:pt x="3589" y="4739"/>
                    </a:cubicBezTo>
                    <a:lnTo>
                      <a:pt x="3804" y="4860"/>
                    </a:lnTo>
                    <a:cubicBezTo>
                      <a:pt x="3854" y="4889"/>
                      <a:pt x="3854" y="4939"/>
                      <a:pt x="3796" y="4969"/>
                    </a:cubicBezTo>
                    <a:lnTo>
                      <a:pt x="2876" y="5500"/>
                    </a:lnTo>
                    <a:cubicBezTo>
                      <a:pt x="2851" y="5515"/>
                      <a:pt x="2817" y="5522"/>
                      <a:pt x="2783" y="5522"/>
                    </a:cubicBezTo>
                    <a:cubicBezTo>
                      <a:pt x="2749" y="5522"/>
                      <a:pt x="2715" y="5515"/>
                      <a:pt x="2690" y="5500"/>
                    </a:cubicBezTo>
                    <a:lnTo>
                      <a:pt x="2481" y="5378"/>
                    </a:lnTo>
                    <a:cubicBezTo>
                      <a:pt x="2431" y="5350"/>
                      <a:pt x="2431" y="5300"/>
                      <a:pt x="2481" y="5271"/>
                    </a:cubicBezTo>
                    <a:lnTo>
                      <a:pt x="3401" y="4739"/>
                    </a:lnTo>
                    <a:cubicBezTo>
                      <a:pt x="3426" y="4725"/>
                      <a:pt x="3460" y="4717"/>
                      <a:pt x="3494" y="4717"/>
                    </a:cubicBezTo>
                    <a:close/>
                    <a:moveTo>
                      <a:pt x="1798" y="5112"/>
                    </a:moveTo>
                    <a:cubicBezTo>
                      <a:pt x="1832" y="5112"/>
                      <a:pt x="1866" y="5120"/>
                      <a:pt x="1891" y="5134"/>
                    </a:cubicBezTo>
                    <a:lnTo>
                      <a:pt x="2129" y="5271"/>
                    </a:lnTo>
                    <a:cubicBezTo>
                      <a:pt x="2179" y="5300"/>
                      <a:pt x="2179" y="5350"/>
                      <a:pt x="2129" y="5378"/>
                    </a:cubicBezTo>
                    <a:lnTo>
                      <a:pt x="1863" y="5529"/>
                    </a:lnTo>
                    <a:cubicBezTo>
                      <a:pt x="1838" y="5548"/>
                      <a:pt x="1803" y="5557"/>
                      <a:pt x="1769" y="5557"/>
                    </a:cubicBezTo>
                    <a:cubicBezTo>
                      <a:pt x="1735" y="5557"/>
                      <a:pt x="1700" y="5548"/>
                      <a:pt x="1675" y="5529"/>
                    </a:cubicBezTo>
                    <a:lnTo>
                      <a:pt x="1439" y="5393"/>
                    </a:lnTo>
                    <a:cubicBezTo>
                      <a:pt x="1389" y="5364"/>
                      <a:pt x="1389" y="5314"/>
                      <a:pt x="1439" y="5285"/>
                    </a:cubicBezTo>
                    <a:lnTo>
                      <a:pt x="1705" y="5134"/>
                    </a:lnTo>
                    <a:cubicBezTo>
                      <a:pt x="1730" y="5120"/>
                      <a:pt x="1764" y="5112"/>
                      <a:pt x="1798" y="5112"/>
                    </a:cubicBezTo>
                    <a:close/>
                    <a:moveTo>
                      <a:pt x="4288" y="5378"/>
                    </a:moveTo>
                    <a:cubicBezTo>
                      <a:pt x="4321" y="5378"/>
                      <a:pt x="4354" y="5385"/>
                      <a:pt x="4379" y="5400"/>
                    </a:cubicBezTo>
                    <a:lnTo>
                      <a:pt x="4601" y="5529"/>
                    </a:lnTo>
                    <a:cubicBezTo>
                      <a:pt x="4651" y="5559"/>
                      <a:pt x="4651" y="5609"/>
                      <a:pt x="4601" y="5636"/>
                    </a:cubicBezTo>
                    <a:lnTo>
                      <a:pt x="4356" y="5781"/>
                    </a:lnTo>
                    <a:cubicBezTo>
                      <a:pt x="4333" y="5794"/>
                      <a:pt x="4301" y="5801"/>
                      <a:pt x="4269" y="5801"/>
                    </a:cubicBezTo>
                    <a:cubicBezTo>
                      <a:pt x="4233" y="5801"/>
                      <a:pt x="4196" y="5793"/>
                      <a:pt x="4170" y="5774"/>
                    </a:cubicBezTo>
                    <a:lnTo>
                      <a:pt x="3954" y="5652"/>
                    </a:lnTo>
                    <a:cubicBezTo>
                      <a:pt x="3904" y="5623"/>
                      <a:pt x="3904" y="5573"/>
                      <a:pt x="3954" y="5543"/>
                    </a:cubicBezTo>
                    <a:lnTo>
                      <a:pt x="4192" y="5400"/>
                    </a:lnTo>
                    <a:cubicBezTo>
                      <a:pt x="4221" y="5385"/>
                      <a:pt x="4255" y="5378"/>
                      <a:pt x="4288" y="5378"/>
                    </a:cubicBezTo>
                    <a:close/>
                    <a:moveTo>
                      <a:pt x="3289" y="5393"/>
                    </a:moveTo>
                    <a:cubicBezTo>
                      <a:pt x="3322" y="5393"/>
                      <a:pt x="3355" y="5400"/>
                      <a:pt x="3380" y="5414"/>
                    </a:cubicBezTo>
                    <a:lnTo>
                      <a:pt x="3602" y="5543"/>
                    </a:lnTo>
                    <a:cubicBezTo>
                      <a:pt x="3652" y="5573"/>
                      <a:pt x="3652" y="5623"/>
                      <a:pt x="3602" y="5652"/>
                    </a:cubicBezTo>
                    <a:lnTo>
                      <a:pt x="3364" y="5788"/>
                    </a:lnTo>
                    <a:cubicBezTo>
                      <a:pt x="3339" y="5803"/>
                      <a:pt x="3305" y="5810"/>
                      <a:pt x="3271" y="5810"/>
                    </a:cubicBezTo>
                    <a:cubicBezTo>
                      <a:pt x="3237" y="5810"/>
                      <a:pt x="3203" y="5803"/>
                      <a:pt x="3178" y="5788"/>
                    </a:cubicBezTo>
                    <a:lnTo>
                      <a:pt x="2955" y="5659"/>
                    </a:lnTo>
                    <a:cubicBezTo>
                      <a:pt x="2905" y="5630"/>
                      <a:pt x="2905" y="5580"/>
                      <a:pt x="2962" y="5550"/>
                    </a:cubicBezTo>
                    <a:lnTo>
                      <a:pt x="3192" y="5414"/>
                    </a:lnTo>
                    <a:cubicBezTo>
                      <a:pt x="3221" y="5400"/>
                      <a:pt x="3256" y="5393"/>
                      <a:pt x="3289" y="5393"/>
                    </a:cubicBezTo>
                    <a:close/>
                    <a:moveTo>
                      <a:pt x="2302" y="5407"/>
                    </a:moveTo>
                    <a:cubicBezTo>
                      <a:pt x="2336" y="5407"/>
                      <a:pt x="2370" y="5415"/>
                      <a:pt x="2395" y="5429"/>
                    </a:cubicBezTo>
                    <a:lnTo>
                      <a:pt x="2610" y="5550"/>
                    </a:lnTo>
                    <a:cubicBezTo>
                      <a:pt x="2660" y="5580"/>
                      <a:pt x="2660" y="5630"/>
                      <a:pt x="2610" y="5659"/>
                    </a:cubicBezTo>
                    <a:lnTo>
                      <a:pt x="2345" y="5809"/>
                    </a:lnTo>
                    <a:cubicBezTo>
                      <a:pt x="2320" y="5824"/>
                      <a:pt x="2286" y="5831"/>
                      <a:pt x="2251" y="5831"/>
                    </a:cubicBezTo>
                    <a:cubicBezTo>
                      <a:pt x="2217" y="5831"/>
                      <a:pt x="2183" y="5824"/>
                      <a:pt x="2157" y="5809"/>
                    </a:cubicBezTo>
                    <a:lnTo>
                      <a:pt x="1950" y="5688"/>
                    </a:lnTo>
                    <a:cubicBezTo>
                      <a:pt x="1891" y="5659"/>
                      <a:pt x="1898" y="5609"/>
                      <a:pt x="1950" y="5580"/>
                    </a:cubicBezTo>
                    <a:lnTo>
                      <a:pt x="2208" y="5429"/>
                    </a:lnTo>
                    <a:cubicBezTo>
                      <a:pt x="2233" y="5415"/>
                      <a:pt x="2268" y="5407"/>
                      <a:pt x="2302" y="5407"/>
                    </a:cubicBezTo>
                    <a:close/>
                    <a:moveTo>
                      <a:pt x="3780" y="5674"/>
                    </a:moveTo>
                    <a:cubicBezTo>
                      <a:pt x="3813" y="5674"/>
                      <a:pt x="3844" y="5681"/>
                      <a:pt x="3868" y="5695"/>
                    </a:cubicBezTo>
                    <a:lnTo>
                      <a:pt x="4091" y="5824"/>
                    </a:lnTo>
                    <a:cubicBezTo>
                      <a:pt x="4141" y="5852"/>
                      <a:pt x="4141" y="5904"/>
                      <a:pt x="4091" y="5931"/>
                    </a:cubicBezTo>
                    <a:lnTo>
                      <a:pt x="3854" y="6068"/>
                    </a:lnTo>
                    <a:cubicBezTo>
                      <a:pt x="3829" y="6082"/>
                      <a:pt x="3795" y="6090"/>
                      <a:pt x="3761" y="6090"/>
                    </a:cubicBezTo>
                    <a:cubicBezTo>
                      <a:pt x="3727" y="6090"/>
                      <a:pt x="3692" y="6082"/>
                      <a:pt x="3666" y="6068"/>
                    </a:cubicBezTo>
                    <a:lnTo>
                      <a:pt x="3444" y="5938"/>
                    </a:lnTo>
                    <a:cubicBezTo>
                      <a:pt x="3394" y="5911"/>
                      <a:pt x="3394" y="5861"/>
                      <a:pt x="3451" y="5831"/>
                    </a:cubicBezTo>
                    <a:lnTo>
                      <a:pt x="3682" y="5702"/>
                    </a:lnTo>
                    <a:cubicBezTo>
                      <a:pt x="3708" y="5683"/>
                      <a:pt x="3744" y="5674"/>
                      <a:pt x="3780" y="5674"/>
                    </a:cubicBezTo>
                    <a:close/>
                    <a:moveTo>
                      <a:pt x="2783" y="5682"/>
                    </a:moveTo>
                    <a:cubicBezTo>
                      <a:pt x="2817" y="5682"/>
                      <a:pt x="2851" y="5691"/>
                      <a:pt x="2876" y="5709"/>
                    </a:cubicBezTo>
                    <a:lnTo>
                      <a:pt x="3099" y="5831"/>
                    </a:lnTo>
                    <a:cubicBezTo>
                      <a:pt x="3149" y="5861"/>
                      <a:pt x="3149" y="5911"/>
                      <a:pt x="3092" y="5938"/>
                    </a:cubicBezTo>
                    <a:lnTo>
                      <a:pt x="2833" y="6097"/>
                    </a:lnTo>
                    <a:cubicBezTo>
                      <a:pt x="2808" y="6112"/>
                      <a:pt x="2774" y="6119"/>
                      <a:pt x="2740" y="6119"/>
                    </a:cubicBezTo>
                    <a:cubicBezTo>
                      <a:pt x="2706" y="6119"/>
                      <a:pt x="2672" y="6112"/>
                      <a:pt x="2647" y="6097"/>
                    </a:cubicBezTo>
                    <a:lnTo>
                      <a:pt x="2424" y="5968"/>
                    </a:lnTo>
                    <a:cubicBezTo>
                      <a:pt x="2372" y="5938"/>
                      <a:pt x="2372" y="5888"/>
                      <a:pt x="2424" y="5861"/>
                    </a:cubicBezTo>
                    <a:lnTo>
                      <a:pt x="2690" y="5709"/>
                    </a:lnTo>
                    <a:cubicBezTo>
                      <a:pt x="2715" y="5691"/>
                      <a:pt x="2749" y="5682"/>
                      <a:pt x="2783" y="5682"/>
                    </a:cubicBezTo>
                    <a:close/>
                    <a:moveTo>
                      <a:pt x="8990" y="3299"/>
                    </a:moveTo>
                    <a:cubicBezTo>
                      <a:pt x="9015" y="3299"/>
                      <a:pt x="9040" y="3305"/>
                      <a:pt x="9057" y="3316"/>
                    </a:cubicBezTo>
                    <a:lnTo>
                      <a:pt x="10567" y="4193"/>
                    </a:lnTo>
                    <a:cubicBezTo>
                      <a:pt x="10610" y="4213"/>
                      <a:pt x="10610" y="4249"/>
                      <a:pt x="10567" y="4279"/>
                    </a:cubicBezTo>
                    <a:lnTo>
                      <a:pt x="9080" y="5134"/>
                    </a:lnTo>
                    <a:lnTo>
                      <a:pt x="7348" y="6133"/>
                    </a:lnTo>
                    <a:cubicBezTo>
                      <a:pt x="7329" y="6144"/>
                      <a:pt x="7304" y="6149"/>
                      <a:pt x="7279" y="6149"/>
                    </a:cubicBezTo>
                    <a:cubicBezTo>
                      <a:pt x="7254" y="6149"/>
                      <a:pt x="7229" y="6144"/>
                      <a:pt x="7211" y="6133"/>
                    </a:cubicBezTo>
                    <a:lnTo>
                      <a:pt x="6737" y="5861"/>
                    </a:lnTo>
                    <a:lnTo>
                      <a:pt x="5693" y="5257"/>
                    </a:lnTo>
                    <a:cubicBezTo>
                      <a:pt x="5659" y="5234"/>
                      <a:pt x="5659" y="5198"/>
                      <a:pt x="5702" y="5178"/>
                    </a:cubicBezTo>
                    <a:lnTo>
                      <a:pt x="8921" y="3316"/>
                    </a:lnTo>
                    <a:cubicBezTo>
                      <a:pt x="8939" y="3305"/>
                      <a:pt x="8964" y="3299"/>
                      <a:pt x="8990" y="3299"/>
                    </a:cubicBezTo>
                    <a:close/>
                    <a:moveTo>
                      <a:pt x="3271" y="5968"/>
                    </a:moveTo>
                    <a:cubicBezTo>
                      <a:pt x="3305" y="5968"/>
                      <a:pt x="3339" y="5975"/>
                      <a:pt x="3364" y="5990"/>
                    </a:cubicBezTo>
                    <a:lnTo>
                      <a:pt x="3580" y="6119"/>
                    </a:lnTo>
                    <a:cubicBezTo>
                      <a:pt x="3632" y="6147"/>
                      <a:pt x="3632" y="6197"/>
                      <a:pt x="3580" y="6226"/>
                    </a:cubicBezTo>
                    <a:lnTo>
                      <a:pt x="3321" y="6378"/>
                    </a:lnTo>
                    <a:cubicBezTo>
                      <a:pt x="3293" y="6392"/>
                      <a:pt x="3259" y="6399"/>
                      <a:pt x="3225" y="6399"/>
                    </a:cubicBezTo>
                    <a:cubicBezTo>
                      <a:pt x="3192" y="6399"/>
                      <a:pt x="3160" y="6392"/>
                      <a:pt x="3135" y="6378"/>
                    </a:cubicBezTo>
                    <a:lnTo>
                      <a:pt x="2912" y="6249"/>
                    </a:lnTo>
                    <a:cubicBezTo>
                      <a:pt x="2862" y="6220"/>
                      <a:pt x="2862" y="6169"/>
                      <a:pt x="2912" y="6140"/>
                    </a:cubicBezTo>
                    <a:lnTo>
                      <a:pt x="3178" y="5990"/>
                    </a:lnTo>
                    <a:cubicBezTo>
                      <a:pt x="3203" y="5975"/>
                      <a:pt x="3237" y="5968"/>
                      <a:pt x="3271" y="5968"/>
                    </a:cubicBezTo>
                    <a:close/>
                    <a:moveTo>
                      <a:pt x="8274" y="1"/>
                    </a:moveTo>
                    <a:cubicBezTo>
                      <a:pt x="8262" y="1"/>
                      <a:pt x="8250" y="1"/>
                      <a:pt x="8238" y="2"/>
                    </a:cubicBezTo>
                    <a:cubicBezTo>
                      <a:pt x="8188" y="9"/>
                      <a:pt x="8145" y="23"/>
                      <a:pt x="8108" y="45"/>
                    </a:cubicBezTo>
                    <a:lnTo>
                      <a:pt x="73" y="4681"/>
                    </a:lnTo>
                    <a:cubicBezTo>
                      <a:pt x="23" y="4710"/>
                      <a:pt x="0" y="4746"/>
                      <a:pt x="0" y="4783"/>
                    </a:cubicBezTo>
                    <a:cubicBezTo>
                      <a:pt x="0" y="4796"/>
                      <a:pt x="0" y="4810"/>
                      <a:pt x="9" y="4817"/>
                    </a:cubicBezTo>
                    <a:cubicBezTo>
                      <a:pt x="9" y="4826"/>
                      <a:pt x="16" y="4826"/>
                      <a:pt x="16" y="4826"/>
                    </a:cubicBezTo>
                    <a:cubicBezTo>
                      <a:pt x="23" y="4846"/>
                      <a:pt x="43" y="4860"/>
                      <a:pt x="73" y="4883"/>
                    </a:cubicBezTo>
                    <a:lnTo>
                      <a:pt x="4767" y="7758"/>
                    </a:lnTo>
                    <a:cubicBezTo>
                      <a:pt x="4812" y="7782"/>
                      <a:pt x="4870" y="7795"/>
                      <a:pt x="4929" y="7795"/>
                    </a:cubicBezTo>
                    <a:cubicBezTo>
                      <a:pt x="4992" y="7795"/>
                      <a:pt x="5057" y="7780"/>
                      <a:pt x="5105" y="7750"/>
                    </a:cubicBezTo>
                    <a:lnTo>
                      <a:pt x="13141" y="3114"/>
                    </a:lnTo>
                    <a:cubicBezTo>
                      <a:pt x="13147" y="3114"/>
                      <a:pt x="13154" y="3107"/>
                      <a:pt x="13154" y="3107"/>
                    </a:cubicBezTo>
                    <a:cubicBezTo>
                      <a:pt x="13170" y="3101"/>
                      <a:pt x="13177" y="3092"/>
                      <a:pt x="13184" y="3085"/>
                    </a:cubicBezTo>
                    <a:cubicBezTo>
                      <a:pt x="13206" y="3064"/>
                      <a:pt x="13213" y="3042"/>
                      <a:pt x="13213" y="3014"/>
                    </a:cubicBezTo>
                    <a:cubicBezTo>
                      <a:pt x="13213" y="2978"/>
                      <a:pt x="13191" y="2949"/>
                      <a:pt x="13141" y="2919"/>
                    </a:cubicBezTo>
                    <a:lnTo>
                      <a:pt x="8447" y="45"/>
                    </a:lnTo>
                    <a:cubicBezTo>
                      <a:pt x="8399" y="15"/>
                      <a:pt x="8336" y="1"/>
                      <a:pt x="827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1505760" y="3662463"/>
                <a:ext cx="62884" cy="34581"/>
              </a:xfrm>
              <a:custGeom>
                <a:avLst/>
                <a:gdLst/>
                <a:ahLst/>
                <a:cxnLst/>
                <a:rect l="l" t="t" r="r" b="b"/>
                <a:pathLst>
                  <a:path w="591" h="325" extrusionOk="0">
                    <a:moveTo>
                      <a:pt x="411" y="1"/>
                    </a:moveTo>
                    <a:cubicBezTo>
                      <a:pt x="377" y="1"/>
                      <a:pt x="343" y="8"/>
                      <a:pt x="318" y="23"/>
                    </a:cubicBezTo>
                    <a:lnTo>
                      <a:pt x="50" y="175"/>
                    </a:lnTo>
                    <a:cubicBezTo>
                      <a:pt x="0" y="202"/>
                      <a:pt x="0" y="252"/>
                      <a:pt x="50" y="282"/>
                    </a:cubicBezTo>
                    <a:lnTo>
                      <a:pt x="86" y="304"/>
                    </a:lnTo>
                    <a:cubicBezTo>
                      <a:pt x="111" y="318"/>
                      <a:pt x="146" y="325"/>
                      <a:pt x="180" y="325"/>
                    </a:cubicBezTo>
                    <a:cubicBezTo>
                      <a:pt x="214" y="325"/>
                      <a:pt x="249" y="318"/>
                      <a:pt x="275" y="304"/>
                    </a:cubicBezTo>
                    <a:lnTo>
                      <a:pt x="540" y="152"/>
                    </a:lnTo>
                    <a:cubicBezTo>
                      <a:pt x="590" y="123"/>
                      <a:pt x="590" y="73"/>
                      <a:pt x="540" y="45"/>
                    </a:cubicBezTo>
                    <a:lnTo>
                      <a:pt x="504" y="23"/>
                    </a:lnTo>
                    <a:cubicBezTo>
                      <a:pt x="479" y="8"/>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1562473" y="3632777"/>
                <a:ext cx="57351" cy="31389"/>
              </a:xfrm>
              <a:custGeom>
                <a:avLst/>
                <a:gdLst/>
                <a:ahLst/>
                <a:cxnLst/>
                <a:rect l="l" t="t" r="r" b="b"/>
                <a:pathLst>
                  <a:path w="539" h="295" extrusionOk="0">
                    <a:moveTo>
                      <a:pt x="359" y="0"/>
                    </a:moveTo>
                    <a:cubicBezTo>
                      <a:pt x="325" y="0"/>
                      <a:pt x="291" y="8"/>
                      <a:pt x="266" y="22"/>
                    </a:cubicBezTo>
                    <a:lnTo>
                      <a:pt x="57" y="143"/>
                    </a:lnTo>
                    <a:cubicBezTo>
                      <a:pt x="0" y="179"/>
                      <a:pt x="0" y="222"/>
                      <a:pt x="57" y="252"/>
                    </a:cubicBezTo>
                    <a:lnTo>
                      <a:pt x="87" y="272"/>
                    </a:lnTo>
                    <a:cubicBezTo>
                      <a:pt x="115" y="287"/>
                      <a:pt x="149" y="294"/>
                      <a:pt x="183" y="294"/>
                    </a:cubicBezTo>
                    <a:cubicBezTo>
                      <a:pt x="217" y="294"/>
                      <a:pt x="251" y="287"/>
                      <a:pt x="280" y="272"/>
                    </a:cubicBezTo>
                    <a:lnTo>
                      <a:pt x="488" y="152"/>
                    </a:lnTo>
                    <a:cubicBezTo>
                      <a:pt x="539" y="122"/>
                      <a:pt x="539" y="72"/>
                      <a:pt x="488" y="43"/>
                    </a:cubicBezTo>
                    <a:lnTo>
                      <a:pt x="452" y="22"/>
                    </a:lnTo>
                    <a:cubicBezTo>
                      <a:pt x="427" y="8"/>
                      <a:pt x="393" y="0"/>
                      <a:pt x="3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1538638" y="3681722"/>
                <a:ext cx="81930" cy="45753"/>
              </a:xfrm>
              <a:custGeom>
                <a:avLst/>
                <a:gdLst/>
                <a:ahLst/>
                <a:cxnLst/>
                <a:rect l="l" t="t" r="r" b="b"/>
                <a:pathLst>
                  <a:path w="770" h="430" extrusionOk="0">
                    <a:moveTo>
                      <a:pt x="411" y="1"/>
                    </a:moveTo>
                    <a:cubicBezTo>
                      <a:pt x="377" y="1"/>
                      <a:pt x="342" y="7"/>
                      <a:pt x="317" y="21"/>
                    </a:cubicBezTo>
                    <a:lnTo>
                      <a:pt x="52" y="173"/>
                    </a:lnTo>
                    <a:cubicBezTo>
                      <a:pt x="0" y="201"/>
                      <a:pt x="0" y="252"/>
                      <a:pt x="52" y="280"/>
                    </a:cubicBezTo>
                    <a:lnTo>
                      <a:pt x="267" y="402"/>
                    </a:lnTo>
                    <a:cubicBezTo>
                      <a:pt x="292" y="421"/>
                      <a:pt x="326" y="430"/>
                      <a:pt x="361" y="430"/>
                    </a:cubicBezTo>
                    <a:cubicBezTo>
                      <a:pt x="395" y="430"/>
                      <a:pt x="429" y="421"/>
                      <a:pt x="454" y="402"/>
                    </a:cubicBezTo>
                    <a:lnTo>
                      <a:pt x="712" y="252"/>
                    </a:lnTo>
                    <a:cubicBezTo>
                      <a:pt x="769" y="223"/>
                      <a:pt x="769" y="173"/>
                      <a:pt x="712" y="144"/>
                    </a:cubicBezTo>
                    <a:lnTo>
                      <a:pt x="504" y="21"/>
                    </a:lnTo>
                    <a:cubicBezTo>
                      <a:pt x="479" y="7"/>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1590031" y="3711515"/>
                <a:ext cx="84164" cy="47349"/>
              </a:xfrm>
              <a:custGeom>
                <a:avLst/>
                <a:gdLst/>
                <a:ahLst/>
                <a:cxnLst/>
                <a:rect l="l" t="t" r="r" b="b"/>
                <a:pathLst>
                  <a:path w="791" h="445" extrusionOk="0">
                    <a:moveTo>
                      <a:pt x="409" y="0"/>
                    </a:moveTo>
                    <a:cubicBezTo>
                      <a:pt x="375" y="0"/>
                      <a:pt x="341" y="8"/>
                      <a:pt x="316" y="22"/>
                    </a:cubicBezTo>
                    <a:lnTo>
                      <a:pt x="50" y="173"/>
                    </a:lnTo>
                    <a:cubicBezTo>
                      <a:pt x="0" y="202"/>
                      <a:pt x="0" y="252"/>
                      <a:pt x="50" y="281"/>
                    </a:cubicBezTo>
                    <a:lnTo>
                      <a:pt x="286" y="417"/>
                    </a:lnTo>
                    <a:cubicBezTo>
                      <a:pt x="311" y="436"/>
                      <a:pt x="346" y="445"/>
                      <a:pt x="380" y="445"/>
                    </a:cubicBezTo>
                    <a:cubicBezTo>
                      <a:pt x="414" y="445"/>
                      <a:pt x="449" y="436"/>
                      <a:pt x="474" y="417"/>
                    </a:cubicBezTo>
                    <a:lnTo>
                      <a:pt x="740" y="266"/>
                    </a:lnTo>
                    <a:cubicBezTo>
                      <a:pt x="790" y="238"/>
                      <a:pt x="790" y="188"/>
                      <a:pt x="740" y="159"/>
                    </a:cubicBezTo>
                    <a:lnTo>
                      <a:pt x="502" y="22"/>
                    </a:lnTo>
                    <a:cubicBezTo>
                      <a:pt x="477" y="8"/>
                      <a:pt x="443" y="0"/>
                      <a:pt x="4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1614398" y="3601388"/>
                <a:ext cx="59798" cy="33730"/>
              </a:xfrm>
              <a:custGeom>
                <a:avLst/>
                <a:gdLst/>
                <a:ahLst/>
                <a:cxnLst/>
                <a:rect l="l" t="t" r="r" b="b"/>
                <a:pathLst>
                  <a:path w="562" h="317" extrusionOk="0">
                    <a:moveTo>
                      <a:pt x="382" y="0"/>
                    </a:moveTo>
                    <a:cubicBezTo>
                      <a:pt x="348" y="0"/>
                      <a:pt x="314" y="8"/>
                      <a:pt x="289" y="22"/>
                    </a:cubicBezTo>
                    <a:lnTo>
                      <a:pt x="51" y="166"/>
                    </a:lnTo>
                    <a:cubicBezTo>
                      <a:pt x="0" y="195"/>
                      <a:pt x="0" y="245"/>
                      <a:pt x="51" y="274"/>
                    </a:cubicBezTo>
                    <a:lnTo>
                      <a:pt x="87" y="295"/>
                    </a:lnTo>
                    <a:cubicBezTo>
                      <a:pt x="112" y="310"/>
                      <a:pt x="144" y="317"/>
                      <a:pt x="177" y="317"/>
                    </a:cubicBezTo>
                    <a:cubicBezTo>
                      <a:pt x="211" y="317"/>
                      <a:pt x="245" y="310"/>
                      <a:pt x="273" y="295"/>
                    </a:cubicBezTo>
                    <a:lnTo>
                      <a:pt x="511" y="152"/>
                    </a:lnTo>
                    <a:cubicBezTo>
                      <a:pt x="561" y="122"/>
                      <a:pt x="561" y="72"/>
                      <a:pt x="511" y="43"/>
                    </a:cubicBezTo>
                    <a:lnTo>
                      <a:pt x="475" y="22"/>
                    </a:lnTo>
                    <a:cubicBezTo>
                      <a:pt x="450" y="8"/>
                      <a:pt x="416" y="0"/>
                      <a:pt x="38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1643446" y="3742904"/>
                <a:ext cx="81930" cy="45115"/>
              </a:xfrm>
              <a:custGeom>
                <a:avLst/>
                <a:gdLst/>
                <a:ahLst/>
                <a:cxnLst/>
                <a:rect l="l" t="t" r="r" b="b"/>
                <a:pathLst>
                  <a:path w="770" h="424" extrusionOk="0">
                    <a:moveTo>
                      <a:pt x="411" y="0"/>
                    </a:moveTo>
                    <a:cubicBezTo>
                      <a:pt x="377" y="0"/>
                      <a:pt x="342" y="8"/>
                      <a:pt x="317" y="22"/>
                    </a:cubicBezTo>
                    <a:lnTo>
                      <a:pt x="59" y="173"/>
                    </a:lnTo>
                    <a:cubicBezTo>
                      <a:pt x="7" y="202"/>
                      <a:pt x="0" y="252"/>
                      <a:pt x="59" y="281"/>
                    </a:cubicBezTo>
                    <a:lnTo>
                      <a:pt x="266" y="402"/>
                    </a:lnTo>
                    <a:cubicBezTo>
                      <a:pt x="292" y="417"/>
                      <a:pt x="326" y="424"/>
                      <a:pt x="360" y="424"/>
                    </a:cubicBezTo>
                    <a:cubicBezTo>
                      <a:pt x="395" y="424"/>
                      <a:pt x="429" y="417"/>
                      <a:pt x="454" y="402"/>
                    </a:cubicBezTo>
                    <a:lnTo>
                      <a:pt x="719" y="252"/>
                    </a:lnTo>
                    <a:cubicBezTo>
                      <a:pt x="769" y="223"/>
                      <a:pt x="769" y="173"/>
                      <a:pt x="719" y="143"/>
                    </a:cubicBezTo>
                    <a:lnTo>
                      <a:pt x="504" y="22"/>
                    </a:lnTo>
                    <a:cubicBezTo>
                      <a:pt x="479" y="8"/>
                      <a:pt x="445" y="0"/>
                      <a:pt x="41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1595351" y="3620434"/>
                <a:ext cx="130769" cy="74375"/>
              </a:xfrm>
              <a:custGeom>
                <a:avLst/>
                <a:gdLst/>
                <a:ahLst/>
                <a:cxnLst/>
                <a:rect l="l" t="t" r="r" b="b"/>
                <a:pathLst>
                  <a:path w="1229" h="699" extrusionOk="0">
                    <a:moveTo>
                      <a:pt x="870" y="1"/>
                    </a:moveTo>
                    <a:cubicBezTo>
                      <a:pt x="835" y="1"/>
                      <a:pt x="801" y="8"/>
                      <a:pt x="776" y="23"/>
                    </a:cubicBezTo>
                    <a:lnTo>
                      <a:pt x="57" y="440"/>
                    </a:lnTo>
                    <a:cubicBezTo>
                      <a:pt x="0" y="468"/>
                      <a:pt x="0" y="518"/>
                      <a:pt x="50" y="547"/>
                    </a:cubicBezTo>
                    <a:lnTo>
                      <a:pt x="266" y="677"/>
                    </a:lnTo>
                    <a:cubicBezTo>
                      <a:pt x="291" y="691"/>
                      <a:pt x="325" y="699"/>
                      <a:pt x="359" y="699"/>
                    </a:cubicBezTo>
                    <a:cubicBezTo>
                      <a:pt x="393" y="699"/>
                      <a:pt x="427" y="691"/>
                      <a:pt x="452" y="677"/>
                    </a:cubicBezTo>
                    <a:lnTo>
                      <a:pt x="1171" y="259"/>
                    </a:lnTo>
                    <a:cubicBezTo>
                      <a:pt x="1228" y="225"/>
                      <a:pt x="1228" y="181"/>
                      <a:pt x="1178" y="145"/>
                    </a:cubicBezTo>
                    <a:lnTo>
                      <a:pt x="963" y="23"/>
                    </a:lnTo>
                    <a:cubicBezTo>
                      <a:pt x="938" y="8"/>
                      <a:pt x="904" y="1"/>
                      <a:pt x="87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1668025" y="3570744"/>
                <a:ext cx="59692" cy="32985"/>
              </a:xfrm>
              <a:custGeom>
                <a:avLst/>
                <a:gdLst/>
                <a:ahLst/>
                <a:cxnLst/>
                <a:rect l="l" t="t" r="r" b="b"/>
                <a:pathLst>
                  <a:path w="561" h="310" extrusionOk="0">
                    <a:moveTo>
                      <a:pt x="380" y="0"/>
                    </a:moveTo>
                    <a:cubicBezTo>
                      <a:pt x="346" y="0"/>
                      <a:pt x="312" y="8"/>
                      <a:pt x="287" y="22"/>
                    </a:cubicBezTo>
                    <a:lnTo>
                      <a:pt x="57" y="159"/>
                    </a:lnTo>
                    <a:cubicBezTo>
                      <a:pt x="7" y="188"/>
                      <a:pt x="0" y="238"/>
                      <a:pt x="57" y="267"/>
                    </a:cubicBezTo>
                    <a:lnTo>
                      <a:pt x="86" y="288"/>
                    </a:lnTo>
                    <a:cubicBezTo>
                      <a:pt x="115" y="303"/>
                      <a:pt x="149" y="310"/>
                      <a:pt x="183" y="310"/>
                    </a:cubicBezTo>
                    <a:cubicBezTo>
                      <a:pt x="217" y="310"/>
                      <a:pt x="251" y="303"/>
                      <a:pt x="280" y="288"/>
                    </a:cubicBezTo>
                    <a:lnTo>
                      <a:pt x="502" y="152"/>
                    </a:lnTo>
                    <a:cubicBezTo>
                      <a:pt x="561" y="122"/>
                      <a:pt x="561" y="72"/>
                      <a:pt x="509" y="45"/>
                    </a:cubicBezTo>
                    <a:lnTo>
                      <a:pt x="475" y="22"/>
                    </a:lnTo>
                    <a:cubicBezTo>
                      <a:pt x="449" y="8"/>
                      <a:pt x="414" y="0"/>
                      <a:pt x="38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1646531" y="3658101"/>
                <a:ext cx="119384" cy="67885"/>
              </a:xfrm>
              <a:custGeom>
                <a:avLst/>
                <a:gdLst/>
                <a:ahLst/>
                <a:cxnLst/>
                <a:rect l="l" t="t" r="r" b="b"/>
                <a:pathLst>
                  <a:path w="1122" h="638" extrusionOk="0">
                    <a:moveTo>
                      <a:pt x="740" y="0"/>
                    </a:moveTo>
                    <a:cubicBezTo>
                      <a:pt x="706" y="0"/>
                      <a:pt x="672" y="9"/>
                      <a:pt x="647" y="28"/>
                    </a:cubicBezTo>
                    <a:lnTo>
                      <a:pt x="50" y="366"/>
                    </a:lnTo>
                    <a:cubicBezTo>
                      <a:pt x="0" y="395"/>
                      <a:pt x="0" y="445"/>
                      <a:pt x="50" y="474"/>
                    </a:cubicBezTo>
                    <a:lnTo>
                      <a:pt x="288" y="611"/>
                    </a:lnTo>
                    <a:cubicBezTo>
                      <a:pt x="317" y="629"/>
                      <a:pt x="351" y="638"/>
                      <a:pt x="385" y="638"/>
                    </a:cubicBezTo>
                    <a:cubicBezTo>
                      <a:pt x="419" y="638"/>
                      <a:pt x="453" y="629"/>
                      <a:pt x="482" y="611"/>
                    </a:cubicBezTo>
                    <a:lnTo>
                      <a:pt x="1072" y="273"/>
                    </a:lnTo>
                    <a:cubicBezTo>
                      <a:pt x="1122" y="243"/>
                      <a:pt x="1122" y="193"/>
                      <a:pt x="1072" y="164"/>
                    </a:cubicBezTo>
                    <a:lnTo>
                      <a:pt x="834" y="28"/>
                    </a:lnTo>
                    <a:cubicBezTo>
                      <a:pt x="809" y="9"/>
                      <a:pt x="775" y="0"/>
                      <a:pt x="74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1694626" y="3772059"/>
                <a:ext cx="82675" cy="46711"/>
              </a:xfrm>
              <a:custGeom>
                <a:avLst/>
                <a:gdLst/>
                <a:ahLst/>
                <a:cxnLst/>
                <a:rect l="l" t="t" r="r" b="b"/>
                <a:pathLst>
                  <a:path w="777" h="439" extrusionOk="0">
                    <a:moveTo>
                      <a:pt x="411" y="1"/>
                    </a:moveTo>
                    <a:cubicBezTo>
                      <a:pt x="377" y="1"/>
                      <a:pt x="343" y="10"/>
                      <a:pt x="318" y="28"/>
                    </a:cubicBezTo>
                    <a:lnTo>
                      <a:pt x="52" y="180"/>
                    </a:lnTo>
                    <a:cubicBezTo>
                      <a:pt x="0" y="207"/>
                      <a:pt x="0" y="257"/>
                      <a:pt x="52" y="287"/>
                    </a:cubicBezTo>
                    <a:lnTo>
                      <a:pt x="275" y="416"/>
                    </a:lnTo>
                    <a:cubicBezTo>
                      <a:pt x="300" y="431"/>
                      <a:pt x="334" y="438"/>
                      <a:pt x="368" y="438"/>
                    </a:cubicBezTo>
                    <a:cubicBezTo>
                      <a:pt x="402" y="438"/>
                      <a:pt x="436" y="431"/>
                      <a:pt x="461" y="416"/>
                    </a:cubicBezTo>
                    <a:lnTo>
                      <a:pt x="720" y="257"/>
                    </a:lnTo>
                    <a:cubicBezTo>
                      <a:pt x="777" y="230"/>
                      <a:pt x="777" y="180"/>
                      <a:pt x="727" y="150"/>
                    </a:cubicBezTo>
                    <a:lnTo>
                      <a:pt x="504" y="28"/>
                    </a:lnTo>
                    <a:cubicBezTo>
                      <a:pt x="479" y="10"/>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1700903" y="3589896"/>
                <a:ext cx="78099" cy="43625"/>
              </a:xfrm>
              <a:custGeom>
                <a:avLst/>
                <a:gdLst/>
                <a:ahLst/>
                <a:cxnLst/>
                <a:rect l="l" t="t" r="r" b="b"/>
                <a:pathLst>
                  <a:path w="734" h="410" extrusionOk="0">
                    <a:moveTo>
                      <a:pt x="378" y="1"/>
                    </a:moveTo>
                    <a:cubicBezTo>
                      <a:pt x="345" y="1"/>
                      <a:pt x="312" y="8"/>
                      <a:pt x="286" y="22"/>
                    </a:cubicBezTo>
                    <a:lnTo>
                      <a:pt x="57" y="158"/>
                    </a:lnTo>
                    <a:cubicBezTo>
                      <a:pt x="0" y="187"/>
                      <a:pt x="0" y="237"/>
                      <a:pt x="50" y="267"/>
                    </a:cubicBezTo>
                    <a:lnTo>
                      <a:pt x="266" y="389"/>
                    </a:lnTo>
                    <a:cubicBezTo>
                      <a:pt x="291" y="403"/>
                      <a:pt x="325" y="410"/>
                      <a:pt x="359" y="410"/>
                    </a:cubicBezTo>
                    <a:cubicBezTo>
                      <a:pt x="393" y="410"/>
                      <a:pt x="427" y="403"/>
                      <a:pt x="452" y="389"/>
                    </a:cubicBezTo>
                    <a:lnTo>
                      <a:pt x="683" y="253"/>
                    </a:lnTo>
                    <a:cubicBezTo>
                      <a:pt x="733" y="224"/>
                      <a:pt x="733" y="173"/>
                      <a:pt x="683" y="144"/>
                    </a:cubicBezTo>
                    <a:lnTo>
                      <a:pt x="474" y="22"/>
                    </a:lnTo>
                    <a:cubicBezTo>
                      <a:pt x="445" y="8"/>
                      <a:pt x="411" y="1"/>
                      <a:pt x="37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1721439" y="3540951"/>
                <a:ext cx="58309" cy="32027"/>
              </a:xfrm>
              <a:custGeom>
                <a:avLst/>
                <a:gdLst/>
                <a:ahLst/>
                <a:cxnLst/>
                <a:rect l="l" t="t" r="r" b="b"/>
                <a:pathLst>
                  <a:path w="548" h="301" extrusionOk="0">
                    <a:moveTo>
                      <a:pt x="368" y="1"/>
                    </a:moveTo>
                    <a:cubicBezTo>
                      <a:pt x="334" y="1"/>
                      <a:pt x="300" y="8"/>
                      <a:pt x="275" y="23"/>
                    </a:cubicBezTo>
                    <a:lnTo>
                      <a:pt x="50" y="144"/>
                    </a:lnTo>
                    <a:cubicBezTo>
                      <a:pt x="0" y="180"/>
                      <a:pt x="0" y="223"/>
                      <a:pt x="50" y="259"/>
                    </a:cubicBezTo>
                    <a:lnTo>
                      <a:pt x="86" y="273"/>
                    </a:lnTo>
                    <a:cubicBezTo>
                      <a:pt x="112" y="291"/>
                      <a:pt x="146" y="300"/>
                      <a:pt x="180" y="300"/>
                    </a:cubicBezTo>
                    <a:cubicBezTo>
                      <a:pt x="214" y="300"/>
                      <a:pt x="249" y="291"/>
                      <a:pt x="275" y="273"/>
                    </a:cubicBezTo>
                    <a:lnTo>
                      <a:pt x="497" y="152"/>
                    </a:lnTo>
                    <a:cubicBezTo>
                      <a:pt x="547" y="123"/>
                      <a:pt x="547" y="73"/>
                      <a:pt x="497" y="44"/>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1738251" y="3627350"/>
                <a:ext cx="81292" cy="45221"/>
              </a:xfrm>
              <a:custGeom>
                <a:avLst/>
                <a:gdLst/>
                <a:ahLst/>
                <a:cxnLst/>
                <a:rect l="l" t="t" r="r" b="b"/>
                <a:pathLst>
                  <a:path w="764" h="425" extrusionOk="0">
                    <a:moveTo>
                      <a:pt x="380" y="1"/>
                    </a:moveTo>
                    <a:cubicBezTo>
                      <a:pt x="346" y="1"/>
                      <a:pt x="314" y="8"/>
                      <a:pt x="289" y="22"/>
                    </a:cubicBezTo>
                    <a:lnTo>
                      <a:pt x="58" y="160"/>
                    </a:lnTo>
                    <a:cubicBezTo>
                      <a:pt x="1" y="187"/>
                      <a:pt x="1" y="237"/>
                      <a:pt x="51" y="267"/>
                    </a:cubicBezTo>
                    <a:lnTo>
                      <a:pt x="296" y="403"/>
                    </a:lnTo>
                    <a:cubicBezTo>
                      <a:pt x="321" y="418"/>
                      <a:pt x="353" y="425"/>
                      <a:pt x="387" y="425"/>
                    </a:cubicBezTo>
                    <a:cubicBezTo>
                      <a:pt x="420" y="425"/>
                      <a:pt x="454" y="418"/>
                      <a:pt x="482" y="403"/>
                    </a:cubicBezTo>
                    <a:lnTo>
                      <a:pt x="712" y="273"/>
                    </a:lnTo>
                    <a:cubicBezTo>
                      <a:pt x="763" y="246"/>
                      <a:pt x="763" y="194"/>
                      <a:pt x="712" y="167"/>
                    </a:cubicBezTo>
                    <a:lnTo>
                      <a:pt x="475" y="22"/>
                    </a:lnTo>
                    <a:cubicBezTo>
                      <a:pt x="447" y="8"/>
                      <a:pt x="413" y="1"/>
                      <a:pt x="38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1746763" y="3802596"/>
                <a:ext cx="81930" cy="45859"/>
              </a:xfrm>
              <a:custGeom>
                <a:avLst/>
                <a:gdLst/>
                <a:ahLst/>
                <a:cxnLst/>
                <a:rect l="l" t="t" r="r" b="b"/>
                <a:pathLst>
                  <a:path w="770" h="431" extrusionOk="0">
                    <a:moveTo>
                      <a:pt x="409" y="0"/>
                    </a:moveTo>
                    <a:cubicBezTo>
                      <a:pt x="375" y="0"/>
                      <a:pt x="341" y="7"/>
                      <a:pt x="316" y="22"/>
                    </a:cubicBezTo>
                    <a:lnTo>
                      <a:pt x="50" y="172"/>
                    </a:lnTo>
                    <a:cubicBezTo>
                      <a:pt x="0" y="201"/>
                      <a:pt x="0" y="252"/>
                      <a:pt x="50" y="281"/>
                    </a:cubicBezTo>
                    <a:lnTo>
                      <a:pt x="273" y="410"/>
                    </a:lnTo>
                    <a:cubicBezTo>
                      <a:pt x="298" y="424"/>
                      <a:pt x="330" y="431"/>
                      <a:pt x="363" y="431"/>
                    </a:cubicBezTo>
                    <a:cubicBezTo>
                      <a:pt x="397" y="431"/>
                      <a:pt x="431" y="424"/>
                      <a:pt x="459" y="410"/>
                    </a:cubicBezTo>
                    <a:lnTo>
                      <a:pt x="718" y="258"/>
                    </a:lnTo>
                    <a:cubicBezTo>
                      <a:pt x="770" y="229"/>
                      <a:pt x="770" y="179"/>
                      <a:pt x="718" y="151"/>
                    </a:cubicBezTo>
                    <a:lnTo>
                      <a:pt x="502" y="22"/>
                    </a:lnTo>
                    <a:cubicBezTo>
                      <a:pt x="477" y="7"/>
                      <a:pt x="443" y="0"/>
                      <a:pt x="4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1751339" y="3741415"/>
                <a:ext cx="79589" cy="44476"/>
              </a:xfrm>
              <a:custGeom>
                <a:avLst/>
                <a:gdLst/>
                <a:ahLst/>
                <a:cxnLst/>
                <a:rect l="l" t="t" r="r" b="b"/>
                <a:pathLst>
                  <a:path w="748" h="418" extrusionOk="0">
                    <a:moveTo>
                      <a:pt x="384" y="0"/>
                    </a:moveTo>
                    <a:cubicBezTo>
                      <a:pt x="351" y="0"/>
                      <a:pt x="316" y="7"/>
                      <a:pt x="287" y="21"/>
                    </a:cubicBezTo>
                    <a:lnTo>
                      <a:pt x="57" y="157"/>
                    </a:lnTo>
                    <a:cubicBezTo>
                      <a:pt x="0" y="187"/>
                      <a:pt x="0" y="237"/>
                      <a:pt x="50" y="266"/>
                    </a:cubicBezTo>
                    <a:lnTo>
                      <a:pt x="273" y="395"/>
                    </a:lnTo>
                    <a:cubicBezTo>
                      <a:pt x="298" y="410"/>
                      <a:pt x="332" y="417"/>
                      <a:pt x="366" y="417"/>
                    </a:cubicBezTo>
                    <a:cubicBezTo>
                      <a:pt x="400" y="417"/>
                      <a:pt x="434" y="410"/>
                      <a:pt x="459" y="395"/>
                    </a:cubicBezTo>
                    <a:lnTo>
                      <a:pt x="697" y="259"/>
                    </a:lnTo>
                    <a:cubicBezTo>
                      <a:pt x="747" y="230"/>
                      <a:pt x="747" y="180"/>
                      <a:pt x="697" y="150"/>
                    </a:cubicBezTo>
                    <a:lnTo>
                      <a:pt x="475" y="21"/>
                    </a:lnTo>
                    <a:cubicBezTo>
                      <a:pt x="450" y="7"/>
                      <a:pt x="417" y="0"/>
                      <a:pt x="38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1773577" y="3511051"/>
                <a:ext cx="57351" cy="31602"/>
              </a:xfrm>
              <a:custGeom>
                <a:avLst/>
                <a:gdLst/>
                <a:ahLst/>
                <a:cxnLst/>
                <a:rect l="l" t="t" r="r" b="b"/>
                <a:pathLst>
                  <a:path w="539" h="297" extrusionOk="0">
                    <a:moveTo>
                      <a:pt x="359" y="1"/>
                    </a:moveTo>
                    <a:cubicBezTo>
                      <a:pt x="325" y="1"/>
                      <a:pt x="291" y="8"/>
                      <a:pt x="266" y="23"/>
                    </a:cubicBezTo>
                    <a:lnTo>
                      <a:pt x="57" y="145"/>
                    </a:lnTo>
                    <a:cubicBezTo>
                      <a:pt x="0" y="174"/>
                      <a:pt x="0" y="224"/>
                      <a:pt x="57" y="252"/>
                    </a:cubicBezTo>
                    <a:lnTo>
                      <a:pt x="86" y="274"/>
                    </a:lnTo>
                    <a:cubicBezTo>
                      <a:pt x="115" y="289"/>
                      <a:pt x="149" y="296"/>
                      <a:pt x="183" y="296"/>
                    </a:cubicBezTo>
                    <a:cubicBezTo>
                      <a:pt x="217" y="296"/>
                      <a:pt x="251" y="289"/>
                      <a:pt x="280" y="274"/>
                    </a:cubicBezTo>
                    <a:lnTo>
                      <a:pt x="488" y="152"/>
                    </a:lnTo>
                    <a:cubicBezTo>
                      <a:pt x="538" y="123"/>
                      <a:pt x="538" y="73"/>
                      <a:pt x="488" y="45"/>
                    </a:cubicBezTo>
                    <a:lnTo>
                      <a:pt x="452" y="23"/>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1754318" y="3560103"/>
                <a:ext cx="77355" cy="42987"/>
              </a:xfrm>
              <a:custGeom>
                <a:avLst/>
                <a:gdLst/>
                <a:ahLst/>
                <a:cxnLst/>
                <a:rect l="l" t="t" r="r" b="b"/>
                <a:pathLst>
                  <a:path w="727" h="404" extrusionOk="0">
                    <a:moveTo>
                      <a:pt x="367" y="0"/>
                    </a:moveTo>
                    <a:cubicBezTo>
                      <a:pt x="333" y="0"/>
                      <a:pt x="299" y="8"/>
                      <a:pt x="274" y="22"/>
                    </a:cubicBezTo>
                    <a:lnTo>
                      <a:pt x="52" y="145"/>
                    </a:lnTo>
                    <a:cubicBezTo>
                      <a:pt x="0" y="179"/>
                      <a:pt x="0" y="222"/>
                      <a:pt x="52" y="252"/>
                    </a:cubicBezTo>
                    <a:lnTo>
                      <a:pt x="267" y="381"/>
                    </a:lnTo>
                    <a:cubicBezTo>
                      <a:pt x="292" y="396"/>
                      <a:pt x="325" y="403"/>
                      <a:pt x="358" y="403"/>
                    </a:cubicBezTo>
                    <a:cubicBezTo>
                      <a:pt x="391" y="403"/>
                      <a:pt x="425" y="396"/>
                      <a:pt x="454" y="381"/>
                    </a:cubicBezTo>
                    <a:lnTo>
                      <a:pt x="669" y="252"/>
                    </a:lnTo>
                    <a:cubicBezTo>
                      <a:pt x="726" y="222"/>
                      <a:pt x="726" y="172"/>
                      <a:pt x="669" y="145"/>
                    </a:cubicBezTo>
                    <a:lnTo>
                      <a:pt x="461" y="22"/>
                    </a:lnTo>
                    <a:cubicBezTo>
                      <a:pt x="436" y="8"/>
                      <a:pt x="402" y="0"/>
                      <a:pt x="36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1700903" y="3669486"/>
                <a:ext cx="151517" cy="85760"/>
              </a:xfrm>
              <a:custGeom>
                <a:avLst/>
                <a:gdLst/>
                <a:ahLst/>
                <a:cxnLst/>
                <a:rect l="l" t="t" r="r" b="b"/>
                <a:pathLst>
                  <a:path w="1424" h="806" extrusionOk="0">
                    <a:moveTo>
                      <a:pt x="1063" y="0"/>
                    </a:moveTo>
                    <a:cubicBezTo>
                      <a:pt x="1029" y="0"/>
                      <a:pt x="995" y="8"/>
                      <a:pt x="970" y="22"/>
                    </a:cubicBezTo>
                    <a:lnTo>
                      <a:pt x="50" y="554"/>
                    </a:lnTo>
                    <a:cubicBezTo>
                      <a:pt x="0" y="583"/>
                      <a:pt x="0" y="633"/>
                      <a:pt x="50" y="661"/>
                    </a:cubicBezTo>
                    <a:lnTo>
                      <a:pt x="259" y="783"/>
                    </a:lnTo>
                    <a:cubicBezTo>
                      <a:pt x="284" y="798"/>
                      <a:pt x="318" y="805"/>
                      <a:pt x="352" y="805"/>
                    </a:cubicBezTo>
                    <a:cubicBezTo>
                      <a:pt x="386" y="805"/>
                      <a:pt x="420" y="798"/>
                      <a:pt x="445" y="783"/>
                    </a:cubicBezTo>
                    <a:lnTo>
                      <a:pt x="1365" y="252"/>
                    </a:lnTo>
                    <a:cubicBezTo>
                      <a:pt x="1423" y="222"/>
                      <a:pt x="1423" y="172"/>
                      <a:pt x="1373" y="143"/>
                    </a:cubicBezTo>
                    <a:lnTo>
                      <a:pt x="1158" y="22"/>
                    </a:lnTo>
                    <a:cubicBezTo>
                      <a:pt x="1132" y="8"/>
                      <a:pt x="1097" y="0"/>
                      <a:pt x="106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1791878" y="3597557"/>
                <a:ext cx="79589" cy="44476"/>
              </a:xfrm>
              <a:custGeom>
                <a:avLst/>
                <a:gdLst/>
                <a:ahLst/>
                <a:cxnLst/>
                <a:rect l="l" t="t" r="r" b="b"/>
                <a:pathLst>
                  <a:path w="748" h="418" extrusionOk="0">
                    <a:moveTo>
                      <a:pt x="366" y="0"/>
                    </a:moveTo>
                    <a:cubicBezTo>
                      <a:pt x="332" y="0"/>
                      <a:pt x="298" y="7"/>
                      <a:pt x="273" y="22"/>
                    </a:cubicBezTo>
                    <a:lnTo>
                      <a:pt x="51" y="152"/>
                    </a:lnTo>
                    <a:cubicBezTo>
                      <a:pt x="1" y="181"/>
                      <a:pt x="1" y="231"/>
                      <a:pt x="51" y="258"/>
                    </a:cubicBezTo>
                    <a:lnTo>
                      <a:pt x="287" y="396"/>
                    </a:lnTo>
                    <a:cubicBezTo>
                      <a:pt x="312" y="410"/>
                      <a:pt x="346" y="417"/>
                      <a:pt x="380" y="417"/>
                    </a:cubicBezTo>
                    <a:cubicBezTo>
                      <a:pt x="415" y="417"/>
                      <a:pt x="449" y="410"/>
                      <a:pt x="475" y="396"/>
                    </a:cubicBezTo>
                    <a:lnTo>
                      <a:pt x="698" y="267"/>
                    </a:lnTo>
                    <a:cubicBezTo>
                      <a:pt x="748" y="238"/>
                      <a:pt x="748" y="188"/>
                      <a:pt x="698" y="158"/>
                    </a:cubicBezTo>
                    <a:lnTo>
                      <a:pt x="460" y="22"/>
                    </a:lnTo>
                    <a:cubicBezTo>
                      <a:pt x="435" y="7"/>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1806349" y="3530310"/>
                <a:ext cx="76503" cy="42029"/>
              </a:xfrm>
              <a:custGeom>
                <a:avLst/>
                <a:gdLst/>
                <a:ahLst/>
                <a:cxnLst/>
                <a:rect l="l" t="t" r="r" b="b"/>
                <a:pathLst>
                  <a:path w="719" h="395" extrusionOk="0">
                    <a:moveTo>
                      <a:pt x="360" y="0"/>
                    </a:moveTo>
                    <a:cubicBezTo>
                      <a:pt x="326" y="0"/>
                      <a:pt x="292" y="7"/>
                      <a:pt x="267" y="21"/>
                    </a:cubicBezTo>
                    <a:lnTo>
                      <a:pt x="58" y="144"/>
                    </a:lnTo>
                    <a:cubicBezTo>
                      <a:pt x="1" y="173"/>
                      <a:pt x="1" y="223"/>
                      <a:pt x="51" y="252"/>
                    </a:cubicBezTo>
                    <a:lnTo>
                      <a:pt x="267" y="373"/>
                    </a:lnTo>
                    <a:cubicBezTo>
                      <a:pt x="292" y="388"/>
                      <a:pt x="326" y="395"/>
                      <a:pt x="360" y="395"/>
                    </a:cubicBezTo>
                    <a:cubicBezTo>
                      <a:pt x="394" y="395"/>
                      <a:pt x="428" y="388"/>
                      <a:pt x="453" y="373"/>
                    </a:cubicBezTo>
                    <a:lnTo>
                      <a:pt x="669" y="252"/>
                    </a:lnTo>
                    <a:cubicBezTo>
                      <a:pt x="719" y="223"/>
                      <a:pt x="719" y="173"/>
                      <a:pt x="669" y="144"/>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1803263" y="3771207"/>
                <a:ext cx="79589" cy="44370"/>
              </a:xfrm>
              <a:custGeom>
                <a:avLst/>
                <a:gdLst/>
                <a:ahLst/>
                <a:cxnLst/>
                <a:rect l="l" t="t" r="r" b="b"/>
                <a:pathLst>
                  <a:path w="748" h="417" extrusionOk="0">
                    <a:moveTo>
                      <a:pt x="387" y="1"/>
                    </a:moveTo>
                    <a:cubicBezTo>
                      <a:pt x="351" y="1"/>
                      <a:pt x="315" y="10"/>
                      <a:pt x="289" y="29"/>
                    </a:cubicBezTo>
                    <a:lnTo>
                      <a:pt x="58" y="158"/>
                    </a:lnTo>
                    <a:cubicBezTo>
                      <a:pt x="1" y="188"/>
                      <a:pt x="1" y="238"/>
                      <a:pt x="51" y="265"/>
                    </a:cubicBezTo>
                    <a:lnTo>
                      <a:pt x="273" y="395"/>
                    </a:lnTo>
                    <a:cubicBezTo>
                      <a:pt x="299" y="409"/>
                      <a:pt x="334" y="417"/>
                      <a:pt x="368" y="417"/>
                    </a:cubicBezTo>
                    <a:cubicBezTo>
                      <a:pt x="402" y="417"/>
                      <a:pt x="436" y="409"/>
                      <a:pt x="461" y="395"/>
                    </a:cubicBezTo>
                    <a:lnTo>
                      <a:pt x="698" y="258"/>
                    </a:lnTo>
                    <a:cubicBezTo>
                      <a:pt x="748" y="231"/>
                      <a:pt x="748" y="179"/>
                      <a:pt x="698" y="151"/>
                    </a:cubicBezTo>
                    <a:lnTo>
                      <a:pt x="475" y="22"/>
                    </a:lnTo>
                    <a:cubicBezTo>
                      <a:pt x="451" y="8"/>
                      <a:pt x="420" y="1"/>
                      <a:pt x="3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1825502" y="3479769"/>
                <a:ext cx="59798" cy="32985"/>
              </a:xfrm>
              <a:custGeom>
                <a:avLst/>
                <a:gdLst/>
                <a:ahLst/>
                <a:cxnLst/>
                <a:rect l="l" t="t" r="r" b="b"/>
                <a:pathLst>
                  <a:path w="562" h="310" extrusionOk="0">
                    <a:moveTo>
                      <a:pt x="382" y="1"/>
                    </a:moveTo>
                    <a:cubicBezTo>
                      <a:pt x="348" y="1"/>
                      <a:pt x="313" y="8"/>
                      <a:pt x="288" y="22"/>
                    </a:cubicBezTo>
                    <a:lnTo>
                      <a:pt x="50" y="158"/>
                    </a:lnTo>
                    <a:cubicBezTo>
                      <a:pt x="0" y="187"/>
                      <a:pt x="0" y="237"/>
                      <a:pt x="50" y="267"/>
                    </a:cubicBezTo>
                    <a:lnTo>
                      <a:pt x="87" y="287"/>
                    </a:lnTo>
                    <a:cubicBezTo>
                      <a:pt x="112" y="302"/>
                      <a:pt x="144" y="309"/>
                      <a:pt x="177" y="309"/>
                    </a:cubicBezTo>
                    <a:cubicBezTo>
                      <a:pt x="210" y="309"/>
                      <a:pt x="244" y="302"/>
                      <a:pt x="273" y="287"/>
                    </a:cubicBezTo>
                    <a:lnTo>
                      <a:pt x="511" y="151"/>
                    </a:lnTo>
                    <a:cubicBezTo>
                      <a:pt x="561" y="123"/>
                      <a:pt x="561" y="72"/>
                      <a:pt x="511" y="44"/>
                    </a:cubicBezTo>
                    <a:lnTo>
                      <a:pt x="475" y="22"/>
                    </a:lnTo>
                    <a:cubicBezTo>
                      <a:pt x="450" y="8"/>
                      <a:pt x="416" y="1"/>
                      <a:pt x="38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1827736" y="3639055"/>
                <a:ext cx="76610" cy="43306"/>
              </a:xfrm>
              <a:custGeom>
                <a:avLst/>
                <a:gdLst/>
                <a:ahLst/>
                <a:cxnLst/>
                <a:rect l="l" t="t" r="r" b="b"/>
                <a:pathLst>
                  <a:path w="720" h="407" extrusionOk="0">
                    <a:moveTo>
                      <a:pt x="368" y="0"/>
                    </a:moveTo>
                    <a:cubicBezTo>
                      <a:pt x="333" y="0"/>
                      <a:pt x="299" y="9"/>
                      <a:pt x="274" y="27"/>
                    </a:cubicBezTo>
                    <a:lnTo>
                      <a:pt x="52" y="150"/>
                    </a:lnTo>
                    <a:cubicBezTo>
                      <a:pt x="0" y="179"/>
                      <a:pt x="0" y="229"/>
                      <a:pt x="52" y="257"/>
                    </a:cubicBezTo>
                    <a:lnTo>
                      <a:pt x="259" y="379"/>
                    </a:lnTo>
                    <a:cubicBezTo>
                      <a:pt x="285" y="397"/>
                      <a:pt x="319" y="406"/>
                      <a:pt x="354" y="406"/>
                    </a:cubicBezTo>
                    <a:cubicBezTo>
                      <a:pt x="388" y="406"/>
                      <a:pt x="422" y="397"/>
                      <a:pt x="447" y="379"/>
                    </a:cubicBezTo>
                    <a:lnTo>
                      <a:pt x="669" y="257"/>
                    </a:lnTo>
                    <a:cubicBezTo>
                      <a:pt x="719" y="229"/>
                      <a:pt x="719" y="179"/>
                      <a:pt x="669" y="150"/>
                    </a:cubicBezTo>
                    <a:lnTo>
                      <a:pt x="461" y="27"/>
                    </a:lnTo>
                    <a:cubicBezTo>
                      <a:pt x="436" y="9"/>
                      <a:pt x="402"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1843803" y="3567764"/>
                <a:ext cx="78844" cy="44476"/>
              </a:xfrm>
              <a:custGeom>
                <a:avLst/>
                <a:gdLst/>
                <a:ahLst/>
                <a:cxnLst/>
                <a:rect l="l" t="t" r="r" b="b"/>
                <a:pathLst>
                  <a:path w="741" h="418" extrusionOk="0">
                    <a:moveTo>
                      <a:pt x="360" y="0"/>
                    </a:moveTo>
                    <a:cubicBezTo>
                      <a:pt x="326" y="0"/>
                      <a:pt x="292" y="7"/>
                      <a:pt x="267" y="21"/>
                    </a:cubicBezTo>
                    <a:lnTo>
                      <a:pt x="58" y="143"/>
                    </a:lnTo>
                    <a:cubicBezTo>
                      <a:pt x="1" y="173"/>
                      <a:pt x="1" y="223"/>
                      <a:pt x="51" y="252"/>
                    </a:cubicBezTo>
                    <a:lnTo>
                      <a:pt x="296" y="395"/>
                    </a:lnTo>
                    <a:cubicBezTo>
                      <a:pt x="321" y="410"/>
                      <a:pt x="353" y="417"/>
                      <a:pt x="386" y="417"/>
                    </a:cubicBezTo>
                    <a:cubicBezTo>
                      <a:pt x="420" y="417"/>
                      <a:pt x="454" y="410"/>
                      <a:pt x="482" y="395"/>
                    </a:cubicBezTo>
                    <a:lnTo>
                      <a:pt x="691" y="273"/>
                    </a:lnTo>
                    <a:cubicBezTo>
                      <a:pt x="741" y="237"/>
                      <a:pt x="741" y="193"/>
                      <a:pt x="691" y="159"/>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1879874" y="3451359"/>
                <a:ext cx="54372" cy="30006"/>
              </a:xfrm>
              <a:custGeom>
                <a:avLst/>
                <a:gdLst/>
                <a:ahLst/>
                <a:cxnLst/>
                <a:rect l="l" t="t" r="r" b="b"/>
                <a:pathLst>
                  <a:path w="511" h="282" extrusionOk="0">
                    <a:moveTo>
                      <a:pt x="327" y="1"/>
                    </a:moveTo>
                    <a:cubicBezTo>
                      <a:pt x="294" y="1"/>
                      <a:pt x="261" y="8"/>
                      <a:pt x="236" y="23"/>
                    </a:cubicBezTo>
                    <a:lnTo>
                      <a:pt x="50" y="132"/>
                    </a:lnTo>
                    <a:cubicBezTo>
                      <a:pt x="0" y="159"/>
                      <a:pt x="0" y="209"/>
                      <a:pt x="50" y="239"/>
                    </a:cubicBezTo>
                    <a:lnTo>
                      <a:pt x="86" y="261"/>
                    </a:lnTo>
                    <a:cubicBezTo>
                      <a:pt x="111" y="275"/>
                      <a:pt x="144" y="282"/>
                      <a:pt x="177" y="282"/>
                    </a:cubicBezTo>
                    <a:cubicBezTo>
                      <a:pt x="210" y="282"/>
                      <a:pt x="244" y="275"/>
                      <a:pt x="273" y="261"/>
                    </a:cubicBezTo>
                    <a:lnTo>
                      <a:pt x="452" y="152"/>
                    </a:lnTo>
                    <a:cubicBezTo>
                      <a:pt x="511" y="123"/>
                      <a:pt x="511" y="73"/>
                      <a:pt x="452" y="45"/>
                    </a:cubicBezTo>
                    <a:lnTo>
                      <a:pt x="424" y="23"/>
                    </a:lnTo>
                    <a:cubicBezTo>
                      <a:pt x="395" y="8"/>
                      <a:pt x="361" y="1"/>
                      <a:pt x="32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1805711" y="3681722"/>
                <a:ext cx="128534" cy="72779"/>
              </a:xfrm>
              <a:custGeom>
                <a:avLst/>
                <a:gdLst/>
                <a:ahLst/>
                <a:cxnLst/>
                <a:rect l="l" t="t" r="r" b="b"/>
                <a:pathLst>
                  <a:path w="1208" h="684" extrusionOk="0">
                    <a:moveTo>
                      <a:pt x="845" y="1"/>
                    </a:moveTo>
                    <a:cubicBezTo>
                      <a:pt x="811" y="1"/>
                      <a:pt x="779" y="7"/>
                      <a:pt x="754" y="21"/>
                    </a:cubicBezTo>
                    <a:lnTo>
                      <a:pt x="50" y="425"/>
                    </a:lnTo>
                    <a:cubicBezTo>
                      <a:pt x="0" y="453"/>
                      <a:pt x="0" y="503"/>
                      <a:pt x="50" y="532"/>
                    </a:cubicBezTo>
                    <a:lnTo>
                      <a:pt x="266" y="661"/>
                    </a:lnTo>
                    <a:cubicBezTo>
                      <a:pt x="294" y="676"/>
                      <a:pt x="328" y="683"/>
                      <a:pt x="361" y="683"/>
                    </a:cubicBezTo>
                    <a:cubicBezTo>
                      <a:pt x="395" y="683"/>
                      <a:pt x="427" y="676"/>
                      <a:pt x="452" y="661"/>
                    </a:cubicBezTo>
                    <a:lnTo>
                      <a:pt x="1156" y="259"/>
                    </a:lnTo>
                    <a:cubicBezTo>
                      <a:pt x="1208" y="230"/>
                      <a:pt x="1208" y="180"/>
                      <a:pt x="1156" y="151"/>
                    </a:cubicBezTo>
                    <a:lnTo>
                      <a:pt x="940" y="21"/>
                    </a:lnTo>
                    <a:cubicBezTo>
                      <a:pt x="912" y="7"/>
                      <a:pt x="878" y="1"/>
                      <a:pt x="8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1857636" y="3498921"/>
                <a:ext cx="79589" cy="44263"/>
              </a:xfrm>
              <a:custGeom>
                <a:avLst/>
                <a:gdLst/>
                <a:ahLst/>
                <a:cxnLst/>
                <a:rect l="l" t="t" r="r" b="b"/>
                <a:pathLst>
                  <a:path w="748" h="416" extrusionOk="0">
                    <a:moveTo>
                      <a:pt x="388" y="0"/>
                    </a:moveTo>
                    <a:cubicBezTo>
                      <a:pt x="354" y="0"/>
                      <a:pt x="320" y="7"/>
                      <a:pt x="295" y="21"/>
                    </a:cubicBezTo>
                    <a:lnTo>
                      <a:pt x="57" y="159"/>
                    </a:lnTo>
                    <a:cubicBezTo>
                      <a:pt x="7" y="187"/>
                      <a:pt x="0" y="237"/>
                      <a:pt x="57" y="266"/>
                    </a:cubicBezTo>
                    <a:lnTo>
                      <a:pt x="266" y="388"/>
                    </a:lnTo>
                    <a:cubicBezTo>
                      <a:pt x="291" y="407"/>
                      <a:pt x="325" y="416"/>
                      <a:pt x="359" y="416"/>
                    </a:cubicBezTo>
                    <a:cubicBezTo>
                      <a:pt x="393" y="416"/>
                      <a:pt x="427" y="407"/>
                      <a:pt x="452" y="388"/>
                    </a:cubicBezTo>
                    <a:lnTo>
                      <a:pt x="690" y="252"/>
                    </a:lnTo>
                    <a:cubicBezTo>
                      <a:pt x="747" y="223"/>
                      <a:pt x="747" y="173"/>
                      <a:pt x="697" y="144"/>
                    </a:cubicBezTo>
                    <a:lnTo>
                      <a:pt x="482" y="21"/>
                    </a:lnTo>
                    <a:cubicBezTo>
                      <a:pt x="457" y="7"/>
                      <a:pt x="422" y="0"/>
                      <a:pt x="38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1857636" y="3739819"/>
                <a:ext cx="79589" cy="45115"/>
              </a:xfrm>
              <a:custGeom>
                <a:avLst/>
                <a:gdLst/>
                <a:ahLst/>
                <a:cxnLst/>
                <a:rect l="l" t="t" r="r" b="b"/>
                <a:pathLst>
                  <a:path w="748" h="424" extrusionOk="0">
                    <a:moveTo>
                      <a:pt x="384" y="0"/>
                    </a:moveTo>
                    <a:cubicBezTo>
                      <a:pt x="351" y="0"/>
                      <a:pt x="317" y="7"/>
                      <a:pt x="288" y="22"/>
                    </a:cubicBezTo>
                    <a:lnTo>
                      <a:pt x="50" y="165"/>
                    </a:lnTo>
                    <a:cubicBezTo>
                      <a:pt x="0" y="195"/>
                      <a:pt x="0" y="245"/>
                      <a:pt x="50" y="274"/>
                    </a:cubicBezTo>
                    <a:lnTo>
                      <a:pt x="266" y="396"/>
                    </a:lnTo>
                    <a:cubicBezTo>
                      <a:pt x="292" y="415"/>
                      <a:pt x="329" y="423"/>
                      <a:pt x="365" y="423"/>
                    </a:cubicBezTo>
                    <a:cubicBezTo>
                      <a:pt x="397" y="423"/>
                      <a:pt x="429" y="416"/>
                      <a:pt x="452" y="403"/>
                    </a:cubicBezTo>
                    <a:lnTo>
                      <a:pt x="697" y="258"/>
                    </a:lnTo>
                    <a:cubicBezTo>
                      <a:pt x="747" y="231"/>
                      <a:pt x="747" y="181"/>
                      <a:pt x="697" y="151"/>
                    </a:cubicBezTo>
                    <a:lnTo>
                      <a:pt x="475" y="22"/>
                    </a:lnTo>
                    <a:cubicBezTo>
                      <a:pt x="450" y="7"/>
                      <a:pt x="417" y="0"/>
                      <a:pt x="38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1879874" y="3609794"/>
                <a:ext cx="75652" cy="42135"/>
              </a:xfrm>
              <a:custGeom>
                <a:avLst/>
                <a:gdLst/>
                <a:ahLst/>
                <a:cxnLst/>
                <a:rect l="l" t="t" r="r" b="b"/>
                <a:pathLst>
                  <a:path w="711" h="396" extrusionOk="0">
                    <a:moveTo>
                      <a:pt x="359" y="1"/>
                    </a:moveTo>
                    <a:cubicBezTo>
                      <a:pt x="325" y="1"/>
                      <a:pt x="291" y="8"/>
                      <a:pt x="266" y="23"/>
                    </a:cubicBezTo>
                    <a:lnTo>
                      <a:pt x="50" y="143"/>
                    </a:lnTo>
                    <a:cubicBezTo>
                      <a:pt x="0" y="173"/>
                      <a:pt x="0" y="223"/>
                      <a:pt x="50" y="252"/>
                    </a:cubicBezTo>
                    <a:lnTo>
                      <a:pt x="259" y="375"/>
                    </a:lnTo>
                    <a:cubicBezTo>
                      <a:pt x="287" y="388"/>
                      <a:pt x="321" y="395"/>
                      <a:pt x="355" y="395"/>
                    </a:cubicBezTo>
                    <a:cubicBezTo>
                      <a:pt x="388" y="395"/>
                      <a:pt x="420" y="388"/>
                      <a:pt x="445" y="375"/>
                    </a:cubicBezTo>
                    <a:lnTo>
                      <a:pt x="661" y="252"/>
                    </a:lnTo>
                    <a:cubicBezTo>
                      <a:pt x="711" y="223"/>
                      <a:pt x="711" y="173"/>
                      <a:pt x="661" y="143"/>
                    </a:cubicBezTo>
                    <a:lnTo>
                      <a:pt x="452" y="23"/>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1895089" y="3536375"/>
                <a:ext cx="81930" cy="45966"/>
              </a:xfrm>
              <a:custGeom>
                <a:avLst/>
                <a:gdLst/>
                <a:ahLst/>
                <a:cxnLst/>
                <a:rect l="l" t="t" r="r" b="b"/>
                <a:pathLst>
                  <a:path w="770" h="432" extrusionOk="0">
                    <a:moveTo>
                      <a:pt x="388" y="1"/>
                    </a:moveTo>
                    <a:cubicBezTo>
                      <a:pt x="354" y="1"/>
                      <a:pt x="320" y="8"/>
                      <a:pt x="295" y="23"/>
                    </a:cubicBezTo>
                    <a:lnTo>
                      <a:pt x="57" y="159"/>
                    </a:lnTo>
                    <a:cubicBezTo>
                      <a:pt x="0" y="195"/>
                      <a:pt x="0" y="238"/>
                      <a:pt x="57" y="273"/>
                    </a:cubicBezTo>
                    <a:lnTo>
                      <a:pt x="295" y="411"/>
                    </a:lnTo>
                    <a:cubicBezTo>
                      <a:pt x="320" y="425"/>
                      <a:pt x="354" y="432"/>
                      <a:pt x="388" y="432"/>
                    </a:cubicBezTo>
                    <a:cubicBezTo>
                      <a:pt x="422" y="432"/>
                      <a:pt x="456" y="425"/>
                      <a:pt x="482" y="411"/>
                    </a:cubicBezTo>
                    <a:lnTo>
                      <a:pt x="720" y="273"/>
                    </a:lnTo>
                    <a:cubicBezTo>
                      <a:pt x="770" y="238"/>
                      <a:pt x="770" y="195"/>
                      <a:pt x="720" y="159"/>
                    </a:cubicBezTo>
                    <a:lnTo>
                      <a:pt x="482" y="23"/>
                    </a:lnTo>
                    <a:cubicBezTo>
                      <a:pt x="456" y="8"/>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1911901" y="3470618"/>
                <a:ext cx="73524" cy="41178"/>
              </a:xfrm>
              <a:custGeom>
                <a:avLst/>
                <a:gdLst/>
                <a:ahLst/>
                <a:cxnLst/>
                <a:rect l="l" t="t" r="r" b="b"/>
                <a:pathLst>
                  <a:path w="691" h="387" extrusionOk="0">
                    <a:moveTo>
                      <a:pt x="334" y="1"/>
                    </a:moveTo>
                    <a:cubicBezTo>
                      <a:pt x="301" y="1"/>
                      <a:pt x="267" y="8"/>
                      <a:pt x="237" y="21"/>
                    </a:cubicBezTo>
                    <a:lnTo>
                      <a:pt x="58" y="130"/>
                    </a:lnTo>
                    <a:cubicBezTo>
                      <a:pt x="1" y="158"/>
                      <a:pt x="1" y="209"/>
                      <a:pt x="51" y="237"/>
                    </a:cubicBezTo>
                    <a:lnTo>
                      <a:pt x="267" y="359"/>
                    </a:lnTo>
                    <a:cubicBezTo>
                      <a:pt x="292" y="378"/>
                      <a:pt x="326" y="387"/>
                      <a:pt x="360" y="387"/>
                    </a:cubicBezTo>
                    <a:cubicBezTo>
                      <a:pt x="394" y="387"/>
                      <a:pt x="428" y="378"/>
                      <a:pt x="453" y="359"/>
                    </a:cubicBezTo>
                    <a:lnTo>
                      <a:pt x="641" y="259"/>
                    </a:lnTo>
                    <a:cubicBezTo>
                      <a:pt x="691" y="223"/>
                      <a:pt x="691" y="180"/>
                      <a:pt x="641" y="151"/>
                    </a:cubicBezTo>
                    <a:lnTo>
                      <a:pt x="425" y="21"/>
                    </a:lnTo>
                    <a:cubicBezTo>
                      <a:pt x="399" y="8"/>
                      <a:pt x="367" y="1"/>
                      <a:pt x="3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1908816" y="3651823"/>
                <a:ext cx="76610" cy="42987"/>
              </a:xfrm>
              <a:custGeom>
                <a:avLst/>
                <a:gdLst/>
                <a:ahLst/>
                <a:cxnLst/>
                <a:rect l="l" t="t" r="r" b="b"/>
                <a:pathLst>
                  <a:path w="720" h="404" extrusionOk="0">
                    <a:moveTo>
                      <a:pt x="360" y="1"/>
                    </a:moveTo>
                    <a:cubicBezTo>
                      <a:pt x="325" y="1"/>
                      <a:pt x="291" y="8"/>
                      <a:pt x="266" y="23"/>
                    </a:cubicBezTo>
                    <a:lnTo>
                      <a:pt x="51" y="145"/>
                    </a:lnTo>
                    <a:cubicBezTo>
                      <a:pt x="1" y="173"/>
                      <a:pt x="1" y="223"/>
                      <a:pt x="51" y="252"/>
                    </a:cubicBezTo>
                    <a:lnTo>
                      <a:pt x="273" y="382"/>
                    </a:lnTo>
                    <a:cubicBezTo>
                      <a:pt x="299" y="396"/>
                      <a:pt x="334" y="404"/>
                      <a:pt x="368" y="404"/>
                    </a:cubicBezTo>
                    <a:cubicBezTo>
                      <a:pt x="402" y="404"/>
                      <a:pt x="436" y="396"/>
                      <a:pt x="461" y="382"/>
                    </a:cubicBezTo>
                    <a:lnTo>
                      <a:pt x="670" y="259"/>
                    </a:lnTo>
                    <a:cubicBezTo>
                      <a:pt x="720" y="232"/>
                      <a:pt x="720" y="180"/>
                      <a:pt x="670" y="152"/>
                    </a:cubicBezTo>
                    <a:lnTo>
                      <a:pt x="454" y="23"/>
                    </a:lnTo>
                    <a:cubicBezTo>
                      <a:pt x="428" y="8"/>
                      <a:pt x="394" y="1"/>
                      <a:pt x="36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1927862" y="3421673"/>
                <a:ext cx="58309" cy="32134"/>
              </a:xfrm>
              <a:custGeom>
                <a:avLst/>
                <a:gdLst/>
                <a:ahLst/>
                <a:cxnLst/>
                <a:rect l="l" t="t" r="r" b="b"/>
                <a:pathLst>
                  <a:path w="548" h="302" extrusionOk="0">
                    <a:moveTo>
                      <a:pt x="368" y="0"/>
                    </a:moveTo>
                    <a:cubicBezTo>
                      <a:pt x="334" y="0"/>
                      <a:pt x="300" y="8"/>
                      <a:pt x="275" y="22"/>
                    </a:cubicBezTo>
                    <a:lnTo>
                      <a:pt x="51" y="152"/>
                    </a:lnTo>
                    <a:cubicBezTo>
                      <a:pt x="1" y="179"/>
                      <a:pt x="1" y="229"/>
                      <a:pt x="51" y="259"/>
                    </a:cubicBezTo>
                    <a:lnTo>
                      <a:pt x="87" y="281"/>
                    </a:lnTo>
                    <a:cubicBezTo>
                      <a:pt x="112" y="295"/>
                      <a:pt x="146" y="302"/>
                      <a:pt x="181" y="302"/>
                    </a:cubicBezTo>
                    <a:cubicBezTo>
                      <a:pt x="215" y="302"/>
                      <a:pt x="249" y="295"/>
                      <a:pt x="275" y="281"/>
                    </a:cubicBezTo>
                    <a:lnTo>
                      <a:pt x="498" y="152"/>
                    </a:lnTo>
                    <a:cubicBezTo>
                      <a:pt x="548" y="123"/>
                      <a:pt x="548" y="73"/>
                      <a:pt x="498" y="43"/>
                    </a:cubicBezTo>
                    <a:lnTo>
                      <a:pt x="462" y="22"/>
                    </a:lnTo>
                    <a:cubicBezTo>
                      <a:pt x="437" y="8"/>
                      <a:pt x="403"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1911901" y="3711515"/>
                <a:ext cx="74269" cy="42029"/>
              </a:xfrm>
              <a:custGeom>
                <a:avLst/>
                <a:gdLst/>
                <a:ahLst/>
                <a:cxnLst/>
                <a:rect l="l" t="t" r="r" b="b"/>
                <a:pathLst>
                  <a:path w="698" h="395" extrusionOk="0">
                    <a:moveTo>
                      <a:pt x="335" y="0"/>
                    </a:moveTo>
                    <a:cubicBezTo>
                      <a:pt x="301" y="0"/>
                      <a:pt x="267" y="8"/>
                      <a:pt x="237" y="22"/>
                    </a:cubicBezTo>
                    <a:lnTo>
                      <a:pt x="51" y="136"/>
                    </a:lnTo>
                    <a:cubicBezTo>
                      <a:pt x="1" y="166"/>
                      <a:pt x="1" y="216"/>
                      <a:pt x="51" y="245"/>
                    </a:cubicBezTo>
                    <a:lnTo>
                      <a:pt x="267" y="367"/>
                    </a:lnTo>
                    <a:cubicBezTo>
                      <a:pt x="295" y="386"/>
                      <a:pt x="329" y="395"/>
                      <a:pt x="362" y="395"/>
                    </a:cubicBezTo>
                    <a:cubicBezTo>
                      <a:pt x="396" y="395"/>
                      <a:pt x="428" y="386"/>
                      <a:pt x="453" y="367"/>
                    </a:cubicBezTo>
                    <a:lnTo>
                      <a:pt x="648" y="259"/>
                    </a:lnTo>
                    <a:cubicBezTo>
                      <a:pt x="698" y="231"/>
                      <a:pt x="698" y="179"/>
                      <a:pt x="648" y="152"/>
                    </a:cubicBezTo>
                    <a:lnTo>
                      <a:pt x="432" y="22"/>
                    </a:lnTo>
                    <a:cubicBezTo>
                      <a:pt x="403" y="8"/>
                      <a:pt x="369"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1931054" y="3578405"/>
                <a:ext cx="78844" cy="43731"/>
              </a:xfrm>
              <a:custGeom>
                <a:avLst/>
                <a:gdLst/>
                <a:ahLst/>
                <a:cxnLst/>
                <a:rect l="l" t="t" r="r" b="b"/>
                <a:pathLst>
                  <a:path w="741" h="411" extrusionOk="0">
                    <a:moveTo>
                      <a:pt x="388" y="1"/>
                    </a:moveTo>
                    <a:cubicBezTo>
                      <a:pt x="354" y="1"/>
                      <a:pt x="320" y="8"/>
                      <a:pt x="295" y="23"/>
                    </a:cubicBezTo>
                    <a:lnTo>
                      <a:pt x="50" y="159"/>
                    </a:lnTo>
                    <a:cubicBezTo>
                      <a:pt x="0" y="188"/>
                      <a:pt x="0" y="238"/>
                      <a:pt x="50" y="266"/>
                    </a:cubicBezTo>
                    <a:lnTo>
                      <a:pt x="266" y="388"/>
                    </a:lnTo>
                    <a:cubicBezTo>
                      <a:pt x="291" y="403"/>
                      <a:pt x="323" y="410"/>
                      <a:pt x="357" y="410"/>
                    </a:cubicBezTo>
                    <a:cubicBezTo>
                      <a:pt x="390" y="410"/>
                      <a:pt x="424" y="403"/>
                      <a:pt x="452" y="388"/>
                    </a:cubicBezTo>
                    <a:lnTo>
                      <a:pt x="690" y="252"/>
                    </a:lnTo>
                    <a:cubicBezTo>
                      <a:pt x="740" y="223"/>
                      <a:pt x="740" y="173"/>
                      <a:pt x="690" y="145"/>
                    </a:cubicBezTo>
                    <a:lnTo>
                      <a:pt x="482" y="23"/>
                    </a:lnTo>
                    <a:cubicBezTo>
                      <a:pt x="457" y="8"/>
                      <a:pt x="423"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1949355" y="3508285"/>
                <a:ext cx="76716" cy="42667"/>
              </a:xfrm>
              <a:custGeom>
                <a:avLst/>
                <a:gdLst/>
                <a:ahLst/>
                <a:cxnLst/>
                <a:rect l="l" t="t" r="r" b="b"/>
                <a:pathLst>
                  <a:path w="721" h="401" extrusionOk="0">
                    <a:moveTo>
                      <a:pt x="334" y="1"/>
                    </a:moveTo>
                    <a:cubicBezTo>
                      <a:pt x="301" y="1"/>
                      <a:pt x="266" y="10"/>
                      <a:pt x="237" y="28"/>
                    </a:cubicBezTo>
                    <a:lnTo>
                      <a:pt x="58" y="128"/>
                    </a:lnTo>
                    <a:cubicBezTo>
                      <a:pt x="1" y="164"/>
                      <a:pt x="1" y="207"/>
                      <a:pt x="58" y="244"/>
                    </a:cubicBezTo>
                    <a:lnTo>
                      <a:pt x="296" y="380"/>
                    </a:lnTo>
                    <a:cubicBezTo>
                      <a:pt x="321" y="394"/>
                      <a:pt x="353" y="401"/>
                      <a:pt x="386" y="401"/>
                    </a:cubicBezTo>
                    <a:cubicBezTo>
                      <a:pt x="420" y="401"/>
                      <a:pt x="454" y="394"/>
                      <a:pt x="482" y="380"/>
                    </a:cubicBezTo>
                    <a:lnTo>
                      <a:pt x="662" y="271"/>
                    </a:lnTo>
                    <a:cubicBezTo>
                      <a:pt x="720" y="244"/>
                      <a:pt x="720" y="192"/>
                      <a:pt x="668" y="164"/>
                    </a:cubicBezTo>
                    <a:lnTo>
                      <a:pt x="425" y="28"/>
                    </a:lnTo>
                    <a:cubicBezTo>
                      <a:pt x="400" y="10"/>
                      <a:pt x="368" y="1"/>
                      <a:pt x="3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1979999" y="3391773"/>
                <a:ext cx="57457" cy="31602"/>
              </a:xfrm>
              <a:custGeom>
                <a:avLst/>
                <a:gdLst/>
                <a:ahLst/>
                <a:cxnLst/>
                <a:rect l="l" t="t" r="r" b="b"/>
                <a:pathLst>
                  <a:path w="540" h="297" extrusionOk="0">
                    <a:moveTo>
                      <a:pt x="360" y="0"/>
                    </a:moveTo>
                    <a:cubicBezTo>
                      <a:pt x="326" y="0"/>
                      <a:pt x="292" y="8"/>
                      <a:pt x="267" y="22"/>
                    </a:cubicBezTo>
                    <a:lnTo>
                      <a:pt x="58" y="145"/>
                    </a:lnTo>
                    <a:cubicBezTo>
                      <a:pt x="1" y="174"/>
                      <a:pt x="1" y="224"/>
                      <a:pt x="58" y="252"/>
                    </a:cubicBezTo>
                    <a:lnTo>
                      <a:pt x="87" y="274"/>
                    </a:lnTo>
                    <a:cubicBezTo>
                      <a:pt x="112" y="289"/>
                      <a:pt x="146" y="296"/>
                      <a:pt x="180" y="296"/>
                    </a:cubicBezTo>
                    <a:cubicBezTo>
                      <a:pt x="214" y="296"/>
                      <a:pt x="248" y="289"/>
                      <a:pt x="273" y="274"/>
                    </a:cubicBezTo>
                    <a:lnTo>
                      <a:pt x="489" y="152"/>
                    </a:lnTo>
                    <a:cubicBezTo>
                      <a:pt x="539" y="122"/>
                      <a:pt x="539" y="72"/>
                      <a:pt x="489" y="45"/>
                    </a:cubicBezTo>
                    <a:lnTo>
                      <a:pt x="453" y="22"/>
                    </a:lnTo>
                    <a:cubicBezTo>
                      <a:pt x="428" y="8"/>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1960740" y="3682467"/>
                <a:ext cx="76716" cy="42667"/>
              </a:xfrm>
              <a:custGeom>
                <a:avLst/>
                <a:gdLst/>
                <a:ahLst/>
                <a:cxnLst/>
                <a:rect l="l" t="t" r="r" b="b"/>
                <a:pathLst>
                  <a:path w="721" h="401" extrusionOk="0">
                    <a:moveTo>
                      <a:pt x="361" y="0"/>
                    </a:moveTo>
                    <a:cubicBezTo>
                      <a:pt x="327" y="0"/>
                      <a:pt x="293" y="7"/>
                      <a:pt x="268" y="21"/>
                    </a:cubicBezTo>
                    <a:lnTo>
                      <a:pt x="53" y="144"/>
                    </a:lnTo>
                    <a:cubicBezTo>
                      <a:pt x="1" y="173"/>
                      <a:pt x="1" y="223"/>
                      <a:pt x="53" y="252"/>
                    </a:cubicBezTo>
                    <a:lnTo>
                      <a:pt x="268" y="375"/>
                    </a:lnTo>
                    <a:cubicBezTo>
                      <a:pt x="297" y="392"/>
                      <a:pt x="331" y="401"/>
                      <a:pt x="364" y="401"/>
                    </a:cubicBezTo>
                    <a:cubicBezTo>
                      <a:pt x="397" y="401"/>
                      <a:pt x="429" y="392"/>
                      <a:pt x="454" y="375"/>
                    </a:cubicBezTo>
                    <a:lnTo>
                      <a:pt x="670" y="252"/>
                    </a:lnTo>
                    <a:cubicBezTo>
                      <a:pt x="720" y="223"/>
                      <a:pt x="720" y="173"/>
                      <a:pt x="670" y="144"/>
                    </a:cubicBezTo>
                    <a:lnTo>
                      <a:pt x="454" y="21"/>
                    </a:lnTo>
                    <a:cubicBezTo>
                      <a:pt x="429" y="7"/>
                      <a:pt x="395" y="0"/>
                      <a:pt x="36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1960740" y="3440719"/>
                <a:ext cx="77461" cy="42987"/>
              </a:xfrm>
              <a:custGeom>
                <a:avLst/>
                <a:gdLst/>
                <a:ahLst/>
                <a:cxnLst/>
                <a:rect l="l" t="t" r="r" b="b"/>
                <a:pathLst>
                  <a:path w="728" h="404" extrusionOk="0">
                    <a:moveTo>
                      <a:pt x="368" y="1"/>
                    </a:moveTo>
                    <a:cubicBezTo>
                      <a:pt x="334" y="1"/>
                      <a:pt x="300" y="8"/>
                      <a:pt x="275" y="23"/>
                    </a:cubicBezTo>
                    <a:lnTo>
                      <a:pt x="53" y="152"/>
                    </a:lnTo>
                    <a:cubicBezTo>
                      <a:pt x="1" y="180"/>
                      <a:pt x="1" y="232"/>
                      <a:pt x="53" y="259"/>
                    </a:cubicBezTo>
                    <a:lnTo>
                      <a:pt x="260" y="382"/>
                    </a:lnTo>
                    <a:cubicBezTo>
                      <a:pt x="289" y="396"/>
                      <a:pt x="323" y="404"/>
                      <a:pt x="357" y="404"/>
                    </a:cubicBezTo>
                    <a:cubicBezTo>
                      <a:pt x="390" y="404"/>
                      <a:pt x="423" y="396"/>
                      <a:pt x="448" y="382"/>
                    </a:cubicBezTo>
                    <a:lnTo>
                      <a:pt x="670" y="252"/>
                    </a:lnTo>
                    <a:cubicBezTo>
                      <a:pt x="720" y="223"/>
                      <a:pt x="727" y="173"/>
                      <a:pt x="670" y="145"/>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1959995" y="3620434"/>
                <a:ext cx="79802" cy="44476"/>
              </a:xfrm>
              <a:custGeom>
                <a:avLst/>
                <a:gdLst/>
                <a:ahLst/>
                <a:cxnLst/>
                <a:rect l="l" t="t" r="r" b="b"/>
                <a:pathLst>
                  <a:path w="750" h="418" extrusionOk="0">
                    <a:moveTo>
                      <a:pt x="386" y="1"/>
                    </a:moveTo>
                    <a:cubicBezTo>
                      <a:pt x="353" y="1"/>
                      <a:pt x="321" y="8"/>
                      <a:pt x="296" y="23"/>
                    </a:cubicBezTo>
                    <a:lnTo>
                      <a:pt x="51" y="159"/>
                    </a:lnTo>
                    <a:cubicBezTo>
                      <a:pt x="1" y="195"/>
                      <a:pt x="1" y="238"/>
                      <a:pt x="51" y="275"/>
                    </a:cubicBezTo>
                    <a:lnTo>
                      <a:pt x="275" y="397"/>
                    </a:lnTo>
                    <a:cubicBezTo>
                      <a:pt x="300" y="411"/>
                      <a:pt x="334" y="418"/>
                      <a:pt x="368" y="418"/>
                    </a:cubicBezTo>
                    <a:cubicBezTo>
                      <a:pt x="402" y="418"/>
                      <a:pt x="436" y="411"/>
                      <a:pt x="461" y="397"/>
                    </a:cubicBezTo>
                    <a:lnTo>
                      <a:pt x="698" y="259"/>
                    </a:lnTo>
                    <a:cubicBezTo>
                      <a:pt x="750" y="232"/>
                      <a:pt x="750" y="181"/>
                      <a:pt x="698" y="152"/>
                    </a:cubicBezTo>
                    <a:lnTo>
                      <a:pt x="482" y="23"/>
                    </a:lnTo>
                    <a:cubicBezTo>
                      <a:pt x="454" y="8"/>
                      <a:pt x="420" y="1"/>
                      <a:pt x="38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1985319" y="3550208"/>
                <a:ext cx="73524" cy="40539"/>
              </a:xfrm>
              <a:custGeom>
                <a:avLst/>
                <a:gdLst/>
                <a:ahLst/>
                <a:cxnLst/>
                <a:rect l="l" t="t" r="r" b="b"/>
                <a:pathLst>
                  <a:path w="691" h="381" extrusionOk="0">
                    <a:moveTo>
                      <a:pt x="331" y="0"/>
                    </a:moveTo>
                    <a:cubicBezTo>
                      <a:pt x="296" y="0"/>
                      <a:pt x="262" y="7"/>
                      <a:pt x="237" y="22"/>
                    </a:cubicBezTo>
                    <a:lnTo>
                      <a:pt x="51" y="129"/>
                    </a:lnTo>
                    <a:cubicBezTo>
                      <a:pt x="1" y="158"/>
                      <a:pt x="1" y="208"/>
                      <a:pt x="51" y="238"/>
                    </a:cubicBezTo>
                    <a:lnTo>
                      <a:pt x="260" y="358"/>
                    </a:lnTo>
                    <a:cubicBezTo>
                      <a:pt x="288" y="373"/>
                      <a:pt x="322" y="380"/>
                      <a:pt x="356" y="380"/>
                    </a:cubicBezTo>
                    <a:cubicBezTo>
                      <a:pt x="390" y="380"/>
                      <a:pt x="424" y="373"/>
                      <a:pt x="453" y="358"/>
                    </a:cubicBezTo>
                    <a:lnTo>
                      <a:pt x="632" y="251"/>
                    </a:lnTo>
                    <a:cubicBezTo>
                      <a:pt x="691" y="222"/>
                      <a:pt x="691" y="172"/>
                      <a:pt x="632" y="143"/>
                    </a:cubicBezTo>
                    <a:lnTo>
                      <a:pt x="425" y="22"/>
                    </a:lnTo>
                    <a:cubicBezTo>
                      <a:pt x="399" y="7"/>
                      <a:pt x="365" y="0"/>
                      <a:pt x="33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1998407" y="3478173"/>
                <a:ext cx="79589" cy="44476"/>
              </a:xfrm>
              <a:custGeom>
                <a:avLst/>
                <a:gdLst/>
                <a:ahLst/>
                <a:cxnLst/>
                <a:rect l="l" t="t" r="r" b="b"/>
                <a:pathLst>
                  <a:path w="748" h="418" extrusionOk="0">
                    <a:moveTo>
                      <a:pt x="366" y="1"/>
                    </a:moveTo>
                    <a:cubicBezTo>
                      <a:pt x="332" y="1"/>
                      <a:pt x="298" y="8"/>
                      <a:pt x="273" y="23"/>
                    </a:cubicBezTo>
                    <a:lnTo>
                      <a:pt x="50" y="152"/>
                    </a:lnTo>
                    <a:cubicBezTo>
                      <a:pt x="0" y="182"/>
                      <a:pt x="0" y="232"/>
                      <a:pt x="50" y="259"/>
                    </a:cubicBezTo>
                    <a:lnTo>
                      <a:pt x="287" y="397"/>
                    </a:lnTo>
                    <a:cubicBezTo>
                      <a:pt x="312" y="411"/>
                      <a:pt x="346" y="418"/>
                      <a:pt x="380" y="418"/>
                    </a:cubicBezTo>
                    <a:cubicBezTo>
                      <a:pt x="414" y="418"/>
                      <a:pt x="449" y="411"/>
                      <a:pt x="475" y="397"/>
                    </a:cubicBezTo>
                    <a:lnTo>
                      <a:pt x="697" y="268"/>
                    </a:lnTo>
                    <a:cubicBezTo>
                      <a:pt x="747" y="238"/>
                      <a:pt x="747" y="188"/>
                      <a:pt x="697" y="159"/>
                    </a:cubicBezTo>
                    <a:lnTo>
                      <a:pt x="459" y="23"/>
                    </a:lnTo>
                    <a:cubicBezTo>
                      <a:pt x="434" y="8"/>
                      <a:pt x="400" y="1"/>
                      <a:pt x="36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2014368" y="3592344"/>
                <a:ext cx="74269" cy="41178"/>
              </a:xfrm>
              <a:custGeom>
                <a:avLst/>
                <a:gdLst/>
                <a:ahLst/>
                <a:cxnLst/>
                <a:rect l="l" t="t" r="r" b="b"/>
                <a:pathLst>
                  <a:path w="698" h="387" extrusionOk="0">
                    <a:moveTo>
                      <a:pt x="332" y="1"/>
                    </a:moveTo>
                    <a:cubicBezTo>
                      <a:pt x="298" y="1"/>
                      <a:pt x="264" y="10"/>
                      <a:pt x="239" y="28"/>
                    </a:cubicBezTo>
                    <a:lnTo>
                      <a:pt x="51" y="135"/>
                    </a:lnTo>
                    <a:cubicBezTo>
                      <a:pt x="1" y="164"/>
                      <a:pt x="1" y="207"/>
                      <a:pt x="51" y="244"/>
                    </a:cubicBezTo>
                    <a:lnTo>
                      <a:pt x="273" y="366"/>
                    </a:lnTo>
                    <a:cubicBezTo>
                      <a:pt x="299" y="380"/>
                      <a:pt x="333" y="387"/>
                      <a:pt x="368" y="387"/>
                    </a:cubicBezTo>
                    <a:cubicBezTo>
                      <a:pt x="402" y="387"/>
                      <a:pt x="436" y="380"/>
                      <a:pt x="461" y="366"/>
                    </a:cubicBezTo>
                    <a:lnTo>
                      <a:pt x="647" y="257"/>
                    </a:lnTo>
                    <a:cubicBezTo>
                      <a:pt x="697" y="230"/>
                      <a:pt x="697" y="178"/>
                      <a:pt x="647" y="150"/>
                    </a:cubicBezTo>
                    <a:lnTo>
                      <a:pt x="425" y="28"/>
                    </a:lnTo>
                    <a:cubicBezTo>
                      <a:pt x="400" y="10"/>
                      <a:pt x="366" y="1"/>
                      <a:pt x="3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2012878" y="3411032"/>
                <a:ext cx="76503" cy="42029"/>
              </a:xfrm>
              <a:custGeom>
                <a:avLst/>
                <a:gdLst/>
                <a:ahLst/>
                <a:cxnLst/>
                <a:rect l="l" t="t" r="r" b="b"/>
                <a:pathLst>
                  <a:path w="719" h="395" extrusionOk="0">
                    <a:moveTo>
                      <a:pt x="360" y="0"/>
                    </a:moveTo>
                    <a:cubicBezTo>
                      <a:pt x="325" y="0"/>
                      <a:pt x="291" y="7"/>
                      <a:pt x="266" y="21"/>
                    </a:cubicBezTo>
                    <a:lnTo>
                      <a:pt x="51" y="143"/>
                    </a:lnTo>
                    <a:cubicBezTo>
                      <a:pt x="1" y="173"/>
                      <a:pt x="1" y="223"/>
                      <a:pt x="51" y="252"/>
                    </a:cubicBezTo>
                    <a:lnTo>
                      <a:pt x="266" y="373"/>
                    </a:lnTo>
                    <a:cubicBezTo>
                      <a:pt x="291" y="387"/>
                      <a:pt x="325" y="395"/>
                      <a:pt x="360" y="395"/>
                    </a:cubicBezTo>
                    <a:cubicBezTo>
                      <a:pt x="394" y="395"/>
                      <a:pt x="428" y="387"/>
                      <a:pt x="453" y="373"/>
                    </a:cubicBezTo>
                    <a:lnTo>
                      <a:pt x="661" y="252"/>
                    </a:lnTo>
                    <a:cubicBezTo>
                      <a:pt x="718" y="223"/>
                      <a:pt x="718" y="173"/>
                      <a:pt x="661" y="143"/>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2031286" y="3360491"/>
                <a:ext cx="60437" cy="33517"/>
              </a:xfrm>
              <a:custGeom>
                <a:avLst/>
                <a:gdLst/>
                <a:ahLst/>
                <a:cxnLst/>
                <a:rect l="l" t="t" r="r" b="b"/>
                <a:pathLst>
                  <a:path w="568" h="315" extrusionOk="0">
                    <a:moveTo>
                      <a:pt x="388" y="1"/>
                    </a:moveTo>
                    <a:cubicBezTo>
                      <a:pt x="354" y="1"/>
                      <a:pt x="320" y="7"/>
                      <a:pt x="295" y="21"/>
                    </a:cubicBezTo>
                    <a:lnTo>
                      <a:pt x="57" y="166"/>
                    </a:lnTo>
                    <a:cubicBezTo>
                      <a:pt x="7" y="194"/>
                      <a:pt x="0" y="237"/>
                      <a:pt x="57" y="273"/>
                    </a:cubicBezTo>
                    <a:lnTo>
                      <a:pt x="86" y="287"/>
                    </a:lnTo>
                    <a:cubicBezTo>
                      <a:pt x="115" y="305"/>
                      <a:pt x="149" y="314"/>
                      <a:pt x="182" y="314"/>
                    </a:cubicBezTo>
                    <a:cubicBezTo>
                      <a:pt x="215" y="314"/>
                      <a:pt x="248" y="305"/>
                      <a:pt x="273" y="287"/>
                    </a:cubicBezTo>
                    <a:lnTo>
                      <a:pt x="518" y="151"/>
                    </a:lnTo>
                    <a:cubicBezTo>
                      <a:pt x="568" y="123"/>
                      <a:pt x="568" y="71"/>
                      <a:pt x="518" y="44"/>
                    </a:cubicBezTo>
                    <a:lnTo>
                      <a:pt x="482" y="21"/>
                    </a:lnTo>
                    <a:cubicBezTo>
                      <a:pt x="457" y="7"/>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2033414" y="3520202"/>
                <a:ext cx="77461" cy="42987"/>
              </a:xfrm>
              <a:custGeom>
                <a:avLst/>
                <a:gdLst/>
                <a:ahLst/>
                <a:cxnLst/>
                <a:rect l="l" t="t" r="r" b="b"/>
                <a:pathLst>
                  <a:path w="728" h="404" extrusionOk="0">
                    <a:moveTo>
                      <a:pt x="372" y="1"/>
                    </a:moveTo>
                    <a:cubicBezTo>
                      <a:pt x="338" y="1"/>
                      <a:pt x="304" y="8"/>
                      <a:pt x="275" y="23"/>
                    </a:cubicBezTo>
                    <a:lnTo>
                      <a:pt x="60" y="152"/>
                    </a:lnTo>
                    <a:cubicBezTo>
                      <a:pt x="8" y="182"/>
                      <a:pt x="1" y="232"/>
                      <a:pt x="60" y="261"/>
                    </a:cubicBezTo>
                    <a:lnTo>
                      <a:pt x="267" y="382"/>
                    </a:lnTo>
                    <a:cubicBezTo>
                      <a:pt x="292" y="396"/>
                      <a:pt x="327" y="404"/>
                      <a:pt x="361" y="404"/>
                    </a:cubicBezTo>
                    <a:cubicBezTo>
                      <a:pt x="396" y="404"/>
                      <a:pt x="430" y="396"/>
                      <a:pt x="455" y="382"/>
                    </a:cubicBezTo>
                    <a:lnTo>
                      <a:pt x="677" y="252"/>
                    </a:lnTo>
                    <a:cubicBezTo>
                      <a:pt x="727" y="225"/>
                      <a:pt x="727" y="175"/>
                      <a:pt x="677" y="145"/>
                    </a:cubicBezTo>
                    <a:lnTo>
                      <a:pt x="468" y="23"/>
                    </a:lnTo>
                    <a:cubicBezTo>
                      <a:pt x="440" y="8"/>
                      <a:pt x="406" y="1"/>
                      <a:pt x="37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2050332" y="3448380"/>
                <a:ext cx="78844" cy="44476"/>
              </a:xfrm>
              <a:custGeom>
                <a:avLst/>
                <a:gdLst/>
                <a:ahLst/>
                <a:cxnLst/>
                <a:rect l="l" t="t" r="r" b="b"/>
                <a:pathLst>
                  <a:path w="741" h="418" extrusionOk="0">
                    <a:moveTo>
                      <a:pt x="359" y="1"/>
                    </a:moveTo>
                    <a:cubicBezTo>
                      <a:pt x="325" y="1"/>
                      <a:pt x="291" y="8"/>
                      <a:pt x="266" y="22"/>
                    </a:cubicBezTo>
                    <a:lnTo>
                      <a:pt x="51" y="144"/>
                    </a:lnTo>
                    <a:cubicBezTo>
                      <a:pt x="1" y="173"/>
                      <a:pt x="1" y="223"/>
                      <a:pt x="51" y="253"/>
                    </a:cubicBezTo>
                    <a:lnTo>
                      <a:pt x="289" y="396"/>
                    </a:lnTo>
                    <a:cubicBezTo>
                      <a:pt x="317" y="411"/>
                      <a:pt x="351" y="418"/>
                      <a:pt x="384" y="418"/>
                    </a:cubicBezTo>
                    <a:cubicBezTo>
                      <a:pt x="418" y="418"/>
                      <a:pt x="450" y="411"/>
                      <a:pt x="475" y="396"/>
                    </a:cubicBezTo>
                    <a:lnTo>
                      <a:pt x="691" y="273"/>
                    </a:lnTo>
                    <a:cubicBezTo>
                      <a:pt x="741" y="237"/>
                      <a:pt x="741" y="194"/>
                      <a:pt x="691" y="167"/>
                    </a:cubicBezTo>
                    <a:lnTo>
                      <a:pt x="453" y="22"/>
                    </a:lnTo>
                    <a:cubicBezTo>
                      <a:pt x="428" y="8"/>
                      <a:pt x="394"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2062675" y="3562444"/>
                <a:ext cx="78099" cy="43625"/>
              </a:xfrm>
              <a:custGeom>
                <a:avLst/>
                <a:gdLst/>
                <a:ahLst/>
                <a:cxnLst/>
                <a:rect l="l" t="t" r="r" b="b"/>
                <a:pathLst>
                  <a:path w="734" h="410" extrusionOk="0">
                    <a:moveTo>
                      <a:pt x="369" y="0"/>
                    </a:moveTo>
                    <a:cubicBezTo>
                      <a:pt x="335" y="0"/>
                      <a:pt x="301" y="7"/>
                      <a:pt x="273" y="21"/>
                    </a:cubicBezTo>
                    <a:lnTo>
                      <a:pt x="57" y="150"/>
                    </a:lnTo>
                    <a:cubicBezTo>
                      <a:pt x="0" y="180"/>
                      <a:pt x="0" y="230"/>
                      <a:pt x="57" y="259"/>
                    </a:cubicBezTo>
                    <a:lnTo>
                      <a:pt x="273" y="388"/>
                    </a:lnTo>
                    <a:cubicBezTo>
                      <a:pt x="298" y="402"/>
                      <a:pt x="332" y="409"/>
                      <a:pt x="366" y="409"/>
                    </a:cubicBezTo>
                    <a:cubicBezTo>
                      <a:pt x="400" y="409"/>
                      <a:pt x="434" y="402"/>
                      <a:pt x="459" y="388"/>
                    </a:cubicBezTo>
                    <a:lnTo>
                      <a:pt x="682" y="259"/>
                    </a:lnTo>
                    <a:cubicBezTo>
                      <a:pt x="733" y="230"/>
                      <a:pt x="733" y="180"/>
                      <a:pt x="682" y="150"/>
                    </a:cubicBezTo>
                    <a:lnTo>
                      <a:pt x="459" y="21"/>
                    </a:lnTo>
                    <a:cubicBezTo>
                      <a:pt x="434" y="7"/>
                      <a:pt x="402" y="0"/>
                      <a:pt x="36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2064164" y="3379643"/>
                <a:ext cx="79483" cy="44476"/>
              </a:xfrm>
              <a:custGeom>
                <a:avLst/>
                <a:gdLst/>
                <a:ahLst/>
                <a:cxnLst/>
                <a:rect l="l" t="t" r="r" b="b"/>
                <a:pathLst>
                  <a:path w="747" h="418" extrusionOk="0">
                    <a:moveTo>
                      <a:pt x="388" y="0"/>
                    </a:moveTo>
                    <a:cubicBezTo>
                      <a:pt x="354" y="0"/>
                      <a:pt x="320" y="7"/>
                      <a:pt x="295" y="21"/>
                    </a:cubicBezTo>
                    <a:lnTo>
                      <a:pt x="50" y="159"/>
                    </a:lnTo>
                    <a:cubicBezTo>
                      <a:pt x="0" y="193"/>
                      <a:pt x="0" y="236"/>
                      <a:pt x="50" y="266"/>
                    </a:cubicBezTo>
                    <a:lnTo>
                      <a:pt x="266" y="395"/>
                    </a:lnTo>
                    <a:cubicBezTo>
                      <a:pt x="291" y="410"/>
                      <a:pt x="325" y="417"/>
                      <a:pt x="359" y="417"/>
                    </a:cubicBezTo>
                    <a:cubicBezTo>
                      <a:pt x="393" y="417"/>
                      <a:pt x="427" y="410"/>
                      <a:pt x="452" y="395"/>
                    </a:cubicBezTo>
                    <a:lnTo>
                      <a:pt x="690" y="252"/>
                    </a:lnTo>
                    <a:cubicBezTo>
                      <a:pt x="747" y="223"/>
                      <a:pt x="747" y="173"/>
                      <a:pt x="690" y="143"/>
                    </a:cubicBezTo>
                    <a:lnTo>
                      <a:pt x="481" y="21"/>
                    </a:lnTo>
                    <a:cubicBezTo>
                      <a:pt x="456" y="7"/>
                      <a:pt x="422" y="0"/>
                      <a:pt x="38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2085551" y="3330591"/>
                <a:ext cx="58096" cy="32027"/>
              </a:xfrm>
              <a:custGeom>
                <a:avLst/>
                <a:gdLst/>
                <a:ahLst/>
                <a:cxnLst/>
                <a:rect l="l" t="t" r="r" b="b"/>
                <a:pathLst>
                  <a:path w="546" h="301" extrusionOk="0">
                    <a:moveTo>
                      <a:pt x="367" y="1"/>
                    </a:moveTo>
                    <a:cubicBezTo>
                      <a:pt x="333" y="1"/>
                      <a:pt x="298" y="8"/>
                      <a:pt x="273" y="23"/>
                    </a:cubicBezTo>
                    <a:lnTo>
                      <a:pt x="58" y="152"/>
                    </a:lnTo>
                    <a:cubicBezTo>
                      <a:pt x="1" y="180"/>
                      <a:pt x="1" y="223"/>
                      <a:pt x="58" y="259"/>
                    </a:cubicBezTo>
                    <a:lnTo>
                      <a:pt x="87" y="275"/>
                    </a:lnTo>
                    <a:cubicBezTo>
                      <a:pt x="116" y="292"/>
                      <a:pt x="150" y="301"/>
                      <a:pt x="183" y="301"/>
                    </a:cubicBezTo>
                    <a:cubicBezTo>
                      <a:pt x="216" y="301"/>
                      <a:pt x="248" y="292"/>
                      <a:pt x="273" y="275"/>
                    </a:cubicBezTo>
                    <a:lnTo>
                      <a:pt x="496" y="152"/>
                    </a:lnTo>
                    <a:cubicBezTo>
                      <a:pt x="546" y="123"/>
                      <a:pt x="546" y="73"/>
                      <a:pt x="496" y="44"/>
                    </a:cubicBezTo>
                    <a:lnTo>
                      <a:pt x="460" y="23"/>
                    </a:lnTo>
                    <a:cubicBezTo>
                      <a:pt x="435" y="8"/>
                      <a:pt x="401" y="1"/>
                      <a:pt x="3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2086296" y="3490516"/>
                <a:ext cx="75759" cy="42135"/>
              </a:xfrm>
              <a:custGeom>
                <a:avLst/>
                <a:gdLst/>
                <a:ahLst/>
                <a:cxnLst/>
                <a:rect l="l" t="t" r="r" b="b"/>
                <a:pathLst>
                  <a:path w="712" h="396" extrusionOk="0">
                    <a:moveTo>
                      <a:pt x="357" y="0"/>
                    </a:moveTo>
                    <a:cubicBezTo>
                      <a:pt x="324" y="0"/>
                      <a:pt x="291" y="8"/>
                      <a:pt x="266" y="22"/>
                    </a:cubicBezTo>
                    <a:lnTo>
                      <a:pt x="51" y="143"/>
                    </a:lnTo>
                    <a:cubicBezTo>
                      <a:pt x="1" y="172"/>
                      <a:pt x="1" y="223"/>
                      <a:pt x="51" y="252"/>
                    </a:cubicBezTo>
                    <a:lnTo>
                      <a:pt x="260" y="374"/>
                    </a:lnTo>
                    <a:cubicBezTo>
                      <a:pt x="285" y="388"/>
                      <a:pt x="319" y="395"/>
                      <a:pt x="353" y="395"/>
                    </a:cubicBezTo>
                    <a:cubicBezTo>
                      <a:pt x="387" y="395"/>
                      <a:pt x="421" y="388"/>
                      <a:pt x="446" y="374"/>
                    </a:cubicBezTo>
                    <a:lnTo>
                      <a:pt x="661" y="252"/>
                    </a:lnTo>
                    <a:cubicBezTo>
                      <a:pt x="712" y="223"/>
                      <a:pt x="712" y="172"/>
                      <a:pt x="661" y="143"/>
                    </a:cubicBezTo>
                    <a:lnTo>
                      <a:pt x="453" y="22"/>
                    </a:lnTo>
                    <a:cubicBezTo>
                      <a:pt x="424" y="8"/>
                      <a:pt x="390" y="0"/>
                      <a:pt x="35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2101512" y="3417097"/>
                <a:ext cx="82036" cy="45966"/>
              </a:xfrm>
              <a:custGeom>
                <a:avLst/>
                <a:gdLst/>
                <a:ahLst/>
                <a:cxnLst/>
                <a:rect l="l" t="t" r="r" b="b"/>
                <a:pathLst>
                  <a:path w="771" h="432" extrusionOk="0">
                    <a:moveTo>
                      <a:pt x="389" y="0"/>
                    </a:moveTo>
                    <a:cubicBezTo>
                      <a:pt x="355" y="0"/>
                      <a:pt x="321" y="8"/>
                      <a:pt x="296" y="22"/>
                    </a:cubicBezTo>
                    <a:lnTo>
                      <a:pt x="58" y="166"/>
                    </a:lnTo>
                    <a:cubicBezTo>
                      <a:pt x="1" y="195"/>
                      <a:pt x="1" y="245"/>
                      <a:pt x="51" y="272"/>
                    </a:cubicBezTo>
                    <a:lnTo>
                      <a:pt x="289" y="411"/>
                    </a:lnTo>
                    <a:cubicBezTo>
                      <a:pt x="318" y="424"/>
                      <a:pt x="352" y="431"/>
                      <a:pt x="386" y="431"/>
                    </a:cubicBezTo>
                    <a:cubicBezTo>
                      <a:pt x="420" y="431"/>
                      <a:pt x="454" y="424"/>
                      <a:pt x="482" y="411"/>
                    </a:cubicBezTo>
                    <a:lnTo>
                      <a:pt x="720" y="272"/>
                    </a:lnTo>
                    <a:cubicBezTo>
                      <a:pt x="770" y="245"/>
                      <a:pt x="770" y="195"/>
                      <a:pt x="720" y="166"/>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2115344" y="3532545"/>
                <a:ext cx="76610" cy="42987"/>
              </a:xfrm>
              <a:custGeom>
                <a:avLst/>
                <a:gdLst/>
                <a:ahLst/>
                <a:cxnLst/>
                <a:rect l="l" t="t" r="r" b="b"/>
                <a:pathLst>
                  <a:path w="720" h="404" extrusionOk="0">
                    <a:moveTo>
                      <a:pt x="357" y="0"/>
                    </a:moveTo>
                    <a:cubicBezTo>
                      <a:pt x="323" y="0"/>
                      <a:pt x="291" y="8"/>
                      <a:pt x="266" y="22"/>
                    </a:cubicBezTo>
                    <a:lnTo>
                      <a:pt x="50" y="145"/>
                    </a:lnTo>
                    <a:cubicBezTo>
                      <a:pt x="0" y="179"/>
                      <a:pt x="0" y="223"/>
                      <a:pt x="50" y="252"/>
                    </a:cubicBezTo>
                    <a:lnTo>
                      <a:pt x="273" y="381"/>
                    </a:lnTo>
                    <a:cubicBezTo>
                      <a:pt x="299" y="396"/>
                      <a:pt x="331" y="403"/>
                      <a:pt x="364" y="403"/>
                    </a:cubicBezTo>
                    <a:cubicBezTo>
                      <a:pt x="398" y="403"/>
                      <a:pt x="432" y="396"/>
                      <a:pt x="461" y="381"/>
                    </a:cubicBezTo>
                    <a:lnTo>
                      <a:pt x="670" y="259"/>
                    </a:lnTo>
                    <a:cubicBezTo>
                      <a:pt x="720" y="231"/>
                      <a:pt x="720" y="179"/>
                      <a:pt x="670" y="152"/>
                    </a:cubicBezTo>
                    <a:lnTo>
                      <a:pt x="454" y="22"/>
                    </a:lnTo>
                    <a:cubicBezTo>
                      <a:pt x="425" y="8"/>
                      <a:pt x="390" y="0"/>
                      <a:pt x="35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2118430" y="3349744"/>
                <a:ext cx="77355" cy="42987"/>
              </a:xfrm>
              <a:custGeom>
                <a:avLst/>
                <a:gdLst/>
                <a:ahLst/>
                <a:cxnLst/>
                <a:rect l="l" t="t" r="r" b="b"/>
                <a:pathLst>
                  <a:path w="727" h="404" extrusionOk="0">
                    <a:moveTo>
                      <a:pt x="366" y="0"/>
                    </a:moveTo>
                    <a:cubicBezTo>
                      <a:pt x="332" y="0"/>
                      <a:pt x="298" y="8"/>
                      <a:pt x="273" y="22"/>
                    </a:cubicBezTo>
                    <a:lnTo>
                      <a:pt x="58" y="145"/>
                    </a:lnTo>
                    <a:cubicBezTo>
                      <a:pt x="1" y="181"/>
                      <a:pt x="1" y="224"/>
                      <a:pt x="51" y="259"/>
                    </a:cubicBezTo>
                    <a:lnTo>
                      <a:pt x="266" y="381"/>
                    </a:lnTo>
                    <a:cubicBezTo>
                      <a:pt x="291" y="396"/>
                      <a:pt x="325" y="403"/>
                      <a:pt x="359" y="403"/>
                    </a:cubicBezTo>
                    <a:cubicBezTo>
                      <a:pt x="394" y="403"/>
                      <a:pt x="428" y="396"/>
                      <a:pt x="453" y="381"/>
                    </a:cubicBezTo>
                    <a:lnTo>
                      <a:pt x="668" y="252"/>
                    </a:lnTo>
                    <a:cubicBezTo>
                      <a:pt x="718" y="224"/>
                      <a:pt x="727" y="172"/>
                      <a:pt x="668" y="145"/>
                    </a:cubicBezTo>
                    <a:lnTo>
                      <a:pt x="460" y="22"/>
                    </a:lnTo>
                    <a:cubicBezTo>
                      <a:pt x="435" y="8"/>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2137583" y="3300160"/>
                <a:ext cx="58202" cy="32134"/>
              </a:xfrm>
              <a:custGeom>
                <a:avLst/>
                <a:gdLst/>
                <a:ahLst/>
                <a:cxnLst/>
                <a:rect l="l" t="t" r="r" b="b"/>
                <a:pathLst>
                  <a:path w="547" h="302" extrusionOk="0">
                    <a:moveTo>
                      <a:pt x="366" y="0"/>
                    </a:moveTo>
                    <a:cubicBezTo>
                      <a:pt x="332" y="0"/>
                      <a:pt x="298" y="10"/>
                      <a:pt x="273" y="28"/>
                    </a:cubicBezTo>
                    <a:lnTo>
                      <a:pt x="57" y="150"/>
                    </a:lnTo>
                    <a:cubicBezTo>
                      <a:pt x="0" y="179"/>
                      <a:pt x="0" y="229"/>
                      <a:pt x="57" y="259"/>
                    </a:cubicBezTo>
                    <a:lnTo>
                      <a:pt x="86" y="280"/>
                    </a:lnTo>
                    <a:cubicBezTo>
                      <a:pt x="111" y="294"/>
                      <a:pt x="145" y="301"/>
                      <a:pt x="179" y="301"/>
                    </a:cubicBezTo>
                    <a:cubicBezTo>
                      <a:pt x="214" y="301"/>
                      <a:pt x="248" y="294"/>
                      <a:pt x="273" y="280"/>
                    </a:cubicBezTo>
                    <a:lnTo>
                      <a:pt x="495" y="150"/>
                    </a:lnTo>
                    <a:cubicBezTo>
                      <a:pt x="547" y="121"/>
                      <a:pt x="547" y="71"/>
                      <a:pt x="495" y="43"/>
                    </a:cubicBezTo>
                    <a:lnTo>
                      <a:pt x="461" y="28"/>
                    </a:lnTo>
                    <a:cubicBezTo>
                      <a:pt x="435" y="10"/>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2137583" y="3459127"/>
                <a:ext cx="78844" cy="44263"/>
              </a:xfrm>
              <a:custGeom>
                <a:avLst/>
                <a:gdLst/>
                <a:ahLst/>
                <a:cxnLst/>
                <a:rect l="l" t="t" r="r" b="b"/>
                <a:pathLst>
                  <a:path w="741" h="416" extrusionOk="0">
                    <a:moveTo>
                      <a:pt x="386" y="0"/>
                    </a:moveTo>
                    <a:cubicBezTo>
                      <a:pt x="352" y="0"/>
                      <a:pt x="320" y="8"/>
                      <a:pt x="295" y="22"/>
                    </a:cubicBezTo>
                    <a:lnTo>
                      <a:pt x="50" y="159"/>
                    </a:lnTo>
                    <a:cubicBezTo>
                      <a:pt x="0" y="188"/>
                      <a:pt x="0" y="238"/>
                      <a:pt x="50" y="266"/>
                    </a:cubicBezTo>
                    <a:lnTo>
                      <a:pt x="259" y="388"/>
                    </a:lnTo>
                    <a:cubicBezTo>
                      <a:pt x="287" y="406"/>
                      <a:pt x="321" y="415"/>
                      <a:pt x="355" y="415"/>
                    </a:cubicBezTo>
                    <a:cubicBezTo>
                      <a:pt x="388" y="415"/>
                      <a:pt x="420" y="406"/>
                      <a:pt x="445" y="388"/>
                    </a:cubicBezTo>
                    <a:lnTo>
                      <a:pt x="690" y="252"/>
                    </a:lnTo>
                    <a:cubicBezTo>
                      <a:pt x="740" y="223"/>
                      <a:pt x="740" y="172"/>
                      <a:pt x="690" y="145"/>
                    </a:cubicBezTo>
                    <a:lnTo>
                      <a:pt x="481" y="22"/>
                    </a:lnTo>
                    <a:cubicBezTo>
                      <a:pt x="453" y="8"/>
                      <a:pt x="419" y="0"/>
                      <a:pt x="38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2155884" y="3387198"/>
                <a:ext cx="79589" cy="44476"/>
              </a:xfrm>
              <a:custGeom>
                <a:avLst/>
                <a:gdLst/>
                <a:ahLst/>
                <a:cxnLst/>
                <a:rect l="l" t="t" r="r" b="b"/>
                <a:pathLst>
                  <a:path w="748" h="418" extrusionOk="0">
                    <a:moveTo>
                      <a:pt x="367" y="0"/>
                    </a:moveTo>
                    <a:cubicBezTo>
                      <a:pt x="332" y="0"/>
                      <a:pt x="298" y="7"/>
                      <a:pt x="273" y="22"/>
                    </a:cubicBezTo>
                    <a:lnTo>
                      <a:pt x="51" y="152"/>
                    </a:lnTo>
                    <a:cubicBezTo>
                      <a:pt x="1" y="181"/>
                      <a:pt x="1" y="231"/>
                      <a:pt x="51" y="260"/>
                    </a:cubicBezTo>
                    <a:lnTo>
                      <a:pt x="289" y="397"/>
                    </a:lnTo>
                    <a:cubicBezTo>
                      <a:pt x="317" y="410"/>
                      <a:pt x="351" y="417"/>
                      <a:pt x="385" y="417"/>
                    </a:cubicBezTo>
                    <a:cubicBezTo>
                      <a:pt x="419" y="417"/>
                      <a:pt x="453" y="410"/>
                      <a:pt x="482" y="397"/>
                    </a:cubicBezTo>
                    <a:lnTo>
                      <a:pt x="698" y="267"/>
                    </a:lnTo>
                    <a:cubicBezTo>
                      <a:pt x="748" y="238"/>
                      <a:pt x="748" y="195"/>
                      <a:pt x="698" y="158"/>
                    </a:cubicBezTo>
                    <a:lnTo>
                      <a:pt x="461" y="22"/>
                    </a:lnTo>
                    <a:cubicBezTo>
                      <a:pt x="435" y="7"/>
                      <a:pt x="401" y="0"/>
                      <a:pt x="36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2166524" y="3501156"/>
                <a:ext cx="79802" cy="45008"/>
              </a:xfrm>
              <a:custGeom>
                <a:avLst/>
                <a:gdLst/>
                <a:ahLst/>
                <a:cxnLst/>
                <a:rect l="l" t="t" r="r" b="b"/>
                <a:pathLst>
                  <a:path w="750" h="423" extrusionOk="0">
                    <a:moveTo>
                      <a:pt x="385" y="0"/>
                    </a:moveTo>
                    <a:cubicBezTo>
                      <a:pt x="353" y="0"/>
                      <a:pt x="321" y="8"/>
                      <a:pt x="296" y="22"/>
                    </a:cubicBezTo>
                    <a:lnTo>
                      <a:pt x="51" y="166"/>
                    </a:lnTo>
                    <a:cubicBezTo>
                      <a:pt x="1" y="195"/>
                      <a:pt x="1" y="245"/>
                      <a:pt x="51" y="274"/>
                    </a:cubicBezTo>
                    <a:lnTo>
                      <a:pt x="275" y="397"/>
                    </a:lnTo>
                    <a:cubicBezTo>
                      <a:pt x="300" y="414"/>
                      <a:pt x="334" y="423"/>
                      <a:pt x="368" y="423"/>
                    </a:cubicBezTo>
                    <a:cubicBezTo>
                      <a:pt x="402" y="423"/>
                      <a:pt x="436" y="414"/>
                      <a:pt x="461" y="397"/>
                    </a:cubicBezTo>
                    <a:lnTo>
                      <a:pt x="698" y="259"/>
                    </a:lnTo>
                    <a:cubicBezTo>
                      <a:pt x="749" y="231"/>
                      <a:pt x="749" y="181"/>
                      <a:pt x="698" y="152"/>
                    </a:cubicBezTo>
                    <a:lnTo>
                      <a:pt x="475" y="22"/>
                    </a:lnTo>
                    <a:cubicBezTo>
                      <a:pt x="450" y="8"/>
                      <a:pt x="418" y="0"/>
                      <a:pt x="38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2190252" y="3271006"/>
                <a:ext cx="57564" cy="31389"/>
              </a:xfrm>
              <a:custGeom>
                <a:avLst/>
                <a:gdLst/>
                <a:ahLst/>
                <a:cxnLst/>
                <a:rect l="l" t="t" r="r" b="b"/>
                <a:pathLst>
                  <a:path w="541" h="295" extrusionOk="0">
                    <a:moveTo>
                      <a:pt x="356" y="0"/>
                    </a:moveTo>
                    <a:cubicBezTo>
                      <a:pt x="323" y="0"/>
                      <a:pt x="288" y="8"/>
                      <a:pt x="259" y="22"/>
                    </a:cubicBezTo>
                    <a:lnTo>
                      <a:pt x="52" y="145"/>
                    </a:lnTo>
                    <a:cubicBezTo>
                      <a:pt x="0" y="172"/>
                      <a:pt x="0" y="222"/>
                      <a:pt x="52" y="252"/>
                    </a:cubicBezTo>
                    <a:lnTo>
                      <a:pt x="86" y="274"/>
                    </a:lnTo>
                    <a:cubicBezTo>
                      <a:pt x="112" y="288"/>
                      <a:pt x="147" y="295"/>
                      <a:pt x="181" y="295"/>
                    </a:cubicBezTo>
                    <a:cubicBezTo>
                      <a:pt x="215" y="295"/>
                      <a:pt x="249" y="288"/>
                      <a:pt x="274" y="274"/>
                    </a:cubicBezTo>
                    <a:lnTo>
                      <a:pt x="483" y="152"/>
                    </a:lnTo>
                    <a:cubicBezTo>
                      <a:pt x="533" y="122"/>
                      <a:pt x="540" y="72"/>
                      <a:pt x="483" y="43"/>
                    </a:cubicBezTo>
                    <a:lnTo>
                      <a:pt x="447" y="22"/>
                    </a:lnTo>
                    <a:cubicBezTo>
                      <a:pt x="422" y="8"/>
                      <a:pt x="390" y="0"/>
                      <a:pt x="35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2170355" y="3319206"/>
                <a:ext cx="77461" cy="43412"/>
              </a:xfrm>
              <a:custGeom>
                <a:avLst/>
                <a:gdLst/>
                <a:ahLst/>
                <a:cxnLst/>
                <a:rect l="l" t="t" r="r" b="b"/>
                <a:pathLst>
                  <a:path w="728" h="408" extrusionOk="0">
                    <a:moveTo>
                      <a:pt x="368" y="0"/>
                    </a:moveTo>
                    <a:cubicBezTo>
                      <a:pt x="334" y="0"/>
                      <a:pt x="299" y="7"/>
                      <a:pt x="273" y="21"/>
                    </a:cubicBezTo>
                    <a:lnTo>
                      <a:pt x="51" y="151"/>
                    </a:lnTo>
                    <a:cubicBezTo>
                      <a:pt x="1" y="180"/>
                      <a:pt x="1" y="230"/>
                      <a:pt x="51" y="259"/>
                    </a:cubicBezTo>
                    <a:lnTo>
                      <a:pt x="267" y="382"/>
                    </a:lnTo>
                    <a:cubicBezTo>
                      <a:pt x="292" y="399"/>
                      <a:pt x="326" y="408"/>
                      <a:pt x="360" y="408"/>
                    </a:cubicBezTo>
                    <a:cubicBezTo>
                      <a:pt x="394" y="408"/>
                      <a:pt x="429" y="399"/>
                      <a:pt x="455" y="382"/>
                    </a:cubicBezTo>
                    <a:lnTo>
                      <a:pt x="677" y="259"/>
                    </a:lnTo>
                    <a:cubicBezTo>
                      <a:pt x="727" y="230"/>
                      <a:pt x="727" y="180"/>
                      <a:pt x="677" y="151"/>
                    </a:cubicBezTo>
                    <a:lnTo>
                      <a:pt x="461" y="21"/>
                    </a:lnTo>
                    <a:cubicBezTo>
                      <a:pt x="436" y="7"/>
                      <a:pt x="402"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2191848" y="3429334"/>
                <a:ext cx="76503" cy="42667"/>
              </a:xfrm>
              <a:custGeom>
                <a:avLst/>
                <a:gdLst/>
                <a:ahLst/>
                <a:cxnLst/>
                <a:rect l="l" t="t" r="r" b="b"/>
                <a:pathLst>
                  <a:path w="719" h="401" extrusionOk="0">
                    <a:moveTo>
                      <a:pt x="363" y="1"/>
                    </a:moveTo>
                    <a:cubicBezTo>
                      <a:pt x="329" y="1"/>
                      <a:pt x="295" y="7"/>
                      <a:pt x="266" y="21"/>
                    </a:cubicBezTo>
                    <a:lnTo>
                      <a:pt x="51" y="144"/>
                    </a:lnTo>
                    <a:cubicBezTo>
                      <a:pt x="1" y="173"/>
                      <a:pt x="1" y="223"/>
                      <a:pt x="51" y="252"/>
                    </a:cubicBezTo>
                    <a:lnTo>
                      <a:pt x="259" y="373"/>
                    </a:lnTo>
                    <a:cubicBezTo>
                      <a:pt x="284" y="391"/>
                      <a:pt x="319" y="400"/>
                      <a:pt x="353" y="400"/>
                    </a:cubicBezTo>
                    <a:cubicBezTo>
                      <a:pt x="387" y="400"/>
                      <a:pt x="421" y="391"/>
                      <a:pt x="446" y="373"/>
                    </a:cubicBezTo>
                    <a:lnTo>
                      <a:pt x="668" y="252"/>
                    </a:lnTo>
                    <a:cubicBezTo>
                      <a:pt x="718" y="223"/>
                      <a:pt x="718" y="173"/>
                      <a:pt x="668" y="144"/>
                    </a:cubicBezTo>
                    <a:lnTo>
                      <a:pt x="460" y="21"/>
                    </a:lnTo>
                    <a:cubicBezTo>
                      <a:pt x="431" y="7"/>
                      <a:pt x="397" y="1"/>
                      <a:pt x="36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2207809" y="3357405"/>
                <a:ext cx="79802" cy="44476"/>
              </a:xfrm>
              <a:custGeom>
                <a:avLst/>
                <a:gdLst/>
                <a:ahLst/>
                <a:cxnLst/>
                <a:rect l="l" t="t" r="r" b="b"/>
                <a:pathLst>
                  <a:path w="750" h="418" extrusionOk="0">
                    <a:moveTo>
                      <a:pt x="368" y="1"/>
                    </a:moveTo>
                    <a:cubicBezTo>
                      <a:pt x="334" y="1"/>
                      <a:pt x="300" y="8"/>
                      <a:pt x="275" y="23"/>
                    </a:cubicBezTo>
                    <a:lnTo>
                      <a:pt x="51" y="143"/>
                    </a:lnTo>
                    <a:cubicBezTo>
                      <a:pt x="1" y="180"/>
                      <a:pt x="1" y="223"/>
                      <a:pt x="51" y="259"/>
                    </a:cubicBezTo>
                    <a:lnTo>
                      <a:pt x="289" y="395"/>
                    </a:lnTo>
                    <a:cubicBezTo>
                      <a:pt x="317" y="410"/>
                      <a:pt x="351" y="417"/>
                      <a:pt x="385" y="417"/>
                    </a:cubicBezTo>
                    <a:cubicBezTo>
                      <a:pt x="418" y="417"/>
                      <a:pt x="450" y="410"/>
                      <a:pt x="475" y="395"/>
                    </a:cubicBezTo>
                    <a:lnTo>
                      <a:pt x="698" y="266"/>
                    </a:lnTo>
                    <a:cubicBezTo>
                      <a:pt x="749" y="238"/>
                      <a:pt x="749" y="187"/>
                      <a:pt x="698" y="159"/>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2220896" y="3471363"/>
                <a:ext cx="77355" cy="43625"/>
              </a:xfrm>
              <a:custGeom>
                <a:avLst/>
                <a:gdLst/>
                <a:ahLst/>
                <a:cxnLst/>
                <a:rect l="l" t="t" r="r" b="b"/>
                <a:pathLst>
                  <a:path w="727" h="410" extrusionOk="0">
                    <a:moveTo>
                      <a:pt x="363" y="1"/>
                    </a:moveTo>
                    <a:cubicBezTo>
                      <a:pt x="329" y="1"/>
                      <a:pt x="295" y="7"/>
                      <a:pt x="266" y="21"/>
                    </a:cubicBezTo>
                    <a:lnTo>
                      <a:pt x="50" y="151"/>
                    </a:lnTo>
                    <a:cubicBezTo>
                      <a:pt x="0" y="180"/>
                      <a:pt x="0" y="230"/>
                      <a:pt x="50" y="259"/>
                    </a:cubicBezTo>
                    <a:lnTo>
                      <a:pt x="273" y="389"/>
                    </a:lnTo>
                    <a:cubicBezTo>
                      <a:pt x="297" y="403"/>
                      <a:pt x="328" y="410"/>
                      <a:pt x="359" y="410"/>
                    </a:cubicBezTo>
                    <a:cubicBezTo>
                      <a:pt x="394" y="410"/>
                      <a:pt x="430" y="401"/>
                      <a:pt x="461" y="382"/>
                    </a:cubicBezTo>
                    <a:lnTo>
                      <a:pt x="677" y="259"/>
                    </a:lnTo>
                    <a:cubicBezTo>
                      <a:pt x="727" y="230"/>
                      <a:pt x="727" y="180"/>
                      <a:pt x="677" y="151"/>
                    </a:cubicBezTo>
                    <a:lnTo>
                      <a:pt x="454" y="21"/>
                    </a:lnTo>
                    <a:cubicBezTo>
                      <a:pt x="428" y="7"/>
                      <a:pt x="396" y="1"/>
                      <a:pt x="36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2223237" y="3290052"/>
                <a:ext cx="75759" cy="42242"/>
              </a:xfrm>
              <a:custGeom>
                <a:avLst/>
                <a:gdLst/>
                <a:ahLst/>
                <a:cxnLst/>
                <a:rect l="l" t="t" r="r" b="b"/>
                <a:pathLst>
                  <a:path w="712" h="397" extrusionOk="0">
                    <a:moveTo>
                      <a:pt x="353" y="1"/>
                    </a:moveTo>
                    <a:cubicBezTo>
                      <a:pt x="319" y="1"/>
                      <a:pt x="284" y="8"/>
                      <a:pt x="259" y="23"/>
                    </a:cubicBezTo>
                    <a:lnTo>
                      <a:pt x="51" y="145"/>
                    </a:lnTo>
                    <a:cubicBezTo>
                      <a:pt x="1" y="173"/>
                      <a:pt x="1" y="224"/>
                      <a:pt x="51" y="252"/>
                    </a:cubicBezTo>
                    <a:lnTo>
                      <a:pt x="259" y="375"/>
                    </a:lnTo>
                    <a:cubicBezTo>
                      <a:pt x="284" y="389"/>
                      <a:pt x="319" y="396"/>
                      <a:pt x="353" y="396"/>
                    </a:cubicBezTo>
                    <a:cubicBezTo>
                      <a:pt x="387" y="396"/>
                      <a:pt x="421" y="389"/>
                      <a:pt x="446" y="375"/>
                    </a:cubicBezTo>
                    <a:lnTo>
                      <a:pt x="661" y="252"/>
                    </a:lnTo>
                    <a:cubicBezTo>
                      <a:pt x="711" y="224"/>
                      <a:pt x="711" y="173"/>
                      <a:pt x="661" y="145"/>
                    </a:cubicBezTo>
                    <a:lnTo>
                      <a:pt x="446" y="23"/>
                    </a:lnTo>
                    <a:cubicBezTo>
                      <a:pt x="421" y="8"/>
                      <a:pt x="387" y="1"/>
                      <a:pt x="3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2241645" y="3239617"/>
                <a:ext cx="59692" cy="32985"/>
              </a:xfrm>
              <a:custGeom>
                <a:avLst/>
                <a:gdLst/>
                <a:ahLst/>
                <a:cxnLst/>
                <a:rect l="l" t="t" r="r" b="b"/>
                <a:pathLst>
                  <a:path w="561" h="310" extrusionOk="0">
                    <a:moveTo>
                      <a:pt x="383" y="0"/>
                    </a:moveTo>
                    <a:cubicBezTo>
                      <a:pt x="350" y="0"/>
                      <a:pt x="316" y="8"/>
                      <a:pt x="287" y="22"/>
                    </a:cubicBezTo>
                    <a:lnTo>
                      <a:pt x="50" y="158"/>
                    </a:lnTo>
                    <a:cubicBezTo>
                      <a:pt x="0" y="188"/>
                      <a:pt x="0" y="238"/>
                      <a:pt x="50" y="267"/>
                    </a:cubicBezTo>
                    <a:lnTo>
                      <a:pt x="86" y="288"/>
                    </a:lnTo>
                    <a:cubicBezTo>
                      <a:pt x="111" y="303"/>
                      <a:pt x="146" y="310"/>
                      <a:pt x="180" y="310"/>
                    </a:cubicBezTo>
                    <a:cubicBezTo>
                      <a:pt x="214" y="310"/>
                      <a:pt x="248" y="303"/>
                      <a:pt x="273" y="288"/>
                    </a:cubicBezTo>
                    <a:lnTo>
                      <a:pt x="509" y="152"/>
                    </a:lnTo>
                    <a:cubicBezTo>
                      <a:pt x="561" y="122"/>
                      <a:pt x="561" y="72"/>
                      <a:pt x="509" y="43"/>
                    </a:cubicBezTo>
                    <a:lnTo>
                      <a:pt x="475" y="22"/>
                    </a:lnTo>
                    <a:cubicBezTo>
                      <a:pt x="449" y="8"/>
                      <a:pt x="416" y="0"/>
                      <a:pt x="38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2243773" y="3398690"/>
                <a:ext cx="76716" cy="42987"/>
              </a:xfrm>
              <a:custGeom>
                <a:avLst/>
                <a:gdLst/>
                <a:ahLst/>
                <a:cxnLst/>
                <a:rect l="l" t="t" r="r" b="b"/>
                <a:pathLst>
                  <a:path w="721" h="404" extrusionOk="0">
                    <a:moveTo>
                      <a:pt x="368" y="1"/>
                    </a:moveTo>
                    <a:cubicBezTo>
                      <a:pt x="334" y="1"/>
                      <a:pt x="299" y="8"/>
                      <a:pt x="273" y="23"/>
                    </a:cubicBezTo>
                    <a:lnTo>
                      <a:pt x="51" y="152"/>
                    </a:lnTo>
                    <a:cubicBezTo>
                      <a:pt x="1" y="180"/>
                      <a:pt x="1" y="230"/>
                      <a:pt x="51" y="259"/>
                    </a:cubicBezTo>
                    <a:lnTo>
                      <a:pt x="260" y="382"/>
                    </a:lnTo>
                    <a:cubicBezTo>
                      <a:pt x="285" y="396"/>
                      <a:pt x="319" y="404"/>
                      <a:pt x="353" y="404"/>
                    </a:cubicBezTo>
                    <a:cubicBezTo>
                      <a:pt x="387" y="404"/>
                      <a:pt x="421" y="396"/>
                      <a:pt x="446" y="382"/>
                    </a:cubicBezTo>
                    <a:lnTo>
                      <a:pt x="670" y="252"/>
                    </a:lnTo>
                    <a:cubicBezTo>
                      <a:pt x="720" y="223"/>
                      <a:pt x="720" y="180"/>
                      <a:pt x="670" y="144"/>
                    </a:cubicBezTo>
                    <a:lnTo>
                      <a:pt x="462" y="23"/>
                    </a:lnTo>
                    <a:cubicBezTo>
                      <a:pt x="437"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2260691" y="3327506"/>
                <a:ext cx="78844" cy="43731"/>
              </a:xfrm>
              <a:custGeom>
                <a:avLst/>
                <a:gdLst/>
                <a:ahLst/>
                <a:cxnLst/>
                <a:rect l="l" t="t" r="r" b="b"/>
                <a:pathLst>
                  <a:path w="741" h="411" extrusionOk="0">
                    <a:moveTo>
                      <a:pt x="353" y="1"/>
                    </a:moveTo>
                    <a:cubicBezTo>
                      <a:pt x="318" y="1"/>
                      <a:pt x="284" y="8"/>
                      <a:pt x="259" y="23"/>
                    </a:cubicBezTo>
                    <a:lnTo>
                      <a:pt x="51" y="145"/>
                    </a:lnTo>
                    <a:cubicBezTo>
                      <a:pt x="1" y="174"/>
                      <a:pt x="1" y="224"/>
                      <a:pt x="51" y="252"/>
                    </a:cubicBezTo>
                    <a:lnTo>
                      <a:pt x="287" y="390"/>
                    </a:lnTo>
                    <a:cubicBezTo>
                      <a:pt x="313" y="404"/>
                      <a:pt x="347" y="411"/>
                      <a:pt x="382" y="411"/>
                    </a:cubicBezTo>
                    <a:cubicBezTo>
                      <a:pt x="416" y="411"/>
                      <a:pt x="450" y="404"/>
                      <a:pt x="475" y="390"/>
                    </a:cubicBezTo>
                    <a:lnTo>
                      <a:pt x="684" y="267"/>
                    </a:lnTo>
                    <a:cubicBezTo>
                      <a:pt x="741" y="238"/>
                      <a:pt x="741" y="188"/>
                      <a:pt x="684" y="159"/>
                    </a:cubicBezTo>
                    <a:lnTo>
                      <a:pt x="446" y="23"/>
                    </a:lnTo>
                    <a:cubicBezTo>
                      <a:pt x="421" y="8"/>
                      <a:pt x="387" y="1"/>
                      <a:pt x="3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2272821" y="3441251"/>
                <a:ext cx="78099" cy="43199"/>
              </a:xfrm>
              <a:custGeom>
                <a:avLst/>
                <a:gdLst/>
                <a:ahLst/>
                <a:cxnLst/>
                <a:rect l="l" t="t" r="r" b="b"/>
                <a:pathLst>
                  <a:path w="734" h="406" extrusionOk="0">
                    <a:moveTo>
                      <a:pt x="373" y="0"/>
                    </a:moveTo>
                    <a:cubicBezTo>
                      <a:pt x="337" y="0"/>
                      <a:pt x="301" y="9"/>
                      <a:pt x="275" y="25"/>
                    </a:cubicBezTo>
                    <a:lnTo>
                      <a:pt x="52" y="147"/>
                    </a:lnTo>
                    <a:cubicBezTo>
                      <a:pt x="0" y="184"/>
                      <a:pt x="0" y="227"/>
                      <a:pt x="52" y="261"/>
                    </a:cubicBezTo>
                    <a:lnTo>
                      <a:pt x="275" y="384"/>
                    </a:lnTo>
                    <a:cubicBezTo>
                      <a:pt x="300" y="398"/>
                      <a:pt x="332" y="406"/>
                      <a:pt x="365" y="406"/>
                    </a:cubicBezTo>
                    <a:cubicBezTo>
                      <a:pt x="399" y="406"/>
                      <a:pt x="433" y="398"/>
                      <a:pt x="461" y="384"/>
                    </a:cubicBezTo>
                    <a:lnTo>
                      <a:pt x="677" y="261"/>
                    </a:lnTo>
                    <a:cubicBezTo>
                      <a:pt x="727" y="227"/>
                      <a:pt x="734" y="184"/>
                      <a:pt x="677" y="147"/>
                    </a:cubicBezTo>
                    <a:lnTo>
                      <a:pt x="461" y="25"/>
                    </a:lnTo>
                    <a:cubicBezTo>
                      <a:pt x="437" y="8"/>
                      <a:pt x="406" y="0"/>
                      <a:pt x="37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2274524" y="3258663"/>
                <a:ext cx="78844" cy="43731"/>
              </a:xfrm>
              <a:custGeom>
                <a:avLst/>
                <a:gdLst/>
                <a:ahLst/>
                <a:cxnLst/>
                <a:rect l="l" t="t" r="r" b="b"/>
                <a:pathLst>
                  <a:path w="741" h="411" extrusionOk="0">
                    <a:moveTo>
                      <a:pt x="381" y="1"/>
                    </a:moveTo>
                    <a:cubicBezTo>
                      <a:pt x="347" y="1"/>
                      <a:pt x="312" y="8"/>
                      <a:pt x="286" y="23"/>
                    </a:cubicBezTo>
                    <a:lnTo>
                      <a:pt x="50" y="159"/>
                    </a:lnTo>
                    <a:cubicBezTo>
                      <a:pt x="0" y="188"/>
                      <a:pt x="0" y="238"/>
                      <a:pt x="50" y="268"/>
                    </a:cubicBezTo>
                    <a:lnTo>
                      <a:pt x="259" y="390"/>
                    </a:lnTo>
                    <a:cubicBezTo>
                      <a:pt x="284" y="404"/>
                      <a:pt x="318" y="411"/>
                      <a:pt x="352" y="411"/>
                    </a:cubicBezTo>
                    <a:cubicBezTo>
                      <a:pt x="386" y="411"/>
                      <a:pt x="420" y="404"/>
                      <a:pt x="445" y="390"/>
                    </a:cubicBezTo>
                    <a:lnTo>
                      <a:pt x="690" y="252"/>
                    </a:lnTo>
                    <a:cubicBezTo>
                      <a:pt x="740" y="224"/>
                      <a:pt x="740" y="174"/>
                      <a:pt x="690" y="145"/>
                    </a:cubicBezTo>
                    <a:lnTo>
                      <a:pt x="474" y="23"/>
                    </a:lnTo>
                    <a:cubicBezTo>
                      <a:pt x="449" y="8"/>
                      <a:pt x="415" y="1"/>
                      <a:pt x="38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2295804" y="3206738"/>
                <a:ext cx="62139" cy="34474"/>
              </a:xfrm>
              <a:custGeom>
                <a:avLst/>
                <a:gdLst/>
                <a:ahLst/>
                <a:cxnLst/>
                <a:rect l="l" t="t" r="r" b="b"/>
                <a:pathLst>
                  <a:path w="584" h="324" extrusionOk="0">
                    <a:moveTo>
                      <a:pt x="404" y="0"/>
                    </a:moveTo>
                    <a:cubicBezTo>
                      <a:pt x="370" y="0"/>
                      <a:pt x="336" y="8"/>
                      <a:pt x="311" y="22"/>
                    </a:cubicBezTo>
                    <a:lnTo>
                      <a:pt x="52" y="172"/>
                    </a:lnTo>
                    <a:cubicBezTo>
                      <a:pt x="0" y="202"/>
                      <a:pt x="0" y="252"/>
                      <a:pt x="52" y="281"/>
                    </a:cubicBezTo>
                    <a:lnTo>
                      <a:pt x="86" y="302"/>
                    </a:lnTo>
                    <a:cubicBezTo>
                      <a:pt x="112" y="317"/>
                      <a:pt x="147" y="324"/>
                      <a:pt x="181" y="324"/>
                    </a:cubicBezTo>
                    <a:cubicBezTo>
                      <a:pt x="215" y="324"/>
                      <a:pt x="249" y="317"/>
                      <a:pt x="274" y="302"/>
                    </a:cubicBezTo>
                    <a:lnTo>
                      <a:pt x="533" y="152"/>
                    </a:lnTo>
                    <a:cubicBezTo>
                      <a:pt x="583" y="122"/>
                      <a:pt x="583" y="72"/>
                      <a:pt x="533" y="43"/>
                    </a:cubicBezTo>
                    <a:lnTo>
                      <a:pt x="497" y="22"/>
                    </a:lnTo>
                    <a:cubicBezTo>
                      <a:pt x="472" y="8"/>
                      <a:pt x="438" y="0"/>
                      <a:pt x="40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2295804" y="3369003"/>
                <a:ext cx="75865" cy="42774"/>
              </a:xfrm>
              <a:custGeom>
                <a:avLst/>
                <a:gdLst/>
                <a:ahLst/>
                <a:cxnLst/>
                <a:rect l="l" t="t" r="r" b="b"/>
                <a:pathLst>
                  <a:path w="713" h="402" extrusionOk="0">
                    <a:moveTo>
                      <a:pt x="361" y="0"/>
                    </a:moveTo>
                    <a:cubicBezTo>
                      <a:pt x="327" y="0"/>
                      <a:pt x="293" y="9"/>
                      <a:pt x="268" y="28"/>
                    </a:cubicBezTo>
                    <a:lnTo>
                      <a:pt x="59" y="150"/>
                    </a:lnTo>
                    <a:cubicBezTo>
                      <a:pt x="0" y="179"/>
                      <a:pt x="0" y="229"/>
                      <a:pt x="52" y="259"/>
                    </a:cubicBezTo>
                    <a:lnTo>
                      <a:pt x="268" y="379"/>
                    </a:lnTo>
                    <a:cubicBezTo>
                      <a:pt x="293" y="394"/>
                      <a:pt x="327" y="401"/>
                      <a:pt x="361" y="401"/>
                    </a:cubicBezTo>
                    <a:cubicBezTo>
                      <a:pt x="395" y="401"/>
                      <a:pt x="429" y="394"/>
                      <a:pt x="454" y="379"/>
                    </a:cubicBezTo>
                    <a:lnTo>
                      <a:pt x="663" y="259"/>
                    </a:lnTo>
                    <a:cubicBezTo>
                      <a:pt x="713" y="229"/>
                      <a:pt x="713" y="179"/>
                      <a:pt x="663" y="150"/>
                    </a:cubicBezTo>
                    <a:lnTo>
                      <a:pt x="454" y="28"/>
                    </a:lnTo>
                    <a:cubicBezTo>
                      <a:pt x="429" y="9"/>
                      <a:pt x="395" y="0"/>
                      <a:pt x="36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2311871" y="3296223"/>
                <a:ext cx="82036" cy="45966"/>
              </a:xfrm>
              <a:custGeom>
                <a:avLst/>
                <a:gdLst/>
                <a:ahLst/>
                <a:cxnLst/>
                <a:rect l="l" t="t" r="r" b="b"/>
                <a:pathLst>
                  <a:path w="771" h="432" extrusionOk="0">
                    <a:moveTo>
                      <a:pt x="382" y="1"/>
                    </a:moveTo>
                    <a:cubicBezTo>
                      <a:pt x="348" y="1"/>
                      <a:pt x="314" y="8"/>
                      <a:pt x="289" y="22"/>
                    </a:cubicBezTo>
                    <a:lnTo>
                      <a:pt x="51" y="158"/>
                    </a:lnTo>
                    <a:cubicBezTo>
                      <a:pt x="1" y="187"/>
                      <a:pt x="1" y="237"/>
                      <a:pt x="51" y="266"/>
                    </a:cubicBezTo>
                    <a:lnTo>
                      <a:pt x="289" y="410"/>
                    </a:lnTo>
                    <a:cubicBezTo>
                      <a:pt x="314" y="424"/>
                      <a:pt x="348" y="432"/>
                      <a:pt x="382" y="432"/>
                    </a:cubicBezTo>
                    <a:cubicBezTo>
                      <a:pt x="416" y="432"/>
                      <a:pt x="450" y="424"/>
                      <a:pt x="475" y="410"/>
                    </a:cubicBezTo>
                    <a:lnTo>
                      <a:pt x="712" y="266"/>
                    </a:lnTo>
                    <a:cubicBezTo>
                      <a:pt x="763" y="237"/>
                      <a:pt x="770" y="187"/>
                      <a:pt x="712" y="158"/>
                    </a:cubicBezTo>
                    <a:lnTo>
                      <a:pt x="475" y="22"/>
                    </a:lnTo>
                    <a:cubicBezTo>
                      <a:pt x="450" y="8"/>
                      <a:pt x="416" y="1"/>
                      <a:pt x="38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2317191" y="3475938"/>
                <a:ext cx="77461" cy="42880"/>
              </a:xfrm>
              <a:custGeom>
                <a:avLst/>
                <a:gdLst/>
                <a:ahLst/>
                <a:cxnLst/>
                <a:rect l="l" t="t" r="r" b="b"/>
                <a:pathLst>
                  <a:path w="728" h="403" extrusionOk="0">
                    <a:moveTo>
                      <a:pt x="365" y="1"/>
                    </a:moveTo>
                    <a:cubicBezTo>
                      <a:pt x="332" y="1"/>
                      <a:pt x="299" y="8"/>
                      <a:pt x="274" y="21"/>
                    </a:cubicBezTo>
                    <a:lnTo>
                      <a:pt x="51" y="151"/>
                    </a:lnTo>
                    <a:cubicBezTo>
                      <a:pt x="1" y="180"/>
                      <a:pt x="1" y="230"/>
                      <a:pt x="51" y="259"/>
                    </a:cubicBezTo>
                    <a:lnTo>
                      <a:pt x="274" y="382"/>
                    </a:lnTo>
                    <a:cubicBezTo>
                      <a:pt x="299" y="396"/>
                      <a:pt x="332" y="403"/>
                      <a:pt x="365" y="403"/>
                    </a:cubicBezTo>
                    <a:cubicBezTo>
                      <a:pt x="398" y="403"/>
                      <a:pt x="432" y="396"/>
                      <a:pt x="462" y="382"/>
                    </a:cubicBezTo>
                    <a:lnTo>
                      <a:pt x="677" y="259"/>
                    </a:lnTo>
                    <a:cubicBezTo>
                      <a:pt x="727" y="230"/>
                      <a:pt x="727" y="180"/>
                      <a:pt x="677" y="151"/>
                    </a:cubicBezTo>
                    <a:lnTo>
                      <a:pt x="462" y="21"/>
                    </a:lnTo>
                    <a:cubicBezTo>
                      <a:pt x="432" y="8"/>
                      <a:pt x="398" y="1"/>
                      <a:pt x="36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2324959" y="3411671"/>
                <a:ext cx="77355" cy="42880"/>
              </a:xfrm>
              <a:custGeom>
                <a:avLst/>
                <a:gdLst/>
                <a:ahLst/>
                <a:cxnLst/>
                <a:rect l="l" t="t" r="r" b="b"/>
                <a:pathLst>
                  <a:path w="727" h="403" extrusionOk="0">
                    <a:moveTo>
                      <a:pt x="359" y="1"/>
                    </a:moveTo>
                    <a:cubicBezTo>
                      <a:pt x="325" y="1"/>
                      <a:pt x="291" y="8"/>
                      <a:pt x="266" y="22"/>
                    </a:cubicBezTo>
                    <a:lnTo>
                      <a:pt x="50" y="144"/>
                    </a:lnTo>
                    <a:cubicBezTo>
                      <a:pt x="0" y="173"/>
                      <a:pt x="0" y="223"/>
                      <a:pt x="50" y="253"/>
                    </a:cubicBezTo>
                    <a:lnTo>
                      <a:pt x="273" y="382"/>
                    </a:lnTo>
                    <a:cubicBezTo>
                      <a:pt x="298" y="396"/>
                      <a:pt x="332" y="403"/>
                      <a:pt x="366" y="403"/>
                    </a:cubicBezTo>
                    <a:cubicBezTo>
                      <a:pt x="400" y="403"/>
                      <a:pt x="434" y="396"/>
                      <a:pt x="459" y="382"/>
                    </a:cubicBezTo>
                    <a:lnTo>
                      <a:pt x="668" y="260"/>
                    </a:lnTo>
                    <a:cubicBezTo>
                      <a:pt x="727" y="230"/>
                      <a:pt x="727" y="180"/>
                      <a:pt x="675" y="151"/>
                    </a:cubicBezTo>
                    <a:lnTo>
                      <a:pt x="452" y="22"/>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2328789" y="3225784"/>
                <a:ext cx="81079" cy="45221"/>
              </a:xfrm>
              <a:custGeom>
                <a:avLst/>
                <a:gdLst/>
                <a:ahLst/>
                <a:cxnLst/>
                <a:rect l="l" t="t" r="r" b="b"/>
                <a:pathLst>
                  <a:path w="762" h="425" extrusionOk="0">
                    <a:moveTo>
                      <a:pt x="403" y="1"/>
                    </a:moveTo>
                    <a:cubicBezTo>
                      <a:pt x="369" y="1"/>
                      <a:pt x="334" y="8"/>
                      <a:pt x="309" y="23"/>
                    </a:cubicBezTo>
                    <a:lnTo>
                      <a:pt x="51" y="173"/>
                    </a:lnTo>
                    <a:cubicBezTo>
                      <a:pt x="1" y="202"/>
                      <a:pt x="1" y="252"/>
                      <a:pt x="51" y="282"/>
                    </a:cubicBezTo>
                    <a:lnTo>
                      <a:pt x="259" y="404"/>
                    </a:lnTo>
                    <a:cubicBezTo>
                      <a:pt x="284" y="418"/>
                      <a:pt x="318" y="425"/>
                      <a:pt x="353" y="425"/>
                    </a:cubicBezTo>
                    <a:cubicBezTo>
                      <a:pt x="387" y="425"/>
                      <a:pt x="421" y="418"/>
                      <a:pt x="446" y="404"/>
                    </a:cubicBezTo>
                    <a:lnTo>
                      <a:pt x="704" y="252"/>
                    </a:lnTo>
                    <a:cubicBezTo>
                      <a:pt x="761" y="225"/>
                      <a:pt x="761" y="182"/>
                      <a:pt x="711" y="145"/>
                    </a:cubicBezTo>
                    <a:lnTo>
                      <a:pt x="496" y="23"/>
                    </a:lnTo>
                    <a:cubicBezTo>
                      <a:pt x="471" y="8"/>
                      <a:pt x="437" y="1"/>
                      <a:pt x="40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2347197" y="3337720"/>
                <a:ext cx="78844" cy="44263"/>
              </a:xfrm>
              <a:custGeom>
                <a:avLst/>
                <a:gdLst/>
                <a:ahLst/>
                <a:cxnLst/>
                <a:rect l="l" t="t" r="r" b="b"/>
                <a:pathLst>
                  <a:path w="741" h="416" extrusionOk="0">
                    <a:moveTo>
                      <a:pt x="388" y="1"/>
                    </a:moveTo>
                    <a:cubicBezTo>
                      <a:pt x="354" y="1"/>
                      <a:pt x="319" y="9"/>
                      <a:pt x="293" y="27"/>
                    </a:cubicBezTo>
                    <a:lnTo>
                      <a:pt x="57" y="165"/>
                    </a:lnTo>
                    <a:cubicBezTo>
                      <a:pt x="0" y="192"/>
                      <a:pt x="0" y="242"/>
                      <a:pt x="57" y="272"/>
                    </a:cubicBezTo>
                    <a:lnTo>
                      <a:pt x="266" y="394"/>
                    </a:lnTo>
                    <a:cubicBezTo>
                      <a:pt x="291" y="409"/>
                      <a:pt x="325" y="416"/>
                      <a:pt x="359" y="416"/>
                    </a:cubicBezTo>
                    <a:cubicBezTo>
                      <a:pt x="393" y="416"/>
                      <a:pt x="427" y="409"/>
                      <a:pt x="452" y="394"/>
                    </a:cubicBezTo>
                    <a:lnTo>
                      <a:pt x="690" y="258"/>
                    </a:lnTo>
                    <a:cubicBezTo>
                      <a:pt x="740" y="228"/>
                      <a:pt x="740" y="178"/>
                      <a:pt x="690" y="149"/>
                    </a:cubicBezTo>
                    <a:lnTo>
                      <a:pt x="481" y="27"/>
                    </a:lnTo>
                    <a:cubicBezTo>
                      <a:pt x="456" y="9"/>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2369223" y="3445507"/>
                <a:ext cx="77355" cy="43519"/>
              </a:xfrm>
              <a:custGeom>
                <a:avLst/>
                <a:gdLst/>
                <a:ahLst/>
                <a:cxnLst/>
                <a:rect l="l" t="t" r="r" b="b"/>
                <a:pathLst>
                  <a:path w="727" h="409" extrusionOk="0">
                    <a:moveTo>
                      <a:pt x="368" y="1"/>
                    </a:moveTo>
                    <a:cubicBezTo>
                      <a:pt x="334" y="1"/>
                      <a:pt x="299" y="10"/>
                      <a:pt x="274" y="28"/>
                    </a:cubicBezTo>
                    <a:lnTo>
                      <a:pt x="52" y="150"/>
                    </a:lnTo>
                    <a:cubicBezTo>
                      <a:pt x="0" y="178"/>
                      <a:pt x="0" y="230"/>
                      <a:pt x="52" y="257"/>
                    </a:cubicBezTo>
                    <a:lnTo>
                      <a:pt x="268" y="387"/>
                    </a:lnTo>
                    <a:cubicBezTo>
                      <a:pt x="296" y="401"/>
                      <a:pt x="330" y="409"/>
                      <a:pt x="364" y="409"/>
                    </a:cubicBezTo>
                    <a:cubicBezTo>
                      <a:pt x="398" y="409"/>
                      <a:pt x="432" y="401"/>
                      <a:pt x="461" y="387"/>
                    </a:cubicBezTo>
                    <a:lnTo>
                      <a:pt x="676" y="257"/>
                    </a:lnTo>
                    <a:cubicBezTo>
                      <a:pt x="726" y="230"/>
                      <a:pt x="726" y="178"/>
                      <a:pt x="676" y="150"/>
                    </a:cubicBezTo>
                    <a:lnTo>
                      <a:pt x="461" y="28"/>
                    </a:lnTo>
                    <a:cubicBezTo>
                      <a:pt x="436" y="10"/>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2376139" y="3380388"/>
                <a:ext cx="80334" cy="44370"/>
              </a:xfrm>
              <a:custGeom>
                <a:avLst/>
                <a:gdLst/>
                <a:ahLst/>
                <a:cxnLst/>
                <a:rect l="l" t="t" r="r" b="b"/>
                <a:pathLst>
                  <a:path w="755" h="417" extrusionOk="0">
                    <a:moveTo>
                      <a:pt x="389" y="0"/>
                    </a:moveTo>
                    <a:cubicBezTo>
                      <a:pt x="355" y="0"/>
                      <a:pt x="321" y="8"/>
                      <a:pt x="296" y="22"/>
                    </a:cubicBezTo>
                    <a:lnTo>
                      <a:pt x="58" y="159"/>
                    </a:lnTo>
                    <a:cubicBezTo>
                      <a:pt x="1" y="186"/>
                      <a:pt x="1" y="238"/>
                      <a:pt x="51" y="266"/>
                    </a:cubicBezTo>
                    <a:lnTo>
                      <a:pt x="273" y="395"/>
                    </a:lnTo>
                    <a:cubicBezTo>
                      <a:pt x="298" y="410"/>
                      <a:pt x="332" y="417"/>
                      <a:pt x="367" y="417"/>
                    </a:cubicBezTo>
                    <a:cubicBezTo>
                      <a:pt x="401" y="417"/>
                      <a:pt x="435" y="410"/>
                      <a:pt x="461" y="395"/>
                    </a:cubicBezTo>
                    <a:lnTo>
                      <a:pt x="698" y="259"/>
                    </a:lnTo>
                    <a:cubicBezTo>
                      <a:pt x="755" y="229"/>
                      <a:pt x="755" y="179"/>
                      <a:pt x="698" y="152"/>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2366243" y="3255684"/>
                <a:ext cx="97252" cy="55116"/>
              </a:xfrm>
              <a:custGeom>
                <a:avLst/>
                <a:gdLst/>
                <a:ahLst/>
                <a:cxnLst/>
                <a:rect l="l" t="t" r="r" b="b"/>
                <a:pathLst>
                  <a:path w="914" h="518" extrusionOk="0">
                    <a:moveTo>
                      <a:pt x="532" y="1"/>
                    </a:moveTo>
                    <a:cubicBezTo>
                      <a:pt x="498" y="1"/>
                      <a:pt x="464" y="7"/>
                      <a:pt x="439" y="21"/>
                    </a:cubicBezTo>
                    <a:lnTo>
                      <a:pt x="51" y="246"/>
                    </a:lnTo>
                    <a:cubicBezTo>
                      <a:pt x="1" y="273"/>
                      <a:pt x="1" y="323"/>
                      <a:pt x="51" y="352"/>
                    </a:cubicBezTo>
                    <a:lnTo>
                      <a:pt x="287" y="496"/>
                    </a:lnTo>
                    <a:cubicBezTo>
                      <a:pt x="313" y="510"/>
                      <a:pt x="347" y="518"/>
                      <a:pt x="382" y="518"/>
                    </a:cubicBezTo>
                    <a:cubicBezTo>
                      <a:pt x="416" y="518"/>
                      <a:pt x="450" y="510"/>
                      <a:pt x="475" y="496"/>
                    </a:cubicBezTo>
                    <a:lnTo>
                      <a:pt x="863" y="266"/>
                    </a:lnTo>
                    <a:cubicBezTo>
                      <a:pt x="913" y="237"/>
                      <a:pt x="913" y="187"/>
                      <a:pt x="863" y="159"/>
                    </a:cubicBezTo>
                    <a:lnTo>
                      <a:pt x="625" y="21"/>
                    </a:lnTo>
                    <a:cubicBezTo>
                      <a:pt x="600" y="7"/>
                      <a:pt x="566" y="1"/>
                      <a:pt x="5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2421360" y="3416352"/>
                <a:ext cx="77355" cy="42774"/>
              </a:xfrm>
              <a:custGeom>
                <a:avLst/>
                <a:gdLst/>
                <a:ahLst/>
                <a:cxnLst/>
                <a:rect l="l" t="t" r="r" b="b"/>
                <a:pathLst>
                  <a:path w="727" h="402" extrusionOk="0">
                    <a:moveTo>
                      <a:pt x="359" y="0"/>
                    </a:moveTo>
                    <a:cubicBezTo>
                      <a:pt x="325" y="0"/>
                      <a:pt x="291" y="7"/>
                      <a:pt x="266" y="21"/>
                    </a:cubicBezTo>
                    <a:lnTo>
                      <a:pt x="57" y="143"/>
                    </a:lnTo>
                    <a:cubicBezTo>
                      <a:pt x="0" y="173"/>
                      <a:pt x="0" y="223"/>
                      <a:pt x="50" y="252"/>
                    </a:cubicBezTo>
                    <a:lnTo>
                      <a:pt x="273" y="381"/>
                    </a:lnTo>
                    <a:cubicBezTo>
                      <a:pt x="298" y="395"/>
                      <a:pt x="332" y="402"/>
                      <a:pt x="366" y="402"/>
                    </a:cubicBezTo>
                    <a:cubicBezTo>
                      <a:pt x="400" y="402"/>
                      <a:pt x="434" y="395"/>
                      <a:pt x="459" y="381"/>
                    </a:cubicBezTo>
                    <a:lnTo>
                      <a:pt x="668" y="259"/>
                    </a:lnTo>
                    <a:cubicBezTo>
                      <a:pt x="726" y="223"/>
                      <a:pt x="726" y="179"/>
                      <a:pt x="675" y="150"/>
                    </a:cubicBezTo>
                    <a:lnTo>
                      <a:pt x="452" y="21"/>
                    </a:lnTo>
                    <a:cubicBezTo>
                      <a:pt x="427" y="7"/>
                      <a:pt x="393" y="0"/>
                      <a:pt x="3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2401356" y="3287072"/>
                <a:ext cx="113319" cy="63629"/>
              </a:xfrm>
              <a:custGeom>
                <a:avLst/>
                <a:gdLst/>
                <a:ahLst/>
                <a:cxnLst/>
                <a:rect l="l" t="t" r="r" b="b"/>
                <a:pathLst>
                  <a:path w="1065" h="598" extrusionOk="0">
                    <a:moveTo>
                      <a:pt x="708" y="1"/>
                    </a:moveTo>
                    <a:cubicBezTo>
                      <a:pt x="675" y="1"/>
                      <a:pt x="641" y="7"/>
                      <a:pt x="612" y="21"/>
                    </a:cubicBezTo>
                    <a:lnTo>
                      <a:pt x="59" y="346"/>
                    </a:lnTo>
                    <a:cubicBezTo>
                      <a:pt x="0" y="373"/>
                      <a:pt x="0" y="425"/>
                      <a:pt x="52" y="453"/>
                    </a:cubicBezTo>
                    <a:lnTo>
                      <a:pt x="267" y="575"/>
                    </a:lnTo>
                    <a:cubicBezTo>
                      <a:pt x="292" y="590"/>
                      <a:pt x="327" y="597"/>
                      <a:pt x="361" y="597"/>
                    </a:cubicBezTo>
                    <a:cubicBezTo>
                      <a:pt x="395" y="597"/>
                      <a:pt x="429" y="590"/>
                      <a:pt x="454" y="575"/>
                    </a:cubicBezTo>
                    <a:lnTo>
                      <a:pt x="1014" y="252"/>
                    </a:lnTo>
                    <a:cubicBezTo>
                      <a:pt x="1064" y="223"/>
                      <a:pt x="1064" y="173"/>
                      <a:pt x="1014" y="144"/>
                    </a:cubicBezTo>
                    <a:lnTo>
                      <a:pt x="799" y="21"/>
                    </a:lnTo>
                    <a:cubicBezTo>
                      <a:pt x="774" y="7"/>
                      <a:pt x="741" y="1"/>
                      <a:pt x="70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2472540" y="3384964"/>
                <a:ext cx="80334" cy="44476"/>
              </a:xfrm>
              <a:custGeom>
                <a:avLst/>
                <a:gdLst/>
                <a:ahLst/>
                <a:cxnLst/>
                <a:rect l="l" t="t" r="r" b="b"/>
                <a:pathLst>
                  <a:path w="755" h="418" extrusionOk="0">
                    <a:moveTo>
                      <a:pt x="389" y="0"/>
                    </a:moveTo>
                    <a:cubicBezTo>
                      <a:pt x="354" y="0"/>
                      <a:pt x="320" y="8"/>
                      <a:pt x="295" y="22"/>
                    </a:cubicBezTo>
                    <a:lnTo>
                      <a:pt x="57" y="159"/>
                    </a:lnTo>
                    <a:cubicBezTo>
                      <a:pt x="0" y="186"/>
                      <a:pt x="0" y="238"/>
                      <a:pt x="57" y="266"/>
                    </a:cubicBezTo>
                    <a:lnTo>
                      <a:pt x="273" y="395"/>
                    </a:lnTo>
                    <a:cubicBezTo>
                      <a:pt x="298" y="410"/>
                      <a:pt x="332" y="417"/>
                      <a:pt x="366" y="417"/>
                    </a:cubicBezTo>
                    <a:cubicBezTo>
                      <a:pt x="401" y="417"/>
                      <a:pt x="435" y="410"/>
                      <a:pt x="461" y="395"/>
                    </a:cubicBezTo>
                    <a:lnTo>
                      <a:pt x="697" y="259"/>
                    </a:lnTo>
                    <a:cubicBezTo>
                      <a:pt x="754" y="223"/>
                      <a:pt x="754" y="179"/>
                      <a:pt x="697" y="152"/>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2430511" y="3316865"/>
                <a:ext cx="136089" cy="76503"/>
              </a:xfrm>
              <a:custGeom>
                <a:avLst/>
                <a:gdLst/>
                <a:ahLst/>
                <a:cxnLst/>
                <a:rect l="l" t="t" r="r" b="b"/>
                <a:pathLst>
                  <a:path w="1279" h="719" extrusionOk="0">
                    <a:moveTo>
                      <a:pt x="913" y="0"/>
                    </a:moveTo>
                    <a:cubicBezTo>
                      <a:pt x="879" y="0"/>
                      <a:pt x="845" y="8"/>
                      <a:pt x="820" y="22"/>
                    </a:cubicBezTo>
                    <a:lnTo>
                      <a:pt x="50" y="461"/>
                    </a:lnTo>
                    <a:cubicBezTo>
                      <a:pt x="0" y="490"/>
                      <a:pt x="0" y="540"/>
                      <a:pt x="50" y="568"/>
                    </a:cubicBezTo>
                    <a:lnTo>
                      <a:pt x="273" y="697"/>
                    </a:lnTo>
                    <a:cubicBezTo>
                      <a:pt x="298" y="712"/>
                      <a:pt x="332" y="719"/>
                      <a:pt x="366" y="719"/>
                    </a:cubicBezTo>
                    <a:cubicBezTo>
                      <a:pt x="400" y="719"/>
                      <a:pt x="434" y="712"/>
                      <a:pt x="459" y="697"/>
                    </a:cubicBezTo>
                    <a:lnTo>
                      <a:pt x="1229" y="259"/>
                    </a:lnTo>
                    <a:cubicBezTo>
                      <a:pt x="1279" y="223"/>
                      <a:pt x="1279" y="179"/>
                      <a:pt x="1229" y="152"/>
                    </a:cubicBezTo>
                    <a:lnTo>
                      <a:pt x="1006" y="22"/>
                    </a:lnTo>
                    <a:cubicBezTo>
                      <a:pt x="981" y="8"/>
                      <a:pt x="947" y="0"/>
                      <a:pt x="91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2526912" y="3346765"/>
                <a:ext cx="91825" cy="51286"/>
              </a:xfrm>
              <a:custGeom>
                <a:avLst/>
                <a:gdLst/>
                <a:ahLst/>
                <a:cxnLst/>
                <a:rect l="l" t="t" r="r" b="b"/>
                <a:pathLst>
                  <a:path w="863" h="482" extrusionOk="0">
                    <a:moveTo>
                      <a:pt x="495" y="0"/>
                    </a:moveTo>
                    <a:cubicBezTo>
                      <a:pt x="461" y="0"/>
                      <a:pt x="427" y="7"/>
                      <a:pt x="402" y="21"/>
                    </a:cubicBezTo>
                    <a:lnTo>
                      <a:pt x="57" y="223"/>
                    </a:lnTo>
                    <a:cubicBezTo>
                      <a:pt x="0" y="252"/>
                      <a:pt x="0" y="302"/>
                      <a:pt x="57" y="330"/>
                    </a:cubicBezTo>
                    <a:lnTo>
                      <a:pt x="273" y="459"/>
                    </a:lnTo>
                    <a:cubicBezTo>
                      <a:pt x="298" y="474"/>
                      <a:pt x="332" y="481"/>
                      <a:pt x="366" y="481"/>
                    </a:cubicBezTo>
                    <a:cubicBezTo>
                      <a:pt x="400" y="481"/>
                      <a:pt x="434" y="474"/>
                      <a:pt x="459" y="459"/>
                    </a:cubicBezTo>
                    <a:lnTo>
                      <a:pt x="804" y="259"/>
                    </a:lnTo>
                    <a:cubicBezTo>
                      <a:pt x="863" y="230"/>
                      <a:pt x="863" y="180"/>
                      <a:pt x="804" y="150"/>
                    </a:cubicBezTo>
                    <a:lnTo>
                      <a:pt x="588" y="21"/>
                    </a:lnTo>
                    <a:cubicBezTo>
                      <a:pt x="563" y="7"/>
                      <a:pt x="529" y="0"/>
                      <a:pt x="49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1857636" y="3739819"/>
                <a:ext cx="79589" cy="45115"/>
              </a:xfrm>
              <a:custGeom>
                <a:avLst/>
                <a:gdLst/>
                <a:ahLst/>
                <a:cxnLst/>
                <a:rect l="l" t="t" r="r" b="b"/>
                <a:pathLst>
                  <a:path w="748" h="424" extrusionOk="0">
                    <a:moveTo>
                      <a:pt x="384" y="0"/>
                    </a:moveTo>
                    <a:cubicBezTo>
                      <a:pt x="351" y="0"/>
                      <a:pt x="317" y="7"/>
                      <a:pt x="288" y="22"/>
                    </a:cubicBezTo>
                    <a:lnTo>
                      <a:pt x="50" y="165"/>
                    </a:lnTo>
                    <a:cubicBezTo>
                      <a:pt x="0" y="195"/>
                      <a:pt x="0" y="245"/>
                      <a:pt x="50" y="274"/>
                    </a:cubicBezTo>
                    <a:lnTo>
                      <a:pt x="266" y="396"/>
                    </a:lnTo>
                    <a:cubicBezTo>
                      <a:pt x="292" y="415"/>
                      <a:pt x="329" y="423"/>
                      <a:pt x="365" y="423"/>
                    </a:cubicBezTo>
                    <a:cubicBezTo>
                      <a:pt x="397" y="423"/>
                      <a:pt x="429" y="416"/>
                      <a:pt x="452" y="403"/>
                    </a:cubicBezTo>
                    <a:lnTo>
                      <a:pt x="697" y="258"/>
                    </a:lnTo>
                    <a:cubicBezTo>
                      <a:pt x="747" y="231"/>
                      <a:pt x="747" y="181"/>
                      <a:pt x="697" y="151"/>
                    </a:cubicBezTo>
                    <a:lnTo>
                      <a:pt x="475" y="22"/>
                    </a:lnTo>
                    <a:cubicBezTo>
                      <a:pt x="450" y="7"/>
                      <a:pt x="417" y="0"/>
                      <a:pt x="38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1751339" y="3741415"/>
                <a:ext cx="79589" cy="44476"/>
              </a:xfrm>
              <a:custGeom>
                <a:avLst/>
                <a:gdLst/>
                <a:ahLst/>
                <a:cxnLst/>
                <a:rect l="l" t="t" r="r" b="b"/>
                <a:pathLst>
                  <a:path w="748" h="418" extrusionOk="0">
                    <a:moveTo>
                      <a:pt x="384" y="0"/>
                    </a:moveTo>
                    <a:cubicBezTo>
                      <a:pt x="351" y="0"/>
                      <a:pt x="316" y="7"/>
                      <a:pt x="287" y="21"/>
                    </a:cubicBezTo>
                    <a:lnTo>
                      <a:pt x="57" y="157"/>
                    </a:lnTo>
                    <a:cubicBezTo>
                      <a:pt x="0" y="187"/>
                      <a:pt x="0" y="237"/>
                      <a:pt x="50" y="266"/>
                    </a:cubicBezTo>
                    <a:lnTo>
                      <a:pt x="273" y="395"/>
                    </a:lnTo>
                    <a:cubicBezTo>
                      <a:pt x="298" y="410"/>
                      <a:pt x="332" y="417"/>
                      <a:pt x="366" y="417"/>
                    </a:cubicBezTo>
                    <a:cubicBezTo>
                      <a:pt x="400" y="417"/>
                      <a:pt x="434" y="410"/>
                      <a:pt x="459" y="395"/>
                    </a:cubicBezTo>
                    <a:lnTo>
                      <a:pt x="697" y="259"/>
                    </a:lnTo>
                    <a:cubicBezTo>
                      <a:pt x="747" y="230"/>
                      <a:pt x="747" y="180"/>
                      <a:pt x="697" y="150"/>
                    </a:cubicBezTo>
                    <a:lnTo>
                      <a:pt x="475" y="21"/>
                    </a:lnTo>
                    <a:cubicBezTo>
                      <a:pt x="450" y="7"/>
                      <a:pt x="417" y="0"/>
                      <a:pt x="38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1803263" y="3771207"/>
                <a:ext cx="79589" cy="44370"/>
              </a:xfrm>
              <a:custGeom>
                <a:avLst/>
                <a:gdLst/>
                <a:ahLst/>
                <a:cxnLst/>
                <a:rect l="l" t="t" r="r" b="b"/>
                <a:pathLst>
                  <a:path w="748" h="417" extrusionOk="0">
                    <a:moveTo>
                      <a:pt x="387" y="1"/>
                    </a:moveTo>
                    <a:cubicBezTo>
                      <a:pt x="351" y="1"/>
                      <a:pt x="315" y="10"/>
                      <a:pt x="289" y="29"/>
                    </a:cubicBezTo>
                    <a:lnTo>
                      <a:pt x="58" y="158"/>
                    </a:lnTo>
                    <a:cubicBezTo>
                      <a:pt x="1" y="188"/>
                      <a:pt x="1" y="238"/>
                      <a:pt x="51" y="265"/>
                    </a:cubicBezTo>
                    <a:lnTo>
                      <a:pt x="273" y="395"/>
                    </a:lnTo>
                    <a:cubicBezTo>
                      <a:pt x="299" y="409"/>
                      <a:pt x="334" y="417"/>
                      <a:pt x="368" y="417"/>
                    </a:cubicBezTo>
                    <a:cubicBezTo>
                      <a:pt x="402" y="417"/>
                      <a:pt x="436" y="409"/>
                      <a:pt x="461" y="395"/>
                    </a:cubicBezTo>
                    <a:lnTo>
                      <a:pt x="698" y="258"/>
                    </a:lnTo>
                    <a:cubicBezTo>
                      <a:pt x="748" y="231"/>
                      <a:pt x="748" y="179"/>
                      <a:pt x="698" y="151"/>
                    </a:cubicBezTo>
                    <a:lnTo>
                      <a:pt x="475" y="22"/>
                    </a:lnTo>
                    <a:cubicBezTo>
                      <a:pt x="451" y="8"/>
                      <a:pt x="420" y="1"/>
                      <a:pt x="38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1805711" y="3681722"/>
                <a:ext cx="128534" cy="72779"/>
              </a:xfrm>
              <a:custGeom>
                <a:avLst/>
                <a:gdLst/>
                <a:ahLst/>
                <a:cxnLst/>
                <a:rect l="l" t="t" r="r" b="b"/>
                <a:pathLst>
                  <a:path w="1208" h="684" extrusionOk="0">
                    <a:moveTo>
                      <a:pt x="845" y="1"/>
                    </a:moveTo>
                    <a:cubicBezTo>
                      <a:pt x="811" y="1"/>
                      <a:pt x="779" y="7"/>
                      <a:pt x="754" y="21"/>
                    </a:cubicBezTo>
                    <a:lnTo>
                      <a:pt x="50" y="425"/>
                    </a:lnTo>
                    <a:cubicBezTo>
                      <a:pt x="0" y="453"/>
                      <a:pt x="0" y="503"/>
                      <a:pt x="50" y="532"/>
                    </a:cubicBezTo>
                    <a:lnTo>
                      <a:pt x="266" y="661"/>
                    </a:lnTo>
                    <a:cubicBezTo>
                      <a:pt x="294" y="676"/>
                      <a:pt x="328" y="683"/>
                      <a:pt x="361" y="683"/>
                    </a:cubicBezTo>
                    <a:cubicBezTo>
                      <a:pt x="395" y="683"/>
                      <a:pt x="427" y="676"/>
                      <a:pt x="452" y="661"/>
                    </a:cubicBezTo>
                    <a:lnTo>
                      <a:pt x="1156" y="259"/>
                    </a:lnTo>
                    <a:cubicBezTo>
                      <a:pt x="1208" y="230"/>
                      <a:pt x="1208" y="180"/>
                      <a:pt x="1156" y="151"/>
                    </a:cubicBezTo>
                    <a:lnTo>
                      <a:pt x="940" y="21"/>
                    </a:lnTo>
                    <a:cubicBezTo>
                      <a:pt x="912" y="7"/>
                      <a:pt x="878" y="1"/>
                      <a:pt x="845"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1908816" y="3651823"/>
                <a:ext cx="76610" cy="42987"/>
              </a:xfrm>
              <a:custGeom>
                <a:avLst/>
                <a:gdLst/>
                <a:ahLst/>
                <a:cxnLst/>
                <a:rect l="l" t="t" r="r" b="b"/>
                <a:pathLst>
                  <a:path w="720" h="404" extrusionOk="0">
                    <a:moveTo>
                      <a:pt x="360" y="1"/>
                    </a:moveTo>
                    <a:cubicBezTo>
                      <a:pt x="325" y="1"/>
                      <a:pt x="291" y="8"/>
                      <a:pt x="266" y="23"/>
                    </a:cubicBezTo>
                    <a:lnTo>
                      <a:pt x="51" y="145"/>
                    </a:lnTo>
                    <a:cubicBezTo>
                      <a:pt x="1" y="173"/>
                      <a:pt x="1" y="223"/>
                      <a:pt x="51" y="252"/>
                    </a:cubicBezTo>
                    <a:lnTo>
                      <a:pt x="273" y="382"/>
                    </a:lnTo>
                    <a:cubicBezTo>
                      <a:pt x="299" y="396"/>
                      <a:pt x="334" y="404"/>
                      <a:pt x="368" y="404"/>
                    </a:cubicBezTo>
                    <a:cubicBezTo>
                      <a:pt x="402" y="404"/>
                      <a:pt x="436" y="396"/>
                      <a:pt x="461" y="382"/>
                    </a:cubicBezTo>
                    <a:lnTo>
                      <a:pt x="670" y="259"/>
                    </a:lnTo>
                    <a:cubicBezTo>
                      <a:pt x="720" y="232"/>
                      <a:pt x="720" y="180"/>
                      <a:pt x="670" y="152"/>
                    </a:cubicBezTo>
                    <a:lnTo>
                      <a:pt x="454" y="23"/>
                    </a:lnTo>
                    <a:cubicBezTo>
                      <a:pt x="428" y="8"/>
                      <a:pt x="394" y="1"/>
                      <a:pt x="36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1843803" y="3567764"/>
                <a:ext cx="78844" cy="44476"/>
              </a:xfrm>
              <a:custGeom>
                <a:avLst/>
                <a:gdLst/>
                <a:ahLst/>
                <a:cxnLst/>
                <a:rect l="l" t="t" r="r" b="b"/>
                <a:pathLst>
                  <a:path w="741" h="418" extrusionOk="0">
                    <a:moveTo>
                      <a:pt x="360" y="0"/>
                    </a:moveTo>
                    <a:cubicBezTo>
                      <a:pt x="326" y="0"/>
                      <a:pt x="292" y="7"/>
                      <a:pt x="267" y="21"/>
                    </a:cubicBezTo>
                    <a:lnTo>
                      <a:pt x="58" y="143"/>
                    </a:lnTo>
                    <a:cubicBezTo>
                      <a:pt x="1" y="173"/>
                      <a:pt x="1" y="223"/>
                      <a:pt x="51" y="252"/>
                    </a:cubicBezTo>
                    <a:lnTo>
                      <a:pt x="296" y="395"/>
                    </a:lnTo>
                    <a:cubicBezTo>
                      <a:pt x="321" y="410"/>
                      <a:pt x="353" y="417"/>
                      <a:pt x="386" y="417"/>
                    </a:cubicBezTo>
                    <a:cubicBezTo>
                      <a:pt x="420" y="417"/>
                      <a:pt x="454" y="410"/>
                      <a:pt x="482" y="395"/>
                    </a:cubicBezTo>
                    <a:lnTo>
                      <a:pt x="691" y="273"/>
                    </a:lnTo>
                    <a:cubicBezTo>
                      <a:pt x="741" y="237"/>
                      <a:pt x="741" y="193"/>
                      <a:pt x="691" y="159"/>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1791878" y="3597557"/>
                <a:ext cx="79589" cy="44476"/>
              </a:xfrm>
              <a:custGeom>
                <a:avLst/>
                <a:gdLst/>
                <a:ahLst/>
                <a:cxnLst/>
                <a:rect l="l" t="t" r="r" b="b"/>
                <a:pathLst>
                  <a:path w="748" h="418" extrusionOk="0">
                    <a:moveTo>
                      <a:pt x="366" y="0"/>
                    </a:moveTo>
                    <a:cubicBezTo>
                      <a:pt x="332" y="0"/>
                      <a:pt x="298" y="7"/>
                      <a:pt x="273" y="22"/>
                    </a:cubicBezTo>
                    <a:lnTo>
                      <a:pt x="51" y="152"/>
                    </a:lnTo>
                    <a:cubicBezTo>
                      <a:pt x="1" y="181"/>
                      <a:pt x="1" y="231"/>
                      <a:pt x="51" y="258"/>
                    </a:cubicBezTo>
                    <a:lnTo>
                      <a:pt x="287" y="396"/>
                    </a:lnTo>
                    <a:cubicBezTo>
                      <a:pt x="312" y="410"/>
                      <a:pt x="346" y="417"/>
                      <a:pt x="380" y="417"/>
                    </a:cubicBezTo>
                    <a:cubicBezTo>
                      <a:pt x="415" y="417"/>
                      <a:pt x="449" y="410"/>
                      <a:pt x="475" y="396"/>
                    </a:cubicBezTo>
                    <a:lnTo>
                      <a:pt x="698" y="267"/>
                    </a:lnTo>
                    <a:cubicBezTo>
                      <a:pt x="748" y="238"/>
                      <a:pt x="748" y="188"/>
                      <a:pt x="698" y="158"/>
                    </a:cubicBezTo>
                    <a:lnTo>
                      <a:pt x="460" y="22"/>
                    </a:lnTo>
                    <a:cubicBezTo>
                      <a:pt x="435" y="7"/>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1879874" y="3451359"/>
                <a:ext cx="54372" cy="30006"/>
              </a:xfrm>
              <a:custGeom>
                <a:avLst/>
                <a:gdLst/>
                <a:ahLst/>
                <a:cxnLst/>
                <a:rect l="l" t="t" r="r" b="b"/>
                <a:pathLst>
                  <a:path w="511" h="282" extrusionOk="0">
                    <a:moveTo>
                      <a:pt x="327" y="1"/>
                    </a:moveTo>
                    <a:cubicBezTo>
                      <a:pt x="294" y="1"/>
                      <a:pt x="261" y="8"/>
                      <a:pt x="236" y="23"/>
                    </a:cubicBezTo>
                    <a:lnTo>
                      <a:pt x="50" y="132"/>
                    </a:lnTo>
                    <a:cubicBezTo>
                      <a:pt x="0" y="159"/>
                      <a:pt x="0" y="209"/>
                      <a:pt x="50" y="239"/>
                    </a:cubicBezTo>
                    <a:lnTo>
                      <a:pt x="86" y="261"/>
                    </a:lnTo>
                    <a:cubicBezTo>
                      <a:pt x="111" y="275"/>
                      <a:pt x="144" y="282"/>
                      <a:pt x="177" y="282"/>
                    </a:cubicBezTo>
                    <a:cubicBezTo>
                      <a:pt x="210" y="282"/>
                      <a:pt x="244" y="275"/>
                      <a:pt x="273" y="261"/>
                    </a:cubicBezTo>
                    <a:lnTo>
                      <a:pt x="452" y="152"/>
                    </a:lnTo>
                    <a:cubicBezTo>
                      <a:pt x="511" y="123"/>
                      <a:pt x="511" y="73"/>
                      <a:pt x="452" y="45"/>
                    </a:cubicBezTo>
                    <a:lnTo>
                      <a:pt x="424" y="23"/>
                    </a:lnTo>
                    <a:cubicBezTo>
                      <a:pt x="395" y="8"/>
                      <a:pt x="361" y="1"/>
                      <a:pt x="32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1825502" y="3479769"/>
                <a:ext cx="59798" cy="32985"/>
              </a:xfrm>
              <a:custGeom>
                <a:avLst/>
                <a:gdLst/>
                <a:ahLst/>
                <a:cxnLst/>
                <a:rect l="l" t="t" r="r" b="b"/>
                <a:pathLst>
                  <a:path w="562" h="310" extrusionOk="0">
                    <a:moveTo>
                      <a:pt x="382" y="1"/>
                    </a:moveTo>
                    <a:cubicBezTo>
                      <a:pt x="348" y="1"/>
                      <a:pt x="313" y="8"/>
                      <a:pt x="288" y="22"/>
                    </a:cubicBezTo>
                    <a:lnTo>
                      <a:pt x="50" y="158"/>
                    </a:lnTo>
                    <a:cubicBezTo>
                      <a:pt x="0" y="187"/>
                      <a:pt x="0" y="237"/>
                      <a:pt x="50" y="267"/>
                    </a:cubicBezTo>
                    <a:lnTo>
                      <a:pt x="87" y="287"/>
                    </a:lnTo>
                    <a:cubicBezTo>
                      <a:pt x="112" y="302"/>
                      <a:pt x="144" y="309"/>
                      <a:pt x="177" y="309"/>
                    </a:cubicBezTo>
                    <a:cubicBezTo>
                      <a:pt x="210" y="309"/>
                      <a:pt x="244" y="302"/>
                      <a:pt x="273" y="287"/>
                    </a:cubicBezTo>
                    <a:lnTo>
                      <a:pt x="511" y="151"/>
                    </a:lnTo>
                    <a:cubicBezTo>
                      <a:pt x="561" y="123"/>
                      <a:pt x="561" y="72"/>
                      <a:pt x="511" y="44"/>
                    </a:cubicBezTo>
                    <a:lnTo>
                      <a:pt x="475" y="22"/>
                    </a:lnTo>
                    <a:cubicBezTo>
                      <a:pt x="450" y="8"/>
                      <a:pt x="416" y="1"/>
                      <a:pt x="38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1857636" y="3498921"/>
                <a:ext cx="79589" cy="44263"/>
              </a:xfrm>
              <a:custGeom>
                <a:avLst/>
                <a:gdLst/>
                <a:ahLst/>
                <a:cxnLst/>
                <a:rect l="l" t="t" r="r" b="b"/>
                <a:pathLst>
                  <a:path w="748" h="416" extrusionOk="0">
                    <a:moveTo>
                      <a:pt x="388" y="0"/>
                    </a:moveTo>
                    <a:cubicBezTo>
                      <a:pt x="354" y="0"/>
                      <a:pt x="320" y="7"/>
                      <a:pt x="295" y="21"/>
                    </a:cubicBezTo>
                    <a:lnTo>
                      <a:pt x="57" y="159"/>
                    </a:lnTo>
                    <a:cubicBezTo>
                      <a:pt x="7" y="187"/>
                      <a:pt x="0" y="237"/>
                      <a:pt x="57" y="266"/>
                    </a:cubicBezTo>
                    <a:lnTo>
                      <a:pt x="266" y="388"/>
                    </a:lnTo>
                    <a:cubicBezTo>
                      <a:pt x="291" y="407"/>
                      <a:pt x="325" y="416"/>
                      <a:pt x="359" y="416"/>
                    </a:cubicBezTo>
                    <a:cubicBezTo>
                      <a:pt x="393" y="416"/>
                      <a:pt x="427" y="407"/>
                      <a:pt x="452" y="388"/>
                    </a:cubicBezTo>
                    <a:lnTo>
                      <a:pt x="690" y="252"/>
                    </a:lnTo>
                    <a:cubicBezTo>
                      <a:pt x="747" y="223"/>
                      <a:pt x="747" y="173"/>
                      <a:pt x="697" y="144"/>
                    </a:cubicBezTo>
                    <a:lnTo>
                      <a:pt x="482" y="21"/>
                    </a:lnTo>
                    <a:cubicBezTo>
                      <a:pt x="457" y="7"/>
                      <a:pt x="422" y="0"/>
                      <a:pt x="38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2012878" y="3411032"/>
                <a:ext cx="76503" cy="42029"/>
              </a:xfrm>
              <a:custGeom>
                <a:avLst/>
                <a:gdLst/>
                <a:ahLst/>
                <a:cxnLst/>
                <a:rect l="l" t="t" r="r" b="b"/>
                <a:pathLst>
                  <a:path w="719" h="395" extrusionOk="0">
                    <a:moveTo>
                      <a:pt x="360" y="0"/>
                    </a:moveTo>
                    <a:cubicBezTo>
                      <a:pt x="325" y="0"/>
                      <a:pt x="291" y="7"/>
                      <a:pt x="266" y="21"/>
                    </a:cubicBezTo>
                    <a:lnTo>
                      <a:pt x="51" y="143"/>
                    </a:lnTo>
                    <a:cubicBezTo>
                      <a:pt x="1" y="173"/>
                      <a:pt x="1" y="223"/>
                      <a:pt x="51" y="252"/>
                    </a:cubicBezTo>
                    <a:lnTo>
                      <a:pt x="266" y="373"/>
                    </a:lnTo>
                    <a:cubicBezTo>
                      <a:pt x="291" y="387"/>
                      <a:pt x="325" y="395"/>
                      <a:pt x="360" y="395"/>
                    </a:cubicBezTo>
                    <a:cubicBezTo>
                      <a:pt x="394" y="395"/>
                      <a:pt x="428" y="387"/>
                      <a:pt x="453" y="373"/>
                    </a:cubicBezTo>
                    <a:lnTo>
                      <a:pt x="661" y="252"/>
                    </a:lnTo>
                    <a:cubicBezTo>
                      <a:pt x="718" y="223"/>
                      <a:pt x="718" y="173"/>
                      <a:pt x="661" y="143"/>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1960740" y="3440719"/>
                <a:ext cx="77461" cy="42987"/>
              </a:xfrm>
              <a:custGeom>
                <a:avLst/>
                <a:gdLst/>
                <a:ahLst/>
                <a:cxnLst/>
                <a:rect l="l" t="t" r="r" b="b"/>
                <a:pathLst>
                  <a:path w="728" h="404" extrusionOk="0">
                    <a:moveTo>
                      <a:pt x="368" y="1"/>
                    </a:moveTo>
                    <a:cubicBezTo>
                      <a:pt x="334" y="1"/>
                      <a:pt x="300" y="8"/>
                      <a:pt x="275" y="23"/>
                    </a:cubicBezTo>
                    <a:lnTo>
                      <a:pt x="53" y="152"/>
                    </a:lnTo>
                    <a:cubicBezTo>
                      <a:pt x="1" y="180"/>
                      <a:pt x="1" y="232"/>
                      <a:pt x="53" y="259"/>
                    </a:cubicBezTo>
                    <a:lnTo>
                      <a:pt x="260" y="382"/>
                    </a:lnTo>
                    <a:cubicBezTo>
                      <a:pt x="289" y="396"/>
                      <a:pt x="323" y="404"/>
                      <a:pt x="357" y="404"/>
                    </a:cubicBezTo>
                    <a:cubicBezTo>
                      <a:pt x="390" y="404"/>
                      <a:pt x="423" y="396"/>
                      <a:pt x="448" y="382"/>
                    </a:cubicBezTo>
                    <a:lnTo>
                      <a:pt x="670" y="252"/>
                    </a:lnTo>
                    <a:cubicBezTo>
                      <a:pt x="720" y="223"/>
                      <a:pt x="727" y="173"/>
                      <a:pt x="670" y="145"/>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2260691" y="3327506"/>
                <a:ext cx="78844" cy="43731"/>
              </a:xfrm>
              <a:custGeom>
                <a:avLst/>
                <a:gdLst/>
                <a:ahLst/>
                <a:cxnLst/>
                <a:rect l="l" t="t" r="r" b="b"/>
                <a:pathLst>
                  <a:path w="741" h="411" extrusionOk="0">
                    <a:moveTo>
                      <a:pt x="353" y="1"/>
                    </a:moveTo>
                    <a:cubicBezTo>
                      <a:pt x="318" y="1"/>
                      <a:pt x="284" y="8"/>
                      <a:pt x="259" y="23"/>
                    </a:cubicBezTo>
                    <a:lnTo>
                      <a:pt x="51" y="145"/>
                    </a:lnTo>
                    <a:cubicBezTo>
                      <a:pt x="1" y="174"/>
                      <a:pt x="1" y="224"/>
                      <a:pt x="51" y="252"/>
                    </a:cubicBezTo>
                    <a:lnTo>
                      <a:pt x="287" y="390"/>
                    </a:lnTo>
                    <a:cubicBezTo>
                      <a:pt x="313" y="404"/>
                      <a:pt x="347" y="411"/>
                      <a:pt x="382" y="411"/>
                    </a:cubicBezTo>
                    <a:cubicBezTo>
                      <a:pt x="416" y="411"/>
                      <a:pt x="450" y="404"/>
                      <a:pt x="475" y="390"/>
                    </a:cubicBezTo>
                    <a:lnTo>
                      <a:pt x="684" y="267"/>
                    </a:lnTo>
                    <a:cubicBezTo>
                      <a:pt x="741" y="238"/>
                      <a:pt x="741" y="188"/>
                      <a:pt x="684" y="159"/>
                    </a:cubicBezTo>
                    <a:lnTo>
                      <a:pt x="446" y="23"/>
                    </a:lnTo>
                    <a:cubicBezTo>
                      <a:pt x="421" y="8"/>
                      <a:pt x="387" y="1"/>
                      <a:pt x="35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2223237" y="3290052"/>
                <a:ext cx="75759" cy="42242"/>
              </a:xfrm>
              <a:custGeom>
                <a:avLst/>
                <a:gdLst/>
                <a:ahLst/>
                <a:cxnLst/>
                <a:rect l="l" t="t" r="r" b="b"/>
                <a:pathLst>
                  <a:path w="712" h="397" extrusionOk="0">
                    <a:moveTo>
                      <a:pt x="353" y="1"/>
                    </a:moveTo>
                    <a:cubicBezTo>
                      <a:pt x="319" y="1"/>
                      <a:pt x="284" y="8"/>
                      <a:pt x="259" y="23"/>
                    </a:cubicBezTo>
                    <a:lnTo>
                      <a:pt x="51" y="145"/>
                    </a:lnTo>
                    <a:cubicBezTo>
                      <a:pt x="1" y="173"/>
                      <a:pt x="1" y="224"/>
                      <a:pt x="51" y="252"/>
                    </a:cubicBezTo>
                    <a:lnTo>
                      <a:pt x="259" y="375"/>
                    </a:lnTo>
                    <a:cubicBezTo>
                      <a:pt x="284" y="389"/>
                      <a:pt x="319" y="396"/>
                      <a:pt x="353" y="396"/>
                    </a:cubicBezTo>
                    <a:cubicBezTo>
                      <a:pt x="387" y="396"/>
                      <a:pt x="421" y="389"/>
                      <a:pt x="446" y="375"/>
                    </a:cubicBezTo>
                    <a:lnTo>
                      <a:pt x="661" y="252"/>
                    </a:lnTo>
                    <a:cubicBezTo>
                      <a:pt x="711" y="224"/>
                      <a:pt x="711" y="173"/>
                      <a:pt x="661" y="145"/>
                    </a:cubicBezTo>
                    <a:lnTo>
                      <a:pt x="446" y="23"/>
                    </a:lnTo>
                    <a:cubicBezTo>
                      <a:pt x="421" y="8"/>
                      <a:pt x="387" y="1"/>
                      <a:pt x="35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2190252" y="3271006"/>
                <a:ext cx="57564" cy="31389"/>
              </a:xfrm>
              <a:custGeom>
                <a:avLst/>
                <a:gdLst/>
                <a:ahLst/>
                <a:cxnLst/>
                <a:rect l="l" t="t" r="r" b="b"/>
                <a:pathLst>
                  <a:path w="541" h="295" extrusionOk="0">
                    <a:moveTo>
                      <a:pt x="356" y="0"/>
                    </a:moveTo>
                    <a:cubicBezTo>
                      <a:pt x="323" y="0"/>
                      <a:pt x="288" y="8"/>
                      <a:pt x="259" y="22"/>
                    </a:cubicBezTo>
                    <a:lnTo>
                      <a:pt x="52" y="145"/>
                    </a:lnTo>
                    <a:cubicBezTo>
                      <a:pt x="0" y="172"/>
                      <a:pt x="0" y="222"/>
                      <a:pt x="52" y="252"/>
                    </a:cubicBezTo>
                    <a:lnTo>
                      <a:pt x="86" y="274"/>
                    </a:lnTo>
                    <a:cubicBezTo>
                      <a:pt x="112" y="288"/>
                      <a:pt x="147" y="295"/>
                      <a:pt x="181" y="295"/>
                    </a:cubicBezTo>
                    <a:cubicBezTo>
                      <a:pt x="215" y="295"/>
                      <a:pt x="249" y="288"/>
                      <a:pt x="274" y="274"/>
                    </a:cubicBezTo>
                    <a:lnTo>
                      <a:pt x="483" y="152"/>
                    </a:lnTo>
                    <a:cubicBezTo>
                      <a:pt x="533" y="122"/>
                      <a:pt x="540" y="72"/>
                      <a:pt x="483" y="43"/>
                    </a:cubicBezTo>
                    <a:lnTo>
                      <a:pt x="447" y="22"/>
                    </a:lnTo>
                    <a:cubicBezTo>
                      <a:pt x="422" y="8"/>
                      <a:pt x="390" y="0"/>
                      <a:pt x="35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2137583" y="3300160"/>
                <a:ext cx="58202" cy="32134"/>
              </a:xfrm>
              <a:custGeom>
                <a:avLst/>
                <a:gdLst/>
                <a:ahLst/>
                <a:cxnLst/>
                <a:rect l="l" t="t" r="r" b="b"/>
                <a:pathLst>
                  <a:path w="547" h="302" extrusionOk="0">
                    <a:moveTo>
                      <a:pt x="366" y="0"/>
                    </a:moveTo>
                    <a:cubicBezTo>
                      <a:pt x="332" y="0"/>
                      <a:pt x="298" y="10"/>
                      <a:pt x="273" y="28"/>
                    </a:cubicBezTo>
                    <a:lnTo>
                      <a:pt x="57" y="150"/>
                    </a:lnTo>
                    <a:cubicBezTo>
                      <a:pt x="0" y="179"/>
                      <a:pt x="0" y="229"/>
                      <a:pt x="57" y="259"/>
                    </a:cubicBezTo>
                    <a:lnTo>
                      <a:pt x="86" y="280"/>
                    </a:lnTo>
                    <a:cubicBezTo>
                      <a:pt x="111" y="294"/>
                      <a:pt x="145" y="301"/>
                      <a:pt x="179" y="301"/>
                    </a:cubicBezTo>
                    <a:cubicBezTo>
                      <a:pt x="214" y="301"/>
                      <a:pt x="248" y="294"/>
                      <a:pt x="273" y="280"/>
                    </a:cubicBezTo>
                    <a:lnTo>
                      <a:pt x="495" y="150"/>
                    </a:lnTo>
                    <a:cubicBezTo>
                      <a:pt x="547" y="121"/>
                      <a:pt x="547" y="71"/>
                      <a:pt x="495" y="43"/>
                    </a:cubicBezTo>
                    <a:lnTo>
                      <a:pt x="461" y="28"/>
                    </a:lnTo>
                    <a:cubicBezTo>
                      <a:pt x="435" y="10"/>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1979999" y="3391773"/>
                <a:ext cx="57457" cy="31602"/>
              </a:xfrm>
              <a:custGeom>
                <a:avLst/>
                <a:gdLst/>
                <a:ahLst/>
                <a:cxnLst/>
                <a:rect l="l" t="t" r="r" b="b"/>
                <a:pathLst>
                  <a:path w="540" h="297" extrusionOk="0">
                    <a:moveTo>
                      <a:pt x="360" y="0"/>
                    </a:moveTo>
                    <a:cubicBezTo>
                      <a:pt x="326" y="0"/>
                      <a:pt x="292" y="8"/>
                      <a:pt x="267" y="22"/>
                    </a:cubicBezTo>
                    <a:lnTo>
                      <a:pt x="58" y="145"/>
                    </a:lnTo>
                    <a:cubicBezTo>
                      <a:pt x="1" y="174"/>
                      <a:pt x="1" y="224"/>
                      <a:pt x="58" y="252"/>
                    </a:cubicBezTo>
                    <a:lnTo>
                      <a:pt x="87" y="274"/>
                    </a:lnTo>
                    <a:cubicBezTo>
                      <a:pt x="112" y="289"/>
                      <a:pt x="146" y="296"/>
                      <a:pt x="180" y="296"/>
                    </a:cubicBezTo>
                    <a:cubicBezTo>
                      <a:pt x="214" y="296"/>
                      <a:pt x="248" y="289"/>
                      <a:pt x="273" y="274"/>
                    </a:cubicBezTo>
                    <a:lnTo>
                      <a:pt x="489" y="152"/>
                    </a:lnTo>
                    <a:cubicBezTo>
                      <a:pt x="539" y="122"/>
                      <a:pt x="539" y="72"/>
                      <a:pt x="489" y="45"/>
                    </a:cubicBezTo>
                    <a:lnTo>
                      <a:pt x="453" y="22"/>
                    </a:lnTo>
                    <a:cubicBezTo>
                      <a:pt x="428" y="8"/>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2085551" y="3330591"/>
                <a:ext cx="58096" cy="32027"/>
              </a:xfrm>
              <a:custGeom>
                <a:avLst/>
                <a:gdLst/>
                <a:ahLst/>
                <a:cxnLst/>
                <a:rect l="l" t="t" r="r" b="b"/>
                <a:pathLst>
                  <a:path w="546" h="301" extrusionOk="0">
                    <a:moveTo>
                      <a:pt x="367" y="1"/>
                    </a:moveTo>
                    <a:cubicBezTo>
                      <a:pt x="333" y="1"/>
                      <a:pt x="298" y="8"/>
                      <a:pt x="273" y="23"/>
                    </a:cubicBezTo>
                    <a:lnTo>
                      <a:pt x="58" y="152"/>
                    </a:lnTo>
                    <a:cubicBezTo>
                      <a:pt x="1" y="180"/>
                      <a:pt x="1" y="223"/>
                      <a:pt x="58" y="259"/>
                    </a:cubicBezTo>
                    <a:lnTo>
                      <a:pt x="87" y="275"/>
                    </a:lnTo>
                    <a:cubicBezTo>
                      <a:pt x="116" y="292"/>
                      <a:pt x="150" y="301"/>
                      <a:pt x="183" y="301"/>
                    </a:cubicBezTo>
                    <a:cubicBezTo>
                      <a:pt x="216" y="301"/>
                      <a:pt x="248" y="292"/>
                      <a:pt x="273" y="275"/>
                    </a:cubicBezTo>
                    <a:lnTo>
                      <a:pt x="496" y="152"/>
                    </a:lnTo>
                    <a:cubicBezTo>
                      <a:pt x="546" y="123"/>
                      <a:pt x="546" y="73"/>
                      <a:pt x="496" y="44"/>
                    </a:cubicBezTo>
                    <a:lnTo>
                      <a:pt x="460" y="23"/>
                    </a:lnTo>
                    <a:cubicBezTo>
                      <a:pt x="435" y="8"/>
                      <a:pt x="401" y="1"/>
                      <a:pt x="36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2170355" y="3319206"/>
                <a:ext cx="77461" cy="43412"/>
              </a:xfrm>
              <a:custGeom>
                <a:avLst/>
                <a:gdLst/>
                <a:ahLst/>
                <a:cxnLst/>
                <a:rect l="l" t="t" r="r" b="b"/>
                <a:pathLst>
                  <a:path w="728" h="408" extrusionOk="0">
                    <a:moveTo>
                      <a:pt x="368" y="0"/>
                    </a:moveTo>
                    <a:cubicBezTo>
                      <a:pt x="334" y="0"/>
                      <a:pt x="299" y="7"/>
                      <a:pt x="273" y="21"/>
                    </a:cubicBezTo>
                    <a:lnTo>
                      <a:pt x="51" y="151"/>
                    </a:lnTo>
                    <a:cubicBezTo>
                      <a:pt x="1" y="180"/>
                      <a:pt x="1" y="230"/>
                      <a:pt x="51" y="259"/>
                    </a:cubicBezTo>
                    <a:lnTo>
                      <a:pt x="267" y="382"/>
                    </a:lnTo>
                    <a:cubicBezTo>
                      <a:pt x="292" y="399"/>
                      <a:pt x="326" y="408"/>
                      <a:pt x="360" y="408"/>
                    </a:cubicBezTo>
                    <a:cubicBezTo>
                      <a:pt x="394" y="408"/>
                      <a:pt x="429" y="399"/>
                      <a:pt x="455" y="382"/>
                    </a:cubicBezTo>
                    <a:lnTo>
                      <a:pt x="677" y="259"/>
                    </a:lnTo>
                    <a:cubicBezTo>
                      <a:pt x="727" y="230"/>
                      <a:pt x="727" y="180"/>
                      <a:pt x="677" y="151"/>
                    </a:cubicBezTo>
                    <a:lnTo>
                      <a:pt x="461" y="21"/>
                    </a:lnTo>
                    <a:cubicBezTo>
                      <a:pt x="436" y="7"/>
                      <a:pt x="402"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2118430" y="3349744"/>
                <a:ext cx="77355" cy="42987"/>
              </a:xfrm>
              <a:custGeom>
                <a:avLst/>
                <a:gdLst/>
                <a:ahLst/>
                <a:cxnLst/>
                <a:rect l="l" t="t" r="r" b="b"/>
                <a:pathLst>
                  <a:path w="727" h="404" extrusionOk="0">
                    <a:moveTo>
                      <a:pt x="366" y="0"/>
                    </a:moveTo>
                    <a:cubicBezTo>
                      <a:pt x="332" y="0"/>
                      <a:pt x="298" y="8"/>
                      <a:pt x="273" y="22"/>
                    </a:cubicBezTo>
                    <a:lnTo>
                      <a:pt x="58" y="145"/>
                    </a:lnTo>
                    <a:cubicBezTo>
                      <a:pt x="1" y="181"/>
                      <a:pt x="1" y="224"/>
                      <a:pt x="51" y="259"/>
                    </a:cubicBezTo>
                    <a:lnTo>
                      <a:pt x="266" y="381"/>
                    </a:lnTo>
                    <a:cubicBezTo>
                      <a:pt x="291" y="396"/>
                      <a:pt x="325" y="403"/>
                      <a:pt x="359" y="403"/>
                    </a:cubicBezTo>
                    <a:cubicBezTo>
                      <a:pt x="394" y="403"/>
                      <a:pt x="428" y="396"/>
                      <a:pt x="453" y="381"/>
                    </a:cubicBezTo>
                    <a:lnTo>
                      <a:pt x="668" y="252"/>
                    </a:lnTo>
                    <a:cubicBezTo>
                      <a:pt x="718" y="224"/>
                      <a:pt x="727" y="172"/>
                      <a:pt x="668" y="145"/>
                    </a:cubicBezTo>
                    <a:lnTo>
                      <a:pt x="460" y="22"/>
                    </a:lnTo>
                    <a:cubicBezTo>
                      <a:pt x="435" y="8"/>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2031286" y="3360491"/>
                <a:ext cx="60437" cy="33517"/>
              </a:xfrm>
              <a:custGeom>
                <a:avLst/>
                <a:gdLst/>
                <a:ahLst/>
                <a:cxnLst/>
                <a:rect l="l" t="t" r="r" b="b"/>
                <a:pathLst>
                  <a:path w="568" h="315" extrusionOk="0">
                    <a:moveTo>
                      <a:pt x="388" y="1"/>
                    </a:moveTo>
                    <a:cubicBezTo>
                      <a:pt x="354" y="1"/>
                      <a:pt x="320" y="7"/>
                      <a:pt x="295" y="21"/>
                    </a:cubicBezTo>
                    <a:lnTo>
                      <a:pt x="57" y="166"/>
                    </a:lnTo>
                    <a:cubicBezTo>
                      <a:pt x="7" y="194"/>
                      <a:pt x="0" y="237"/>
                      <a:pt x="57" y="273"/>
                    </a:cubicBezTo>
                    <a:lnTo>
                      <a:pt x="86" y="287"/>
                    </a:lnTo>
                    <a:cubicBezTo>
                      <a:pt x="115" y="305"/>
                      <a:pt x="149" y="314"/>
                      <a:pt x="182" y="314"/>
                    </a:cubicBezTo>
                    <a:cubicBezTo>
                      <a:pt x="215" y="314"/>
                      <a:pt x="248" y="305"/>
                      <a:pt x="273" y="287"/>
                    </a:cubicBezTo>
                    <a:lnTo>
                      <a:pt x="518" y="151"/>
                    </a:lnTo>
                    <a:cubicBezTo>
                      <a:pt x="568" y="123"/>
                      <a:pt x="568" y="71"/>
                      <a:pt x="518" y="44"/>
                    </a:cubicBezTo>
                    <a:lnTo>
                      <a:pt x="482" y="21"/>
                    </a:lnTo>
                    <a:cubicBezTo>
                      <a:pt x="457" y="7"/>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2064164" y="3379643"/>
                <a:ext cx="79483" cy="44476"/>
              </a:xfrm>
              <a:custGeom>
                <a:avLst/>
                <a:gdLst/>
                <a:ahLst/>
                <a:cxnLst/>
                <a:rect l="l" t="t" r="r" b="b"/>
                <a:pathLst>
                  <a:path w="747" h="418" extrusionOk="0">
                    <a:moveTo>
                      <a:pt x="388" y="0"/>
                    </a:moveTo>
                    <a:cubicBezTo>
                      <a:pt x="354" y="0"/>
                      <a:pt x="320" y="7"/>
                      <a:pt x="295" y="21"/>
                    </a:cubicBezTo>
                    <a:lnTo>
                      <a:pt x="50" y="159"/>
                    </a:lnTo>
                    <a:cubicBezTo>
                      <a:pt x="0" y="193"/>
                      <a:pt x="0" y="236"/>
                      <a:pt x="50" y="266"/>
                    </a:cubicBezTo>
                    <a:lnTo>
                      <a:pt x="266" y="395"/>
                    </a:lnTo>
                    <a:cubicBezTo>
                      <a:pt x="291" y="410"/>
                      <a:pt x="325" y="417"/>
                      <a:pt x="359" y="417"/>
                    </a:cubicBezTo>
                    <a:cubicBezTo>
                      <a:pt x="393" y="417"/>
                      <a:pt x="427" y="410"/>
                      <a:pt x="452" y="395"/>
                    </a:cubicBezTo>
                    <a:lnTo>
                      <a:pt x="690" y="252"/>
                    </a:lnTo>
                    <a:cubicBezTo>
                      <a:pt x="747" y="223"/>
                      <a:pt x="747" y="173"/>
                      <a:pt x="690" y="143"/>
                    </a:cubicBezTo>
                    <a:lnTo>
                      <a:pt x="481" y="21"/>
                    </a:lnTo>
                    <a:cubicBezTo>
                      <a:pt x="456" y="7"/>
                      <a:pt x="422" y="0"/>
                      <a:pt x="38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2347197" y="3337720"/>
                <a:ext cx="78844" cy="44263"/>
              </a:xfrm>
              <a:custGeom>
                <a:avLst/>
                <a:gdLst/>
                <a:ahLst/>
                <a:cxnLst/>
                <a:rect l="l" t="t" r="r" b="b"/>
                <a:pathLst>
                  <a:path w="741" h="416" extrusionOk="0">
                    <a:moveTo>
                      <a:pt x="388" y="1"/>
                    </a:moveTo>
                    <a:cubicBezTo>
                      <a:pt x="354" y="1"/>
                      <a:pt x="319" y="9"/>
                      <a:pt x="293" y="27"/>
                    </a:cubicBezTo>
                    <a:lnTo>
                      <a:pt x="57" y="165"/>
                    </a:lnTo>
                    <a:cubicBezTo>
                      <a:pt x="0" y="192"/>
                      <a:pt x="0" y="242"/>
                      <a:pt x="57" y="272"/>
                    </a:cubicBezTo>
                    <a:lnTo>
                      <a:pt x="266" y="394"/>
                    </a:lnTo>
                    <a:cubicBezTo>
                      <a:pt x="291" y="409"/>
                      <a:pt x="325" y="416"/>
                      <a:pt x="359" y="416"/>
                    </a:cubicBezTo>
                    <a:cubicBezTo>
                      <a:pt x="393" y="416"/>
                      <a:pt x="427" y="409"/>
                      <a:pt x="452" y="394"/>
                    </a:cubicBezTo>
                    <a:lnTo>
                      <a:pt x="690" y="258"/>
                    </a:lnTo>
                    <a:cubicBezTo>
                      <a:pt x="740" y="228"/>
                      <a:pt x="740" y="178"/>
                      <a:pt x="690" y="149"/>
                    </a:cubicBezTo>
                    <a:lnTo>
                      <a:pt x="481" y="27"/>
                    </a:lnTo>
                    <a:cubicBezTo>
                      <a:pt x="456" y="9"/>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2295804" y="3369003"/>
                <a:ext cx="75865" cy="42774"/>
              </a:xfrm>
              <a:custGeom>
                <a:avLst/>
                <a:gdLst/>
                <a:ahLst/>
                <a:cxnLst/>
                <a:rect l="l" t="t" r="r" b="b"/>
                <a:pathLst>
                  <a:path w="713" h="402" extrusionOk="0">
                    <a:moveTo>
                      <a:pt x="361" y="0"/>
                    </a:moveTo>
                    <a:cubicBezTo>
                      <a:pt x="327" y="0"/>
                      <a:pt x="293" y="9"/>
                      <a:pt x="268" y="28"/>
                    </a:cubicBezTo>
                    <a:lnTo>
                      <a:pt x="59" y="150"/>
                    </a:lnTo>
                    <a:cubicBezTo>
                      <a:pt x="0" y="179"/>
                      <a:pt x="0" y="229"/>
                      <a:pt x="52" y="259"/>
                    </a:cubicBezTo>
                    <a:lnTo>
                      <a:pt x="268" y="379"/>
                    </a:lnTo>
                    <a:cubicBezTo>
                      <a:pt x="293" y="394"/>
                      <a:pt x="327" y="401"/>
                      <a:pt x="361" y="401"/>
                    </a:cubicBezTo>
                    <a:cubicBezTo>
                      <a:pt x="395" y="401"/>
                      <a:pt x="429" y="394"/>
                      <a:pt x="454" y="379"/>
                    </a:cubicBezTo>
                    <a:lnTo>
                      <a:pt x="663" y="259"/>
                    </a:lnTo>
                    <a:cubicBezTo>
                      <a:pt x="713" y="229"/>
                      <a:pt x="713" y="179"/>
                      <a:pt x="663" y="150"/>
                    </a:cubicBezTo>
                    <a:lnTo>
                      <a:pt x="454" y="28"/>
                    </a:lnTo>
                    <a:cubicBezTo>
                      <a:pt x="429" y="9"/>
                      <a:pt x="395" y="0"/>
                      <a:pt x="36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2207809" y="3357405"/>
                <a:ext cx="79802" cy="44476"/>
              </a:xfrm>
              <a:custGeom>
                <a:avLst/>
                <a:gdLst/>
                <a:ahLst/>
                <a:cxnLst/>
                <a:rect l="l" t="t" r="r" b="b"/>
                <a:pathLst>
                  <a:path w="750" h="418" extrusionOk="0">
                    <a:moveTo>
                      <a:pt x="368" y="1"/>
                    </a:moveTo>
                    <a:cubicBezTo>
                      <a:pt x="334" y="1"/>
                      <a:pt x="300" y="8"/>
                      <a:pt x="275" y="23"/>
                    </a:cubicBezTo>
                    <a:lnTo>
                      <a:pt x="51" y="143"/>
                    </a:lnTo>
                    <a:cubicBezTo>
                      <a:pt x="1" y="180"/>
                      <a:pt x="1" y="223"/>
                      <a:pt x="51" y="259"/>
                    </a:cubicBezTo>
                    <a:lnTo>
                      <a:pt x="289" y="395"/>
                    </a:lnTo>
                    <a:cubicBezTo>
                      <a:pt x="317" y="410"/>
                      <a:pt x="351" y="417"/>
                      <a:pt x="385" y="417"/>
                    </a:cubicBezTo>
                    <a:cubicBezTo>
                      <a:pt x="418" y="417"/>
                      <a:pt x="450" y="410"/>
                      <a:pt x="475" y="395"/>
                    </a:cubicBezTo>
                    <a:lnTo>
                      <a:pt x="698" y="266"/>
                    </a:lnTo>
                    <a:cubicBezTo>
                      <a:pt x="749" y="238"/>
                      <a:pt x="749" y="187"/>
                      <a:pt x="698" y="159"/>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2155884" y="3387198"/>
                <a:ext cx="79589" cy="44476"/>
              </a:xfrm>
              <a:custGeom>
                <a:avLst/>
                <a:gdLst/>
                <a:ahLst/>
                <a:cxnLst/>
                <a:rect l="l" t="t" r="r" b="b"/>
                <a:pathLst>
                  <a:path w="748" h="418" extrusionOk="0">
                    <a:moveTo>
                      <a:pt x="367" y="0"/>
                    </a:moveTo>
                    <a:cubicBezTo>
                      <a:pt x="332" y="0"/>
                      <a:pt x="298" y="7"/>
                      <a:pt x="273" y="22"/>
                    </a:cubicBezTo>
                    <a:lnTo>
                      <a:pt x="51" y="152"/>
                    </a:lnTo>
                    <a:cubicBezTo>
                      <a:pt x="1" y="181"/>
                      <a:pt x="1" y="231"/>
                      <a:pt x="51" y="260"/>
                    </a:cubicBezTo>
                    <a:lnTo>
                      <a:pt x="289" y="397"/>
                    </a:lnTo>
                    <a:cubicBezTo>
                      <a:pt x="317" y="410"/>
                      <a:pt x="351" y="417"/>
                      <a:pt x="385" y="417"/>
                    </a:cubicBezTo>
                    <a:cubicBezTo>
                      <a:pt x="419" y="417"/>
                      <a:pt x="453" y="410"/>
                      <a:pt x="482" y="397"/>
                    </a:cubicBezTo>
                    <a:lnTo>
                      <a:pt x="698" y="267"/>
                    </a:lnTo>
                    <a:cubicBezTo>
                      <a:pt x="748" y="238"/>
                      <a:pt x="748" y="195"/>
                      <a:pt x="698" y="158"/>
                    </a:cubicBezTo>
                    <a:lnTo>
                      <a:pt x="461" y="22"/>
                    </a:lnTo>
                    <a:cubicBezTo>
                      <a:pt x="435" y="7"/>
                      <a:pt x="401" y="0"/>
                      <a:pt x="36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2101512" y="3417097"/>
                <a:ext cx="82036" cy="45966"/>
              </a:xfrm>
              <a:custGeom>
                <a:avLst/>
                <a:gdLst/>
                <a:ahLst/>
                <a:cxnLst/>
                <a:rect l="l" t="t" r="r" b="b"/>
                <a:pathLst>
                  <a:path w="771" h="432" extrusionOk="0">
                    <a:moveTo>
                      <a:pt x="389" y="0"/>
                    </a:moveTo>
                    <a:cubicBezTo>
                      <a:pt x="355" y="0"/>
                      <a:pt x="321" y="8"/>
                      <a:pt x="296" y="22"/>
                    </a:cubicBezTo>
                    <a:lnTo>
                      <a:pt x="58" y="166"/>
                    </a:lnTo>
                    <a:cubicBezTo>
                      <a:pt x="1" y="195"/>
                      <a:pt x="1" y="245"/>
                      <a:pt x="51" y="272"/>
                    </a:cubicBezTo>
                    <a:lnTo>
                      <a:pt x="289" y="411"/>
                    </a:lnTo>
                    <a:cubicBezTo>
                      <a:pt x="318" y="424"/>
                      <a:pt x="352" y="431"/>
                      <a:pt x="386" y="431"/>
                    </a:cubicBezTo>
                    <a:cubicBezTo>
                      <a:pt x="420" y="431"/>
                      <a:pt x="454" y="424"/>
                      <a:pt x="482" y="411"/>
                    </a:cubicBezTo>
                    <a:lnTo>
                      <a:pt x="720" y="272"/>
                    </a:lnTo>
                    <a:cubicBezTo>
                      <a:pt x="770" y="245"/>
                      <a:pt x="770" y="195"/>
                      <a:pt x="720" y="166"/>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2191848" y="3429334"/>
                <a:ext cx="76503" cy="42667"/>
              </a:xfrm>
              <a:custGeom>
                <a:avLst/>
                <a:gdLst/>
                <a:ahLst/>
                <a:cxnLst/>
                <a:rect l="l" t="t" r="r" b="b"/>
                <a:pathLst>
                  <a:path w="719" h="401" extrusionOk="0">
                    <a:moveTo>
                      <a:pt x="363" y="1"/>
                    </a:moveTo>
                    <a:cubicBezTo>
                      <a:pt x="329" y="1"/>
                      <a:pt x="295" y="7"/>
                      <a:pt x="266" y="21"/>
                    </a:cubicBezTo>
                    <a:lnTo>
                      <a:pt x="51" y="144"/>
                    </a:lnTo>
                    <a:cubicBezTo>
                      <a:pt x="1" y="173"/>
                      <a:pt x="1" y="223"/>
                      <a:pt x="51" y="252"/>
                    </a:cubicBezTo>
                    <a:lnTo>
                      <a:pt x="259" y="373"/>
                    </a:lnTo>
                    <a:cubicBezTo>
                      <a:pt x="284" y="391"/>
                      <a:pt x="319" y="400"/>
                      <a:pt x="353" y="400"/>
                    </a:cubicBezTo>
                    <a:cubicBezTo>
                      <a:pt x="387" y="400"/>
                      <a:pt x="421" y="391"/>
                      <a:pt x="446" y="373"/>
                    </a:cubicBezTo>
                    <a:lnTo>
                      <a:pt x="668" y="252"/>
                    </a:lnTo>
                    <a:cubicBezTo>
                      <a:pt x="718" y="223"/>
                      <a:pt x="718" y="173"/>
                      <a:pt x="668" y="144"/>
                    </a:cubicBezTo>
                    <a:lnTo>
                      <a:pt x="460" y="21"/>
                    </a:lnTo>
                    <a:cubicBezTo>
                      <a:pt x="431" y="7"/>
                      <a:pt x="397" y="1"/>
                      <a:pt x="36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2050332" y="3448380"/>
                <a:ext cx="78844" cy="44476"/>
              </a:xfrm>
              <a:custGeom>
                <a:avLst/>
                <a:gdLst/>
                <a:ahLst/>
                <a:cxnLst/>
                <a:rect l="l" t="t" r="r" b="b"/>
                <a:pathLst>
                  <a:path w="741" h="418" extrusionOk="0">
                    <a:moveTo>
                      <a:pt x="359" y="1"/>
                    </a:moveTo>
                    <a:cubicBezTo>
                      <a:pt x="325" y="1"/>
                      <a:pt x="291" y="8"/>
                      <a:pt x="266" y="22"/>
                    </a:cubicBezTo>
                    <a:lnTo>
                      <a:pt x="51" y="144"/>
                    </a:lnTo>
                    <a:cubicBezTo>
                      <a:pt x="1" y="173"/>
                      <a:pt x="1" y="223"/>
                      <a:pt x="51" y="253"/>
                    </a:cubicBezTo>
                    <a:lnTo>
                      <a:pt x="289" y="396"/>
                    </a:lnTo>
                    <a:cubicBezTo>
                      <a:pt x="317" y="411"/>
                      <a:pt x="351" y="418"/>
                      <a:pt x="384" y="418"/>
                    </a:cubicBezTo>
                    <a:cubicBezTo>
                      <a:pt x="418" y="418"/>
                      <a:pt x="450" y="411"/>
                      <a:pt x="475" y="396"/>
                    </a:cubicBezTo>
                    <a:lnTo>
                      <a:pt x="691" y="273"/>
                    </a:lnTo>
                    <a:cubicBezTo>
                      <a:pt x="741" y="237"/>
                      <a:pt x="741" y="194"/>
                      <a:pt x="691" y="167"/>
                    </a:cubicBezTo>
                    <a:lnTo>
                      <a:pt x="453" y="22"/>
                    </a:lnTo>
                    <a:cubicBezTo>
                      <a:pt x="428" y="8"/>
                      <a:pt x="394"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2137583" y="3459127"/>
                <a:ext cx="78844" cy="44263"/>
              </a:xfrm>
              <a:custGeom>
                <a:avLst/>
                <a:gdLst/>
                <a:ahLst/>
                <a:cxnLst/>
                <a:rect l="l" t="t" r="r" b="b"/>
                <a:pathLst>
                  <a:path w="741" h="416" extrusionOk="0">
                    <a:moveTo>
                      <a:pt x="386" y="0"/>
                    </a:moveTo>
                    <a:cubicBezTo>
                      <a:pt x="352" y="0"/>
                      <a:pt x="320" y="8"/>
                      <a:pt x="295" y="22"/>
                    </a:cubicBezTo>
                    <a:lnTo>
                      <a:pt x="50" y="159"/>
                    </a:lnTo>
                    <a:cubicBezTo>
                      <a:pt x="0" y="188"/>
                      <a:pt x="0" y="238"/>
                      <a:pt x="50" y="266"/>
                    </a:cubicBezTo>
                    <a:lnTo>
                      <a:pt x="259" y="388"/>
                    </a:lnTo>
                    <a:cubicBezTo>
                      <a:pt x="287" y="406"/>
                      <a:pt x="321" y="415"/>
                      <a:pt x="355" y="415"/>
                    </a:cubicBezTo>
                    <a:cubicBezTo>
                      <a:pt x="388" y="415"/>
                      <a:pt x="420" y="406"/>
                      <a:pt x="445" y="388"/>
                    </a:cubicBezTo>
                    <a:lnTo>
                      <a:pt x="690" y="252"/>
                    </a:lnTo>
                    <a:cubicBezTo>
                      <a:pt x="740" y="223"/>
                      <a:pt x="740" y="172"/>
                      <a:pt x="690" y="145"/>
                    </a:cubicBezTo>
                    <a:lnTo>
                      <a:pt x="481" y="22"/>
                    </a:lnTo>
                    <a:cubicBezTo>
                      <a:pt x="453" y="8"/>
                      <a:pt x="419" y="0"/>
                      <a:pt x="38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2220896" y="3471363"/>
                <a:ext cx="77355" cy="43625"/>
              </a:xfrm>
              <a:custGeom>
                <a:avLst/>
                <a:gdLst/>
                <a:ahLst/>
                <a:cxnLst/>
                <a:rect l="l" t="t" r="r" b="b"/>
                <a:pathLst>
                  <a:path w="727" h="410" extrusionOk="0">
                    <a:moveTo>
                      <a:pt x="363" y="1"/>
                    </a:moveTo>
                    <a:cubicBezTo>
                      <a:pt x="329" y="1"/>
                      <a:pt x="295" y="7"/>
                      <a:pt x="266" y="21"/>
                    </a:cubicBezTo>
                    <a:lnTo>
                      <a:pt x="50" y="151"/>
                    </a:lnTo>
                    <a:cubicBezTo>
                      <a:pt x="0" y="180"/>
                      <a:pt x="0" y="230"/>
                      <a:pt x="50" y="259"/>
                    </a:cubicBezTo>
                    <a:lnTo>
                      <a:pt x="273" y="389"/>
                    </a:lnTo>
                    <a:cubicBezTo>
                      <a:pt x="297" y="403"/>
                      <a:pt x="328" y="410"/>
                      <a:pt x="359" y="410"/>
                    </a:cubicBezTo>
                    <a:cubicBezTo>
                      <a:pt x="394" y="410"/>
                      <a:pt x="430" y="401"/>
                      <a:pt x="461" y="382"/>
                    </a:cubicBezTo>
                    <a:lnTo>
                      <a:pt x="677" y="259"/>
                    </a:lnTo>
                    <a:cubicBezTo>
                      <a:pt x="727" y="230"/>
                      <a:pt x="727" y="180"/>
                      <a:pt x="677" y="151"/>
                    </a:cubicBezTo>
                    <a:lnTo>
                      <a:pt x="454" y="21"/>
                    </a:lnTo>
                    <a:cubicBezTo>
                      <a:pt x="428" y="7"/>
                      <a:pt x="396" y="1"/>
                      <a:pt x="36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2317191" y="3475938"/>
                <a:ext cx="77461" cy="42880"/>
              </a:xfrm>
              <a:custGeom>
                <a:avLst/>
                <a:gdLst/>
                <a:ahLst/>
                <a:cxnLst/>
                <a:rect l="l" t="t" r="r" b="b"/>
                <a:pathLst>
                  <a:path w="728" h="403" extrusionOk="0">
                    <a:moveTo>
                      <a:pt x="365" y="1"/>
                    </a:moveTo>
                    <a:cubicBezTo>
                      <a:pt x="332" y="1"/>
                      <a:pt x="299" y="8"/>
                      <a:pt x="274" y="21"/>
                    </a:cubicBezTo>
                    <a:lnTo>
                      <a:pt x="51" y="151"/>
                    </a:lnTo>
                    <a:cubicBezTo>
                      <a:pt x="1" y="180"/>
                      <a:pt x="1" y="230"/>
                      <a:pt x="51" y="259"/>
                    </a:cubicBezTo>
                    <a:lnTo>
                      <a:pt x="274" y="382"/>
                    </a:lnTo>
                    <a:cubicBezTo>
                      <a:pt x="299" y="396"/>
                      <a:pt x="332" y="403"/>
                      <a:pt x="365" y="403"/>
                    </a:cubicBezTo>
                    <a:cubicBezTo>
                      <a:pt x="398" y="403"/>
                      <a:pt x="432" y="396"/>
                      <a:pt x="462" y="382"/>
                    </a:cubicBezTo>
                    <a:lnTo>
                      <a:pt x="677" y="259"/>
                    </a:lnTo>
                    <a:cubicBezTo>
                      <a:pt x="727" y="230"/>
                      <a:pt x="727" y="180"/>
                      <a:pt x="677" y="151"/>
                    </a:cubicBezTo>
                    <a:lnTo>
                      <a:pt x="462" y="21"/>
                    </a:lnTo>
                    <a:cubicBezTo>
                      <a:pt x="432" y="8"/>
                      <a:pt x="398" y="1"/>
                      <a:pt x="365"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1998407" y="3478173"/>
                <a:ext cx="79589" cy="44476"/>
              </a:xfrm>
              <a:custGeom>
                <a:avLst/>
                <a:gdLst/>
                <a:ahLst/>
                <a:cxnLst/>
                <a:rect l="l" t="t" r="r" b="b"/>
                <a:pathLst>
                  <a:path w="748" h="418" extrusionOk="0">
                    <a:moveTo>
                      <a:pt x="366" y="1"/>
                    </a:moveTo>
                    <a:cubicBezTo>
                      <a:pt x="332" y="1"/>
                      <a:pt x="298" y="8"/>
                      <a:pt x="273" y="23"/>
                    </a:cubicBezTo>
                    <a:lnTo>
                      <a:pt x="50" y="152"/>
                    </a:lnTo>
                    <a:cubicBezTo>
                      <a:pt x="0" y="182"/>
                      <a:pt x="0" y="232"/>
                      <a:pt x="50" y="259"/>
                    </a:cubicBezTo>
                    <a:lnTo>
                      <a:pt x="287" y="397"/>
                    </a:lnTo>
                    <a:cubicBezTo>
                      <a:pt x="312" y="411"/>
                      <a:pt x="346" y="418"/>
                      <a:pt x="380" y="418"/>
                    </a:cubicBezTo>
                    <a:cubicBezTo>
                      <a:pt x="414" y="418"/>
                      <a:pt x="449" y="411"/>
                      <a:pt x="475" y="397"/>
                    </a:cubicBezTo>
                    <a:lnTo>
                      <a:pt x="697" y="268"/>
                    </a:lnTo>
                    <a:cubicBezTo>
                      <a:pt x="747" y="238"/>
                      <a:pt x="747" y="188"/>
                      <a:pt x="697" y="159"/>
                    </a:cubicBezTo>
                    <a:lnTo>
                      <a:pt x="459" y="23"/>
                    </a:lnTo>
                    <a:cubicBezTo>
                      <a:pt x="434" y="8"/>
                      <a:pt x="400" y="1"/>
                      <a:pt x="366"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2086296" y="3490516"/>
                <a:ext cx="75759" cy="42135"/>
              </a:xfrm>
              <a:custGeom>
                <a:avLst/>
                <a:gdLst/>
                <a:ahLst/>
                <a:cxnLst/>
                <a:rect l="l" t="t" r="r" b="b"/>
                <a:pathLst>
                  <a:path w="712" h="396" extrusionOk="0">
                    <a:moveTo>
                      <a:pt x="357" y="0"/>
                    </a:moveTo>
                    <a:cubicBezTo>
                      <a:pt x="324" y="0"/>
                      <a:pt x="291" y="8"/>
                      <a:pt x="266" y="22"/>
                    </a:cubicBezTo>
                    <a:lnTo>
                      <a:pt x="51" y="143"/>
                    </a:lnTo>
                    <a:cubicBezTo>
                      <a:pt x="1" y="172"/>
                      <a:pt x="1" y="223"/>
                      <a:pt x="51" y="252"/>
                    </a:cubicBezTo>
                    <a:lnTo>
                      <a:pt x="260" y="374"/>
                    </a:lnTo>
                    <a:cubicBezTo>
                      <a:pt x="285" y="388"/>
                      <a:pt x="319" y="395"/>
                      <a:pt x="353" y="395"/>
                    </a:cubicBezTo>
                    <a:cubicBezTo>
                      <a:pt x="387" y="395"/>
                      <a:pt x="421" y="388"/>
                      <a:pt x="446" y="374"/>
                    </a:cubicBezTo>
                    <a:lnTo>
                      <a:pt x="661" y="252"/>
                    </a:lnTo>
                    <a:cubicBezTo>
                      <a:pt x="712" y="223"/>
                      <a:pt x="712" y="172"/>
                      <a:pt x="661" y="143"/>
                    </a:cubicBezTo>
                    <a:lnTo>
                      <a:pt x="453" y="22"/>
                    </a:lnTo>
                    <a:cubicBezTo>
                      <a:pt x="424" y="8"/>
                      <a:pt x="390" y="0"/>
                      <a:pt x="35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2166524" y="3501156"/>
                <a:ext cx="79802" cy="45008"/>
              </a:xfrm>
              <a:custGeom>
                <a:avLst/>
                <a:gdLst/>
                <a:ahLst/>
                <a:cxnLst/>
                <a:rect l="l" t="t" r="r" b="b"/>
                <a:pathLst>
                  <a:path w="750" h="423" extrusionOk="0">
                    <a:moveTo>
                      <a:pt x="385" y="0"/>
                    </a:moveTo>
                    <a:cubicBezTo>
                      <a:pt x="353" y="0"/>
                      <a:pt x="321" y="8"/>
                      <a:pt x="296" y="22"/>
                    </a:cubicBezTo>
                    <a:lnTo>
                      <a:pt x="51" y="166"/>
                    </a:lnTo>
                    <a:cubicBezTo>
                      <a:pt x="1" y="195"/>
                      <a:pt x="1" y="245"/>
                      <a:pt x="51" y="274"/>
                    </a:cubicBezTo>
                    <a:lnTo>
                      <a:pt x="275" y="397"/>
                    </a:lnTo>
                    <a:cubicBezTo>
                      <a:pt x="300" y="414"/>
                      <a:pt x="334" y="423"/>
                      <a:pt x="368" y="423"/>
                    </a:cubicBezTo>
                    <a:cubicBezTo>
                      <a:pt x="402" y="423"/>
                      <a:pt x="436" y="414"/>
                      <a:pt x="461" y="397"/>
                    </a:cubicBezTo>
                    <a:lnTo>
                      <a:pt x="698" y="259"/>
                    </a:lnTo>
                    <a:cubicBezTo>
                      <a:pt x="749" y="231"/>
                      <a:pt x="749" y="181"/>
                      <a:pt x="698" y="152"/>
                    </a:cubicBezTo>
                    <a:lnTo>
                      <a:pt x="475" y="22"/>
                    </a:lnTo>
                    <a:cubicBezTo>
                      <a:pt x="450" y="8"/>
                      <a:pt x="418" y="0"/>
                      <a:pt x="38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1949355" y="3508285"/>
                <a:ext cx="76716" cy="42667"/>
              </a:xfrm>
              <a:custGeom>
                <a:avLst/>
                <a:gdLst/>
                <a:ahLst/>
                <a:cxnLst/>
                <a:rect l="l" t="t" r="r" b="b"/>
                <a:pathLst>
                  <a:path w="721" h="401" extrusionOk="0">
                    <a:moveTo>
                      <a:pt x="334" y="1"/>
                    </a:moveTo>
                    <a:cubicBezTo>
                      <a:pt x="301" y="1"/>
                      <a:pt x="266" y="10"/>
                      <a:pt x="237" y="28"/>
                    </a:cubicBezTo>
                    <a:lnTo>
                      <a:pt x="58" y="128"/>
                    </a:lnTo>
                    <a:cubicBezTo>
                      <a:pt x="1" y="164"/>
                      <a:pt x="1" y="207"/>
                      <a:pt x="58" y="244"/>
                    </a:cubicBezTo>
                    <a:lnTo>
                      <a:pt x="296" y="380"/>
                    </a:lnTo>
                    <a:cubicBezTo>
                      <a:pt x="321" y="394"/>
                      <a:pt x="353" y="401"/>
                      <a:pt x="386" y="401"/>
                    </a:cubicBezTo>
                    <a:cubicBezTo>
                      <a:pt x="420" y="401"/>
                      <a:pt x="454" y="394"/>
                      <a:pt x="482" y="380"/>
                    </a:cubicBezTo>
                    <a:lnTo>
                      <a:pt x="662" y="271"/>
                    </a:lnTo>
                    <a:cubicBezTo>
                      <a:pt x="720" y="244"/>
                      <a:pt x="720" y="192"/>
                      <a:pt x="668" y="164"/>
                    </a:cubicBezTo>
                    <a:lnTo>
                      <a:pt x="425" y="28"/>
                    </a:lnTo>
                    <a:cubicBezTo>
                      <a:pt x="400" y="10"/>
                      <a:pt x="368" y="1"/>
                      <a:pt x="33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2033414" y="3520202"/>
                <a:ext cx="77461" cy="42987"/>
              </a:xfrm>
              <a:custGeom>
                <a:avLst/>
                <a:gdLst/>
                <a:ahLst/>
                <a:cxnLst/>
                <a:rect l="l" t="t" r="r" b="b"/>
                <a:pathLst>
                  <a:path w="728" h="404" extrusionOk="0">
                    <a:moveTo>
                      <a:pt x="372" y="1"/>
                    </a:moveTo>
                    <a:cubicBezTo>
                      <a:pt x="338" y="1"/>
                      <a:pt x="304" y="8"/>
                      <a:pt x="275" y="23"/>
                    </a:cubicBezTo>
                    <a:lnTo>
                      <a:pt x="60" y="152"/>
                    </a:lnTo>
                    <a:cubicBezTo>
                      <a:pt x="8" y="182"/>
                      <a:pt x="1" y="232"/>
                      <a:pt x="60" y="261"/>
                    </a:cubicBezTo>
                    <a:lnTo>
                      <a:pt x="267" y="382"/>
                    </a:lnTo>
                    <a:cubicBezTo>
                      <a:pt x="292" y="396"/>
                      <a:pt x="327" y="404"/>
                      <a:pt x="361" y="404"/>
                    </a:cubicBezTo>
                    <a:cubicBezTo>
                      <a:pt x="396" y="404"/>
                      <a:pt x="430" y="396"/>
                      <a:pt x="455" y="382"/>
                    </a:cubicBezTo>
                    <a:lnTo>
                      <a:pt x="677" y="252"/>
                    </a:lnTo>
                    <a:cubicBezTo>
                      <a:pt x="727" y="225"/>
                      <a:pt x="727" y="175"/>
                      <a:pt x="677" y="145"/>
                    </a:cubicBezTo>
                    <a:lnTo>
                      <a:pt x="468" y="23"/>
                    </a:lnTo>
                    <a:cubicBezTo>
                      <a:pt x="440" y="8"/>
                      <a:pt x="406" y="1"/>
                      <a:pt x="37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2115344" y="3532545"/>
                <a:ext cx="76610" cy="42987"/>
              </a:xfrm>
              <a:custGeom>
                <a:avLst/>
                <a:gdLst/>
                <a:ahLst/>
                <a:cxnLst/>
                <a:rect l="l" t="t" r="r" b="b"/>
                <a:pathLst>
                  <a:path w="720" h="404" extrusionOk="0">
                    <a:moveTo>
                      <a:pt x="357" y="0"/>
                    </a:moveTo>
                    <a:cubicBezTo>
                      <a:pt x="323" y="0"/>
                      <a:pt x="291" y="8"/>
                      <a:pt x="266" y="22"/>
                    </a:cubicBezTo>
                    <a:lnTo>
                      <a:pt x="50" y="145"/>
                    </a:lnTo>
                    <a:cubicBezTo>
                      <a:pt x="0" y="179"/>
                      <a:pt x="0" y="223"/>
                      <a:pt x="50" y="252"/>
                    </a:cubicBezTo>
                    <a:lnTo>
                      <a:pt x="273" y="381"/>
                    </a:lnTo>
                    <a:cubicBezTo>
                      <a:pt x="299" y="396"/>
                      <a:pt x="331" y="403"/>
                      <a:pt x="364" y="403"/>
                    </a:cubicBezTo>
                    <a:cubicBezTo>
                      <a:pt x="398" y="403"/>
                      <a:pt x="432" y="396"/>
                      <a:pt x="461" y="381"/>
                    </a:cubicBezTo>
                    <a:lnTo>
                      <a:pt x="670" y="259"/>
                    </a:lnTo>
                    <a:cubicBezTo>
                      <a:pt x="720" y="231"/>
                      <a:pt x="720" y="179"/>
                      <a:pt x="670" y="152"/>
                    </a:cubicBezTo>
                    <a:lnTo>
                      <a:pt x="454" y="22"/>
                    </a:lnTo>
                    <a:cubicBezTo>
                      <a:pt x="425" y="8"/>
                      <a:pt x="390" y="0"/>
                      <a:pt x="35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1895089" y="3536375"/>
                <a:ext cx="81930" cy="45966"/>
              </a:xfrm>
              <a:custGeom>
                <a:avLst/>
                <a:gdLst/>
                <a:ahLst/>
                <a:cxnLst/>
                <a:rect l="l" t="t" r="r" b="b"/>
                <a:pathLst>
                  <a:path w="770" h="432" extrusionOk="0">
                    <a:moveTo>
                      <a:pt x="388" y="1"/>
                    </a:moveTo>
                    <a:cubicBezTo>
                      <a:pt x="354" y="1"/>
                      <a:pt x="320" y="8"/>
                      <a:pt x="295" y="23"/>
                    </a:cubicBezTo>
                    <a:lnTo>
                      <a:pt x="57" y="159"/>
                    </a:lnTo>
                    <a:cubicBezTo>
                      <a:pt x="0" y="195"/>
                      <a:pt x="0" y="238"/>
                      <a:pt x="57" y="273"/>
                    </a:cubicBezTo>
                    <a:lnTo>
                      <a:pt x="295" y="411"/>
                    </a:lnTo>
                    <a:cubicBezTo>
                      <a:pt x="320" y="425"/>
                      <a:pt x="354" y="432"/>
                      <a:pt x="388" y="432"/>
                    </a:cubicBezTo>
                    <a:cubicBezTo>
                      <a:pt x="422" y="432"/>
                      <a:pt x="456" y="425"/>
                      <a:pt x="482" y="411"/>
                    </a:cubicBezTo>
                    <a:lnTo>
                      <a:pt x="720" y="273"/>
                    </a:lnTo>
                    <a:cubicBezTo>
                      <a:pt x="770" y="238"/>
                      <a:pt x="770" y="195"/>
                      <a:pt x="720" y="159"/>
                    </a:cubicBezTo>
                    <a:lnTo>
                      <a:pt x="482" y="23"/>
                    </a:lnTo>
                    <a:cubicBezTo>
                      <a:pt x="456" y="8"/>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1985319" y="3550208"/>
                <a:ext cx="73524" cy="40539"/>
              </a:xfrm>
              <a:custGeom>
                <a:avLst/>
                <a:gdLst/>
                <a:ahLst/>
                <a:cxnLst/>
                <a:rect l="l" t="t" r="r" b="b"/>
                <a:pathLst>
                  <a:path w="691" h="381" extrusionOk="0">
                    <a:moveTo>
                      <a:pt x="331" y="0"/>
                    </a:moveTo>
                    <a:cubicBezTo>
                      <a:pt x="296" y="0"/>
                      <a:pt x="262" y="7"/>
                      <a:pt x="237" y="22"/>
                    </a:cubicBezTo>
                    <a:lnTo>
                      <a:pt x="51" y="129"/>
                    </a:lnTo>
                    <a:cubicBezTo>
                      <a:pt x="1" y="158"/>
                      <a:pt x="1" y="208"/>
                      <a:pt x="51" y="238"/>
                    </a:cubicBezTo>
                    <a:lnTo>
                      <a:pt x="260" y="358"/>
                    </a:lnTo>
                    <a:cubicBezTo>
                      <a:pt x="288" y="373"/>
                      <a:pt x="322" y="380"/>
                      <a:pt x="356" y="380"/>
                    </a:cubicBezTo>
                    <a:cubicBezTo>
                      <a:pt x="390" y="380"/>
                      <a:pt x="424" y="373"/>
                      <a:pt x="453" y="358"/>
                    </a:cubicBezTo>
                    <a:lnTo>
                      <a:pt x="632" y="251"/>
                    </a:lnTo>
                    <a:cubicBezTo>
                      <a:pt x="691" y="222"/>
                      <a:pt x="691" y="172"/>
                      <a:pt x="632" y="143"/>
                    </a:cubicBezTo>
                    <a:lnTo>
                      <a:pt x="425" y="22"/>
                    </a:lnTo>
                    <a:cubicBezTo>
                      <a:pt x="399" y="7"/>
                      <a:pt x="365" y="0"/>
                      <a:pt x="33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2062675" y="3562444"/>
                <a:ext cx="78099" cy="43625"/>
              </a:xfrm>
              <a:custGeom>
                <a:avLst/>
                <a:gdLst/>
                <a:ahLst/>
                <a:cxnLst/>
                <a:rect l="l" t="t" r="r" b="b"/>
                <a:pathLst>
                  <a:path w="734" h="410" extrusionOk="0">
                    <a:moveTo>
                      <a:pt x="369" y="0"/>
                    </a:moveTo>
                    <a:cubicBezTo>
                      <a:pt x="335" y="0"/>
                      <a:pt x="301" y="7"/>
                      <a:pt x="273" y="21"/>
                    </a:cubicBezTo>
                    <a:lnTo>
                      <a:pt x="57" y="150"/>
                    </a:lnTo>
                    <a:cubicBezTo>
                      <a:pt x="0" y="180"/>
                      <a:pt x="0" y="230"/>
                      <a:pt x="57" y="259"/>
                    </a:cubicBezTo>
                    <a:lnTo>
                      <a:pt x="273" y="388"/>
                    </a:lnTo>
                    <a:cubicBezTo>
                      <a:pt x="298" y="402"/>
                      <a:pt x="332" y="409"/>
                      <a:pt x="366" y="409"/>
                    </a:cubicBezTo>
                    <a:cubicBezTo>
                      <a:pt x="400" y="409"/>
                      <a:pt x="434" y="402"/>
                      <a:pt x="459" y="388"/>
                    </a:cubicBezTo>
                    <a:lnTo>
                      <a:pt x="682" y="259"/>
                    </a:lnTo>
                    <a:cubicBezTo>
                      <a:pt x="733" y="230"/>
                      <a:pt x="733" y="180"/>
                      <a:pt x="682" y="150"/>
                    </a:cubicBezTo>
                    <a:lnTo>
                      <a:pt x="459" y="21"/>
                    </a:lnTo>
                    <a:cubicBezTo>
                      <a:pt x="434" y="7"/>
                      <a:pt x="402" y="0"/>
                      <a:pt x="36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1931054" y="3578405"/>
                <a:ext cx="78844" cy="43731"/>
              </a:xfrm>
              <a:custGeom>
                <a:avLst/>
                <a:gdLst/>
                <a:ahLst/>
                <a:cxnLst/>
                <a:rect l="l" t="t" r="r" b="b"/>
                <a:pathLst>
                  <a:path w="741" h="411" extrusionOk="0">
                    <a:moveTo>
                      <a:pt x="388" y="1"/>
                    </a:moveTo>
                    <a:cubicBezTo>
                      <a:pt x="354" y="1"/>
                      <a:pt x="320" y="8"/>
                      <a:pt x="295" y="23"/>
                    </a:cubicBezTo>
                    <a:lnTo>
                      <a:pt x="50" y="159"/>
                    </a:lnTo>
                    <a:cubicBezTo>
                      <a:pt x="0" y="188"/>
                      <a:pt x="0" y="238"/>
                      <a:pt x="50" y="266"/>
                    </a:cubicBezTo>
                    <a:lnTo>
                      <a:pt x="266" y="388"/>
                    </a:lnTo>
                    <a:cubicBezTo>
                      <a:pt x="291" y="403"/>
                      <a:pt x="323" y="410"/>
                      <a:pt x="357" y="410"/>
                    </a:cubicBezTo>
                    <a:cubicBezTo>
                      <a:pt x="390" y="410"/>
                      <a:pt x="424" y="403"/>
                      <a:pt x="452" y="388"/>
                    </a:cubicBezTo>
                    <a:lnTo>
                      <a:pt x="690" y="252"/>
                    </a:lnTo>
                    <a:cubicBezTo>
                      <a:pt x="740" y="223"/>
                      <a:pt x="740" y="173"/>
                      <a:pt x="690" y="145"/>
                    </a:cubicBezTo>
                    <a:lnTo>
                      <a:pt x="482" y="23"/>
                    </a:lnTo>
                    <a:cubicBezTo>
                      <a:pt x="457" y="8"/>
                      <a:pt x="423"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2014368" y="3592344"/>
                <a:ext cx="74269" cy="41178"/>
              </a:xfrm>
              <a:custGeom>
                <a:avLst/>
                <a:gdLst/>
                <a:ahLst/>
                <a:cxnLst/>
                <a:rect l="l" t="t" r="r" b="b"/>
                <a:pathLst>
                  <a:path w="698" h="387" extrusionOk="0">
                    <a:moveTo>
                      <a:pt x="332" y="1"/>
                    </a:moveTo>
                    <a:cubicBezTo>
                      <a:pt x="298" y="1"/>
                      <a:pt x="264" y="10"/>
                      <a:pt x="239" y="28"/>
                    </a:cubicBezTo>
                    <a:lnTo>
                      <a:pt x="51" y="135"/>
                    </a:lnTo>
                    <a:cubicBezTo>
                      <a:pt x="1" y="164"/>
                      <a:pt x="1" y="207"/>
                      <a:pt x="51" y="244"/>
                    </a:cubicBezTo>
                    <a:lnTo>
                      <a:pt x="273" y="366"/>
                    </a:lnTo>
                    <a:cubicBezTo>
                      <a:pt x="299" y="380"/>
                      <a:pt x="333" y="387"/>
                      <a:pt x="368" y="387"/>
                    </a:cubicBezTo>
                    <a:cubicBezTo>
                      <a:pt x="402" y="387"/>
                      <a:pt x="436" y="380"/>
                      <a:pt x="461" y="366"/>
                    </a:cubicBezTo>
                    <a:lnTo>
                      <a:pt x="647" y="257"/>
                    </a:lnTo>
                    <a:cubicBezTo>
                      <a:pt x="697" y="230"/>
                      <a:pt x="697" y="178"/>
                      <a:pt x="647" y="150"/>
                    </a:cubicBezTo>
                    <a:lnTo>
                      <a:pt x="425" y="28"/>
                    </a:lnTo>
                    <a:cubicBezTo>
                      <a:pt x="400" y="10"/>
                      <a:pt x="366" y="1"/>
                      <a:pt x="33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1879874" y="3609794"/>
                <a:ext cx="75652" cy="42135"/>
              </a:xfrm>
              <a:custGeom>
                <a:avLst/>
                <a:gdLst/>
                <a:ahLst/>
                <a:cxnLst/>
                <a:rect l="l" t="t" r="r" b="b"/>
                <a:pathLst>
                  <a:path w="711" h="396" extrusionOk="0">
                    <a:moveTo>
                      <a:pt x="359" y="1"/>
                    </a:moveTo>
                    <a:cubicBezTo>
                      <a:pt x="325" y="1"/>
                      <a:pt x="291" y="8"/>
                      <a:pt x="266" y="23"/>
                    </a:cubicBezTo>
                    <a:lnTo>
                      <a:pt x="50" y="143"/>
                    </a:lnTo>
                    <a:cubicBezTo>
                      <a:pt x="0" y="173"/>
                      <a:pt x="0" y="223"/>
                      <a:pt x="50" y="252"/>
                    </a:cubicBezTo>
                    <a:lnTo>
                      <a:pt x="259" y="375"/>
                    </a:lnTo>
                    <a:cubicBezTo>
                      <a:pt x="287" y="388"/>
                      <a:pt x="321" y="395"/>
                      <a:pt x="355" y="395"/>
                    </a:cubicBezTo>
                    <a:cubicBezTo>
                      <a:pt x="388" y="395"/>
                      <a:pt x="420" y="388"/>
                      <a:pt x="445" y="375"/>
                    </a:cubicBezTo>
                    <a:lnTo>
                      <a:pt x="661" y="252"/>
                    </a:lnTo>
                    <a:cubicBezTo>
                      <a:pt x="711" y="223"/>
                      <a:pt x="711" y="173"/>
                      <a:pt x="661" y="143"/>
                    </a:cubicBezTo>
                    <a:lnTo>
                      <a:pt x="452" y="23"/>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1959995" y="3620434"/>
                <a:ext cx="79802" cy="44476"/>
              </a:xfrm>
              <a:custGeom>
                <a:avLst/>
                <a:gdLst/>
                <a:ahLst/>
                <a:cxnLst/>
                <a:rect l="l" t="t" r="r" b="b"/>
                <a:pathLst>
                  <a:path w="750" h="418" extrusionOk="0">
                    <a:moveTo>
                      <a:pt x="386" y="1"/>
                    </a:moveTo>
                    <a:cubicBezTo>
                      <a:pt x="353" y="1"/>
                      <a:pt x="321" y="8"/>
                      <a:pt x="296" y="23"/>
                    </a:cubicBezTo>
                    <a:lnTo>
                      <a:pt x="51" y="159"/>
                    </a:lnTo>
                    <a:cubicBezTo>
                      <a:pt x="1" y="195"/>
                      <a:pt x="1" y="238"/>
                      <a:pt x="51" y="275"/>
                    </a:cubicBezTo>
                    <a:lnTo>
                      <a:pt x="275" y="397"/>
                    </a:lnTo>
                    <a:cubicBezTo>
                      <a:pt x="300" y="411"/>
                      <a:pt x="334" y="418"/>
                      <a:pt x="368" y="418"/>
                    </a:cubicBezTo>
                    <a:cubicBezTo>
                      <a:pt x="402" y="418"/>
                      <a:pt x="436" y="411"/>
                      <a:pt x="461" y="397"/>
                    </a:cubicBezTo>
                    <a:lnTo>
                      <a:pt x="698" y="259"/>
                    </a:lnTo>
                    <a:cubicBezTo>
                      <a:pt x="750" y="232"/>
                      <a:pt x="750" y="181"/>
                      <a:pt x="698" y="152"/>
                    </a:cubicBezTo>
                    <a:lnTo>
                      <a:pt x="482" y="23"/>
                    </a:lnTo>
                    <a:cubicBezTo>
                      <a:pt x="454" y="8"/>
                      <a:pt x="420" y="1"/>
                      <a:pt x="386"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1960740" y="3682467"/>
                <a:ext cx="76716" cy="42667"/>
              </a:xfrm>
              <a:custGeom>
                <a:avLst/>
                <a:gdLst/>
                <a:ahLst/>
                <a:cxnLst/>
                <a:rect l="l" t="t" r="r" b="b"/>
                <a:pathLst>
                  <a:path w="721" h="401" extrusionOk="0">
                    <a:moveTo>
                      <a:pt x="361" y="0"/>
                    </a:moveTo>
                    <a:cubicBezTo>
                      <a:pt x="327" y="0"/>
                      <a:pt x="293" y="7"/>
                      <a:pt x="268" y="21"/>
                    </a:cubicBezTo>
                    <a:lnTo>
                      <a:pt x="53" y="144"/>
                    </a:lnTo>
                    <a:cubicBezTo>
                      <a:pt x="1" y="173"/>
                      <a:pt x="1" y="223"/>
                      <a:pt x="53" y="252"/>
                    </a:cubicBezTo>
                    <a:lnTo>
                      <a:pt x="268" y="375"/>
                    </a:lnTo>
                    <a:cubicBezTo>
                      <a:pt x="297" y="392"/>
                      <a:pt x="331" y="401"/>
                      <a:pt x="364" y="401"/>
                    </a:cubicBezTo>
                    <a:cubicBezTo>
                      <a:pt x="397" y="401"/>
                      <a:pt x="429" y="392"/>
                      <a:pt x="454" y="375"/>
                    </a:cubicBezTo>
                    <a:lnTo>
                      <a:pt x="670" y="252"/>
                    </a:lnTo>
                    <a:cubicBezTo>
                      <a:pt x="720" y="223"/>
                      <a:pt x="720" y="173"/>
                      <a:pt x="670" y="144"/>
                    </a:cubicBezTo>
                    <a:lnTo>
                      <a:pt x="454" y="21"/>
                    </a:lnTo>
                    <a:cubicBezTo>
                      <a:pt x="429" y="7"/>
                      <a:pt x="395" y="0"/>
                      <a:pt x="36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911901" y="3711515"/>
                <a:ext cx="74269" cy="42029"/>
              </a:xfrm>
              <a:custGeom>
                <a:avLst/>
                <a:gdLst/>
                <a:ahLst/>
                <a:cxnLst/>
                <a:rect l="l" t="t" r="r" b="b"/>
                <a:pathLst>
                  <a:path w="698" h="395" extrusionOk="0">
                    <a:moveTo>
                      <a:pt x="335" y="0"/>
                    </a:moveTo>
                    <a:cubicBezTo>
                      <a:pt x="301" y="0"/>
                      <a:pt x="267" y="8"/>
                      <a:pt x="237" y="22"/>
                    </a:cubicBezTo>
                    <a:lnTo>
                      <a:pt x="51" y="136"/>
                    </a:lnTo>
                    <a:cubicBezTo>
                      <a:pt x="1" y="166"/>
                      <a:pt x="1" y="216"/>
                      <a:pt x="51" y="245"/>
                    </a:cubicBezTo>
                    <a:lnTo>
                      <a:pt x="267" y="367"/>
                    </a:lnTo>
                    <a:cubicBezTo>
                      <a:pt x="295" y="386"/>
                      <a:pt x="329" y="395"/>
                      <a:pt x="362" y="395"/>
                    </a:cubicBezTo>
                    <a:cubicBezTo>
                      <a:pt x="396" y="395"/>
                      <a:pt x="428" y="386"/>
                      <a:pt x="453" y="367"/>
                    </a:cubicBezTo>
                    <a:lnTo>
                      <a:pt x="648" y="259"/>
                    </a:lnTo>
                    <a:cubicBezTo>
                      <a:pt x="698" y="231"/>
                      <a:pt x="698" y="179"/>
                      <a:pt x="648" y="152"/>
                    </a:cubicBezTo>
                    <a:lnTo>
                      <a:pt x="432" y="22"/>
                    </a:lnTo>
                    <a:cubicBezTo>
                      <a:pt x="403" y="8"/>
                      <a:pt x="369" y="0"/>
                      <a:pt x="33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2369223" y="3445507"/>
                <a:ext cx="77355" cy="43519"/>
              </a:xfrm>
              <a:custGeom>
                <a:avLst/>
                <a:gdLst/>
                <a:ahLst/>
                <a:cxnLst/>
                <a:rect l="l" t="t" r="r" b="b"/>
                <a:pathLst>
                  <a:path w="727" h="409" extrusionOk="0">
                    <a:moveTo>
                      <a:pt x="368" y="1"/>
                    </a:moveTo>
                    <a:cubicBezTo>
                      <a:pt x="334" y="1"/>
                      <a:pt x="299" y="10"/>
                      <a:pt x="274" y="28"/>
                    </a:cubicBezTo>
                    <a:lnTo>
                      <a:pt x="52" y="150"/>
                    </a:lnTo>
                    <a:cubicBezTo>
                      <a:pt x="0" y="178"/>
                      <a:pt x="0" y="230"/>
                      <a:pt x="52" y="257"/>
                    </a:cubicBezTo>
                    <a:lnTo>
                      <a:pt x="268" y="387"/>
                    </a:lnTo>
                    <a:cubicBezTo>
                      <a:pt x="296" y="401"/>
                      <a:pt x="330" y="409"/>
                      <a:pt x="364" y="409"/>
                    </a:cubicBezTo>
                    <a:cubicBezTo>
                      <a:pt x="398" y="409"/>
                      <a:pt x="432" y="401"/>
                      <a:pt x="461" y="387"/>
                    </a:cubicBezTo>
                    <a:lnTo>
                      <a:pt x="676" y="257"/>
                    </a:lnTo>
                    <a:cubicBezTo>
                      <a:pt x="726" y="230"/>
                      <a:pt x="726" y="178"/>
                      <a:pt x="676" y="150"/>
                    </a:cubicBezTo>
                    <a:lnTo>
                      <a:pt x="461" y="28"/>
                    </a:lnTo>
                    <a:cubicBezTo>
                      <a:pt x="436" y="10"/>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2421360" y="3416352"/>
                <a:ext cx="77355" cy="42774"/>
              </a:xfrm>
              <a:custGeom>
                <a:avLst/>
                <a:gdLst/>
                <a:ahLst/>
                <a:cxnLst/>
                <a:rect l="l" t="t" r="r" b="b"/>
                <a:pathLst>
                  <a:path w="727" h="402" extrusionOk="0">
                    <a:moveTo>
                      <a:pt x="359" y="0"/>
                    </a:moveTo>
                    <a:cubicBezTo>
                      <a:pt x="325" y="0"/>
                      <a:pt x="291" y="7"/>
                      <a:pt x="266" y="21"/>
                    </a:cubicBezTo>
                    <a:lnTo>
                      <a:pt x="57" y="143"/>
                    </a:lnTo>
                    <a:cubicBezTo>
                      <a:pt x="0" y="173"/>
                      <a:pt x="0" y="223"/>
                      <a:pt x="50" y="252"/>
                    </a:cubicBezTo>
                    <a:lnTo>
                      <a:pt x="273" y="381"/>
                    </a:lnTo>
                    <a:cubicBezTo>
                      <a:pt x="298" y="395"/>
                      <a:pt x="332" y="402"/>
                      <a:pt x="366" y="402"/>
                    </a:cubicBezTo>
                    <a:cubicBezTo>
                      <a:pt x="400" y="402"/>
                      <a:pt x="434" y="395"/>
                      <a:pt x="459" y="381"/>
                    </a:cubicBezTo>
                    <a:lnTo>
                      <a:pt x="668" y="259"/>
                    </a:lnTo>
                    <a:cubicBezTo>
                      <a:pt x="726" y="223"/>
                      <a:pt x="726" y="179"/>
                      <a:pt x="675" y="150"/>
                    </a:cubicBezTo>
                    <a:lnTo>
                      <a:pt x="452" y="21"/>
                    </a:lnTo>
                    <a:cubicBezTo>
                      <a:pt x="427" y="7"/>
                      <a:pt x="393" y="0"/>
                      <a:pt x="35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2472540" y="3384964"/>
                <a:ext cx="80334" cy="44476"/>
              </a:xfrm>
              <a:custGeom>
                <a:avLst/>
                <a:gdLst/>
                <a:ahLst/>
                <a:cxnLst/>
                <a:rect l="l" t="t" r="r" b="b"/>
                <a:pathLst>
                  <a:path w="755" h="418" extrusionOk="0">
                    <a:moveTo>
                      <a:pt x="389" y="0"/>
                    </a:moveTo>
                    <a:cubicBezTo>
                      <a:pt x="354" y="0"/>
                      <a:pt x="320" y="8"/>
                      <a:pt x="295" y="22"/>
                    </a:cubicBezTo>
                    <a:lnTo>
                      <a:pt x="57" y="159"/>
                    </a:lnTo>
                    <a:cubicBezTo>
                      <a:pt x="0" y="186"/>
                      <a:pt x="0" y="238"/>
                      <a:pt x="57" y="266"/>
                    </a:cubicBezTo>
                    <a:lnTo>
                      <a:pt x="273" y="395"/>
                    </a:lnTo>
                    <a:cubicBezTo>
                      <a:pt x="298" y="410"/>
                      <a:pt x="332" y="417"/>
                      <a:pt x="366" y="417"/>
                    </a:cubicBezTo>
                    <a:cubicBezTo>
                      <a:pt x="401" y="417"/>
                      <a:pt x="435" y="410"/>
                      <a:pt x="461" y="395"/>
                    </a:cubicBezTo>
                    <a:lnTo>
                      <a:pt x="697" y="259"/>
                    </a:lnTo>
                    <a:cubicBezTo>
                      <a:pt x="754" y="223"/>
                      <a:pt x="754" y="179"/>
                      <a:pt x="697" y="152"/>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1643446" y="3742904"/>
                <a:ext cx="81930" cy="45115"/>
              </a:xfrm>
              <a:custGeom>
                <a:avLst/>
                <a:gdLst/>
                <a:ahLst/>
                <a:cxnLst/>
                <a:rect l="l" t="t" r="r" b="b"/>
                <a:pathLst>
                  <a:path w="770" h="424" extrusionOk="0">
                    <a:moveTo>
                      <a:pt x="411" y="0"/>
                    </a:moveTo>
                    <a:cubicBezTo>
                      <a:pt x="377" y="0"/>
                      <a:pt x="342" y="8"/>
                      <a:pt x="317" y="22"/>
                    </a:cubicBezTo>
                    <a:lnTo>
                      <a:pt x="59" y="173"/>
                    </a:lnTo>
                    <a:cubicBezTo>
                      <a:pt x="7" y="202"/>
                      <a:pt x="0" y="252"/>
                      <a:pt x="59" y="281"/>
                    </a:cubicBezTo>
                    <a:lnTo>
                      <a:pt x="266" y="402"/>
                    </a:lnTo>
                    <a:cubicBezTo>
                      <a:pt x="292" y="417"/>
                      <a:pt x="326" y="424"/>
                      <a:pt x="360" y="424"/>
                    </a:cubicBezTo>
                    <a:cubicBezTo>
                      <a:pt x="395" y="424"/>
                      <a:pt x="429" y="417"/>
                      <a:pt x="454" y="402"/>
                    </a:cubicBezTo>
                    <a:lnTo>
                      <a:pt x="719" y="252"/>
                    </a:lnTo>
                    <a:cubicBezTo>
                      <a:pt x="769" y="223"/>
                      <a:pt x="769" y="173"/>
                      <a:pt x="719" y="143"/>
                    </a:cubicBezTo>
                    <a:lnTo>
                      <a:pt x="504" y="22"/>
                    </a:lnTo>
                    <a:cubicBezTo>
                      <a:pt x="479" y="8"/>
                      <a:pt x="445" y="0"/>
                      <a:pt x="41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694626" y="3772059"/>
                <a:ext cx="82675" cy="46711"/>
              </a:xfrm>
              <a:custGeom>
                <a:avLst/>
                <a:gdLst/>
                <a:ahLst/>
                <a:cxnLst/>
                <a:rect l="l" t="t" r="r" b="b"/>
                <a:pathLst>
                  <a:path w="777" h="439" extrusionOk="0">
                    <a:moveTo>
                      <a:pt x="411" y="1"/>
                    </a:moveTo>
                    <a:cubicBezTo>
                      <a:pt x="377" y="1"/>
                      <a:pt x="343" y="10"/>
                      <a:pt x="318" y="28"/>
                    </a:cubicBezTo>
                    <a:lnTo>
                      <a:pt x="52" y="180"/>
                    </a:lnTo>
                    <a:cubicBezTo>
                      <a:pt x="0" y="207"/>
                      <a:pt x="0" y="257"/>
                      <a:pt x="52" y="287"/>
                    </a:cubicBezTo>
                    <a:lnTo>
                      <a:pt x="275" y="416"/>
                    </a:lnTo>
                    <a:cubicBezTo>
                      <a:pt x="300" y="431"/>
                      <a:pt x="334" y="438"/>
                      <a:pt x="368" y="438"/>
                    </a:cubicBezTo>
                    <a:cubicBezTo>
                      <a:pt x="402" y="438"/>
                      <a:pt x="436" y="431"/>
                      <a:pt x="461" y="416"/>
                    </a:cubicBezTo>
                    <a:lnTo>
                      <a:pt x="720" y="257"/>
                    </a:lnTo>
                    <a:cubicBezTo>
                      <a:pt x="777" y="230"/>
                      <a:pt x="777" y="180"/>
                      <a:pt x="727" y="150"/>
                    </a:cubicBezTo>
                    <a:lnTo>
                      <a:pt x="504" y="28"/>
                    </a:lnTo>
                    <a:cubicBezTo>
                      <a:pt x="479" y="10"/>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2272821" y="3441251"/>
                <a:ext cx="78099" cy="43199"/>
              </a:xfrm>
              <a:custGeom>
                <a:avLst/>
                <a:gdLst/>
                <a:ahLst/>
                <a:cxnLst/>
                <a:rect l="l" t="t" r="r" b="b"/>
                <a:pathLst>
                  <a:path w="734" h="406" extrusionOk="0">
                    <a:moveTo>
                      <a:pt x="373" y="0"/>
                    </a:moveTo>
                    <a:cubicBezTo>
                      <a:pt x="337" y="0"/>
                      <a:pt x="301" y="9"/>
                      <a:pt x="275" y="25"/>
                    </a:cubicBezTo>
                    <a:lnTo>
                      <a:pt x="52" y="147"/>
                    </a:lnTo>
                    <a:cubicBezTo>
                      <a:pt x="0" y="184"/>
                      <a:pt x="0" y="227"/>
                      <a:pt x="52" y="261"/>
                    </a:cubicBezTo>
                    <a:lnTo>
                      <a:pt x="275" y="384"/>
                    </a:lnTo>
                    <a:cubicBezTo>
                      <a:pt x="300" y="398"/>
                      <a:pt x="332" y="406"/>
                      <a:pt x="365" y="406"/>
                    </a:cubicBezTo>
                    <a:cubicBezTo>
                      <a:pt x="399" y="406"/>
                      <a:pt x="433" y="398"/>
                      <a:pt x="461" y="384"/>
                    </a:cubicBezTo>
                    <a:lnTo>
                      <a:pt x="677" y="261"/>
                    </a:lnTo>
                    <a:cubicBezTo>
                      <a:pt x="727" y="227"/>
                      <a:pt x="734" y="184"/>
                      <a:pt x="677" y="147"/>
                    </a:cubicBezTo>
                    <a:lnTo>
                      <a:pt x="461" y="25"/>
                    </a:lnTo>
                    <a:cubicBezTo>
                      <a:pt x="437" y="8"/>
                      <a:pt x="406" y="0"/>
                      <a:pt x="37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2241645" y="3239617"/>
                <a:ext cx="59692" cy="32985"/>
              </a:xfrm>
              <a:custGeom>
                <a:avLst/>
                <a:gdLst/>
                <a:ahLst/>
                <a:cxnLst/>
                <a:rect l="l" t="t" r="r" b="b"/>
                <a:pathLst>
                  <a:path w="561" h="310" extrusionOk="0">
                    <a:moveTo>
                      <a:pt x="383" y="0"/>
                    </a:moveTo>
                    <a:cubicBezTo>
                      <a:pt x="350" y="0"/>
                      <a:pt x="316" y="8"/>
                      <a:pt x="287" y="22"/>
                    </a:cubicBezTo>
                    <a:lnTo>
                      <a:pt x="50" y="158"/>
                    </a:lnTo>
                    <a:cubicBezTo>
                      <a:pt x="0" y="188"/>
                      <a:pt x="0" y="238"/>
                      <a:pt x="50" y="267"/>
                    </a:cubicBezTo>
                    <a:lnTo>
                      <a:pt x="86" y="288"/>
                    </a:lnTo>
                    <a:cubicBezTo>
                      <a:pt x="111" y="303"/>
                      <a:pt x="146" y="310"/>
                      <a:pt x="180" y="310"/>
                    </a:cubicBezTo>
                    <a:cubicBezTo>
                      <a:pt x="214" y="310"/>
                      <a:pt x="248" y="303"/>
                      <a:pt x="273" y="288"/>
                    </a:cubicBezTo>
                    <a:lnTo>
                      <a:pt x="509" y="152"/>
                    </a:lnTo>
                    <a:cubicBezTo>
                      <a:pt x="561" y="122"/>
                      <a:pt x="561" y="72"/>
                      <a:pt x="509" y="43"/>
                    </a:cubicBezTo>
                    <a:lnTo>
                      <a:pt x="475" y="22"/>
                    </a:lnTo>
                    <a:cubicBezTo>
                      <a:pt x="449" y="8"/>
                      <a:pt x="416" y="0"/>
                      <a:pt x="38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2295804" y="3206738"/>
                <a:ext cx="62139" cy="34474"/>
              </a:xfrm>
              <a:custGeom>
                <a:avLst/>
                <a:gdLst/>
                <a:ahLst/>
                <a:cxnLst/>
                <a:rect l="l" t="t" r="r" b="b"/>
                <a:pathLst>
                  <a:path w="584" h="324" extrusionOk="0">
                    <a:moveTo>
                      <a:pt x="404" y="0"/>
                    </a:moveTo>
                    <a:cubicBezTo>
                      <a:pt x="370" y="0"/>
                      <a:pt x="336" y="8"/>
                      <a:pt x="311" y="22"/>
                    </a:cubicBezTo>
                    <a:lnTo>
                      <a:pt x="52" y="172"/>
                    </a:lnTo>
                    <a:cubicBezTo>
                      <a:pt x="0" y="202"/>
                      <a:pt x="0" y="252"/>
                      <a:pt x="52" y="281"/>
                    </a:cubicBezTo>
                    <a:lnTo>
                      <a:pt x="86" y="302"/>
                    </a:lnTo>
                    <a:cubicBezTo>
                      <a:pt x="112" y="317"/>
                      <a:pt x="147" y="324"/>
                      <a:pt x="181" y="324"/>
                    </a:cubicBezTo>
                    <a:cubicBezTo>
                      <a:pt x="215" y="324"/>
                      <a:pt x="249" y="317"/>
                      <a:pt x="274" y="302"/>
                    </a:cubicBezTo>
                    <a:lnTo>
                      <a:pt x="533" y="152"/>
                    </a:lnTo>
                    <a:cubicBezTo>
                      <a:pt x="583" y="122"/>
                      <a:pt x="583" y="72"/>
                      <a:pt x="533" y="43"/>
                    </a:cubicBezTo>
                    <a:lnTo>
                      <a:pt x="497" y="22"/>
                    </a:lnTo>
                    <a:cubicBezTo>
                      <a:pt x="472" y="8"/>
                      <a:pt x="438" y="0"/>
                      <a:pt x="40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2328789" y="3225784"/>
                <a:ext cx="81079" cy="45221"/>
              </a:xfrm>
              <a:custGeom>
                <a:avLst/>
                <a:gdLst/>
                <a:ahLst/>
                <a:cxnLst/>
                <a:rect l="l" t="t" r="r" b="b"/>
                <a:pathLst>
                  <a:path w="762" h="425" extrusionOk="0">
                    <a:moveTo>
                      <a:pt x="403" y="1"/>
                    </a:moveTo>
                    <a:cubicBezTo>
                      <a:pt x="369" y="1"/>
                      <a:pt x="334" y="8"/>
                      <a:pt x="309" y="23"/>
                    </a:cubicBezTo>
                    <a:lnTo>
                      <a:pt x="51" y="173"/>
                    </a:lnTo>
                    <a:cubicBezTo>
                      <a:pt x="1" y="202"/>
                      <a:pt x="1" y="252"/>
                      <a:pt x="51" y="282"/>
                    </a:cubicBezTo>
                    <a:lnTo>
                      <a:pt x="259" y="404"/>
                    </a:lnTo>
                    <a:cubicBezTo>
                      <a:pt x="284" y="418"/>
                      <a:pt x="318" y="425"/>
                      <a:pt x="353" y="425"/>
                    </a:cubicBezTo>
                    <a:cubicBezTo>
                      <a:pt x="387" y="425"/>
                      <a:pt x="421" y="418"/>
                      <a:pt x="446" y="404"/>
                    </a:cubicBezTo>
                    <a:lnTo>
                      <a:pt x="704" y="252"/>
                    </a:lnTo>
                    <a:cubicBezTo>
                      <a:pt x="761" y="225"/>
                      <a:pt x="761" y="182"/>
                      <a:pt x="711" y="145"/>
                    </a:cubicBezTo>
                    <a:lnTo>
                      <a:pt x="496" y="23"/>
                    </a:lnTo>
                    <a:cubicBezTo>
                      <a:pt x="471" y="8"/>
                      <a:pt x="437" y="1"/>
                      <a:pt x="40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2274524" y="3258663"/>
                <a:ext cx="78844" cy="43731"/>
              </a:xfrm>
              <a:custGeom>
                <a:avLst/>
                <a:gdLst/>
                <a:ahLst/>
                <a:cxnLst/>
                <a:rect l="l" t="t" r="r" b="b"/>
                <a:pathLst>
                  <a:path w="741" h="411" extrusionOk="0">
                    <a:moveTo>
                      <a:pt x="381" y="1"/>
                    </a:moveTo>
                    <a:cubicBezTo>
                      <a:pt x="347" y="1"/>
                      <a:pt x="312" y="8"/>
                      <a:pt x="286" y="23"/>
                    </a:cubicBezTo>
                    <a:lnTo>
                      <a:pt x="50" y="159"/>
                    </a:lnTo>
                    <a:cubicBezTo>
                      <a:pt x="0" y="188"/>
                      <a:pt x="0" y="238"/>
                      <a:pt x="50" y="268"/>
                    </a:cubicBezTo>
                    <a:lnTo>
                      <a:pt x="259" y="390"/>
                    </a:lnTo>
                    <a:cubicBezTo>
                      <a:pt x="284" y="404"/>
                      <a:pt x="318" y="411"/>
                      <a:pt x="352" y="411"/>
                    </a:cubicBezTo>
                    <a:cubicBezTo>
                      <a:pt x="386" y="411"/>
                      <a:pt x="420" y="404"/>
                      <a:pt x="445" y="390"/>
                    </a:cubicBezTo>
                    <a:lnTo>
                      <a:pt x="690" y="252"/>
                    </a:lnTo>
                    <a:cubicBezTo>
                      <a:pt x="740" y="224"/>
                      <a:pt x="740" y="174"/>
                      <a:pt x="690" y="145"/>
                    </a:cubicBezTo>
                    <a:lnTo>
                      <a:pt x="474" y="23"/>
                    </a:lnTo>
                    <a:cubicBezTo>
                      <a:pt x="449" y="8"/>
                      <a:pt x="415" y="1"/>
                      <a:pt x="38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2366243" y="3255684"/>
                <a:ext cx="97252" cy="55116"/>
              </a:xfrm>
              <a:custGeom>
                <a:avLst/>
                <a:gdLst/>
                <a:ahLst/>
                <a:cxnLst/>
                <a:rect l="l" t="t" r="r" b="b"/>
                <a:pathLst>
                  <a:path w="914" h="518" extrusionOk="0">
                    <a:moveTo>
                      <a:pt x="532" y="1"/>
                    </a:moveTo>
                    <a:cubicBezTo>
                      <a:pt x="498" y="1"/>
                      <a:pt x="464" y="7"/>
                      <a:pt x="439" y="21"/>
                    </a:cubicBezTo>
                    <a:lnTo>
                      <a:pt x="51" y="246"/>
                    </a:lnTo>
                    <a:cubicBezTo>
                      <a:pt x="1" y="273"/>
                      <a:pt x="1" y="323"/>
                      <a:pt x="51" y="352"/>
                    </a:cubicBezTo>
                    <a:lnTo>
                      <a:pt x="287" y="496"/>
                    </a:lnTo>
                    <a:cubicBezTo>
                      <a:pt x="313" y="510"/>
                      <a:pt x="347" y="518"/>
                      <a:pt x="382" y="518"/>
                    </a:cubicBezTo>
                    <a:cubicBezTo>
                      <a:pt x="416" y="518"/>
                      <a:pt x="450" y="510"/>
                      <a:pt x="475" y="496"/>
                    </a:cubicBezTo>
                    <a:lnTo>
                      <a:pt x="863" y="266"/>
                    </a:lnTo>
                    <a:cubicBezTo>
                      <a:pt x="913" y="237"/>
                      <a:pt x="913" y="187"/>
                      <a:pt x="863" y="159"/>
                    </a:cubicBezTo>
                    <a:lnTo>
                      <a:pt x="625" y="21"/>
                    </a:lnTo>
                    <a:cubicBezTo>
                      <a:pt x="600" y="7"/>
                      <a:pt x="566" y="1"/>
                      <a:pt x="53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2311871" y="3296223"/>
                <a:ext cx="82036" cy="45966"/>
              </a:xfrm>
              <a:custGeom>
                <a:avLst/>
                <a:gdLst/>
                <a:ahLst/>
                <a:cxnLst/>
                <a:rect l="l" t="t" r="r" b="b"/>
                <a:pathLst>
                  <a:path w="771" h="432" extrusionOk="0">
                    <a:moveTo>
                      <a:pt x="382" y="1"/>
                    </a:moveTo>
                    <a:cubicBezTo>
                      <a:pt x="348" y="1"/>
                      <a:pt x="314" y="8"/>
                      <a:pt x="289" y="22"/>
                    </a:cubicBezTo>
                    <a:lnTo>
                      <a:pt x="51" y="158"/>
                    </a:lnTo>
                    <a:cubicBezTo>
                      <a:pt x="1" y="187"/>
                      <a:pt x="1" y="237"/>
                      <a:pt x="51" y="266"/>
                    </a:cubicBezTo>
                    <a:lnTo>
                      <a:pt x="289" y="410"/>
                    </a:lnTo>
                    <a:cubicBezTo>
                      <a:pt x="314" y="424"/>
                      <a:pt x="348" y="432"/>
                      <a:pt x="382" y="432"/>
                    </a:cubicBezTo>
                    <a:cubicBezTo>
                      <a:pt x="416" y="432"/>
                      <a:pt x="450" y="424"/>
                      <a:pt x="475" y="410"/>
                    </a:cubicBezTo>
                    <a:lnTo>
                      <a:pt x="712" y="266"/>
                    </a:lnTo>
                    <a:cubicBezTo>
                      <a:pt x="763" y="237"/>
                      <a:pt x="770" y="187"/>
                      <a:pt x="712" y="158"/>
                    </a:cubicBezTo>
                    <a:lnTo>
                      <a:pt x="475" y="22"/>
                    </a:lnTo>
                    <a:cubicBezTo>
                      <a:pt x="450" y="8"/>
                      <a:pt x="416" y="1"/>
                      <a:pt x="38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2401356" y="3287072"/>
                <a:ext cx="113319" cy="63629"/>
              </a:xfrm>
              <a:custGeom>
                <a:avLst/>
                <a:gdLst/>
                <a:ahLst/>
                <a:cxnLst/>
                <a:rect l="l" t="t" r="r" b="b"/>
                <a:pathLst>
                  <a:path w="1065" h="598" extrusionOk="0">
                    <a:moveTo>
                      <a:pt x="708" y="1"/>
                    </a:moveTo>
                    <a:cubicBezTo>
                      <a:pt x="675" y="1"/>
                      <a:pt x="641" y="7"/>
                      <a:pt x="612" y="21"/>
                    </a:cubicBezTo>
                    <a:lnTo>
                      <a:pt x="59" y="346"/>
                    </a:lnTo>
                    <a:cubicBezTo>
                      <a:pt x="0" y="373"/>
                      <a:pt x="0" y="425"/>
                      <a:pt x="52" y="453"/>
                    </a:cubicBezTo>
                    <a:lnTo>
                      <a:pt x="267" y="575"/>
                    </a:lnTo>
                    <a:cubicBezTo>
                      <a:pt x="292" y="590"/>
                      <a:pt x="327" y="597"/>
                      <a:pt x="361" y="597"/>
                    </a:cubicBezTo>
                    <a:cubicBezTo>
                      <a:pt x="395" y="597"/>
                      <a:pt x="429" y="590"/>
                      <a:pt x="454" y="575"/>
                    </a:cubicBezTo>
                    <a:lnTo>
                      <a:pt x="1014" y="252"/>
                    </a:lnTo>
                    <a:cubicBezTo>
                      <a:pt x="1064" y="223"/>
                      <a:pt x="1064" y="173"/>
                      <a:pt x="1014" y="144"/>
                    </a:cubicBezTo>
                    <a:lnTo>
                      <a:pt x="799" y="21"/>
                    </a:lnTo>
                    <a:cubicBezTo>
                      <a:pt x="774" y="7"/>
                      <a:pt x="741" y="1"/>
                      <a:pt x="70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2526912" y="3346765"/>
                <a:ext cx="91825" cy="51286"/>
              </a:xfrm>
              <a:custGeom>
                <a:avLst/>
                <a:gdLst/>
                <a:ahLst/>
                <a:cxnLst/>
                <a:rect l="l" t="t" r="r" b="b"/>
                <a:pathLst>
                  <a:path w="863" h="482" extrusionOk="0">
                    <a:moveTo>
                      <a:pt x="495" y="0"/>
                    </a:moveTo>
                    <a:cubicBezTo>
                      <a:pt x="461" y="0"/>
                      <a:pt x="427" y="7"/>
                      <a:pt x="402" y="21"/>
                    </a:cubicBezTo>
                    <a:lnTo>
                      <a:pt x="57" y="223"/>
                    </a:lnTo>
                    <a:cubicBezTo>
                      <a:pt x="0" y="252"/>
                      <a:pt x="0" y="302"/>
                      <a:pt x="57" y="330"/>
                    </a:cubicBezTo>
                    <a:lnTo>
                      <a:pt x="273" y="459"/>
                    </a:lnTo>
                    <a:cubicBezTo>
                      <a:pt x="298" y="474"/>
                      <a:pt x="332" y="481"/>
                      <a:pt x="366" y="481"/>
                    </a:cubicBezTo>
                    <a:cubicBezTo>
                      <a:pt x="400" y="481"/>
                      <a:pt x="434" y="474"/>
                      <a:pt x="459" y="459"/>
                    </a:cubicBezTo>
                    <a:lnTo>
                      <a:pt x="804" y="259"/>
                    </a:lnTo>
                    <a:cubicBezTo>
                      <a:pt x="863" y="230"/>
                      <a:pt x="863" y="180"/>
                      <a:pt x="804" y="150"/>
                    </a:cubicBezTo>
                    <a:lnTo>
                      <a:pt x="588" y="21"/>
                    </a:lnTo>
                    <a:cubicBezTo>
                      <a:pt x="563" y="7"/>
                      <a:pt x="529" y="0"/>
                      <a:pt x="49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2430511" y="3316865"/>
                <a:ext cx="136089" cy="76503"/>
              </a:xfrm>
              <a:custGeom>
                <a:avLst/>
                <a:gdLst/>
                <a:ahLst/>
                <a:cxnLst/>
                <a:rect l="l" t="t" r="r" b="b"/>
                <a:pathLst>
                  <a:path w="1279" h="719" extrusionOk="0">
                    <a:moveTo>
                      <a:pt x="913" y="0"/>
                    </a:moveTo>
                    <a:cubicBezTo>
                      <a:pt x="879" y="0"/>
                      <a:pt x="845" y="8"/>
                      <a:pt x="820" y="22"/>
                    </a:cubicBezTo>
                    <a:lnTo>
                      <a:pt x="50" y="461"/>
                    </a:lnTo>
                    <a:cubicBezTo>
                      <a:pt x="0" y="490"/>
                      <a:pt x="0" y="540"/>
                      <a:pt x="50" y="568"/>
                    </a:cubicBezTo>
                    <a:lnTo>
                      <a:pt x="273" y="697"/>
                    </a:lnTo>
                    <a:cubicBezTo>
                      <a:pt x="298" y="712"/>
                      <a:pt x="332" y="719"/>
                      <a:pt x="366" y="719"/>
                    </a:cubicBezTo>
                    <a:cubicBezTo>
                      <a:pt x="400" y="719"/>
                      <a:pt x="434" y="712"/>
                      <a:pt x="459" y="697"/>
                    </a:cubicBezTo>
                    <a:lnTo>
                      <a:pt x="1229" y="259"/>
                    </a:lnTo>
                    <a:cubicBezTo>
                      <a:pt x="1279" y="223"/>
                      <a:pt x="1279" y="179"/>
                      <a:pt x="1229" y="152"/>
                    </a:cubicBezTo>
                    <a:lnTo>
                      <a:pt x="1006" y="22"/>
                    </a:lnTo>
                    <a:cubicBezTo>
                      <a:pt x="981" y="8"/>
                      <a:pt x="947" y="0"/>
                      <a:pt x="91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2376139" y="3380388"/>
                <a:ext cx="80334" cy="44370"/>
              </a:xfrm>
              <a:custGeom>
                <a:avLst/>
                <a:gdLst/>
                <a:ahLst/>
                <a:cxnLst/>
                <a:rect l="l" t="t" r="r" b="b"/>
                <a:pathLst>
                  <a:path w="755" h="417" extrusionOk="0">
                    <a:moveTo>
                      <a:pt x="389" y="0"/>
                    </a:moveTo>
                    <a:cubicBezTo>
                      <a:pt x="355" y="0"/>
                      <a:pt x="321" y="8"/>
                      <a:pt x="296" y="22"/>
                    </a:cubicBezTo>
                    <a:lnTo>
                      <a:pt x="58" y="159"/>
                    </a:lnTo>
                    <a:cubicBezTo>
                      <a:pt x="1" y="186"/>
                      <a:pt x="1" y="238"/>
                      <a:pt x="51" y="266"/>
                    </a:cubicBezTo>
                    <a:lnTo>
                      <a:pt x="273" y="395"/>
                    </a:lnTo>
                    <a:cubicBezTo>
                      <a:pt x="298" y="410"/>
                      <a:pt x="332" y="417"/>
                      <a:pt x="367" y="417"/>
                    </a:cubicBezTo>
                    <a:cubicBezTo>
                      <a:pt x="401" y="417"/>
                      <a:pt x="435" y="410"/>
                      <a:pt x="461" y="395"/>
                    </a:cubicBezTo>
                    <a:lnTo>
                      <a:pt x="698" y="259"/>
                    </a:lnTo>
                    <a:cubicBezTo>
                      <a:pt x="755" y="229"/>
                      <a:pt x="755" y="179"/>
                      <a:pt x="698" y="152"/>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2324959" y="3411671"/>
                <a:ext cx="77355" cy="42880"/>
              </a:xfrm>
              <a:custGeom>
                <a:avLst/>
                <a:gdLst/>
                <a:ahLst/>
                <a:cxnLst/>
                <a:rect l="l" t="t" r="r" b="b"/>
                <a:pathLst>
                  <a:path w="727" h="403" extrusionOk="0">
                    <a:moveTo>
                      <a:pt x="359" y="1"/>
                    </a:moveTo>
                    <a:cubicBezTo>
                      <a:pt x="325" y="1"/>
                      <a:pt x="291" y="8"/>
                      <a:pt x="266" y="22"/>
                    </a:cubicBezTo>
                    <a:lnTo>
                      <a:pt x="50" y="144"/>
                    </a:lnTo>
                    <a:cubicBezTo>
                      <a:pt x="0" y="173"/>
                      <a:pt x="0" y="223"/>
                      <a:pt x="50" y="253"/>
                    </a:cubicBezTo>
                    <a:lnTo>
                      <a:pt x="273" y="382"/>
                    </a:lnTo>
                    <a:cubicBezTo>
                      <a:pt x="298" y="396"/>
                      <a:pt x="332" y="403"/>
                      <a:pt x="366" y="403"/>
                    </a:cubicBezTo>
                    <a:cubicBezTo>
                      <a:pt x="400" y="403"/>
                      <a:pt x="434" y="396"/>
                      <a:pt x="459" y="382"/>
                    </a:cubicBezTo>
                    <a:lnTo>
                      <a:pt x="668" y="260"/>
                    </a:lnTo>
                    <a:cubicBezTo>
                      <a:pt x="727" y="230"/>
                      <a:pt x="727" y="180"/>
                      <a:pt x="675" y="151"/>
                    </a:cubicBezTo>
                    <a:lnTo>
                      <a:pt x="452" y="22"/>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1646531" y="3658101"/>
                <a:ext cx="119384" cy="67885"/>
              </a:xfrm>
              <a:custGeom>
                <a:avLst/>
                <a:gdLst/>
                <a:ahLst/>
                <a:cxnLst/>
                <a:rect l="l" t="t" r="r" b="b"/>
                <a:pathLst>
                  <a:path w="1122" h="638" extrusionOk="0">
                    <a:moveTo>
                      <a:pt x="740" y="0"/>
                    </a:moveTo>
                    <a:cubicBezTo>
                      <a:pt x="706" y="0"/>
                      <a:pt x="672" y="9"/>
                      <a:pt x="647" y="28"/>
                    </a:cubicBezTo>
                    <a:lnTo>
                      <a:pt x="50" y="366"/>
                    </a:lnTo>
                    <a:cubicBezTo>
                      <a:pt x="0" y="395"/>
                      <a:pt x="0" y="445"/>
                      <a:pt x="50" y="474"/>
                    </a:cubicBezTo>
                    <a:lnTo>
                      <a:pt x="288" y="611"/>
                    </a:lnTo>
                    <a:cubicBezTo>
                      <a:pt x="317" y="629"/>
                      <a:pt x="351" y="638"/>
                      <a:pt x="385" y="638"/>
                    </a:cubicBezTo>
                    <a:cubicBezTo>
                      <a:pt x="419" y="638"/>
                      <a:pt x="453" y="629"/>
                      <a:pt x="482" y="611"/>
                    </a:cubicBezTo>
                    <a:lnTo>
                      <a:pt x="1072" y="273"/>
                    </a:lnTo>
                    <a:cubicBezTo>
                      <a:pt x="1122" y="243"/>
                      <a:pt x="1122" y="193"/>
                      <a:pt x="1072" y="164"/>
                    </a:cubicBezTo>
                    <a:lnTo>
                      <a:pt x="834" y="28"/>
                    </a:lnTo>
                    <a:cubicBezTo>
                      <a:pt x="809" y="9"/>
                      <a:pt x="775" y="0"/>
                      <a:pt x="74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1738251" y="3627350"/>
                <a:ext cx="81292" cy="45221"/>
              </a:xfrm>
              <a:custGeom>
                <a:avLst/>
                <a:gdLst/>
                <a:ahLst/>
                <a:cxnLst/>
                <a:rect l="l" t="t" r="r" b="b"/>
                <a:pathLst>
                  <a:path w="764" h="425" extrusionOk="0">
                    <a:moveTo>
                      <a:pt x="380" y="1"/>
                    </a:moveTo>
                    <a:cubicBezTo>
                      <a:pt x="346" y="1"/>
                      <a:pt x="314" y="8"/>
                      <a:pt x="289" y="22"/>
                    </a:cubicBezTo>
                    <a:lnTo>
                      <a:pt x="58" y="160"/>
                    </a:lnTo>
                    <a:cubicBezTo>
                      <a:pt x="1" y="187"/>
                      <a:pt x="1" y="237"/>
                      <a:pt x="51" y="267"/>
                    </a:cubicBezTo>
                    <a:lnTo>
                      <a:pt x="296" y="403"/>
                    </a:lnTo>
                    <a:cubicBezTo>
                      <a:pt x="321" y="418"/>
                      <a:pt x="353" y="425"/>
                      <a:pt x="387" y="425"/>
                    </a:cubicBezTo>
                    <a:cubicBezTo>
                      <a:pt x="420" y="425"/>
                      <a:pt x="454" y="418"/>
                      <a:pt x="482" y="403"/>
                    </a:cubicBezTo>
                    <a:lnTo>
                      <a:pt x="712" y="273"/>
                    </a:lnTo>
                    <a:cubicBezTo>
                      <a:pt x="763" y="246"/>
                      <a:pt x="763" y="194"/>
                      <a:pt x="712" y="167"/>
                    </a:cubicBezTo>
                    <a:lnTo>
                      <a:pt x="475" y="22"/>
                    </a:lnTo>
                    <a:cubicBezTo>
                      <a:pt x="447" y="8"/>
                      <a:pt x="413" y="1"/>
                      <a:pt x="38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1700903" y="3669486"/>
                <a:ext cx="151517" cy="85760"/>
              </a:xfrm>
              <a:custGeom>
                <a:avLst/>
                <a:gdLst/>
                <a:ahLst/>
                <a:cxnLst/>
                <a:rect l="l" t="t" r="r" b="b"/>
                <a:pathLst>
                  <a:path w="1424" h="806" extrusionOk="0">
                    <a:moveTo>
                      <a:pt x="1063" y="0"/>
                    </a:moveTo>
                    <a:cubicBezTo>
                      <a:pt x="1029" y="0"/>
                      <a:pt x="995" y="8"/>
                      <a:pt x="970" y="22"/>
                    </a:cubicBezTo>
                    <a:lnTo>
                      <a:pt x="50" y="554"/>
                    </a:lnTo>
                    <a:cubicBezTo>
                      <a:pt x="0" y="583"/>
                      <a:pt x="0" y="633"/>
                      <a:pt x="50" y="661"/>
                    </a:cubicBezTo>
                    <a:lnTo>
                      <a:pt x="259" y="783"/>
                    </a:lnTo>
                    <a:cubicBezTo>
                      <a:pt x="284" y="798"/>
                      <a:pt x="318" y="805"/>
                      <a:pt x="352" y="805"/>
                    </a:cubicBezTo>
                    <a:cubicBezTo>
                      <a:pt x="386" y="805"/>
                      <a:pt x="420" y="798"/>
                      <a:pt x="445" y="783"/>
                    </a:cubicBezTo>
                    <a:lnTo>
                      <a:pt x="1365" y="252"/>
                    </a:lnTo>
                    <a:cubicBezTo>
                      <a:pt x="1423" y="222"/>
                      <a:pt x="1423" y="172"/>
                      <a:pt x="1373" y="143"/>
                    </a:cubicBezTo>
                    <a:lnTo>
                      <a:pt x="1158" y="22"/>
                    </a:lnTo>
                    <a:cubicBezTo>
                      <a:pt x="1132" y="8"/>
                      <a:pt x="1097" y="0"/>
                      <a:pt x="106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1827736" y="3639055"/>
                <a:ext cx="76610" cy="43306"/>
              </a:xfrm>
              <a:custGeom>
                <a:avLst/>
                <a:gdLst/>
                <a:ahLst/>
                <a:cxnLst/>
                <a:rect l="l" t="t" r="r" b="b"/>
                <a:pathLst>
                  <a:path w="720" h="407" extrusionOk="0">
                    <a:moveTo>
                      <a:pt x="368" y="0"/>
                    </a:moveTo>
                    <a:cubicBezTo>
                      <a:pt x="333" y="0"/>
                      <a:pt x="299" y="9"/>
                      <a:pt x="274" y="27"/>
                    </a:cubicBezTo>
                    <a:lnTo>
                      <a:pt x="52" y="150"/>
                    </a:lnTo>
                    <a:cubicBezTo>
                      <a:pt x="0" y="179"/>
                      <a:pt x="0" y="229"/>
                      <a:pt x="52" y="257"/>
                    </a:cubicBezTo>
                    <a:lnTo>
                      <a:pt x="259" y="379"/>
                    </a:lnTo>
                    <a:cubicBezTo>
                      <a:pt x="285" y="397"/>
                      <a:pt x="319" y="406"/>
                      <a:pt x="354" y="406"/>
                    </a:cubicBezTo>
                    <a:cubicBezTo>
                      <a:pt x="388" y="406"/>
                      <a:pt x="422" y="397"/>
                      <a:pt x="447" y="379"/>
                    </a:cubicBezTo>
                    <a:lnTo>
                      <a:pt x="669" y="257"/>
                    </a:lnTo>
                    <a:cubicBezTo>
                      <a:pt x="719" y="229"/>
                      <a:pt x="719" y="179"/>
                      <a:pt x="669" y="150"/>
                    </a:cubicBezTo>
                    <a:lnTo>
                      <a:pt x="461" y="27"/>
                    </a:lnTo>
                    <a:cubicBezTo>
                      <a:pt x="436" y="9"/>
                      <a:pt x="402"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2243773" y="3398690"/>
                <a:ext cx="76716" cy="42987"/>
              </a:xfrm>
              <a:custGeom>
                <a:avLst/>
                <a:gdLst/>
                <a:ahLst/>
                <a:cxnLst/>
                <a:rect l="l" t="t" r="r" b="b"/>
                <a:pathLst>
                  <a:path w="721" h="404" extrusionOk="0">
                    <a:moveTo>
                      <a:pt x="368" y="1"/>
                    </a:moveTo>
                    <a:cubicBezTo>
                      <a:pt x="334" y="1"/>
                      <a:pt x="299" y="8"/>
                      <a:pt x="273" y="23"/>
                    </a:cubicBezTo>
                    <a:lnTo>
                      <a:pt x="51" y="152"/>
                    </a:lnTo>
                    <a:cubicBezTo>
                      <a:pt x="1" y="180"/>
                      <a:pt x="1" y="230"/>
                      <a:pt x="51" y="259"/>
                    </a:cubicBezTo>
                    <a:lnTo>
                      <a:pt x="260" y="382"/>
                    </a:lnTo>
                    <a:cubicBezTo>
                      <a:pt x="285" y="396"/>
                      <a:pt x="319" y="404"/>
                      <a:pt x="353" y="404"/>
                    </a:cubicBezTo>
                    <a:cubicBezTo>
                      <a:pt x="387" y="404"/>
                      <a:pt x="421" y="396"/>
                      <a:pt x="446" y="382"/>
                    </a:cubicBezTo>
                    <a:lnTo>
                      <a:pt x="670" y="252"/>
                    </a:lnTo>
                    <a:cubicBezTo>
                      <a:pt x="720" y="223"/>
                      <a:pt x="720" y="180"/>
                      <a:pt x="670" y="144"/>
                    </a:cubicBezTo>
                    <a:lnTo>
                      <a:pt x="462" y="23"/>
                    </a:lnTo>
                    <a:cubicBezTo>
                      <a:pt x="437"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1538638" y="3681722"/>
                <a:ext cx="81930" cy="45753"/>
              </a:xfrm>
              <a:custGeom>
                <a:avLst/>
                <a:gdLst/>
                <a:ahLst/>
                <a:cxnLst/>
                <a:rect l="l" t="t" r="r" b="b"/>
                <a:pathLst>
                  <a:path w="770" h="430" extrusionOk="0">
                    <a:moveTo>
                      <a:pt x="411" y="1"/>
                    </a:moveTo>
                    <a:cubicBezTo>
                      <a:pt x="377" y="1"/>
                      <a:pt x="342" y="7"/>
                      <a:pt x="317" y="21"/>
                    </a:cubicBezTo>
                    <a:lnTo>
                      <a:pt x="52" y="173"/>
                    </a:lnTo>
                    <a:cubicBezTo>
                      <a:pt x="0" y="201"/>
                      <a:pt x="0" y="252"/>
                      <a:pt x="52" y="280"/>
                    </a:cubicBezTo>
                    <a:lnTo>
                      <a:pt x="267" y="402"/>
                    </a:lnTo>
                    <a:cubicBezTo>
                      <a:pt x="292" y="421"/>
                      <a:pt x="326" y="430"/>
                      <a:pt x="361" y="430"/>
                    </a:cubicBezTo>
                    <a:cubicBezTo>
                      <a:pt x="395" y="430"/>
                      <a:pt x="429" y="421"/>
                      <a:pt x="454" y="402"/>
                    </a:cubicBezTo>
                    <a:lnTo>
                      <a:pt x="712" y="252"/>
                    </a:lnTo>
                    <a:cubicBezTo>
                      <a:pt x="769" y="223"/>
                      <a:pt x="769" y="173"/>
                      <a:pt x="712" y="144"/>
                    </a:cubicBezTo>
                    <a:lnTo>
                      <a:pt x="504" y="21"/>
                    </a:lnTo>
                    <a:cubicBezTo>
                      <a:pt x="479" y="7"/>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1590031" y="3711515"/>
                <a:ext cx="84164" cy="47349"/>
              </a:xfrm>
              <a:custGeom>
                <a:avLst/>
                <a:gdLst/>
                <a:ahLst/>
                <a:cxnLst/>
                <a:rect l="l" t="t" r="r" b="b"/>
                <a:pathLst>
                  <a:path w="791" h="445" extrusionOk="0">
                    <a:moveTo>
                      <a:pt x="409" y="0"/>
                    </a:moveTo>
                    <a:cubicBezTo>
                      <a:pt x="375" y="0"/>
                      <a:pt x="341" y="8"/>
                      <a:pt x="316" y="22"/>
                    </a:cubicBezTo>
                    <a:lnTo>
                      <a:pt x="50" y="173"/>
                    </a:lnTo>
                    <a:cubicBezTo>
                      <a:pt x="0" y="202"/>
                      <a:pt x="0" y="252"/>
                      <a:pt x="50" y="281"/>
                    </a:cubicBezTo>
                    <a:lnTo>
                      <a:pt x="286" y="417"/>
                    </a:lnTo>
                    <a:cubicBezTo>
                      <a:pt x="311" y="436"/>
                      <a:pt x="346" y="445"/>
                      <a:pt x="380" y="445"/>
                    </a:cubicBezTo>
                    <a:cubicBezTo>
                      <a:pt x="414" y="445"/>
                      <a:pt x="449" y="436"/>
                      <a:pt x="474" y="417"/>
                    </a:cubicBezTo>
                    <a:lnTo>
                      <a:pt x="740" y="266"/>
                    </a:lnTo>
                    <a:cubicBezTo>
                      <a:pt x="790" y="238"/>
                      <a:pt x="790" y="188"/>
                      <a:pt x="740" y="159"/>
                    </a:cubicBezTo>
                    <a:lnTo>
                      <a:pt x="502" y="22"/>
                    </a:lnTo>
                    <a:cubicBezTo>
                      <a:pt x="477" y="8"/>
                      <a:pt x="443" y="0"/>
                      <a:pt x="40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1911901" y="3470618"/>
                <a:ext cx="73524" cy="41178"/>
              </a:xfrm>
              <a:custGeom>
                <a:avLst/>
                <a:gdLst/>
                <a:ahLst/>
                <a:cxnLst/>
                <a:rect l="l" t="t" r="r" b="b"/>
                <a:pathLst>
                  <a:path w="691" h="387" extrusionOk="0">
                    <a:moveTo>
                      <a:pt x="334" y="1"/>
                    </a:moveTo>
                    <a:cubicBezTo>
                      <a:pt x="301" y="1"/>
                      <a:pt x="267" y="8"/>
                      <a:pt x="237" y="21"/>
                    </a:cubicBezTo>
                    <a:lnTo>
                      <a:pt x="58" y="130"/>
                    </a:lnTo>
                    <a:cubicBezTo>
                      <a:pt x="1" y="158"/>
                      <a:pt x="1" y="209"/>
                      <a:pt x="51" y="237"/>
                    </a:cubicBezTo>
                    <a:lnTo>
                      <a:pt x="267" y="359"/>
                    </a:lnTo>
                    <a:cubicBezTo>
                      <a:pt x="292" y="378"/>
                      <a:pt x="326" y="387"/>
                      <a:pt x="360" y="387"/>
                    </a:cubicBezTo>
                    <a:cubicBezTo>
                      <a:pt x="394" y="387"/>
                      <a:pt x="428" y="378"/>
                      <a:pt x="453" y="359"/>
                    </a:cubicBezTo>
                    <a:lnTo>
                      <a:pt x="641" y="259"/>
                    </a:lnTo>
                    <a:cubicBezTo>
                      <a:pt x="691" y="223"/>
                      <a:pt x="691" y="180"/>
                      <a:pt x="641" y="151"/>
                    </a:cubicBezTo>
                    <a:lnTo>
                      <a:pt x="425" y="21"/>
                    </a:lnTo>
                    <a:cubicBezTo>
                      <a:pt x="399" y="8"/>
                      <a:pt x="367" y="1"/>
                      <a:pt x="33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1505760" y="3662463"/>
                <a:ext cx="62884" cy="34581"/>
              </a:xfrm>
              <a:custGeom>
                <a:avLst/>
                <a:gdLst/>
                <a:ahLst/>
                <a:cxnLst/>
                <a:rect l="l" t="t" r="r" b="b"/>
                <a:pathLst>
                  <a:path w="591" h="325" extrusionOk="0">
                    <a:moveTo>
                      <a:pt x="411" y="1"/>
                    </a:moveTo>
                    <a:cubicBezTo>
                      <a:pt x="377" y="1"/>
                      <a:pt x="343" y="8"/>
                      <a:pt x="318" y="23"/>
                    </a:cubicBezTo>
                    <a:lnTo>
                      <a:pt x="50" y="175"/>
                    </a:lnTo>
                    <a:cubicBezTo>
                      <a:pt x="0" y="202"/>
                      <a:pt x="0" y="252"/>
                      <a:pt x="50" y="282"/>
                    </a:cubicBezTo>
                    <a:lnTo>
                      <a:pt x="86" y="304"/>
                    </a:lnTo>
                    <a:cubicBezTo>
                      <a:pt x="111" y="318"/>
                      <a:pt x="146" y="325"/>
                      <a:pt x="180" y="325"/>
                    </a:cubicBezTo>
                    <a:cubicBezTo>
                      <a:pt x="214" y="325"/>
                      <a:pt x="249" y="318"/>
                      <a:pt x="275" y="304"/>
                    </a:cubicBezTo>
                    <a:lnTo>
                      <a:pt x="540" y="152"/>
                    </a:lnTo>
                    <a:cubicBezTo>
                      <a:pt x="590" y="123"/>
                      <a:pt x="590" y="73"/>
                      <a:pt x="540" y="45"/>
                    </a:cubicBezTo>
                    <a:lnTo>
                      <a:pt x="504" y="23"/>
                    </a:lnTo>
                    <a:cubicBezTo>
                      <a:pt x="479" y="8"/>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1614398" y="3601388"/>
                <a:ext cx="59798" cy="33730"/>
              </a:xfrm>
              <a:custGeom>
                <a:avLst/>
                <a:gdLst/>
                <a:ahLst/>
                <a:cxnLst/>
                <a:rect l="l" t="t" r="r" b="b"/>
                <a:pathLst>
                  <a:path w="562" h="317" extrusionOk="0">
                    <a:moveTo>
                      <a:pt x="382" y="0"/>
                    </a:moveTo>
                    <a:cubicBezTo>
                      <a:pt x="348" y="0"/>
                      <a:pt x="314" y="8"/>
                      <a:pt x="289" y="22"/>
                    </a:cubicBezTo>
                    <a:lnTo>
                      <a:pt x="51" y="166"/>
                    </a:lnTo>
                    <a:cubicBezTo>
                      <a:pt x="0" y="195"/>
                      <a:pt x="0" y="245"/>
                      <a:pt x="51" y="274"/>
                    </a:cubicBezTo>
                    <a:lnTo>
                      <a:pt x="87" y="295"/>
                    </a:lnTo>
                    <a:cubicBezTo>
                      <a:pt x="112" y="310"/>
                      <a:pt x="144" y="317"/>
                      <a:pt x="177" y="317"/>
                    </a:cubicBezTo>
                    <a:cubicBezTo>
                      <a:pt x="211" y="317"/>
                      <a:pt x="245" y="310"/>
                      <a:pt x="273" y="295"/>
                    </a:cubicBezTo>
                    <a:lnTo>
                      <a:pt x="511" y="152"/>
                    </a:lnTo>
                    <a:cubicBezTo>
                      <a:pt x="561" y="122"/>
                      <a:pt x="561" y="72"/>
                      <a:pt x="511" y="43"/>
                    </a:cubicBezTo>
                    <a:lnTo>
                      <a:pt x="475" y="22"/>
                    </a:lnTo>
                    <a:cubicBezTo>
                      <a:pt x="450" y="8"/>
                      <a:pt x="416" y="0"/>
                      <a:pt x="382"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1562473" y="3632777"/>
                <a:ext cx="57351" cy="31389"/>
              </a:xfrm>
              <a:custGeom>
                <a:avLst/>
                <a:gdLst/>
                <a:ahLst/>
                <a:cxnLst/>
                <a:rect l="l" t="t" r="r" b="b"/>
                <a:pathLst>
                  <a:path w="539" h="295" extrusionOk="0">
                    <a:moveTo>
                      <a:pt x="359" y="0"/>
                    </a:moveTo>
                    <a:cubicBezTo>
                      <a:pt x="325" y="0"/>
                      <a:pt x="291" y="8"/>
                      <a:pt x="266" y="22"/>
                    </a:cubicBezTo>
                    <a:lnTo>
                      <a:pt x="57" y="143"/>
                    </a:lnTo>
                    <a:cubicBezTo>
                      <a:pt x="0" y="179"/>
                      <a:pt x="0" y="222"/>
                      <a:pt x="57" y="252"/>
                    </a:cubicBezTo>
                    <a:lnTo>
                      <a:pt x="87" y="272"/>
                    </a:lnTo>
                    <a:cubicBezTo>
                      <a:pt x="115" y="287"/>
                      <a:pt x="149" y="294"/>
                      <a:pt x="183" y="294"/>
                    </a:cubicBezTo>
                    <a:cubicBezTo>
                      <a:pt x="217" y="294"/>
                      <a:pt x="251" y="287"/>
                      <a:pt x="280" y="272"/>
                    </a:cubicBezTo>
                    <a:lnTo>
                      <a:pt x="488" y="152"/>
                    </a:lnTo>
                    <a:cubicBezTo>
                      <a:pt x="539" y="122"/>
                      <a:pt x="539" y="72"/>
                      <a:pt x="488" y="43"/>
                    </a:cubicBezTo>
                    <a:lnTo>
                      <a:pt x="452" y="22"/>
                    </a:lnTo>
                    <a:cubicBezTo>
                      <a:pt x="427" y="8"/>
                      <a:pt x="393" y="0"/>
                      <a:pt x="35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1595351" y="3620434"/>
                <a:ext cx="130769" cy="74375"/>
              </a:xfrm>
              <a:custGeom>
                <a:avLst/>
                <a:gdLst/>
                <a:ahLst/>
                <a:cxnLst/>
                <a:rect l="l" t="t" r="r" b="b"/>
                <a:pathLst>
                  <a:path w="1229" h="699" extrusionOk="0">
                    <a:moveTo>
                      <a:pt x="870" y="1"/>
                    </a:moveTo>
                    <a:cubicBezTo>
                      <a:pt x="835" y="1"/>
                      <a:pt x="801" y="8"/>
                      <a:pt x="776" y="23"/>
                    </a:cubicBezTo>
                    <a:lnTo>
                      <a:pt x="57" y="440"/>
                    </a:lnTo>
                    <a:cubicBezTo>
                      <a:pt x="0" y="468"/>
                      <a:pt x="0" y="518"/>
                      <a:pt x="50" y="547"/>
                    </a:cubicBezTo>
                    <a:lnTo>
                      <a:pt x="266" y="677"/>
                    </a:lnTo>
                    <a:cubicBezTo>
                      <a:pt x="291" y="691"/>
                      <a:pt x="325" y="699"/>
                      <a:pt x="359" y="699"/>
                    </a:cubicBezTo>
                    <a:cubicBezTo>
                      <a:pt x="393" y="699"/>
                      <a:pt x="427" y="691"/>
                      <a:pt x="452" y="677"/>
                    </a:cubicBezTo>
                    <a:lnTo>
                      <a:pt x="1171" y="259"/>
                    </a:lnTo>
                    <a:cubicBezTo>
                      <a:pt x="1228" y="225"/>
                      <a:pt x="1228" y="181"/>
                      <a:pt x="1178" y="145"/>
                    </a:cubicBezTo>
                    <a:lnTo>
                      <a:pt x="963" y="23"/>
                    </a:lnTo>
                    <a:cubicBezTo>
                      <a:pt x="938" y="8"/>
                      <a:pt x="904" y="1"/>
                      <a:pt x="87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1668025" y="3570744"/>
                <a:ext cx="59692" cy="32985"/>
              </a:xfrm>
              <a:custGeom>
                <a:avLst/>
                <a:gdLst/>
                <a:ahLst/>
                <a:cxnLst/>
                <a:rect l="l" t="t" r="r" b="b"/>
                <a:pathLst>
                  <a:path w="561" h="310" extrusionOk="0">
                    <a:moveTo>
                      <a:pt x="380" y="0"/>
                    </a:moveTo>
                    <a:cubicBezTo>
                      <a:pt x="346" y="0"/>
                      <a:pt x="312" y="8"/>
                      <a:pt x="287" y="22"/>
                    </a:cubicBezTo>
                    <a:lnTo>
                      <a:pt x="57" y="159"/>
                    </a:lnTo>
                    <a:cubicBezTo>
                      <a:pt x="7" y="188"/>
                      <a:pt x="0" y="238"/>
                      <a:pt x="57" y="267"/>
                    </a:cubicBezTo>
                    <a:lnTo>
                      <a:pt x="86" y="288"/>
                    </a:lnTo>
                    <a:cubicBezTo>
                      <a:pt x="115" y="303"/>
                      <a:pt x="149" y="310"/>
                      <a:pt x="183" y="310"/>
                    </a:cubicBezTo>
                    <a:cubicBezTo>
                      <a:pt x="217" y="310"/>
                      <a:pt x="251" y="303"/>
                      <a:pt x="280" y="288"/>
                    </a:cubicBezTo>
                    <a:lnTo>
                      <a:pt x="502" y="152"/>
                    </a:lnTo>
                    <a:cubicBezTo>
                      <a:pt x="561" y="122"/>
                      <a:pt x="561" y="72"/>
                      <a:pt x="509" y="45"/>
                    </a:cubicBezTo>
                    <a:lnTo>
                      <a:pt x="475" y="22"/>
                    </a:lnTo>
                    <a:cubicBezTo>
                      <a:pt x="449" y="8"/>
                      <a:pt x="414" y="0"/>
                      <a:pt x="38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1721439" y="3540951"/>
                <a:ext cx="58309" cy="32027"/>
              </a:xfrm>
              <a:custGeom>
                <a:avLst/>
                <a:gdLst/>
                <a:ahLst/>
                <a:cxnLst/>
                <a:rect l="l" t="t" r="r" b="b"/>
                <a:pathLst>
                  <a:path w="548" h="301" extrusionOk="0">
                    <a:moveTo>
                      <a:pt x="368" y="1"/>
                    </a:moveTo>
                    <a:cubicBezTo>
                      <a:pt x="334" y="1"/>
                      <a:pt x="300" y="8"/>
                      <a:pt x="275" y="23"/>
                    </a:cubicBezTo>
                    <a:lnTo>
                      <a:pt x="50" y="144"/>
                    </a:lnTo>
                    <a:cubicBezTo>
                      <a:pt x="0" y="180"/>
                      <a:pt x="0" y="223"/>
                      <a:pt x="50" y="259"/>
                    </a:cubicBezTo>
                    <a:lnTo>
                      <a:pt x="86" y="273"/>
                    </a:lnTo>
                    <a:cubicBezTo>
                      <a:pt x="112" y="291"/>
                      <a:pt x="146" y="300"/>
                      <a:pt x="180" y="300"/>
                    </a:cubicBezTo>
                    <a:cubicBezTo>
                      <a:pt x="214" y="300"/>
                      <a:pt x="249" y="291"/>
                      <a:pt x="275" y="273"/>
                    </a:cubicBezTo>
                    <a:lnTo>
                      <a:pt x="497" y="152"/>
                    </a:lnTo>
                    <a:cubicBezTo>
                      <a:pt x="547" y="123"/>
                      <a:pt x="547" y="73"/>
                      <a:pt x="497" y="44"/>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1773577" y="3511051"/>
                <a:ext cx="57351" cy="31602"/>
              </a:xfrm>
              <a:custGeom>
                <a:avLst/>
                <a:gdLst/>
                <a:ahLst/>
                <a:cxnLst/>
                <a:rect l="l" t="t" r="r" b="b"/>
                <a:pathLst>
                  <a:path w="539" h="297" extrusionOk="0">
                    <a:moveTo>
                      <a:pt x="359" y="1"/>
                    </a:moveTo>
                    <a:cubicBezTo>
                      <a:pt x="325" y="1"/>
                      <a:pt x="291" y="8"/>
                      <a:pt x="266" y="23"/>
                    </a:cubicBezTo>
                    <a:lnTo>
                      <a:pt x="57" y="145"/>
                    </a:lnTo>
                    <a:cubicBezTo>
                      <a:pt x="0" y="174"/>
                      <a:pt x="0" y="224"/>
                      <a:pt x="57" y="252"/>
                    </a:cubicBezTo>
                    <a:lnTo>
                      <a:pt x="86" y="274"/>
                    </a:lnTo>
                    <a:cubicBezTo>
                      <a:pt x="115" y="289"/>
                      <a:pt x="149" y="296"/>
                      <a:pt x="183" y="296"/>
                    </a:cubicBezTo>
                    <a:cubicBezTo>
                      <a:pt x="217" y="296"/>
                      <a:pt x="251" y="289"/>
                      <a:pt x="280" y="274"/>
                    </a:cubicBezTo>
                    <a:lnTo>
                      <a:pt x="488" y="152"/>
                    </a:lnTo>
                    <a:cubicBezTo>
                      <a:pt x="538" y="123"/>
                      <a:pt x="538" y="73"/>
                      <a:pt x="488" y="45"/>
                    </a:cubicBezTo>
                    <a:lnTo>
                      <a:pt x="452" y="23"/>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1806349" y="3530310"/>
                <a:ext cx="76503" cy="42029"/>
              </a:xfrm>
              <a:custGeom>
                <a:avLst/>
                <a:gdLst/>
                <a:ahLst/>
                <a:cxnLst/>
                <a:rect l="l" t="t" r="r" b="b"/>
                <a:pathLst>
                  <a:path w="719" h="395" extrusionOk="0">
                    <a:moveTo>
                      <a:pt x="360" y="0"/>
                    </a:moveTo>
                    <a:cubicBezTo>
                      <a:pt x="326" y="0"/>
                      <a:pt x="292" y="7"/>
                      <a:pt x="267" y="21"/>
                    </a:cubicBezTo>
                    <a:lnTo>
                      <a:pt x="58" y="144"/>
                    </a:lnTo>
                    <a:cubicBezTo>
                      <a:pt x="1" y="173"/>
                      <a:pt x="1" y="223"/>
                      <a:pt x="51" y="252"/>
                    </a:cubicBezTo>
                    <a:lnTo>
                      <a:pt x="267" y="373"/>
                    </a:lnTo>
                    <a:cubicBezTo>
                      <a:pt x="292" y="388"/>
                      <a:pt x="326" y="395"/>
                      <a:pt x="360" y="395"/>
                    </a:cubicBezTo>
                    <a:cubicBezTo>
                      <a:pt x="394" y="395"/>
                      <a:pt x="428" y="388"/>
                      <a:pt x="453" y="373"/>
                    </a:cubicBezTo>
                    <a:lnTo>
                      <a:pt x="669" y="252"/>
                    </a:lnTo>
                    <a:cubicBezTo>
                      <a:pt x="719" y="223"/>
                      <a:pt x="719" y="173"/>
                      <a:pt x="669" y="144"/>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1754318" y="3560103"/>
                <a:ext cx="77355" cy="42987"/>
              </a:xfrm>
              <a:custGeom>
                <a:avLst/>
                <a:gdLst/>
                <a:ahLst/>
                <a:cxnLst/>
                <a:rect l="l" t="t" r="r" b="b"/>
                <a:pathLst>
                  <a:path w="727" h="404" extrusionOk="0">
                    <a:moveTo>
                      <a:pt x="367" y="0"/>
                    </a:moveTo>
                    <a:cubicBezTo>
                      <a:pt x="333" y="0"/>
                      <a:pt x="299" y="8"/>
                      <a:pt x="274" y="22"/>
                    </a:cubicBezTo>
                    <a:lnTo>
                      <a:pt x="52" y="145"/>
                    </a:lnTo>
                    <a:cubicBezTo>
                      <a:pt x="0" y="179"/>
                      <a:pt x="0" y="222"/>
                      <a:pt x="52" y="252"/>
                    </a:cubicBezTo>
                    <a:lnTo>
                      <a:pt x="267" y="381"/>
                    </a:lnTo>
                    <a:cubicBezTo>
                      <a:pt x="292" y="396"/>
                      <a:pt x="325" y="403"/>
                      <a:pt x="358" y="403"/>
                    </a:cubicBezTo>
                    <a:cubicBezTo>
                      <a:pt x="391" y="403"/>
                      <a:pt x="425" y="396"/>
                      <a:pt x="454" y="381"/>
                    </a:cubicBezTo>
                    <a:lnTo>
                      <a:pt x="669" y="252"/>
                    </a:lnTo>
                    <a:cubicBezTo>
                      <a:pt x="726" y="222"/>
                      <a:pt x="726" y="172"/>
                      <a:pt x="669" y="145"/>
                    </a:cubicBezTo>
                    <a:lnTo>
                      <a:pt x="461" y="22"/>
                    </a:lnTo>
                    <a:cubicBezTo>
                      <a:pt x="436" y="8"/>
                      <a:pt x="402" y="0"/>
                      <a:pt x="36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1700903" y="3589896"/>
                <a:ext cx="78099" cy="43625"/>
              </a:xfrm>
              <a:custGeom>
                <a:avLst/>
                <a:gdLst/>
                <a:ahLst/>
                <a:cxnLst/>
                <a:rect l="l" t="t" r="r" b="b"/>
                <a:pathLst>
                  <a:path w="734" h="410" extrusionOk="0">
                    <a:moveTo>
                      <a:pt x="378" y="1"/>
                    </a:moveTo>
                    <a:cubicBezTo>
                      <a:pt x="345" y="1"/>
                      <a:pt x="312" y="8"/>
                      <a:pt x="286" y="22"/>
                    </a:cubicBezTo>
                    <a:lnTo>
                      <a:pt x="57" y="158"/>
                    </a:lnTo>
                    <a:cubicBezTo>
                      <a:pt x="0" y="187"/>
                      <a:pt x="0" y="237"/>
                      <a:pt x="50" y="267"/>
                    </a:cubicBezTo>
                    <a:lnTo>
                      <a:pt x="266" y="389"/>
                    </a:lnTo>
                    <a:cubicBezTo>
                      <a:pt x="291" y="403"/>
                      <a:pt x="325" y="410"/>
                      <a:pt x="359" y="410"/>
                    </a:cubicBezTo>
                    <a:cubicBezTo>
                      <a:pt x="393" y="410"/>
                      <a:pt x="427" y="403"/>
                      <a:pt x="452" y="389"/>
                    </a:cubicBezTo>
                    <a:lnTo>
                      <a:pt x="683" y="253"/>
                    </a:lnTo>
                    <a:cubicBezTo>
                      <a:pt x="733" y="224"/>
                      <a:pt x="733" y="173"/>
                      <a:pt x="683" y="144"/>
                    </a:cubicBezTo>
                    <a:lnTo>
                      <a:pt x="474" y="22"/>
                    </a:lnTo>
                    <a:cubicBezTo>
                      <a:pt x="445" y="8"/>
                      <a:pt x="411" y="1"/>
                      <a:pt x="37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1927862" y="3421673"/>
                <a:ext cx="58309" cy="32134"/>
              </a:xfrm>
              <a:custGeom>
                <a:avLst/>
                <a:gdLst/>
                <a:ahLst/>
                <a:cxnLst/>
                <a:rect l="l" t="t" r="r" b="b"/>
                <a:pathLst>
                  <a:path w="548" h="302" extrusionOk="0">
                    <a:moveTo>
                      <a:pt x="368" y="0"/>
                    </a:moveTo>
                    <a:cubicBezTo>
                      <a:pt x="334" y="0"/>
                      <a:pt x="300" y="8"/>
                      <a:pt x="275" y="22"/>
                    </a:cubicBezTo>
                    <a:lnTo>
                      <a:pt x="51" y="152"/>
                    </a:lnTo>
                    <a:cubicBezTo>
                      <a:pt x="1" y="179"/>
                      <a:pt x="1" y="229"/>
                      <a:pt x="51" y="259"/>
                    </a:cubicBezTo>
                    <a:lnTo>
                      <a:pt x="87" y="281"/>
                    </a:lnTo>
                    <a:cubicBezTo>
                      <a:pt x="112" y="295"/>
                      <a:pt x="146" y="302"/>
                      <a:pt x="181" y="302"/>
                    </a:cubicBezTo>
                    <a:cubicBezTo>
                      <a:pt x="215" y="302"/>
                      <a:pt x="249" y="295"/>
                      <a:pt x="275" y="281"/>
                    </a:cubicBezTo>
                    <a:lnTo>
                      <a:pt x="498" y="152"/>
                    </a:lnTo>
                    <a:cubicBezTo>
                      <a:pt x="548" y="123"/>
                      <a:pt x="548" y="73"/>
                      <a:pt x="498" y="43"/>
                    </a:cubicBezTo>
                    <a:lnTo>
                      <a:pt x="462" y="22"/>
                    </a:lnTo>
                    <a:cubicBezTo>
                      <a:pt x="437" y="8"/>
                      <a:pt x="403"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1746763" y="3802596"/>
                <a:ext cx="81930" cy="45859"/>
              </a:xfrm>
              <a:custGeom>
                <a:avLst/>
                <a:gdLst/>
                <a:ahLst/>
                <a:cxnLst/>
                <a:rect l="l" t="t" r="r" b="b"/>
                <a:pathLst>
                  <a:path w="770" h="431" extrusionOk="0">
                    <a:moveTo>
                      <a:pt x="409" y="0"/>
                    </a:moveTo>
                    <a:cubicBezTo>
                      <a:pt x="375" y="0"/>
                      <a:pt x="341" y="7"/>
                      <a:pt x="316" y="22"/>
                    </a:cubicBezTo>
                    <a:lnTo>
                      <a:pt x="50" y="172"/>
                    </a:lnTo>
                    <a:cubicBezTo>
                      <a:pt x="0" y="201"/>
                      <a:pt x="0" y="252"/>
                      <a:pt x="50" y="281"/>
                    </a:cubicBezTo>
                    <a:lnTo>
                      <a:pt x="273" y="410"/>
                    </a:lnTo>
                    <a:cubicBezTo>
                      <a:pt x="298" y="424"/>
                      <a:pt x="330" y="431"/>
                      <a:pt x="363" y="431"/>
                    </a:cubicBezTo>
                    <a:cubicBezTo>
                      <a:pt x="397" y="431"/>
                      <a:pt x="431" y="424"/>
                      <a:pt x="459" y="410"/>
                    </a:cubicBezTo>
                    <a:lnTo>
                      <a:pt x="718" y="258"/>
                    </a:lnTo>
                    <a:cubicBezTo>
                      <a:pt x="770" y="229"/>
                      <a:pt x="770" y="179"/>
                      <a:pt x="718" y="151"/>
                    </a:cubicBezTo>
                    <a:lnTo>
                      <a:pt x="502" y="22"/>
                    </a:lnTo>
                    <a:cubicBezTo>
                      <a:pt x="477" y="7"/>
                      <a:pt x="443" y="0"/>
                      <a:pt x="40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1857636" y="3739819"/>
                <a:ext cx="79589" cy="45115"/>
              </a:xfrm>
              <a:custGeom>
                <a:avLst/>
                <a:gdLst/>
                <a:ahLst/>
                <a:cxnLst/>
                <a:rect l="l" t="t" r="r" b="b"/>
                <a:pathLst>
                  <a:path w="748" h="424" extrusionOk="0">
                    <a:moveTo>
                      <a:pt x="384" y="0"/>
                    </a:moveTo>
                    <a:cubicBezTo>
                      <a:pt x="351" y="0"/>
                      <a:pt x="317" y="7"/>
                      <a:pt x="288" y="22"/>
                    </a:cubicBezTo>
                    <a:lnTo>
                      <a:pt x="50" y="165"/>
                    </a:lnTo>
                    <a:cubicBezTo>
                      <a:pt x="0" y="195"/>
                      <a:pt x="0" y="245"/>
                      <a:pt x="50" y="274"/>
                    </a:cubicBezTo>
                    <a:lnTo>
                      <a:pt x="266" y="396"/>
                    </a:lnTo>
                    <a:cubicBezTo>
                      <a:pt x="292" y="415"/>
                      <a:pt x="329" y="423"/>
                      <a:pt x="365" y="423"/>
                    </a:cubicBezTo>
                    <a:cubicBezTo>
                      <a:pt x="397" y="423"/>
                      <a:pt x="429" y="416"/>
                      <a:pt x="452" y="403"/>
                    </a:cubicBezTo>
                    <a:lnTo>
                      <a:pt x="697" y="258"/>
                    </a:lnTo>
                    <a:cubicBezTo>
                      <a:pt x="747" y="231"/>
                      <a:pt x="747" y="181"/>
                      <a:pt x="697" y="151"/>
                    </a:cubicBezTo>
                    <a:lnTo>
                      <a:pt x="475" y="22"/>
                    </a:lnTo>
                    <a:cubicBezTo>
                      <a:pt x="450" y="7"/>
                      <a:pt x="417" y="0"/>
                      <a:pt x="38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1751339" y="3741415"/>
                <a:ext cx="79589" cy="44476"/>
              </a:xfrm>
              <a:custGeom>
                <a:avLst/>
                <a:gdLst/>
                <a:ahLst/>
                <a:cxnLst/>
                <a:rect l="l" t="t" r="r" b="b"/>
                <a:pathLst>
                  <a:path w="748" h="418" extrusionOk="0">
                    <a:moveTo>
                      <a:pt x="384" y="0"/>
                    </a:moveTo>
                    <a:cubicBezTo>
                      <a:pt x="351" y="0"/>
                      <a:pt x="316" y="7"/>
                      <a:pt x="287" y="21"/>
                    </a:cubicBezTo>
                    <a:lnTo>
                      <a:pt x="57" y="157"/>
                    </a:lnTo>
                    <a:cubicBezTo>
                      <a:pt x="0" y="187"/>
                      <a:pt x="0" y="237"/>
                      <a:pt x="50" y="266"/>
                    </a:cubicBezTo>
                    <a:lnTo>
                      <a:pt x="273" y="395"/>
                    </a:lnTo>
                    <a:cubicBezTo>
                      <a:pt x="298" y="410"/>
                      <a:pt x="332" y="417"/>
                      <a:pt x="366" y="417"/>
                    </a:cubicBezTo>
                    <a:cubicBezTo>
                      <a:pt x="400" y="417"/>
                      <a:pt x="434" y="410"/>
                      <a:pt x="459" y="395"/>
                    </a:cubicBezTo>
                    <a:lnTo>
                      <a:pt x="697" y="259"/>
                    </a:lnTo>
                    <a:cubicBezTo>
                      <a:pt x="747" y="230"/>
                      <a:pt x="747" y="180"/>
                      <a:pt x="697" y="150"/>
                    </a:cubicBezTo>
                    <a:lnTo>
                      <a:pt x="475" y="21"/>
                    </a:lnTo>
                    <a:cubicBezTo>
                      <a:pt x="450" y="7"/>
                      <a:pt x="417" y="0"/>
                      <a:pt x="38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1803263" y="3771207"/>
                <a:ext cx="79589" cy="44370"/>
              </a:xfrm>
              <a:custGeom>
                <a:avLst/>
                <a:gdLst/>
                <a:ahLst/>
                <a:cxnLst/>
                <a:rect l="l" t="t" r="r" b="b"/>
                <a:pathLst>
                  <a:path w="748" h="417" extrusionOk="0">
                    <a:moveTo>
                      <a:pt x="387" y="1"/>
                    </a:moveTo>
                    <a:cubicBezTo>
                      <a:pt x="351" y="1"/>
                      <a:pt x="315" y="10"/>
                      <a:pt x="289" y="29"/>
                    </a:cubicBezTo>
                    <a:lnTo>
                      <a:pt x="58" y="158"/>
                    </a:lnTo>
                    <a:cubicBezTo>
                      <a:pt x="1" y="188"/>
                      <a:pt x="1" y="238"/>
                      <a:pt x="51" y="265"/>
                    </a:cubicBezTo>
                    <a:lnTo>
                      <a:pt x="273" y="395"/>
                    </a:lnTo>
                    <a:cubicBezTo>
                      <a:pt x="299" y="409"/>
                      <a:pt x="334" y="417"/>
                      <a:pt x="368" y="417"/>
                    </a:cubicBezTo>
                    <a:cubicBezTo>
                      <a:pt x="402" y="417"/>
                      <a:pt x="436" y="409"/>
                      <a:pt x="461" y="395"/>
                    </a:cubicBezTo>
                    <a:lnTo>
                      <a:pt x="698" y="258"/>
                    </a:lnTo>
                    <a:cubicBezTo>
                      <a:pt x="748" y="231"/>
                      <a:pt x="748" y="179"/>
                      <a:pt x="698" y="151"/>
                    </a:cubicBezTo>
                    <a:lnTo>
                      <a:pt x="475" y="22"/>
                    </a:lnTo>
                    <a:cubicBezTo>
                      <a:pt x="451" y="8"/>
                      <a:pt x="420" y="1"/>
                      <a:pt x="3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1805711" y="3681722"/>
                <a:ext cx="128534" cy="72779"/>
              </a:xfrm>
              <a:custGeom>
                <a:avLst/>
                <a:gdLst/>
                <a:ahLst/>
                <a:cxnLst/>
                <a:rect l="l" t="t" r="r" b="b"/>
                <a:pathLst>
                  <a:path w="1208" h="684" extrusionOk="0">
                    <a:moveTo>
                      <a:pt x="845" y="1"/>
                    </a:moveTo>
                    <a:cubicBezTo>
                      <a:pt x="811" y="1"/>
                      <a:pt x="779" y="7"/>
                      <a:pt x="754" y="21"/>
                    </a:cubicBezTo>
                    <a:lnTo>
                      <a:pt x="50" y="425"/>
                    </a:lnTo>
                    <a:cubicBezTo>
                      <a:pt x="0" y="453"/>
                      <a:pt x="0" y="503"/>
                      <a:pt x="50" y="532"/>
                    </a:cubicBezTo>
                    <a:lnTo>
                      <a:pt x="266" y="661"/>
                    </a:lnTo>
                    <a:cubicBezTo>
                      <a:pt x="294" y="676"/>
                      <a:pt x="328" y="683"/>
                      <a:pt x="361" y="683"/>
                    </a:cubicBezTo>
                    <a:cubicBezTo>
                      <a:pt x="395" y="683"/>
                      <a:pt x="427" y="676"/>
                      <a:pt x="452" y="661"/>
                    </a:cubicBezTo>
                    <a:lnTo>
                      <a:pt x="1156" y="259"/>
                    </a:lnTo>
                    <a:cubicBezTo>
                      <a:pt x="1208" y="230"/>
                      <a:pt x="1208" y="180"/>
                      <a:pt x="1156" y="151"/>
                    </a:cubicBezTo>
                    <a:lnTo>
                      <a:pt x="940" y="21"/>
                    </a:lnTo>
                    <a:cubicBezTo>
                      <a:pt x="912" y="7"/>
                      <a:pt x="878" y="1"/>
                      <a:pt x="8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1908816" y="3651823"/>
                <a:ext cx="76610" cy="42987"/>
              </a:xfrm>
              <a:custGeom>
                <a:avLst/>
                <a:gdLst/>
                <a:ahLst/>
                <a:cxnLst/>
                <a:rect l="l" t="t" r="r" b="b"/>
                <a:pathLst>
                  <a:path w="720" h="404" extrusionOk="0">
                    <a:moveTo>
                      <a:pt x="360" y="1"/>
                    </a:moveTo>
                    <a:cubicBezTo>
                      <a:pt x="325" y="1"/>
                      <a:pt x="291" y="8"/>
                      <a:pt x="266" y="23"/>
                    </a:cubicBezTo>
                    <a:lnTo>
                      <a:pt x="51" y="145"/>
                    </a:lnTo>
                    <a:cubicBezTo>
                      <a:pt x="1" y="173"/>
                      <a:pt x="1" y="223"/>
                      <a:pt x="51" y="252"/>
                    </a:cubicBezTo>
                    <a:lnTo>
                      <a:pt x="273" y="382"/>
                    </a:lnTo>
                    <a:cubicBezTo>
                      <a:pt x="299" y="396"/>
                      <a:pt x="334" y="404"/>
                      <a:pt x="368" y="404"/>
                    </a:cubicBezTo>
                    <a:cubicBezTo>
                      <a:pt x="402" y="404"/>
                      <a:pt x="436" y="396"/>
                      <a:pt x="461" y="382"/>
                    </a:cubicBezTo>
                    <a:lnTo>
                      <a:pt x="670" y="259"/>
                    </a:lnTo>
                    <a:cubicBezTo>
                      <a:pt x="720" y="232"/>
                      <a:pt x="720" y="180"/>
                      <a:pt x="670" y="152"/>
                    </a:cubicBezTo>
                    <a:lnTo>
                      <a:pt x="454" y="23"/>
                    </a:lnTo>
                    <a:cubicBezTo>
                      <a:pt x="428" y="8"/>
                      <a:pt x="394" y="1"/>
                      <a:pt x="36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1843803" y="3567764"/>
                <a:ext cx="78844" cy="44476"/>
              </a:xfrm>
              <a:custGeom>
                <a:avLst/>
                <a:gdLst/>
                <a:ahLst/>
                <a:cxnLst/>
                <a:rect l="l" t="t" r="r" b="b"/>
                <a:pathLst>
                  <a:path w="741" h="418" extrusionOk="0">
                    <a:moveTo>
                      <a:pt x="360" y="0"/>
                    </a:moveTo>
                    <a:cubicBezTo>
                      <a:pt x="326" y="0"/>
                      <a:pt x="292" y="7"/>
                      <a:pt x="267" y="21"/>
                    </a:cubicBezTo>
                    <a:lnTo>
                      <a:pt x="58" y="143"/>
                    </a:lnTo>
                    <a:cubicBezTo>
                      <a:pt x="1" y="173"/>
                      <a:pt x="1" y="223"/>
                      <a:pt x="51" y="252"/>
                    </a:cubicBezTo>
                    <a:lnTo>
                      <a:pt x="296" y="395"/>
                    </a:lnTo>
                    <a:cubicBezTo>
                      <a:pt x="321" y="410"/>
                      <a:pt x="353" y="417"/>
                      <a:pt x="386" y="417"/>
                    </a:cubicBezTo>
                    <a:cubicBezTo>
                      <a:pt x="420" y="417"/>
                      <a:pt x="454" y="410"/>
                      <a:pt x="482" y="395"/>
                    </a:cubicBezTo>
                    <a:lnTo>
                      <a:pt x="691" y="273"/>
                    </a:lnTo>
                    <a:cubicBezTo>
                      <a:pt x="741" y="237"/>
                      <a:pt x="741" y="193"/>
                      <a:pt x="691" y="159"/>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1791878" y="3597557"/>
                <a:ext cx="79589" cy="44476"/>
              </a:xfrm>
              <a:custGeom>
                <a:avLst/>
                <a:gdLst/>
                <a:ahLst/>
                <a:cxnLst/>
                <a:rect l="l" t="t" r="r" b="b"/>
                <a:pathLst>
                  <a:path w="748" h="418" extrusionOk="0">
                    <a:moveTo>
                      <a:pt x="366" y="0"/>
                    </a:moveTo>
                    <a:cubicBezTo>
                      <a:pt x="332" y="0"/>
                      <a:pt x="298" y="7"/>
                      <a:pt x="273" y="22"/>
                    </a:cubicBezTo>
                    <a:lnTo>
                      <a:pt x="51" y="152"/>
                    </a:lnTo>
                    <a:cubicBezTo>
                      <a:pt x="1" y="181"/>
                      <a:pt x="1" y="231"/>
                      <a:pt x="51" y="258"/>
                    </a:cubicBezTo>
                    <a:lnTo>
                      <a:pt x="287" y="396"/>
                    </a:lnTo>
                    <a:cubicBezTo>
                      <a:pt x="312" y="410"/>
                      <a:pt x="346" y="417"/>
                      <a:pt x="380" y="417"/>
                    </a:cubicBezTo>
                    <a:cubicBezTo>
                      <a:pt x="415" y="417"/>
                      <a:pt x="449" y="410"/>
                      <a:pt x="475" y="396"/>
                    </a:cubicBezTo>
                    <a:lnTo>
                      <a:pt x="698" y="267"/>
                    </a:lnTo>
                    <a:cubicBezTo>
                      <a:pt x="748" y="238"/>
                      <a:pt x="748" y="188"/>
                      <a:pt x="698" y="158"/>
                    </a:cubicBezTo>
                    <a:lnTo>
                      <a:pt x="460" y="22"/>
                    </a:lnTo>
                    <a:cubicBezTo>
                      <a:pt x="435" y="7"/>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1879874" y="3451359"/>
                <a:ext cx="54372" cy="30006"/>
              </a:xfrm>
              <a:custGeom>
                <a:avLst/>
                <a:gdLst/>
                <a:ahLst/>
                <a:cxnLst/>
                <a:rect l="l" t="t" r="r" b="b"/>
                <a:pathLst>
                  <a:path w="511" h="282" extrusionOk="0">
                    <a:moveTo>
                      <a:pt x="327" y="1"/>
                    </a:moveTo>
                    <a:cubicBezTo>
                      <a:pt x="294" y="1"/>
                      <a:pt x="261" y="8"/>
                      <a:pt x="236" y="23"/>
                    </a:cubicBezTo>
                    <a:lnTo>
                      <a:pt x="50" y="132"/>
                    </a:lnTo>
                    <a:cubicBezTo>
                      <a:pt x="0" y="159"/>
                      <a:pt x="0" y="209"/>
                      <a:pt x="50" y="239"/>
                    </a:cubicBezTo>
                    <a:lnTo>
                      <a:pt x="86" y="261"/>
                    </a:lnTo>
                    <a:cubicBezTo>
                      <a:pt x="111" y="275"/>
                      <a:pt x="144" y="282"/>
                      <a:pt x="177" y="282"/>
                    </a:cubicBezTo>
                    <a:cubicBezTo>
                      <a:pt x="210" y="282"/>
                      <a:pt x="244" y="275"/>
                      <a:pt x="273" y="261"/>
                    </a:cubicBezTo>
                    <a:lnTo>
                      <a:pt x="452" y="152"/>
                    </a:lnTo>
                    <a:cubicBezTo>
                      <a:pt x="511" y="123"/>
                      <a:pt x="511" y="73"/>
                      <a:pt x="452" y="45"/>
                    </a:cubicBezTo>
                    <a:lnTo>
                      <a:pt x="424" y="23"/>
                    </a:lnTo>
                    <a:cubicBezTo>
                      <a:pt x="395" y="8"/>
                      <a:pt x="361" y="1"/>
                      <a:pt x="32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1825502" y="3479769"/>
                <a:ext cx="59798" cy="32985"/>
              </a:xfrm>
              <a:custGeom>
                <a:avLst/>
                <a:gdLst/>
                <a:ahLst/>
                <a:cxnLst/>
                <a:rect l="l" t="t" r="r" b="b"/>
                <a:pathLst>
                  <a:path w="562" h="310" extrusionOk="0">
                    <a:moveTo>
                      <a:pt x="382" y="1"/>
                    </a:moveTo>
                    <a:cubicBezTo>
                      <a:pt x="348" y="1"/>
                      <a:pt x="313" y="8"/>
                      <a:pt x="288" y="22"/>
                    </a:cubicBezTo>
                    <a:lnTo>
                      <a:pt x="50" y="158"/>
                    </a:lnTo>
                    <a:cubicBezTo>
                      <a:pt x="0" y="187"/>
                      <a:pt x="0" y="237"/>
                      <a:pt x="50" y="267"/>
                    </a:cubicBezTo>
                    <a:lnTo>
                      <a:pt x="87" y="287"/>
                    </a:lnTo>
                    <a:cubicBezTo>
                      <a:pt x="112" y="302"/>
                      <a:pt x="144" y="309"/>
                      <a:pt x="177" y="309"/>
                    </a:cubicBezTo>
                    <a:cubicBezTo>
                      <a:pt x="210" y="309"/>
                      <a:pt x="244" y="302"/>
                      <a:pt x="273" y="287"/>
                    </a:cubicBezTo>
                    <a:lnTo>
                      <a:pt x="511" y="151"/>
                    </a:lnTo>
                    <a:cubicBezTo>
                      <a:pt x="561" y="123"/>
                      <a:pt x="561" y="72"/>
                      <a:pt x="511" y="44"/>
                    </a:cubicBezTo>
                    <a:lnTo>
                      <a:pt x="475" y="22"/>
                    </a:lnTo>
                    <a:cubicBezTo>
                      <a:pt x="450" y="8"/>
                      <a:pt x="416" y="1"/>
                      <a:pt x="38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1857636" y="3498921"/>
                <a:ext cx="79589" cy="44263"/>
              </a:xfrm>
              <a:custGeom>
                <a:avLst/>
                <a:gdLst/>
                <a:ahLst/>
                <a:cxnLst/>
                <a:rect l="l" t="t" r="r" b="b"/>
                <a:pathLst>
                  <a:path w="748" h="416" extrusionOk="0">
                    <a:moveTo>
                      <a:pt x="388" y="0"/>
                    </a:moveTo>
                    <a:cubicBezTo>
                      <a:pt x="354" y="0"/>
                      <a:pt x="320" y="7"/>
                      <a:pt x="295" y="21"/>
                    </a:cubicBezTo>
                    <a:lnTo>
                      <a:pt x="57" y="159"/>
                    </a:lnTo>
                    <a:cubicBezTo>
                      <a:pt x="7" y="187"/>
                      <a:pt x="0" y="237"/>
                      <a:pt x="57" y="266"/>
                    </a:cubicBezTo>
                    <a:lnTo>
                      <a:pt x="266" y="388"/>
                    </a:lnTo>
                    <a:cubicBezTo>
                      <a:pt x="291" y="407"/>
                      <a:pt x="325" y="416"/>
                      <a:pt x="359" y="416"/>
                    </a:cubicBezTo>
                    <a:cubicBezTo>
                      <a:pt x="393" y="416"/>
                      <a:pt x="427" y="407"/>
                      <a:pt x="452" y="388"/>
                    </a:cubicBezTo>
                    <a:lnTo>
                      <a:pt x="690" y="252"/>
                    </a:lnTo>
                    <a:cubicBezTo>
                      <a:pt x="747" y="223"/>
                      <a:pt x="747" y="173"/>
                      <a:pt x="697" y="144"/>
                    </a:cubicBezTo>
                    <a:lnTo>
                      <a:pt x="482" y="21"/>
                    </a:lnTo>
                    <a:cubicBezTo>
                      <a:pt x="457" y="7"/>
                      <a:pt x="422" y="0"/>
                      <a:pt x="38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2012878" y="3411032"/>
                <a:ext cx="76503" cy="42029"/>
              </a:xfrm>
              <a:custGeom>
                <a:avLst/>
                <a:gdLst/>
                <a:ahLst/>
                <a:cxnLst/>
                <a:rect l="l" t="t" r="r" b="b"/>
                <a:pathLst>
                  <a:path w="719" h="395" extrusionOk="0">
                    <a:moveTo>
                      <a:pt x="360" y="0"/>
                    </a:moveTo>
                    <a:cubicBezTo>
                      <a:pt x="325" y="0"/>
                      <a:pt x="291" y="7"/>
                      <a:pt x="266" y="21"/>
                    </a:cubicBezTo>
                    <a:lnTo>
                      <a:pt x="51" y="143"/>
                    </a:lnTo>
                    <a:cubicBezTo>
                      <a:pt x="1" y="173"/>
                      <a:pt x="1" y="223"/>
                      <a:pt x="51" y="252"/>
                    </a:cubicBezTo>
                    <a:lnTo>
                      <a:pt x="266" y="373"/>
                    </a:lnTo>
                    <a:cubicBezTo>
                      <a:pt x="291" y="387"/>
                      <a:pt x="325" y="395"/>
                      <a:pt x="360" y="395"/>
                    </a:cubicBezTo>
                    <a:cubicBezTo>
                      <a:pt x="394" y="395"/>
                      <a:pt x="428" y="387"/>
                      <a:pt x="453" y="373"/>
                    </a:cubicBezTo>
                    <a:lnTo>
                      <a:pt x="661" y="252"/>
                    </a:lnTo>
                    <a:cubicBezTo>
                      <a:pt x="718" y="223"/>
                      <a:pt x="718" y="173"/>
                      <a:pt x="661" y="143"/>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1960740" y="3440719"/>
                <a:ext cx="77461" cy="42987"/>
              </a:xfrm>
              <a:custGeom>
                <a:avLst/>
                <a:gdLst/>
                <a:ahLst/>
                <a:cxnLst/>
                <a:rect l="l" t="t" r="r" b="b"/>
                <a:pathLst>
                  <a:path w="728" h="404" extrusionOk="0">
                    <a:moveTo>
                      <a:pt x="368" y="1"/>
                    </a:moveTo>
                    <a:cubicBezTo>
                      <a:pt x="334" y="1"/>
                      <a:pt x="300" y="8"/>
                      <a:pt x="275" y="23"/>
                    </a:cubicBezTo>
                    <a:lnTo>
                      <a:pt x="53" y="152"/>
                    </a:lnTo>
                    <a:cubicBezTo>
                      <a:pt x="1" y="180"/>
                      <a:pt x="1" y="232"/>
                      <a:pt x="53" y="259"/>
                    </a:cubicBezTo>
                    <a:lnTo>
                      <a:pt x="260" y="382"/>
                    </a:lnTo>
                    <a:cubicBezTo>
                      <a:pt x="289" y="396"/>
                      <a:pt x="323" y="404"/>
                      <a:pt x="357" y="404"/>
                    </a:cubicBezTo>
                    <a:cubicBezTo>
                      <a:pt x="390" y="404"/>
                      <a:pt x="423" y="396"/>
                      <a:pt x="448" y="382"/>
                    </a:cubicBezTo>
                    <a:lnTo>
                      <a:pt x="670" y="252"/>
                    </a:lnTo>
                    <a:cubicBezTo>
                      <a:pt x="720" y="223"/>
                      <a:pt x="727" y="173"/>
                      <a:pt x="670" y="145"/>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260691" y="3327506"/>
                <a:ext cx="78844" cy="43731"/>
              </a:xfrm>
              <a:custGeom>
                <a:avLst/>
                <a:gdLst/>
                <a:ahLst/>
                <a:cxnLst/>
                <a:rect l="l" t="t" r="r" b="b"/>
                <a:pathLst>
                  <a:path w="741" h="411" extrusionOk="0">
                    <a:moveTo>
                      <a:pt x="353" y="1"/>
                    </a:moveTo>
                    <a:cubicBezTo>
                      <a:pt x="318" y="1"/>
                      <a:pt x="284" y="8"/>
                      <a:pt x="259" y="23"/>
                    </a:cubicBezTo>
                    <a:lnTo>
                      <a:pt x="51" y="145"/>
                    </a:lnTo>
                    <a:cubicBezTo>
                      <a:pt x="1" y="174"/>
                      <a:pt x="1" y="224"/>
                      <a:pt x="51" y="252"/>
                    </a:cubicBezTo>
                    <a:lnTo>
                      <a:pt x="287" y="390"/>
                    </a:lnTo>
                    <a:cubicBezTo>
                      <a:pt x="313" y="404"/>
                      <a:pt x="347" y="411"/>
                      <a:pt x="382" y="411"/>
                    </a:cubicBezTo>
                    <a:cubicBezTo>
                      <a:pt x="416" y="411"/>
                      <a:pt x="450" y="404"/>
                      <a:pt x="475" y="390"/>
                    </a:cubicBezTo>
                    <a:lnTo>
                      <a:pt x="684" y="267"/>
                    </a:lnTo>
                    <a:cubicBezTo>
                      <a:pt x="741" y="238"/>
                      <a:pt x="741" y="188"/>
                      <a:pt x="684" y="159"/>
                    </a:cubicBezTo>
                    <a:lnTo>
                      <a:pt x="446" y="23"/>
                    </a:lnTo>
                    <a:cubicBezTo>
                      <a:pt x="421" y="8"/>
                      <a:pt x="387" y="1"/>
                      <a:pt x="3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223237" y="3290052"/>
                <a:ext cx="75759" cy="42242"/>
              </a:xfrm>
              <a:custGeom>
                <a:avLst/>
                <a:gdLst/>
                <a:ahLst/>
                <a:cxnLst/>
                <a:rect l="l" t="t" r="r" b="b"/>
                <a:pathLst>
                  <a:path w="712" h="397" extrusionOk="0">
                    <a:moveTo>
                      <a:pt x="353" y="1"/>
                    </a:moveTo>
                    <a:cubicBezTo>
                      <a:pt x="319" y="1"/>
                      <a:pt x="284" y="8"/>
                      <a:pt x="259" y="23"/>
                    </a:cubicBezTo>
                    <a:lnTo>
                      <a:pt x="51" y="145"/>
                    </a:lnTo>
                    <a:cubicBezTo>
                      <a:pt x="1" y="173"/>
                      <a:pt x="1" y="224"/>
                      <a:pt x="51" y="252"/>
                    </a:cubicBezTo>
                    <a:lnTo>
                      <a:pt x="259" y="375"/>
                    </a:lnTo>
                    <a:cubicBezTo>
                      <a:pt x="284" y="389"/>
                      <a:pt x="319" y="396"/>
                      <a:pt x="353" y="396"/>
                    </a:cubicBezTo>
                    <a:cubicBezTo>
                      <a:pt x="387" y="396"/>
                      <a:pt x="421" y="389"/>
                      <a:pt x="446" y="375"/>
                    </a:cubicBezTo>
                    <a:lnTo>
                      <a:pt x="661" y="252"/>
                    </a:lnTo>
                    <a:cubicBezTo>
                      <a:pt x="711" y="224"/>
                      <a:pt x="711" y="173"/>
                      <a:pt x="661" y="145"/>
                    </a:cubicBezTo>
                    <a:lnTo>
                      <a:pt x="446" y="23"/>
                    </a:lnTo>
                    <a:cubicBezTo>
                      <a:pt x="421" y="8"/>
                      <a:pt x="387" y="1"/>
                      <a:pt x="3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190252" y="3271006"/>
                <a:ext cx="57564" cy="31389"/>
              </a:xfrm>
              <a:custGeom>
                <a:avLst/>
                <a:gdLst/>
                <a:ahLst/>
                <a:cxnLst/>
                <a:rect l="l" t="t" r="r" b="b"/>
                <a:pathLst>
                  <a:path w="541" h="295" extrusionOk="0">
                    <a:moveTo>
                      <a:pt x="356" y="0"/>
                    </a:moveTo>
                    <a:cubicBezTo>
                      <a:pt x="323" y="0"/>
                      <a:pt x="288" y="8"/>
                      <a:pt x="259" y="22"/>
                    </a:cubicBezTo>
                    <a:lnTo>
                      <a:pt x="52" y="145"/>
                    </a:lnTo>
                    <a:cubicBezTo>
                      <a:pt x="0" y="172"/>
                      <a:pt x="0" y="222"/>
                      <a:pt x="52" y="252"/>
                    </a:cubicBezTo>
                    <a:lnTo>
                      <a:pt x="86" y="274"/>
                    </a:lnTo>
                    <a:cubicBezTo>
                      <a:pt x="112" y="288"/>
                      <a:pt x="147" y="295"/>
                      <a:pt x="181" y="295"/>
                    </a:cubicBezTo>
                    <a:cubicBezTo>
                      <a:pt x="215" y="295"/>
                      <a:pt x="249" y="288"/>
                      <a:pt x="274" y="274"/>
                    </a:cubicBezTo>
                    <a:lnTo>
                      <a:pt x="483" y="152"/>
                    </a:lnTo>
                    <a:cubicBezTo>
                      <a:pt x="533" y="122"/>
                      <a:pt x="540" y="72"/>
                      <a:pt x="483" y="43"/>
                    </a:cubicBezTo>
                    <a:lnTo>
                      <a:pt x="447" y="22"/>
                    </a:lnTo>
                    <a:cubicBezTo>
                      <a:pt x="422" y="8"/>
                      <a:pt x="390" y="0"/>
                      <a:pt x="35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137583" y="3300160"/>
                <a:ext cx="58202" cy="32134"/>
              </a:xfrm>
              <a:custGeom>
                <a:avLst/>
                <a:gdLst/>
                <a:ahLst/>
                <a:cxnLst/>
                <a:rect l="l" t="t" r="r" b="b"/>
                <a:pathLst>
                  <a:path w="547" h="302" extrusionOk="0">
                    <a:moveTo>
                      <a:pt x="366" y="0"/>
                    </a:moveTo>
                    <a:cubicBezTo>
                      <a:pt x="332" y="0"/>
                      <a:pt x="298" y="10"/>
                      <a:pt x="273" y="28"/>
                    </a:cubicBezTo>
                    <a:lnTo>
                      <a:pt x="57" y="150"/>
                    </a:lnTo>
                    <a:cubicBezTo>
                      <a:pt x="0" y="179"/>
                      <a:pt x="0" y="229"/>
                      <a:pt x="57" y="259"/>
                    </a:cubicBezTo>
                    <a:lnTo>
                      <a:pt x="86" y="280"/>
                    </a:lnTo>
                    <a:cubicBezTo>
                      <a:pt x="111" y="294"/>
                      <a:pt x="145" y="301"/>
                      <a:pt x="179" y="301"/>
                    </a:cubicBezTo>
                    <a:cubicBezTo>
                      <a:pt x="214" y="301"/>
                      <a:pt x="248" y="294"/>
                      <a:pt x="273" y="280"/>
                    </a:cubicBezTo>
                    <a:lnTo>
                      <a:pt x="495" y="150"/>
                    </a:lnTo>
                    <a:cubicBezTo>
                      <a:pt x="547" y="121"/>
                      <a:pt x="547" y="71"/>
                      <a:pt x="495" y="43"/>
                    </a:cubicBezTo>
                    <a:lnTo>
                      <a:pt x="461" y="28"/>
                    </a:lnTo>
                    <a:cubicBezTo>
                      <a:pt x="435" y="10"/>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1979999" y="3391773"/>
                <a:ext cx="57457" cy="31602"/>
              </a:xfrm>
              <a:custGeom>
                <a:avLst/>
                <a:gdLst/>
                <a:ahLst/>
                <a:cxnLst/>
                <a:rect l="l" t="t" r="r" b="b"/>
                <a:pathLst>
                  <a:path w="540" h="297" extrusionOk="0">
                    <a:moveTo>
                      <a:pt x="360" y="0"/>
                    </a:moveTo>
                    <a:cubicBezTo>
                      <a:pt x="326" y="0"/>
                      <a:pt x="292" y="8"/>
                      <a:pt x="267" y="22"/>
                    </a:cubicBezTo>
                    <a:lnTo>
                      <a:pt x="58" y="145"/>
                    </a:lnTo>
                    <a:cubicBezTo>
                      <a:pt x="1" y="174"/>
                      <a:pt x="1" y="224"/>
                      <a:pt x="58" y="252"/>
                    </a:cubicBezTo>
                    <a:lnTo>
                      <a:pt x="87" y="274"/>
                    </a:lnTo>
                    <a:cubicBezTo>
                      <a:pt x="112" y="289"/>
                      <a:pt x="146" y="296"/>
                      <a:pt x="180" y="296"/>
                    </a:cubicBezTo>
                    <a:cubicBezTo>
                      <a:pt x="214" y="296"/>
                      <a:pt x="248" y="289"/>
                      <a:pt x="273" y="274"/>
                    </a:cubicBezTo>
                    <a:lnTo>
                      <a:pt x="489" y="152"/>
                    </a:lnTo>
                    <a:cubicBezTo>
                      <a:pt x="539" y="122"/>
                      <a:pt x="539" y="72"/>
                      <a:pt x="489" y="45"/>
                    </a:cubicBezTo>
                    <a:lnTo>
                      <a:pt x="453" y="22"/>
                    </a:lnTo>
                    <a:cubicBezTo>
                      <a:pt x="428" y="8"/>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085551" y="3330591"/>
                <a:ext cx="58096" cy="32027"/>
              </a:xfrm>
              <a:custGeom>
                <a:avLst/>
                <a:gdLst/>
                <a:ahLst/>
                <a:cxnLst/>
                <a:rect l="l" t="t" r="r" b="b"/>
                <a:pathLst>
                  <a:path w="546" h="301" extrusionOk="0">
                    <a:moveTo>
                      <a:pt x="367" y="1"/>
                    </a:moveTo>
                    <a:cubicBezTo>
                      <a:pt x="333" y="1"/>
                      <a:pt x="298" y="8"/>
                      <a:pt x="273" y="23"/>
                    </a:cubicBezTo>
                    <a:lnTo>
                      <a:pt x="58" y="152"/>
                    </a:lnTo>
                    <a:cubicBezTo>
                      <a:pt x="1" y="180"/>
                      <a:pt x="1" y="223"/>
                      <a:pt x="58" y="259"/>
                    </a:cubicBezTo>
                    <a:lnTo>
                      <a:pt x="87" y="275"/>
                    </a:lnTo>
                    <a:cubicBezTo>
                      <a:pt x="116" y="292"/>
                      <a:pt x="150" y="301"/>
                      <a:pt x="183" y="301"/>
                    </a:cubicBezTo>
                    <a:cubicBezTo>
                      <a:pt x="216" y="301"/>
                      <a:pt x="248" y="292"/>
                      <a:pt x="273" y="275"/>
                    </a:cubicBezTo>
                    <a:lnTo>
                      <a:pt x="496" y="152"/>
                    </a:lnTo>
                    <a:cubicBezTo>
                      <a:pt x="546" y="123"/>
                      <a:pt x="546" y="73"/>
                      <a:pt x="496" y="44"/>
                    </a:cubicBezTo>
                    <a:lnTo>
                      <a:pt x="460" y="23"/>
                    </a:lnTo>
                    <a:cubicBezTo>
                      <a:pt x="435" y="8"/>
                      <a:pt x="401" y="1"/>
                      <a:pt x="3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170355" y="3319206"/>
                <a:ext cx="77461" cy="43412"/>
              </a:xfrm>
              <a:custGeom>
                <a:avLst/>
                <a:gdLst/>
                <a:ahLst/>
                <a:cxnLst/>
                <a:rect l="l" t="t" r="r" b="b"/>
                <a:pathLst>
                  <a:path w="728" h="408" extrusionOk="0">
                    <a:moveTo>
                      <a:pt x="368" y="0"/>
                    </a:moveTo>
                    <a:cubicBezTo>
                      <a:pt x="334" y="0"/>
                      <a:pt x="299" y="7"/>
                      <a:pt x="273" y="21"/>
                    </a:cubicBezTo>
                    <a:lnTo>
                      <a:pt x="51" y="151"/>
                    </a:lnTo>
                    <a:cubicBezTo>
                      <a:pt x="1" y="180"/>
                      <a:pt x="1" y="230"/>
                      <a:pt x="51" y="259"/>
                    </a:cubicBezTo>
                    <a:lnTo>
                      <a:pt x="267" y="382"/>
                    </a:lnTo>
                    <a:cubicBezTo>
                      <a:pt x="292" y="399"/>
                      <a:pt x="326" y="408"/>
                      <a:pt x="360" y="408"/>
                    </a:cubicBezTo>
                    <a:cubicBezTo>
                      <a:pt x="394" y="408"/>
                      <a:pt x="429" y="399"/>
                      <a:pt x="455" y="382"/>
                    </a:cubicBezTo>
                    <a:lnTo>
                      <a:pt x="677" y="259"/>
                    </a:lnTo>
                    <a:cubicBezTo>
                      <a:pt x="727" y="230"/>
                      <a:pt x="727" y="180"/>
                      <a:pt x="677" y="151"/>
                    </a:cubicBezTo>
                    <a:lnTo>
                      <a:pt x="461" y="21"/>
                    </a:lnTo>
                    <a:cubicBezTo>
                      <a:pt x="436" y="7"/>
                      <a:pt x="402"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118430" y="3349744"/>
                <a:ext cx="77355" cy="42987"/>
              </a:xfrm>
              <a:custGeom>
                <a:avLst/>
                <a:gdLst/>
                <a:ahLst/>
                <a:cxnLst/>
                <a:rect l="l" t="t" r="r" b="b"/>
                <a:pathLst>
                  <a:path w="727" h="404" extrusionOk="0">
                    <a:moveTo>
                      <a:pt x="366" y="0"/>
                    </a:moveTo>
                    <a:cubicBezTo>
                      <a:pt x="332" y="0"/>
                      <a:pt x="298" y="8"/>
                      <a:pt x="273" y="22"/>
                    </a:cubicBezTo>
                    <a:lnTo>
                      <a:pt x="58" y="145"/>
                    </a:lnTo>
                    <a:cubicBezTo>
                      <a:pt x="1" y="181"/>
                      <a:pt x="1" y="224"/>
                      <a:pt x="51" y="259"/>
                    </a:cubicBezTo>
                    <a:lnTo>
                      <a:pt x="266" y="381"/>
                    </a:lnTo>
                    <a:cubicBezTo>
                      <a:pt x="291" y="396"/>
                      <a:pt x="325" y="403"/>
                      <a:pt x="359" y="403"/>
                    </a:cubicBezTo>
                    <a:cubicBezTo>
                      <a:pt x="394" y="403"/>
                      <a:pt x="428" y="396"/>
                      <a:pt x="453" y="381"/>
                    </a:cubicBezTo>
                    <a:lnTo>
                      <a:pt x="668" y="252"/>
                    </a:lnTo>
                    <a:cubicBezTo>
                      <a:pt x="718" y="224"/>
                      <a:pt x="727" y="172"/>
                      <a:pt x="668" y="145"/>
                    </a:cubicBezTo>
                    <a:lnTo>
                      <a:pt x="460" y="22"/>
                    </a:lnTo>
                    <a:cubicBezTo>
                      <a:pt x="435" y="8"/>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031286" y="3360491"/>
                <a:ext cx="60437" cy="33517"/>
              </a:xfrm>
              <a:custGeom>
                <a:avLst/>
                <a:gdLst/>
                <a:ahLst/>
                <a:cxnLst/>
                <a:rect l="l" t="t" r="r" b="b"/>
                <a:pathLst>
                  <a:path w="568" h="315" extrusionOk="0">
                    <a:moveTo>
                      <a:pt x="388" y="1"/>
                    </a:moveTo>
                    <a:cubicBezTo>
                      <a:pt x="354" y="1"/>
                      <a:pt x="320" y="7"/>
                      <a:pt x="295" y="21"/>
                    </a:cubicBezTo>
                    <a:lnTo>
                      <a:pt x="57" y="166"/>
                    </a:lnTo>
                    <a:cubicBezTo>
                      <a:pt x="7" y="194"/>
                      <a:pt x="0" y="237"/>
                      <a:pt x="57" y="273"/>
                    </a:cubicBezTo>
                    <a:lnTo>
                      <a:pt x="86" y="287"/>
                    </a:lnTo>
                    <a:cubicBezTo>
                      <a:pt x="115" y="305"/>
                      <a:pt x="149" y="314"/>
                      <a:pt x="182" y="314"/>
                    </a:cubicBezTo>
                    <a:cubicBezTo>
                      <a:pt x="215" y="314"/>
                      <a:pt x="248" y="305"/>
                      <a:pt x="273" y="287"/>
                    </a:cubicBezTo>
                    <a:lnTo>
                      <a:pt x="518" y="151"/>
                    </a:lnTo>
                    <a:cubicBezTo>
                      <a:pt x="568" y="123"/>
                      <a:pt x="568" y="71"/>
                      <a:pt x="518" y="44"/>
                    </a:cubicBezTo>
                    <a:lnTo>
                      <a:pt x="482" y="21"/>
                    </a:lnTo>
                    <a:cubicBezTo>
                      <a:pt x="457" y="7"/>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2064164" y="3379643"/>
                <a:ext cx="79483" cy="44476"/>
              </a:xfrm>
              <a:custGeom>
                <a:avLst/>
                <a:gdLst/>
                <a:ahLst/>
                <a:cxnLst/>
                <a:rect l="l" t="t" r="r" b="b"/>
                <a:pathLst>
                  <a:path w="747" h="418" extrusionOk="0">
                    <a:moveTo>
                      <a:pt x="388" y="0"/>
                    </a:moveTo>
                    <a:cubicBezTo>
                      <a:pt x="354" y="0"/>
                      <a:pt x="320" y="7"/>
                      <a:pt x="295" y="21"/>
                    </a:cubicBezTo>
                    <a:lnTo>
                      <a:pt x="50" y="159"/>
                    </a:lnTo>
                    <a:cubicBezTo>
                      <a:pt x="0" y="193"/>
                      <a:pt x="0" y="236"/>
                      <a:pt x="50" y="266"/>
                    </a:cubicBezTo>
                    <a:lnTo>
                      <a:pt x="266" y="395"/>
                    </a:lnTo>
                    <a:cubicBezTo>
                      <a:pt x="291" y="410"/>
                      <a:pt x="325" y="417"/>
                      <a:pt x="359" y="417"/>
                    </a:cubicBezTo>
                    <a:cubicBezTo>
                      <a:pt x="393" y="417"/>
                      <a:pt x="427" y="410"/>
                      <a:pt x="452" y="395"/>
                    </a:cubicBezTo>
                    <a:lnTo>
                      <a:pt x="690" y="252"/>
                    </a:lnTo>
                    <a:cubicBezTo>
                      <a:pt x="747" y="223"/>
                      <a:pt x="747" y="173"/>
                      <a:pt x="690" y="143"/>
                    </a:cubicBezTo>
                    <a:lnTo>
                      <a:pt x="481" y="21"/>
                    </a:lnTo>
                    <a:cubicBezTo>
                      <a:pt x="456" y="7"/>
                      <a:pt x="422" y="0"/>
                      <a:pt x="38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347197" y="3337720"/>
                <a:ext cx="78844" cy="44263"/>
              </a:xfrm>
              <a:custGeom>
                <a:avLst/>
                <a:gdLst/>
                <a:ahLst/>
                <a:cxnLst/>
                <a:rect l="l" t="t" r="r" b="b"/>
                <a:pathLst>
                  <a:path w="741" h="416" extrusionOk="0">
                    <a:moveTo>
                      <a:pt x="388" y="1"/>
                    </a:moveTo>
                    <a:cubicBezTo>
                      <a:pt x="354" y="1"/>
                      <a:pt x="319" y="9"/>
                      <a:pt x="293" y="27"/>
                    </a:cubicBezTo>
                    <a:lnTo>
                      <a:pt x="57" y="165"/>
                    </a:lnTo>
                    <a:cubicBezTo>
                      <a:pt x="0" y="192"/>
                      <a:pt x="0" y="242"/>
                      <a:pt x="57" y="272"/>
                    </a:cubicBezTo>
                    <a:lnTo>
                      <a:pt x="266" y="394"/>
                    </a:lnTo>
                    <a:cubicBezTo>
                      <a:pt x="291" y="409"/>
                      <a:pt x="325" y="416"/>
                      <a:pt x="359" y="416"/>
                    </a:cubicBezTo>
                    <a:cubicBezTo>
                      <a:pt x="393" y="416"/>
                      <a:pt x="427" y="409"/>
                      <a:pt x="452" y="394"/>
                    </a:cubicBezTo>
                    <a:lnTo>
                      <a:pt x="690" y="258"/>
                    </a:lnTo>
                    <a:cubicBezTo>
                      <a:pt x="740" y="228"/>
                      <a:pt x="740" y="178"/>
                      <a:pt x="690" y="149"/>
                    </a:cubicBezTo>
                    <a:lnTo>
                      <a:pt x="481" y="27"/>
                    </a:lnTo>
                    <a:cubicBezTo>
                      <a:pt x="456" y="9"/>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295804" y="3369003"/>
                <a:ext cx="75865" cy="42774"/>
              </a:xfrm>
              <a:custGeom>
                <a:avLst/>
                <a:gdLst/>
                <a:ahLst/>
                <a:cxnLst/>
                <a:rect l="l" t="t" r="r" b="b"/>
                <a:pathLst>
                  <a:path w="713" h="402" extrusionOk="0">
                    <a:moveTo>
                      <a:pt x="361" y="0"/>
                    </a:moveTo>
                    <a:cubicBezTo>
                      <a:pt x="327" y="0"/>
                      <a:pt x="293" y="9"/>
                      <a:pt x="268" y="28"/>
                    </a:cubicBezTo>
                    <a:lnTo>
                      <a:pt x="59" y="150"/>
                    </a:lnTo>
                    <a:cubicBezTo>
                      <a:pt x="0" y="179"/>
                      <a:pt x="0" y="229"/>
                      <a:pt x="52" y="259"/>
                    </a:cubicBezTo>
                    <a:lnTo>
                      <a:pt x="268" y="379"/>
                    </a:lnTo>
                    <a:cubicBezTo>
                      <a:pt x="293" y="394"/>
                      <a:pt x="327" y="401"/>
                      <a:pt x="361" y="401"/>
                    </a:cubicBezTo>
                    <a:cubicBezTo>
                      <a:pt x="395" y="401"/>
                      <a:pt x="429" y="394"/>
                      <a:pt x="454" y="379"/>
                    </a:cubicBezTo>
                    <a:lnTo>
                      <a:pt x="663" y="259"/>
                    </a:lnTo>
                    <a:cubicBezTo>
                      <a:pt x="713" y="229"/>
                      <a:pt x="713" y="179"/>
                      <a:pt x="663" y="150"/>
                    </a:cubicBezTo>
                    <a:lnTo>
                      <a:pt x="454" y="28"/>
                    </a:lnTo>
                    <a:cubicBezTo>
                      <a:pt x="429" y="9"/>
                      <a:pt x="395" y="0"/>
                      <a:pt x="36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207809" y="3357405"/>
                <a:ext cx="79802" cy="44476"/>
              </a:xfrm>
              <a:custGeom>
                <a:avLst/>
                <a:gdLst/>
                <a:ahLst/>
                <a:cxnLst/>
                <a:rect l="l" t="t" r="r" b="b"/>
                <a:pathLst>
                  <a:path w="750" h="418" extrusionOk="0">
                    <a:moveTo>
                      <a:pt x="368" y="1"/>
                    </a:moveTo>
                    <a:cubicBezTo>
                      <a:pt x="334" y="1"/>
                      <a:pt x="300" y="8"/>
                      <a:pt x="275" y="23"/>
                    </a:cubicBezTo>
                    <a:lnTo>
                      <a:pt x="51" y="143"/>
                    </a:lnTo>
                    <a:cubicBezTo>
                      <a:pt x="1" y="180"/>
                      <a:pt x="1" y="223"/>
                      <a:pt x="51" y="259"/>
                    </a:cubicBezTo>
                    <a:lnTo>
                      <a:pt x="289" y="395"/>
                    </a:lnTo>
                    <a:cubicBezTo>
                      <a:pt x="317" y="410"/>
                      <a:pt x="351" y="417"/>
                      <a:pt x="385" y="417"/>
                    </a:cubicBezTo>
                    <a:cubicBezTo>
                      <a:pt x="418" y="417"/>
                      <a:pt x="450" y="410"/>
                      <a:pt x="475" y="395"/>
                    </a:cubicBezTo>
                    <a:lnTo>
                      <a:pt x="698" y="266"/>
                    </a:lnTo>
                    <a:cubicBezTo>
                      <a:pt x="749" y="238"/>
                      <a:pt x="749" y="187"/>
                      <a:pt x="698" y="159"/>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2155884" y="3387198"/>
                <a:ext cx="79589" cy="44476"/>
              </a:xfrm>
              <a:custGeom>
                <a:avLst/>
                <a:gdLst/>
                <a:ahLst/>
                <a:cxnLst/>
                <a:rect l="l" t="t" r="r" b="b"/>
                <a:pathLst>
                  <a:path w="748" h="418" extrusionOk="0">
                    <a:moveTo>
                      <a:pt x="367" y="0"/>
                    </a:moveTo>
                    <a:cubicBezTo>
                      <a:pt x="332" y="0"/>
                      <a:pt x="298" y="7"/>
                      <a:pt x="273" y="22"/>
                    </a:cubicBezTo>
                    <a:lnTo>
                      <a:pt x="51" y="152"/>
                    </a:lnTo>
                    <a:cubicBezTo>
                      <a:pt x="1" y="181"/>
                      <a:pt x="1" y="231"/>
                      <a:pt x="51" y="260"/>
                    </a:cubicBezTo>
                    <a:lnTo>
                      <a:pt x="289" y="397"/>
                    </a:lnTo>
                    <a:cubicBezTo>
                      <a:pt x="317" y="410"/>
                      <a:pt x="351" y="417"/>
                      <a:pt x="385" y="417"/>
                    </a:cubicBezTo>
                    <a:cubicBezTo>
                      <a:pt x="419" y="417"/>
                      <a:pt x="453" y="410"/>
                      <a:pt x="482" y="397"/>
                    </a:cubicBezTo>
                    <a:lnTo>
                      <a:pt x="698" y="267"/>
                    </a:lnTo>
                    <a:cubicBezTo>
                      <a:pt x="748" y="238"/>
                      <a:pt x="748" y="195"/>
                      <a:pt x="698" y="158"/>
                    </a:cubicBezTo>
                    <a:lnTo>
                      <a:pt x="461" y="22"/>
                    </a:lnTo>
                    <a:cubicBezTo>
                      <a:pt x="435" y="7"/>
                      <a:pt x="401" y="0"/>
                      <a:pt x="36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101512" y="3417097"/>
                <a:ext cx="82036" cy="45966"/>
              </a:xfrm>
              <a:custGeom>
                <a:avLst/>
                <a:gdLst/>
                <a:ahLst/>
                <a:cxnLst/>
                <a:rect l="l" t="t" r="r" b="b"/>
                <a:pathLst>
                  <a:path w="771" h="432" extrusionOk="0">
                    <a:moveTo>
                      <a:pt x="389" y="0"/>
                    </a:moveTo>
                    <a:cubicBezTo>
                      <a:pt x="355" y="0"/>
                      <a:pt x="321" y="8"/>
                      <a:pt x="296" y="22"/>
                    </a:cubicBezTo>
                    <a:lnTo>
                      <a:pt x="58" y="166"/>
                    </a:lnTo>
                    <a:cubicBezTo>
                      <a:pt x="1" y="195"/>
                      <a:pt x="1" y="245"/>
                      <a:pt x="51" y="272"/>
                    </a:cubicBezTo>
                    <a:lnTo>
                      <a:pt x="289" y="411"/>
                    </a:lnTo>
                    <a:cubicBezTo>
                      <a:pt x="318" y="424"/>
                      <a:pt x="352" y="431"/>
                      <a:pt x="386" y="431"/>
                    </a:cubicBezTo>
                    <a:cubicBezTo>
                      <a:pt x="420" y="431"/>
                      <a:pt x="454" y="424"/>
                      <a:pt x="482" y="411"/>
                    </a:cubicBezTo>
                    <a:lnTo>
                      <a:pt x="720" y="272"/>
                    </a:lnTo>
                    <a:cubicBezTo>
                      <a:pt x="770" y="245"/>
                      <a:pt x="770" y="195"/>
                      <a:pt x="720" y="166"/>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2191848" y="3429334"/>
                <a:ext cx="76503" cy="42667"/>
              </a:xfrm>
              <a:custGeom>
                <a:avLst/>
                <a:gdLst/>
                <a:ahLst/>
                <a:cxnLst/>
                <a:rect l="l" t="t" r="r" b="b"/>
                <a:pathLst>
                  <a:path w="719" h="401" extrusionOk="0">
                    <a:moveTo>
                      <a:pt x="363" y="1"/>
                    </a:moveTo>
                    <a:cubicBezTo>
                      <a:pt x="329" y="1"/>
                      <a:pt x="295" y="7"/>
                      <a:pt x="266" y="21"/>
                    </a:cubicBezTo>
                    <a:lnTo>
                      <a:pt x="51" y="144"/>
                    </a:lnTo>
                    <a:cubicBezTo>
                      <a:pt x="1" y="173"/>
                      <a:pt x="1" y="223"/>
                      <a:pt x="51" y="252"/>
                    </a:cubicBezTo>
                    <a:lnTo>
                      <a:pt x="259" y="373"/>
                    </a:lnTo>
                    <a:cubicBezTo>
                      <a:pt x="284" y="391"/>
                      <a:pt x="319" y="400"/>
                      <a:pt x="353" y="400"/>
                    </a:cubicBezTo>
                    <a:cubicBezTo>
                      <a:pt x="387" y="400"/>
                      <a:pt x="421" y="391"/>
                      <a:pt x="446" y="373"/>
                    </a:cubicBezTo>
                    <a:lnTo>
                      <a:pt x="668" y="252"/>
                    </a:lnTo>
                    <a:cubicBezTo>
                      <a:pt x="718" y="223"/>
                      <a:pt x="718" y="173"/>
                      <a:pt x="668" y="144"/>
                    </a:cubicBezTo>
                    <a:lnTo>
                      <a:pt x="460" y="21"/>
                    </a:lnTo>
                    <a:cubicBezTo>
                      <a:pt x="431" y="7"/>
                      <a:pt x="397" y="1"/>
                      <a:pt x="36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2050332" y="3448380"/>
                <a:ext cx="78844" cy="44476"/>
              </a:xfrm>
              <a:custGeom>
                <a:avLst/>
                <a:gdLst/>
                <a:ahLst/>
                <a:cxnLst/>
                <a:rect l="l" t="t" r="r" b="b"/>
                <a:pathLst>
                  <a:path w="741" h="418" extrusionOk="0">
                    <a:moveTo>
                      <a:pt x="359" y="1"/>
                    </a:moveTo>
                    <a:cubicBezTo>
                      <a:pt x="325" y="1"/>
                      <a:pt x="291" y="8"/>
                      <a:pt x="266" y="22"/>
                    </a:cubicBezTo>
                    <a:lnTo>
                      <a:pt x="51" y="144"/>
                    </a:lnTo>
                    <a:cubicBezTo>
                      <a:pt x="1" y="173"/>
                      <a:pt x="1" y="223"/>
                      <a:pt x="51" y="253"/>
                    </a:cubicBezTo>
                    <a:lnTo>
                      <a:pt x="289" y="396"/>
                    </a:lnTo>
                    <a:cubicBezTo>
                      <a:pt x="317" y="411"/>
                      <a:pt x="351" y="418"/>
                      <a:pt x="384" y="418"/>
                    </a:cubicBezTo>
                    <a:cubicBezTo>
                      <a:pt x="418" y="418"/>
                      <a:pt x="450" y="411"/>
                      <a:pt x="475" y="396"/>
                    </a:cubicBezTo>
                    <a:lnTo>
                      <a:pt x="691" y="273"/>
                    </a:lnTo>
                    <a:cubicBezTo>
                      <a:pt x="741" y="237"/>
                      <a:pt x="741" y="194"/>
                      <a:pt x="691" y="167"/>
                    </a:cubicBezTo>
                    <a:lnTo>
                      <a:pt x="453" y="22"/>
                    </a:lnTo>
                    <a:cubicBezTo>
                      <a:pt x="428" y="8"/>
                      <a:pt x="394"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2137583" y="3459127"/>
                <a:ext cx="78844" cy="44263"/>
              </a:xfrm>
              <a:custGeom>
                <a:avLst/>
                <a:gdLst/>
                <a:ahLst/>
                <a:cxnLst/>
                <a:rect l="l" t="t" r="r" b="b"/>
                <a:pathLst>
                  <a:path w="741" h="416" extrusionOk="0">
                    <a:moveTo>
                      <a:pt x="386" y="0"/>
                    </a:moveTo>
                    <a:cubicBezTo>
                      <a:pt x="352" y="0"/>
                      <a:pt x="320" y="8"/>
                      <a:pt x="295" y="22"/>
                    </a:cubicBezTo>
                    <a:lnTo>
                      <a:pt x="50" y="159"/>
                    </a:lnTo>
                    <a:cubicBezTo>
                      <a:pt x="0" y="188"/>
                      <a:pt x="0" y="238"/>
                      <a:pt x="50" y="266"/>
                    </a:cubicBezTo>
                    <a:lnTo>
                      <a:pt x="259" y="388"/>
                    </a:lnTo>
                    <a:cubicBezTo>
                      <a:pt x="287" y="406"/>
                      <a:pt x="321" y="415"/>
                      <a:pt x="355" y="415"/>
                    </a:cubicBezTo>
                    <a:cubicBezTo>
                      <a:pt x="388" y="415"/>
                      <a:pt x="420" y="406"/>
                      <a:pt x="445" y="388"/>
                    </a:cubicBezTo>
                    <a:lnTo>
                      <a:pt x="690" y="252"/>
                    </a:lnTo>
                    <a:cubicBezTo>
                      <a:pt x="740" y="223"/>
                      <a:pt x="740" y="172"/>
                      <a:pt x="690" y="145"/>
                    </a:cubicBezTo>
                    <a:lnTo>
                      <a:pt x="481" y="22"/>
                    </a:lnTo>
                    <a:cubicBezTo>
                      <a:pt x="453" y="8"/>
                      <a:pt x="419" y="0"/>
                      <a:pt x="38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2220896" y="3471363"/>
                <a:ext cx="77355" cy="43625"/>
              </a:xfrm>
              <a:custGeom>
                <a:avLst/>
                <a:gdLst/>
                <a:ahLst/>
                <a:cxnLst/>
                <a:rect l="l" t="t" r="r" b="b"/>
                <a:pathLst>
                  <a:path w="727" h="410" extrusionOk="0">
                    <a:moveTo>
                      <a:pt x="363" y="1"/>
                    </a:moveTo>
                    <a:cubicBezTo>
                      <a:pt x="329" y="1"/>
                      <a:pt x="295" y="7"/>
                      <a:pt x="266" y="21"/>
                    </a:cubicBezTo>
                    <a:lnTo>
                      <a:pt x="50" y="151"/>
                    </a:lnTo>
                    <a:cubicBezTo>
                      <a:pt x="0" y="180"/>
                      <a:pt x="0" y="230"/>
                      <a:pt x="50" y="259"/>
                    </a:cubicBezTo>
                    <a:lnTo>
                      <a:pt x="273" y="389"/>
                    </a:lnTo>
                    <a:cubicBezTo>
                      <a:pt x="297" y="403"/>
                      <a:pt x="328" y="410"/>
                      <a:pt x="359" y="410"/>
                    </a:cubicBezTo>
                    <a:cubicBezTo>
                      <a:pt x="394" y="410"/>
                      <a:pt x="430" y="401"/>
                      <a:pt x="461" y="382"/>
                    </a:cubicBezTo>
                    <a:lnTo>
                      <a:pt x="677" y="259"/>
                    </a:lnTo>
                    <a:cubicBezTo>
                      <a:pt x="727" y="230"/>
                      <a:pt x="727" y="180"/>
                      <a:pt x="677" y="151"/>
                    </a:cubicBezTo>
                    <a:lnTo>
                      <a:pt x="454" y="21"/>
                    </a:lnTo>
                    <a:cubicBezTo>
                      <a:pt x="428" y="7"/>
                      <a:pt x="396" y="1"/>
                      <a:pt x="36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2317191" y="3475938"/>
                <a:ext cx="77461" cy="42880"/>
              </a:xfrm>
              <a:custGeom>
                <a:avLst/>
                <a:gdLst/>
                <a:ahLst/>
                <a:cxnLst/>
                <a:rect l="l" t="t" r="r" b="b"/>
                <a:pathLst>
                  <a:path w="728" h="403" extrusionOk="0">
                    <a:moveTo>
                      <a:pt x="365" y="1"/>
                    </a:moveTo>
                    <a:cubicBezTo>
                      <a:pt x="332" y="1"/>
                      <a:pt x="299" y="8"/>
                      <a:pt x="274" y="21"/>
                    </a:cubicBezTo>
                    <a:lnTo>
                      <a:pt x="51" y="151"/>
                    </a:lnTo>
                    <a:cubicBezTo>
                      <a:pt x="1" y="180"/>
                      <a:pt x="1" y="230"/>
                      <a:pt x="51" y="259"/>
                    </a:cubicBezTo>
                    <a:lnTo>
                      <a:pt x="274" y="382"/>
                    </a:lnTo>
                    <a:cubicBezTo>
                      <a:pt x="299" y="396"/>
                      <a:pt x="332" y="403"/>
                      <a:pt x="365" y="403"/>
                    </a:cubicBezTo>
                    <a:cubicBezTo>
                      <a:pt x="398" y="403"/>
                      <a:pt x="432" y="396"/>
                      <a:pt x="462" y="382"/>
                    </a:cubicBezTo>
                    <a:lnTo>
                      <a:pt x="677" y="259"/>
                    </a:lnTo>
                    <a:cubicBezTo>
                      <a:pt x="727" y="230"/>
                      <a:pt x="727" y="180"/>
                      <a:pt x="677" y="151"/>
                    </a:cubicBezTo>
                    <a:lnTo>
                      <a:pt x="462" y="21"/>
                    </a:lnTo>
                    <a:cubicBezTo>
                      <a:pt x="432" y="8"/>
                      <a:pt x="398" y="1"/>
                      <a:pt x="36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1998407" y="3478173"/>
                <a:ext cx="79589" cy="44476"/>
              </a:xfrm>
              <a:custGeom>
                <a:avLst/>
                <a:gdLst/>
                <a:ahLst/>
                <a:cxnLst/>
                <a:rect l="l" t="t" r="r" b="b"/>
                <a:pathLst>
                  <a:path w="748" h="418" extrusionOk="0">
                    <a:moveTo>
                      <a:pt x="366" y="1"/>
                    </a:moveTo>
                    <a:cubicBezTo>
                      <a:pt x="332" y="1"/>
                      <a:pt x="298" y="8"/>
                      <a:pt x="273" y="23"/>
                    </a:cubicBezTo>
                    <a:lnTo>
                      <a:pt x="50" y="152"/>
                    </a:lnTo>
                    <a:cubicBezTo>
                      <a:pt x="0" y="182"/>
                      <a:pt x="0" y="232"/>
                      <a:pt x="50" y="259"/>
                    </a:cubicBezTo>
                    <a:lnTo>
                      <a:pt x="287" y="397"/>
                    </a:lnTo>
                    <a:cubicBezTo>
                      <a:pt x="312" y="411"/>
                      <a:pt x="346" y="418"/>
                      <a:pt x="380" y="418"/>
                    </a:cubicBezTo>
                    <a:cubicBezTo>
                      <a:pt x="414" y="418"/>
                      <a:pt x="449" y="411"/>
                      <a:pt x="475" y="397"/>
                    </a:cubicBezTo>
                    <a:lnTo>
                      <a:pt x="697" y="268"/>
                    </a:lnTo>
                    <a:cubicBezTo>
                      <a:pt x="747" y="238"/>
                      <a:pt x="747" y="188"/>
                      <a:pt x="697" y="159"/>
                    </a:cubicBezTo>
                    <a:lnTo>
                      <a:pt x="459" y="23"/>
                    </a:lnTo>
                    <a:cubicBezTo>
                      <a:pt x="434" y="8"/>
                      <a:pt x="400" y="1"/>
                      <a:pt x="36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2086296" y="3490516"/>
                <a:ext cx="75759" cy="42135"/>
              </a:xfrm>
              <a:custGeom>
                <a:avLst/>
                <a:gdLst/>
                <a:ahLst/>
                <a:cxnLst/>
                <a:rect l="l" t="t" r="r" b="b"/>
                <a:pathLst>
                  <a:path w="712" h="396" extrusionOk="0">
                    <a:moveTo>
                      <a:pt x="357" y="0"/>
                    </a:moveTo>
                    <a:cubicBezTo>
                      <a:pt x="324" y="0"/>
                      <a:pt x="291" y="8"/>
                      <a:pt x="266" y="22"/>
                    </a:cubicBezTo>
                    <a:lnTo>
                      <a:pt x="51" y="143"/>
                    </a:lnTo>
                    <a:cubicBezTo>
                      <a:pt x="1" y="172"/>
                      <a:pt x="1" y="223"/>
                      <a:pt x="51" y="252"/>
                    </a:cubicBezTo>
                    <a:lnTo>
                      <a:pt x="260" y="374"/>
                    </a:lnTo>
                    <a:cubicBezTo>
                      <a:pt x="285" y="388"/>
                      <a:pt x="319" y="395"/>
                      <a:pt x="353" y="395"/>
                    </a:cubicBezTo>
                    <a:cubicBezTo>
                      <a:pt x="387" y="395"/>
                      <a:pt x="421" y="388"/>
                      <a:pt x="446" y="374"/>
                    </a:cubicBezTo>
                    <a:lnTo>
                      <a:pt x="661" y="252"/>
                    </a:lnTo>
                    <a:cubicBezTo>
                      <a:pt x="712" y="223"/>
                      <a:pt x="712" y="172"/>
                      <a:pt x="661" y="143"/>
                    </a:cubicBezTo>
                    <a:lnTo>
                      <a:pt x="453" y="22"/>
                    </a:lnTo>
                    <a:cubicBezTo>
                      <a:pt x="424" y="8"/>
                      <a:pt x="390" y="0"/>
                      <a:pt x="35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2166524" y="3501156"/>
                <a:ext cx="79802" cy="45008"/>
              </a:xfrm>
              <a:custGeom>
                <a:avLst/>
                <a:gdLst/>
                <a:ahLst/>
                <a:cxnLst/>
                <a:rect l="l" t="t" r="r" b="b"/>
                <a:pathLst>
                  <a:path w="750" h="423" extrusionOk="0">
                    <a:moveTo>
                      <a:pt x="385" y="0"/>
                    </a:moveTo>
                    <a:cubicBezTo>
                      <a:pt x="353" y="0"/>
                      <a:pt x="321" y="8"/>
                      <a:pt x="296" y="22"/>
                    </a:cubicBezTo>
                    <a:lnTo>
                      <a:pt x="51" y="166"/>
                    </a:lnTo>
                    <a:cubicBezTo>
                      <a:pt x="1" y="195"/>
                      <a:pt x="1" y="245"/>
                      <a:pt x="51" y="274"/>
                    </a:cubicBezTo>
                    <a:lnTo>
                      <a:pt x="275" y="397"/>
                    </a:lnTo>
                    <a:cubicBezTo>
                      <a:pt x="300" y="414"/>
                      <a:pt x="334" y="423"/>
                      <a:pt x="368" y="423"/>
                    </a:cubicBezTo>
                    <a:cubicBezTo>
                      <a:pt x="402" y="423"/>
                      <a:pt x="436" y="414"/>
                      <a:pt x="461" y="397"/>
                    </a:cubicBezTo>
                    <a:lnTo>
                      <a:pt x="698" y="259"/>
                    </a:lnTo>
                    <a:cubicBezTo>
                      <a:pt x="749" y="231"/>
                      <a:pt x="749" y="181"/>
                      <a:pt x="698" y="152"/>
                    </a:cubicBezTo>
                    <a:lnTo>
                      <a:pt x="475" y="22"/>
                    </a:lnTo>
                    <a:cubicBezTo>
                      <a:pt x="450" y="8"/>
                      <a:pt x="418" y="0"/>
                      <a:pt x="38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1949355" y="3508285"/>
                <a:ext cx="76716" cy="42667"/>
              </a:xfrm>
              <a:custGeom>
                <a:avLst/>
                <a:gdLst/>
                <a:ahLst/>
                <a:cxnLst/>
                <a:rect l="l" t="t" r="r" b="b"/>
                <a:pathLst>
                  <a:path w="721" h="401" extrusionOk="0">
                    <a:moveTo>
                      <a:pt x="334" y="1"/>
                    </a:moveTo>
                    <a:cubicBezTo>
                      <a:pt x="301" y="1"/>
                      <a:pt x="266" y="10"/>
                      <a:pt x="237" y="28"/>
                    </a:cubicBezTo>
                    <a:lnTo>
                      <a:pt x="58" y="128"/>
                    </a:lnTo>
                    <a:cubicBezTo>
                      <a:pt x="1" y="164"/>
                      <a:pt x="1" y="207"/>
                      <a:pt x="58" y="244"/>
                    </a:cubicBezTo>
                    <a:lnTo>
                      <a:pt x="296" y="380"/>
                    </a:lnTo>
                    <a:cubicBezTo>
                      <a:pt x="321" y="394"/>
                      <a:pt x="353" y="401"/>
                      <a:pt x="386" y="401"/>
                    </a:cubicBezTo>
                    <a:cubicBezTo>
                      <a:pt x="420" y="401"/>
                      <a:pt x="454" y="394"/>
                      <a:pt x="482" y="380"/>
                    </a:cubicBezTo>
                    <a:lnTo>
                      <a:pt x="662" y="271"/>
                    </a:lnTo>
                    <a:cubicBezTo>
                      <a:pt x="720" y="244"/>
                      <a:pt x="720" y="192"/>
                      <a:pt x="668" y="164"/>
                    </a:cubicBezTo>
                    <a:lnTo>
                      <a:pt x="425" y="28"/>
                    </a:lnTo>
                    <a:cubicBezTo>
                      <a:pt x="400" y="10"/>
                      <a:pt x="368" y="1"/>
                      <a:pt x="3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2033414" y="3520202"/>
                <a:ext cx="77461" cy="42987"/>
              </a:xfrm>
              <a:custGeom>
                <a:avLst/>
                <a:gdLst/>
                <a:ahLst/>
                <a:cxnLst/>
                <a:rect l="l" t="t" r="r" b="b"/>
                <a:pathLst>
                  <a:path w="728" h="404" extrusionOk="0">
                    <a:moveTo>
                      <a:pt x="372" y="1"/>
                    </a:moveTo>
                    <a:cubicBezTo>
                      <a:pt x="338" y="1"/>
                      <a:pt x="304" y="8"/>
                      <a:pt x="275" y="23"/>
                    </a:cubicBezTo>
                    <a:lnTo>
                      <a:pt x="60" y="152"/>
                    </a:lnTo>
                    <a:cubicBezTo>
                      <a:pt x="8" y="182"/>
                      <a:pt x="1" y="232"/>
                      <a:pt x="60" y="261"/>
                    </a:cubicBezTo>
                    <a:lnTo>
                      <a:pt x="267" y="382"/>
                    </a:lnTo>
                    <a:cubicBezTo>
                      <a:pt x="292" y="396"/>
                      <a:pt x="327" y="404"/>
                      <a:pt x="361" y="404"/>
                    </a:cubicBezTo>
                    <a:cubicBezTo>
                      <a:pt x="396" y="404"/>
                      <a:pt x="430" y="396"/>
                      <a:pt x="455" y="382"/>
                    </a:cubicBezTo>
                    <a:lnTo>
                      <a:pt x="677" y="252"/>
                    </a:lnTo>
                    <a:cubicBezTo>
                      <a:pt x="727" y="225"/>
                      <a:pt x="727" y="175"/>
                      <a:pt x="677" y="145"/>
                    </a:cubicBezTo>
                    <a:lnTo>
                      <a:pt x="468" y="23"/>
                    </a:lnTo>
                    <a:cubicBezTo>
                      <a:pt x="440" y="8"/>
                      <a:pt x="406" y="1"/>
                      <a:pt x="37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2115344" y="3532545"/>
                <a:ext cx="76610" cy="42987"/>
              </a:xfrm>
              <a:custGeom>
                <a:avLst/>
                <a:gdLst/>
                <a:ahLst/>
                <a:cxnLst/>
                <a:rect l="l" t="t" r="r" b="b"/>
                <a:pathLst>
                  <a:path w="720" h="404" extrusionOk="0">
                    <a:moveTo>
                      <a:pt x="357" y="0"/>
                    </a:moveTo>
                    <a:cubicBezTo>
                      <a:pt x="323" y="0"/>
                      <a:pt x="291" y="8"/>
                      <a:pt x="266" y="22"/>
                    </a:cubicBezTo>
                    <a:lnTo>
                      <a:pt x="50" y="145"/>
                    </a:lnTo>
                    <a:cubicBezTo>
                      <a:pt x="0" y="179"/>
                      <a:pt x="0" y="223"/>
                      <a:pt x="50" y="252"/>
                    </a:cubicBezTo>
                    <a:lnTo>
                      <a:pt x="273" y="381"/>
                    </a:lnTo>
                    <a:cubicBezTo>
                      <a:pt x="299" y="396"/>
                      <a:pt x="331" y="403"/>
                      <a:pt x="364" y="403"/>
                    </a:cubicBezTo>
                    <a:cubicBezTo>
                      <a:pt x="398" y="403"/>
                      <a:pt x="432" y="396"/>
                      <a:pt x="461" y="381"/>
                    </a:cubicBezTo>
                    <a:lnTo>
                      <a:pt x="670" y="259"/>
                    </a:lnTo>
                    <a:cubicBezTo>
                      <a:pt x="720" y="231"/>
                      <a:pt x="720" y="179"/>
                      <a:pt x="670" y="152"/>
                    </a:cubicBezTo>
                    <a:lnTo>
                      <a:pt x="454" y="22"/>
                    </a:lnTo>
                    <a:cubicBezTo>
                      <a:pt x="425" y="8"/>
                      <a:pt x="390" y="0"/>
                      <a:pt x="35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1895089" y="3536375"/>
                <a:ext cx="81930" cy="45966"/>
              </a:xfrm>
              <a:custGeom>
                <a:avLst/>
                <a:gdLst/>
                <a:ahLst/>
                <a:cxnLst/>
                <a:rect l="l" t="t" r="r" b="b"/>
                <a:pathLst>
                  <a:path w="770" h="432" extrusionOk="0">
                    <a:moveTo>
                      <a:pt x="388" y="1"/>
                    </a:moveTo>
                    <a:cubicBezTo>
                      <a:pt x="354" y="1"/>
                      <a:pt x="320" y="8"/>
                      <a:pt x="295" y="23"/>
                    </a:cubicBezTo>
                    <a:lnTo>
                      <a:pt x="57" y="159"/>
                    </a:lnTo>
                    <a:cubicBezTo>
                      <a:pt x="0" y="195"/>
                      <a:pt x="0" y="238"/>
                      <a:pt x="57" y="273"/>
                    </a:cubicBezTo>
                    <a:lnTo>
                      <a:pt x="295" y="411"/>
                    </a:lnTo>
                    <a:cubicBezTo>
                      <a:pt x="320" y="425"/>
                      <a:pt x="354" y="432"/>
                      <a:pt x="388" y="432"/>
                    </a:cubicBezTo>
                    <a:cubicBezTo>
                      <a:pt x="422" y="432"/>
                      <a:pt x="456" y="425"/>
                      <a:pt x="482" y="411"/>
                    </a:cubicBezTo>
                    <a:lnTo>
                      <a:pt x="720" y="273"/>
                    </a:lnTo>
                    <a:cubicBezTo>
                      <a:pt x="770" y="238"/>
                      <a:pt x="770" y="195"/>
                      <a:pt x="720" y="159"/>
                    </a:cubicBezTo>
                    <a:lnTo>
                      <a:pt x="482" y="23"/>
                    </a:lnTo>
                    <a:cubicBezTo>
                      <a:pt x="456" y="8"/>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1985319" y="3550208"/>
                <a:ext cx="73524" cy="40539"/>
              </a:xfrm>
              <a:custGeom>
                <a:avLst/>
                <a:gdLst/>
                <a:ahLst/>
                <a:cxnLst/>
                <a:rect l="l" t="t" r="r" b="b"/>
                <a:pathLst>
                  <a:path w="691" h="381" extrusionOk="0">
                    <a:moveTo>
                      <a:pt x="331" y="0"/>
                    </a:moveTo>
                    <a:cubicBezTo>
                      <a:pt x="296" y="0"/>
                      <a:pt x="262" y="7"/>
                      <a:pt x="237" y="22"/>
                    </a:cubicBezTo>
                    <a:lnTo>
                      <a:pt x="51" y="129"/>
                    </a:lnTo>
                    <a:cubicBezTo>
                      <a:pt x="1" y="158"/>
                      <a:pt x="1" y="208"/>
                      <a:pt x="51" y="238"/>
                    </a:cubicBezTo>
                    <a:lnTo>
                      <a:pt x="260" y="358"/>
                    </a:lnTo>
                    <a:cubicBezTo>
                      <a:pt x="288" y="373"/>
                      <a:pt x="322" y="380"/>
                      <a:pt x="356" y="380"/>
                    </a:cubicBezTo>
                    <a:cubicBezTo>
                      <a:pt x="390" y="380"/>
                      <a:pt x="424" y="373"/>
                      <a:pt x="453" y="358"/>
                    </a:cubicBezTo>
                    <a:lnTo>
                      <a:pt x="632" y="251"/>
                    </a:lnTo>
                    <a:cubicBezTo>
                      <a:pt x="691" y="222"/>
                      <a:pt x="691" y="172"/>
                      <a:pt x="632" y="143"/>
                    </a:cubicBezTo>
                    <a:lnTo>
                      <a:pt x="425" y="22"/>
                    </a:lnTo>
                    <a:cubicBezTo>
                      <a:pt x="399" y="7"/>
                      <a:pt x="365" y="0"/>
                      <a:pt x="33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2062675" y="3562444"/>
                <a:ext cx="78099" cy="43625"/>
              </a:xfrm>
              <a:custGeom>
                <a:avLst/>
                <a:gdLst/>
                <a:ahLst/>
                <a:cxnLst/>
                <a:rect l="l" t="t" r="r" b="b"/>
                <a:pathLst>
                  <a:path w="734" h="410" extrusionOk="0">
                    <a:moveTo>
                      <a:pt x="369" y="0"/>
                    </a:moveTo>
                    <a:cubicBezTo>
                      <a:pt x="335" y="0"/>
                      <a:pt x="301" y="7"/>
                      <a:pt x="273" y="21"/>
                    </a:cubicBezTo>
                    <a:lnTo>
                      <a:pt x="57" y="150"/>
                    </a:lnTo>
                    <a:cubicBezTo>
                      <a:pt x="0" y="180"/>
                      <a:pt x="0" y="230"/>
                      <a:pt x="57" y="259"/>
                    </a:cubicBezTo>
                    <a:lnTo>
                      <a:pt x="273" y="388"/>
                    </a:lnTo>
                    <a:cubicBezTo>
                      <a:pt x="298" y="402"/>
                      <a:pt x="332" y="409"/>
                      <a:pt x="366" y="409"/>
                    </a:cubicBezTo>
                    <a:cubicBezTo>
                      <a:pt x="400" y="409"/>
                      <a:pt x="434" y="402"/>
                      <a:pt x="459" y="388"/>
                    </a:cubicBezTo>
                    <a:lnTo>
                      <a:pt x="682" y="259"/>
                    </a:lnTo>
                    <a:cubicBezTo>
                      <a:pt x="733" y="230"/>
                      <a:pt x="733" y="180"/>
                      <a:pt x="682" y="150"/>
                    </a:cubicBezTo>
                    <a:lnTo>
                      <a:pt x="459" y="21"/>
                    </a:lnTo>
                    <a:cubicBezTo>
                      <a:pt x="434" y="7"/>
                      <a:pt x="402" y="0"/>
                      <a:pt x="36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1931054" y="3578405"/>
                <a:ext cx="78844" cy="43731"/>
              </a:xfrm>
              <a:custGeom>
                <a:avLst/>
                <a:gdLst/>
                <a:ahLst/>
                <a:cxnLst/>
                <a:rect l="l" t="t" r="r" b="b"/>
                <a:pathLst>
                  <a:path w="741" h="411" extrusionOk="0">
                    <a:moveTo>
                      <a:pt x="388" y="1"/>
                    </a:moveTo>
                    <a:cubicBezTo>
                      <a:pt x="354" y="1"/>
                      <a:pt x="320" y="8"/>
                      <a:pt x="295" y="23"/>
                    </a:cubicBezTo>
                    <a:lnTo>
                      <a:pt x="50" y="159"/>
                    </a:lnTo>
                    <a:cubicBezTo>
                      <a:pt x="0" y="188"/>
                      <a:pt x="0" y="238"/>
                      <a:pt x="50" y="266"/>
                    </a:cubicBezTo>
                    <a:lnTo>
                      <a:pt x="266" y="388"/>
                    </a:lnTo>
                    <a:cubicBezTo>
                      <a:pt x="291" y="403"/>
                      <a:pt x="323" y="410"/>
                      <a:pt x="357" y="410"/>
                    </a:cubicBezTo>
                    <a:cubicBezTo>
                      <a:pt x="390" y="410"/>
                      <a:pt x="424" y="403"/>
                      <a:pt x="452" y="388"/>
                    </a:cubicBezTo>
                    <a:lnTo>
                      <a:pt x="690" y="252"/>
                    </a:lnTo>
                    <a:cubicBezTo>
                      <a:pt x="740" y="223"/>
                      <a:pt x="740" y="173"/>
                      <a:pt x="690" y="145"/>
                    </a:cubicBezTo>
                    <a:lnTo>
                      <a:pt x="482" y="23"/>
                    </a:lnTo>
                    <a:cubicBezTo>
                      <a:pt x="457" y="8"/>
                      <a:pt x="423"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2014368" y="3592344"/>
                <a:ext cx="74269" cy="41178"/>
              </a:xfrm>
              <a:custGeom>
                <a:avLst/>
                <a:gdLst/>
                <a:ahLst/>
                <a:cxnLst/>
                <a:rect l="l" t="t" r="r" b="b"/>
                <a:pathLst>
                  <a:path w="698" h="387" extrusionOk="0">
                    <a:moveTo>
                      <a:pt x="332" y="1"/>
                    </a:moveTo>
                    <a:cubicBezTo>
                      <a:pt x="298" y="1"/>
                      <a:pt x="264" y="10"/>
                      <a:pt x="239" y="28"/>
                    </a:cubicBezTo>
                    <a:lnTo>
                      <a:pt x="51" y="135"/>
                    </a:lnTo>
                    <a:cubicBezTo>
                      <a:pt x="1" y="164"/>
                      <a:pt x="1" y="207"/>
                      <a:pt x="51" y="244"/>
                    </a:cubicBezTo>
                    <a:lnTo>
                      <a:pt x="273" y="366"/>
                    </a:lnTo>
                    <a:cubicBezTo>
                      <a:pt x="299" y="380"/>
                      <a:pt x="333" y="387"/>
                      <a:pt x="368" y="387"/>
                    </a:cubicBezTo>
                    <a:cubicBezTo>
                      <a:pt x="402" y="387"/>
                      <a:pt x="436" y="380"/>
                      <a:pt x="461" y="366"/>
                    </a:cubicBezTo>
                    <a:lnTo>
                      <a:pt x="647" y="257"/>
                    </a:lnTo>
                    <a:cubicBezTo>
                      <a:pt x="697" y="230"/>
                      <a:pt x="697" y="178"/>
                      <a:pt x="647" y="150"/>
                    </a:cubicBezTo>
                    <a:lnTo>
                      <a:pt x="425" y="28"/>
                    </a:lnTo>
                    <a:cubicBezTo>
                      <a:pt x="400" y="10"/>
                      <a:pt x="366" y="1"/>
                      <a:pt x="3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1879874" y="3609794"/>
                <a:ext cx="75652" cy="42135"/>
              </a:xfrm>
              <a:custGeom>
                <a:avLst/>
                <a:gdLst/>
                <a:ahLst/>
                <a:cxnLst/>
                <a:rect l="l" t="t" r="r" b="b"/>
                <a:pathLst>
                  <a:path w="711" h="396" extrusionOk="0">
                    <a:moveTo>
                      <a:pt x="359" y="1"/>
                    </a:moveTo>
                    <a:cubicBezTo>
                      <a:pt x="325" y="1"/>
                      <a:pt x="291" y="8"/>
                      <a:pt x="266" y="23"/>
                    </a:cubicBezTo>
                    <a:lnTo>
                      <a:pt x="50" y="143"/>
                    </a:lnTo>
                    <a:cubicBezTo>
                      <a:pt x="0" y="173"/>
                      <a:pt x="0" y="223"/>
                      <a:pt x="50" y="252"/>
                    </a:cubicBezTo>
                    <a:lnTo>
                      <a:pt x="259" y="375"/>
                    </a:lnTo>
                    <a:cubicBezTo>
                      <a:pt x="287" y="388"/>
                      <a:pt x="321" y="395"/>
                      <a:pt x="355" y="395"/>
                    </a:cubicBezTo>
                    <a:cubicBezTo>
                      <a:pt x="388" y="395"/>
                      <a:pt x="420" y="388"/>
                      <a:pt x="445" y="375"/>
                    </a:cubicBezTo>
                    <a:lnTo>
                      <a:pt x="661" y="252"/>
                    </a:lnTo>
                    <a:cubicBezTo>
                      <a:pt x="711" y="223"/>
                      <a:pt x="711" y="173"/>
                      <a:pt x="661" y="143"/>
                    </a:cubicBezTo>
                    <a:lnTo>
                      <a:pt x="452" y="23"/>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1959995" y="3620434"/>
                <a:ext cx="79802" cy="44476"/>
              </a:xfrm>
              <a:custGeom>
                <a:avLst/>
                <a:gdLst/>
                <a:ahLst/>
                <a:cxnLst/>
                <a:rect l="l" t="t" r="r" b="b"/>
                <a:pathLst>
                  <a:path w="750" h="418" extrusionOk="0">
                    <a:moveTo>
                      <a:pt x="386" y="1"/>
                    </a:moveTo>
                    <a:cubicBezTo>
                      <a:pt x="353" y="1"/>
                      <a:pt x="321" y="8"/>
                      <a:pt x="296" y="23"/>
                    </a:cubicBezTo>
                    <a:lnTo>
                      <a:pt x="51" y="159"/>
                    </a:lnTo>
                    <a:cubicBezTo>
                      <a:pt x="1" y="195"/>
                      <a:pt x="1" y="238"/>
                      <a:pt x="51" y="275"/>
                    </a:cubicBezTo>
                    <a:lnTo>
                      <a:pt x="275" y="397"/>
                    </a:lnTo>
                    <a:cubicBezTo>
                      <a:pt x="300" y="411"/>
                      <a:pt x="334" y="418"/>
                      <a:pt x="368" y="418"/>
                    </a:cubicBezTo>
                    <a:cubicBezTo>
                      <a:pt x="402" y="418"/>
                      <a:pt x="436" y="411"/>
                      <a:pt x="461" y="397"/>
                    </a:cubicBezTo>
                    <a:lnTo>
                      <a:pt x="698" y="259"/>
                    </a:lnTo>
                    <a:cubicBezTo>
                      <a:pt x="750" y="232"/>
                      <a:pt x="750" y="181"/>
                      <a:pt x="698" y="152"/>
                    </a:cubicBezTo>
                    <a:lnTo>
                      <a:pt x="482" y="23"/>
                    </a:lnTo>
                    <a:cubicBezTo>
                      <a:pt x="454" y="8"/>
                      <a:pt x="420" y="1"/>
                      <a:pt x="38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2012133" y="3505731"/>
                <a:ext cx="330593" cy="189822"/>
              </a:xfrm>
              <a:custGeom>
                <a:avLst/>
                <a:gdLst/>
                <a:ahLst/>
                <a:cxnLst/>
                <a:rect l="l" t="t" r="r" b="b"/>
                <a:pathLst>
                  <a:path w="3107" h="1784" extrusionOk="0">
                    <a:moveTo>
                      <a:pt x="2745" y="1"/>
                    </a:moveTo>
                    <a:cubicBezTo>
                      <a:pt x="2711" y="1"/>
                      <a:pt x="2677" y="8"/>
                      <a:pt x="2652" y="23"/>
                    </a:cubicBezTo>
                    <a:lnTo>
                      <a:pt x="51" y="1525"/>
                    </a:lnTo>
                    <a:cubicBezTo>
                      <a:pt x="1" y="1553"/>
                      <a:pt x="1" y="1605"/>
                      <a:pt x="51" y="1632"/>
                    </a:cubicBezTo>
                    <a:lnTo>
                      <a:pt x="273" y="1761"/>
                    </a:lnTo>
                    <a:cubicBezTo>
                      <a:pt x="298" y="1776"/>
                      <a:pt x="331" y="1783"/>
                      <a:pt x="364" y="1783"/>
                    </a:cubicBezTo>
                    <a:cubicBezTo>
                      <a:pt x="397" y="1783"/>
                      <a:pt x="431" y="1776"/>
                      <a:pt x="460" y="1761"/>
                    </a:cubicBezTo>
                    <a:lnTo>
                      <a:pt x="3054" y="259"/>
                    </a:lnTo>
                    <a:cubicBezTo>
                      <a:pt x="3106" y="231"/>
                      <a:pt x="3106" y="181"/>
                      <a:pt x="3054" y="152"/>
                    </a:cubicBezTo>
                    <a:lnTo>
                      <a:pt x="2839" y="23"/>
                    </a:lnTo>
                    <a:cubicBezTo>
                      <a:pt x="2814" y="8"/>
                      <a:pt x="2780" y="1"/>
                      <a:pt x="27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1960740" y="3682467"/>
                <a:ext cx="76716" cy="42667"/>
              </a:xfrm>
              <a:custGeom>
                <a:avLst/>
                <a:gdLst/>
                <a:ahLst/>
                <a:cxnLst/>
                <a:rect l="l" t="t" r="r" b="b"/>
                <a:pathLst>
                  <a:path w="721" h="401" extrusionOk="0">
                    <a:moveTo>
                      <a:pt x="361" y="0"/>
                    </a:moveTo>
                    <a:cubicBezTo>
                      <a:pt x="327" y="0"/>
                      <a:pt x="293" y="7"/>
                      <a:pt x="268" y="21"/>
                    </a:cubicBezTo>
                    <a:lnTo>
                      <a:pt x="53" y="144"/>
                    </a:lnTo>
                    <a:cubicBezTo>
                      <a:pt x="1" y="173"/>
                      <a:pt x="1" y="223"/>
                      <a:pt x="53" y="252"/>
                    </a:cubicBezTo>
                    <a:lnTo>
                      <a:pt x="268" y="375"/>
                    </a:lnTo>
                    <a:cubicBezTo>
                      <a:pt x="297" y="392"/>
                      <a:pt x="331" y="401"/>
                      <a:pt x="364" y="401"/>
                    </a:cubicBezTo>
                    <a:cubicBezTo>
                      <a:pt x="397" y="401"/>
                      <a:pt x="429" y="392"/>
                      <a:pt x="454" y="375"/>
                    </a:cubicBezTo>
                    <a:lnTo>
                      <a:pt x="670" y="252"/>
                    </a:lnTo>
                    <a:cubicBezTo>
                      <a:pt x="720" y="223"/>
                      <a:pt x="720" y="173"/>
                      <a:pt x="670" y="144"/>
                    </a:cubicBezTo>
                    <a:lnTo>
                      <a:pt x="454" y="21"/>
                    </a:lnTo>
                    <a:cubicBezTo>
                      <a:pt x="429" y="7"/>
                      <a:pt x="395" y="0"/>
                      <a:pt x="36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2044267" y="3518606"/>
                <a:ext cx="526905" cy="272603"/>
              </a:xfrm>
              <a:custGeom>
                <a:avLst/>
                <a:gdLst/>
                <a:ahLst/>
                <a:cxnLst/>
                <a:rect l="l" t="t" r="r" b="b"/>
                <a:pathLst>
                  <a:path w="4952" h="2562" extrusionOk="0">
                    <a:moveTo>
                      <a:pt x="3332" y="0"/>
                    </a:moveTo>
                    <a:cubicBezTo>
                      <a:pt x="3306" y="0"/>
                      <a:pt x="3281" y="6"/>
                      <a:pt x="3263" y="17"/>
                    </a:cubicBezTo>
                    <a:lnTo>
                      <a:pt x="44" y="1879"/>
                    </a:lnTo>
                    <a:cubicBezTo>
                      <a:pt x="1" y="1899"/>
                      <a:pt x="1" y="1935"/>
                      <a:pt x="35" y="1958"/>
                    </a:cubicBezTo>
                    <a:lnTo>
                      <a:pt x="1079" y="2562"/>
                    </a:lnTo>
                    <a:lnTo>
                      <a:pt x="2882" y="1518"/>
                    </a:lnTo>
                    <a:lnTo>
                      <a:pt x="3422" y="1835"/>
                    </a:lnTo>
                    <a:lnTo>
                      <a:pt x="4909" y="980"/>
                    </a:lnTo>
                    <a:cubicBezTo>
                      <a:pt x="4952" y="950"/>
                      <a:pt x="4952" y="914"/>
                      <a:pt x="4909" y="894"/>
                    </a:cubicBezTo>
                    <a:lnTo>
                      <a:pt x="3399" y="17"/>
                    </a:lnTo>
                    <a:cubicBezTo>
                      <a:pt x="3382" y="6"/>
                      <a:pt x="3357" y="0"/>
                      <a:pt x="333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2158970" y="3680126"/>
                <a:ext cx="249407" cy="141728"/>
              </a:xfrm>
              <a:custGeom>
                <a:avLst/>
                <a:gdLst/>
                <a:ahLst/>
                <a:cxnLst/>
                <a:rect l="l" t="t" r="r" b="b"/>
                <a:pathLst>
                  <a:path w="2344" h="1332" extrusionOk="0">
                    <a:moveTo>
                      <a:pt x="1804" y="0"/>
                    </a:moveTo>
                    <a:lnTo>
                      <a:pt x="1" y="1044"/>
                    </a:lnTo>
                    <a:lnTo>
                      <a:pt x="475" y="1316"/>
                    </a:lnTo>
                    <a:cubicBezTo>
                      <a:pt x="493" y="1327"/>
                      <a:pt x="518" y="1332"/>
                      <a:pt x="543" y="1332"/>
                    </a:cubicBezTo>
                    <a:cubicBezTo>
                      <a:pt x="568" y="1332"/>
                      <a:pt x="593" y="1327"/>
                      <a:pt x="612" y="1316"/>
                    </a:cubicBezTo>
                    <a:lnTo>
                      <a:pt x="2344" y="317"/>
                    </a:lnTo>
                    <a:lnTo>
                      <a:pt x="180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1911901" y="3711515"/>
                <a:ext cx="74269" cy="42029"/>
              </a:xfrm>
              <a:custGeom>
                <a:avLst/>
                <a:gdLst/>
                <a:ahLst/>
                <a:cxnLst/>
                <a:rect l="l" t="t" r="r" b="b"/>
                <a:pathLst>
                  <a:path w="698" h="395" extrusionOk="0">
                    <a:moveTo>
                      <a:pt x="335" y="0"/>
                    </a:moveTo>
                    <a:cubicBezTo>
                      <a:pt x="301" y="0"/>
                      <a:pt x="267" y="8"/>
                      <a:pt x="237" y="22"/>
                    </a:cubicBezTo>
                    <a:lnTo>
                      <a:pt x="51" y="136"/>
                    </a:lnTo>
                    <a:cubicBezTo>
                      <a:pt x="1" y="166"/>
                      <a:pt x="1" y="216"/>
                      <a:pt x="51" y="245"/>
                    </a:cubicBezTo>
                    <a:lnTo>
                      <a:pt x="267" y="367"/>
                    </a:lnTo>
                    <a:cubicBezTo>
                      <a:pt x="295" y="386"/>
                      <a:pt x="329" y="395"/>
                      <a:pt x="362" y="395"/>
                    </a:cubicBezTo>
                    <a:cubicBezTo>
                      <a:pt x="396" y="395"/>
                      <a:pt x="428" y="386"/>
                      <a:pt x="453" y="367"/>
                    </a:cubicBezTo>
                    <a:lnTo>
                      <a:pt x="648" y="259"/>
                    </a:lnTo>
                    <a:cubicBezTo>
                      <a:pt x="698" y="231"/>
                      <a:pt x="698" y="179"/>
                      <a:pt x="648" y="152"/>
                    </a:cubicBezTo>
                    <a:lnTo>
                      <a:pt x="432" y="22"/>
                    </a:lnTo>
                    <a:cubicBezTo>
                      <a:pt x="403" y="8"/>
                      <a:pt x="369"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2369223" y="3445507"/>
                <a:ext cx="77355" cy="43519"/>
              </a:xfrm>
              <a:custGeom>
                <a:avLst/>
                <a:gdLst/>
                <a:ahLst/>
                <a:cxnLst/>
                <a:rect l="l" t="t" r="r" b="b"/>
                <a:pathLst>
                  <a:path w="727" h="409" extrusionOk="0">
                    <a:moveTo>
                      <a:pt x="368" y="1"/>
                    </a:moveTo>
                    <a:cubicBezTo>
                      <a:pt x="334" y="1"/>
                      <a:pt x="299" y="10"/>
                      <a:pt x="274" y="28"/>
                    </a:cubicBezTo>
                    <a:lnTo>
                      <a:pt x="52" y="150"/>
                    </a:lnTo>
                    <a:cubicBezTo>
                      <a:pt x="0" y="178"/>
                      <a:pt x="0" y="230"/>
                      <a:pt x="52" y="257"/>
                    </a:cubicBezTo>
                    <a:lnTo>
                      <a:pt x="268" y="387"/>
                    </a:lnTo>
                    <a:cubicBezTo>
                      <a:pt x="296" y="401"/>
                      <a:pt x="330" y="409"/>
                      <a:pt x="364" y="409"/>
                    </a:cubicBezTo>
                    <a:cubicBezTo>
                      <a:pt x="398" y="409"/>
                      <a:pt x="432" y="401"/>
                      <a:pt x="461" y="387"/>
                    </a:cubicBezTo>
                    <a:lnTo>
                      <a:pt x="676" y="257"/>
                    </a:lnTo>
                    <a:cubicBezTo>
                      <a:pt x="726" y="230"/>
                      <a:pt x="726" y="178"/>
                      <a:pt x="676" y="150"/>
                    </a:cubicBezTo>
                    <a:lnTo>
                      <a:pt x="461" y="28"/>
                    </a:lnTo>
                    <a:cubicBezTo>
                      <a:pt x="436" y="10"/>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2421360" y="3416352"/>
                <a:ext cx="77355" cy="42774"/>
              </a:xfrm>
              <a:custGeom>
                <a:avLst/>
                <a:gdLst/>
                <a:ahLst/>
                <a:cxnLst/>
                <a:rect l="l" t="t" r="r" b="b"/>
                <a:pathLst>
                  <a:path w="727" h="402" extrusionOk="0">
                    <a:moveTo>
                      <a:pt x="359" y="0"/>
                    </a:moveTo>
                    <a:cubicBezTo>
                      <a:pt x="325" y="0"/>
                      <a:pt x="291" y="7"/>
                      <a:pt x="266" y="21"/>
                    </a:cubicBezTo>
                    <a:lnTo>
                      <a:pt x="57" y="143"/>
                    </a:lnTo>
                    <a:cubicBezTo>
                      <a:pt x="0" y="173"/>
                      <a:pt x="0" y="223"/>
                      <a:pt x="50" y="252"/>
                    </a:cubicBezTo>
                    <a:lnTo>
                      <a:pt x="273" y="381"/>
                    </a:lnTo>
                    <a:cubicBezTo>
                      <a:pt x="298" y="395"/>
                      <a:pt x="332" y="402"/>
                      <a:pt x="366" y="402"/>
                    </a:cubicBezTo>
                    <a:cubicBezTo>
                      <a:pt x="400" y="402"/>
                      <a:pt x="434" y="395"/>
                      <a:pt x="459" y="381"/>
                    </a:cubicBezTo>
                    <a:lnTo>
                      <a:pt x="668" y="259"/>
                    </a:lnTo>
                    <a:cubicBezTo>
                      <a:pt x="726" y="223"/>
                      <a:pt x="726" y="179"/>
                      <a:pt x="675" y="150"/>
                    </a:cubicBezTo>
                    <a:lnTo>
                      <a:pt x="452" y="21"/>
                    </a:lnTo>
                    <a:cubicBezTo>
                      <a:pt x="427" y="7"/>
                      <a:pt x="393" y="0"/>
                      <a:pt x="3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2472540" y="3384964"/>
                <a:ext cx="80334" cy="44476"/>
              </a:xfrm>
              <a:custGeom>
                <a:avLst/>
                <a:gdLst/>
                <a:ahLst/>
                <a:cxnLst/>
                <a:rect l="l" t="t" r="r" b="b"/>
                <a:pathLst>
                  <a:path w="755" h="418" extrusionOk="0">
                    <a:moveTo>
                      <a:pt x="389" y="0"/>
                    </a:moveTo>
                    <a:cubicBezTo>
                      <a:pt x="354" y="0"/>
                      <a:pt x="320" y="8"/>
                      <a:pt x="295" y="22"/>
                    </a:cubicBezTo>
                    <a:lnTo>
                      <a:pt x="57" y="159"/>
                    </a:lnTo>
                    <a:cubicBezTo>
                      <a:pt x="0" y="186"/>
                      <a:pt x="0" y="238"/>
                      <a:pt x="57" y="266"/>
                    </a:cubicBezTo>
                    <a:lnTo>
                      <a:pt x="273" y="395"/>
                    </a:lnTo>
                    <a:cubicBezTo>
                      <a:pt x="298" y="410"/>
                      <a:pt x="332" y="417"/>
                      <a:pt x="366" y="417"/>
                    </a:cubicBezTo>
                    <a:cubicBezTo>
                      <a:pt x="401" y="417"/>
                      <a:pt x="435" y="410"/>
                      <a:pt x="461" y="395"/>
                    </a:cubicBezTo>
                    <a:lnTo>
                      <a:pt x="697" y="259"/>
                    </a:lnTo>
                    <a:cubicBezTo>
                      <a:pt x="754" y="223"/>
                      <a:pt x="754" y="179"/>
                      <a:pt x="697" y="152"/>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1643446" y="3742904"/>
                <a:ext cx="81930" cy="45115"/>
              </a:xfrm>
              <a:custGeom>
                <a:avLst/>
                <a:gdLst/>
                <a:ahLst/>
                <a:cxnLst/>
                <a:rect l="l" t="t" r="r" b="b"/>
                <a:pathLst>
                  <a:path w="770" h="424" extrusionOk="0">
                    <a:moveTo>
                      <a:pt x="411" y="0"/>
                    </a:moveTo>
                    <a:cubicBezTo>
                      <a:pt x="377" y="0"/>
                      <a:pt x="342" y="8"/>
                      <a:pt x="317" y="22"/>
                    </a:cubicBezTo>
                    <a:lnTo>
                      <a:pt x="59" y="173"/>
                    </a:lnTo>
                    <a:cubicBezTo>
                      <a:pt x="7" y="202"/>
                      <a:pt x="0" y="252"/>
                      <a:pt x="59" y="281"/>
                    </a:cubicBezTo>
                    <a:lnTo>
                      <a:pt x="266" y="402"/>
                    </a:lnTo>
                    <a:cubicBezTo>
                      <a:pt x="292" y="417"/>
                      <a:pt x="326" y="424"/>
                      <a:pt x="360" y="424"/>
                    </a:cubicBezTo>
                    <a:cubicBezTo>
                      <a:pt x="395" y="424"/>
                      <a:pt x="429" y="417"/>
                      <a:pt x="454" y="402"/>
                    </a:cubicBezTo>
                    <a:lnTo>
                      <a:pt x="719" y="252"/>
                    </a:lnTo>
                    <a:cubicBezTo>
                      <a:pt x="769" y="223"/>
                      <a:pt x="769" y="173"/>
                      <a:pt x="719" y="143"/>
                    </a:cubicBezTo>
                    <a:lnTo>
                      <a:pt x="504" y="22"/>
                    </a:lnTo>
                    <a:cubicBezTo>
                      <a:pt x="479" y="8"/>
                      <a:pt x="445" y="0"/>
                      <a:pt x="41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1694626" y="3772059"/>
                <a:ext cx="82675" cy="46711"/>
              </a:xfrm>
              <a:custGeom>
                <a:avLst/>
                <a:gdLst/>
                <a:ahLst/>
                <a:cxnLst/>
                <a:rect l="l" t="t" r="r" b="b"/>
                <a:pathLst>
                  <a:path w="777" h="439" extrusionOk="0">
                    <a:moveTo>
                      <a:pt x="411" y="1"/>
                    </a:moveTo>
                    <a:cubicBezTo>
                      <a:pt x="377" y="1"/>
                      <a:pt x="343" y="10"/>
                      <a:pt x="318" y="28"/>
                    </a:cubicBezTo>
                    <a:lnTo>
                      <a:pt x="52" y="180"/>
                    </a:lnTo>
                    <a:cubicBezTo>
                      <a:pt x="0" y="207"/>
                      <a:pt x="0" y="257"/>
                      <a:pt x="52" y="287"/>
                    </a:cubicBezTo>
                    <a:lnTo>
                      <a:pt x="275" y="416"/>
                    </a:lnTo>
                    <a:cubicBezTo>
                      <a:pt x="300" y="431"/>
                      <a:pt x="334" y="438"/>
                      <a:pt x="368" y="438"/>
                    </a:cubicBezTo>
                    <a:cubicBezTo>
                      <a:pt x="402" y="438"/>
                      <a:pt x="436" y="431"/>
                      <a:pt x="461" y="416"/>
                    </a:cubicBezTo>
                    <a:lnTo>
                      <a:pt x="720" y="257"/>
                    </a:lnTo>
                    <a:cubicBezTo>
                      <a:pt x="777" y="230"/>
                      <a:pt x="777" y="180"/>
                      <a:pt x="727" y="150"/>
                    </a:cubicBezTo>
                    <a:lnTo>
                      <a:pt x="504" y="28"/>
                    </a:lnTo>
                    <a:cubicBezTo>
                      <a:pt x="479" y="10"/>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2272821" y="3441251"/>
                <a:ext cx="78099" cy="43199"/>
              </a:xfrm>
              <a:custGeom>
                <a:avLst/>
                <a:gdLst/>
                <a:ahLst/>
                <a:cxnLst/>
                <a:rect l="l" t="t" r="r" b="b"/>
                <a:pathLst>
                  <a:path w="734" h="406" extrusionOk="0">
                    <a:moveTo>
                      <a:pt x="373" y="0"/>
                    </a:moveTo>
                    <a:cubicBezTo>
                      <a:pt x="337" y="0"/>
                      <a:pt x="301" y="9"/>
                      <a:pt x="275" y="25"/>
                    </a:cubicBezTo>
                    <a:lnTo>
                      <a:pt x="52" y="147"/>
                    </a:lnTo>
                    <a:cubicBezTo>
                      <a:pt x="0" y="184"/>
                      <a:pt x="0" y="227"/>
                      <a:pt x="52" y="261"/>
                    </a:cubicBezTo>
                    <a:lnTo>
                      <a:pt x="275" y="384"/>
                    </a:lnTo>
                    <a:cubicBezTo>
                      <a:pt x="300" y="398"/>
                      <a:pt x="332" y="406"/>
                      <a:pt x="365" y="406"/>
                    </a:cubicBezTo>
                    <a:cubicBezTo>
                      <a:pt x="399" y="406"/>
                      <a:pt x="433" y="398"/>
                      <a:pt x="461" y="384"/>
                    </a:cubicBezTo>
                    <a:lnTo>
                      <a:pt x="677" y="261"/>
                    </a:lnTo>
                    <a:cubicBezTo>
                      <a:pt x="727" y="227"/>
                      <a:pt x="734" y="184"/>
                      <a:pt x="677" y="147"/>
                    </a:cubicBezTo>
                    <a:lnTo>
                      <a:pt x="461" y="25"/>
                    </a:lnTo>
                    <a:cubicBezTo>
                      <a:pt x="437" y="8"/>
                      <a:pt x="406" y="0"/>
                      <a:pt x="37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2241645" y="3239617"/>
                <a:ext cx="59692" cy="32985"/>
              </a:xfrm>
              <a:custGeom>
                <a:avLst/>
                <a:gdLst/>
                <a:ahLst/>
                <a:cxnLst/>
                <a:rect l="l" t="t" r="r" b="b"/>
                <a:pathLst>
                  <a:path w="561" h="310" extrusionOk="0">
                    <a:moveTo>
                      <a:pt x="383" y="0"/>
                    </a:moveTo>
                    <a:cubicBezTo>
                      <a:pt x="350" y="0"/>
                      <a:pt x="316" y="8"/>
                      <a:pt x="287" y="22"/>
                    </a:cubicBezTo>
                    <a:lnTo>
                      <a:pt x="50" y="158"/>
                    </a:lnTo>
                    <a:cubicBezTo>
                      <a:pt x="0" y="188"/>
                      <a:pt x="0" y="238"/>
                      <a:pt x="50" y="267"/>
                    </a:cubicBezTo>
                    <a:lnTo>
                      <a:pt x="86" y="288"/>
                    </a:lnTo>
                    <a:cubicBezTo>
                      <a:pt x="111" y="303"/>
                      <a:pt x="146" y="310"/>
                      <a:pt x="180" y="310"/>
                    </a:cubicBezTo>
                    <a:cubicBezTo>
                      <a:pt x="214" y="310"/>
                      <a:pt x="248" y="303"/>
                      <a:pt x="273" y="288"/>
                    </a:cubicBezTo>
                    <a:lnTo>
                      <a:pt x="509" y="152"/>
                    </a:lnTo>
                    <a:cubicBezTo>
                      <a:pt x="561" y="122"/>
                      <a:pt x="561" y="72"/>
                      <a:pt x="509" y="43"/>
                    </a:cubicBezTo>
                    <a:lnTo>
                      <a:pt x="475" y="22"/>
                    </a:lnTo>
                    <a:cubicBezTo>
                      <a:pt x="449" y="8"/>
                      <a:pt x="416" y="0"/>
                      <a:pt x="38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2295804" y="3206738"/>
                <a:ext cx="62139" cy="34474"/>
              </a:xfrm>
              <a:custGeom>
                <a:avLst/>
                <a:gdLst/>
                <a:ahLst/>
                <a:cxnLst/>
                <a:rect l="l" t="t" r="r" b="b"/>
                <a:pathLst>
                  <a:path w="584" h="324" extrusionOk="0">
                    <a:moveTo>
                      <a:pt x="404" y="0"/>
                    </a:moveTo>
                    <a:cubicBezTo>
                      <a:pt x="370" y="0"/>
                      <a:pt x="336" y="8"/>
                      <a:pt x="311" y="22"/>
                    </a:cubicBezTo>
                    <a:lnTo>
                      <a:pt x="52" y="172"/>
                    </a:lnTo>
                    <a:cubicBezTo>
                      <a:pt x="0" y="202"/>
                      <a:pt x="0" y="252"/>
                      <a:pt x="52" y="281"/>
                    </a:cubicBezTo>
                    <a:lnTo>
                      <a:pt x="86" y="302"/>
                    </a:lnTo>
                    <a:cubicBezTo>
                      <a:pt x="112" y="317"/>
                      <a:pt x="147" y="324"/>
                      <a:pt x="181" y="324"/>
                    </a:cubicBezTo>
                    <a:cubicBezTo>
                      <a:pt x="215" y="324"/>
                      <a:pt x="249" y="317"/>
                      <a:pt x="274" y="302"/>
                    </a:cubicBezTo>
                    <a:lnTo>
                      <a:pt x="533" y="152"/>
                    </a:lnTo>
                    <a:cubicBezTo>
                      <a:pt x="583" y="122"/>
                      <a:pt x="583" y="72"/>
                      <a:pt x="533" y="43"/>
                    </a:cubicBezTo>
                    <a:lnTo>
                      <a:pt x="497" y="22"/>
                    </a:lnTo>
                    <a:cubicBezTo>
                      <a:pt x="472" y="8"/>
                      <a:pt x="438" y="0"/>
                      <a:pt x="40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2328789" y="3225784"/>
                <a:ext cx="81079" cy="45221"/>
              </a:xfrm>
              <a:custGeom>
                <a:avLst/>
                <a:gdLst/>
                <a:ahLst/>
                <a:cxnLst/>
                <a:rect l="l" t="t" r="r" b="b"/>
                <a:pathLst>
                  <a:path w="762" h="425" extrusionOk="0">
                    <a:moveTo>
                      <a:pt x="403" y="1"/>
                    </a:moveTo>
                    <a:cubicBezTo>
                      <a:pt x="369" y="1"/>
                      <a:pt x="334" y="8"/>
                      <a:pt x="309" y="23"/>
                    </a:cubicBezTo>
                    <a:lnTo>
                      <a:pt x="51" y="173"/>
                    </a:lnTo>
                    <a:cubicBezTo>
                      <a:pt x="1" y="202"/>
                      <a:pt x="1" y="252"/>
                      <a:pt x="51" y="282"/>
                    </a:cubicBezTo>
                    <a:lnTo>
                      <a:pt x="259" y="404"/>
                    </a:lnTo>
                    <a:cubicBezTo>
                      <a:pt x="284" y="418"/>
                      <a:pt x="318" y="425"/>
                      <a:pt x="353" y="425"/>
                    </a:cubicBezTo>
                    <a:cubicBezTo>
                      <a:pt x="387" y="425"/>
                      <a:pt x="421" y="418"/>
                      <a:pt x="446" y="404"/>
                    </a:cubicBezTo>
                    <a:lnTo>
                      <a:pt x="704" y="252"/>
                    </a:lnTo>
                    <a:cubicBezTo>
                      <a:pt x="761" y="225"/>
                      <a:pt x="761" y="182"/>
                      <a:pt x="711" y="145"/>
                    </a:cubicBezTo>
                    <a:lnTo>
                      <a:pt x="496" y="23"/>
                    </a:lnTo>
                    <a:cubicBezTo>
                      <a:pt x="471" y="8"/>
                      <a:pt x="437" y="1"/>
                      <a:pt x="40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2274524" y="3258663"/>
                <a:ext cx="78844" cy="43731"/>
              </a:xfrm>
              <a:custGeom>
                <a:avLst/>
                <a:gdLst/>
                <a:ahLst/>
                <a:cxnLst/>
                <a:rect l="l" t="t" r="r" b="b"/>
                <a:pathLst>
                  <a:path w="741" h="411" extrusionOk="0">
                    <a:moveTo>
                      <a:pt x="381" y="1"/>
                    </a:moveTo>
                    <a:cubicBezTo>
                      <a:pt x="347" y="1"/>
                      <a:pt x="312" y="8"/>
                      <a:pt x="286" y="23"/>
                    </a:cubicBezTo>
                    <a:lnTo>
                      <a:pt x="50" y="159"/>
                    </a:lnTo>
                    <a:cubicBezTo>
                      <a:pt x="0" y="188"/>
                      <a:pt x="0" y="238"/>
                      <a:pt x="50" y="268"/>
                    </a:cubicBezTo>
                    <a:lnTo>
                      <a:pt x="259" y="390"/>
                    </a:lnTo>
                    <a:cubicBezTo>
                      <a:pt x="284" y="404"/>
                      <a:pt x="318" y="411"/>
                      <a:pt x="352" y="411"/>
                    </a:cubicBezTo>
                    <a:cubicBezTo>
                      <a:pt x="386" y="411"/>
                      <a:pt x="420" y="404"/>
                      <a:pt x="445" y="390"/>
                    </a:cubicBezTo>
                    <a:lnTo>
                      <a:pt x="690" y="252"/>
                    </a:lnTo>
                    <a:cubicBezTo>
                      <a:pt x="740" y="224"/>
                      <a:pt x="740" y="174"/>
                      <a:pt x="690" y="145"/>
                    </a:cubicBezTo>
                    <a:lnTo>
                      <a:pt x="474" y="23"/>
                    </a:lnTo>
                    <a:cubicBezTo>
                      <a:pt x="449" y="8"/>
                      <a:pt x="415" y="1"/>
                      <a:pt x="38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2366243" y="3255684"/>
                <a:ext cx="97252" cy="55116"/>
              </a:xfrm>
              <a:custGeom>
                <a:avLst/>
                <a:gdLst/>
                <a:ahLst/>
                <a:cxnLst/>
                <a:rect l="l" t="t" r="r" b="b"/>
                <a:pathLst>
                  <a:path w="914" h="518" extrusionOk="0">
                    <a:moveTo>
                      <a:pt x="532" y="1"/>
                    </a:moveTo>
                    <a:cubicBezTo>
                      <a:pt x="498" y="1"/>
                      <a:pt x="464" y="7"/>
                      <a:pt x="439" y="21"/>
                    </a:cubicBezTo>
                    <a:lnTo>
                      <a:pt x="51" y="246"/>
                    </a:lnTo>
                    <a:cubicBezTo>
                      <a:pt x="1" y="273"/>
                      <a:pt x="1" y="323"/>
                      <a:pt x="51" y="352"/>
                    </a:cubicBezTo>
                    <a:lnTo>
                      <a:pt x="287" y="496"/>
                    </a:lnTo>
                    <a:cubicBezTo>
                      <a:pt x="313" y="510"/>
                      <a:pt x="347" y="518"/>
                      <a:pt x="382" y="518"/>
                    </a:cubicBezTo>
                    <a:cubicBezTo>
                      <a:pt x="416" y="518"/>
                      <a:pt x="450" y="510"/>
                      <a:pt x="475" y="496"/>
                    </a:cubicBezTo>
                    <a:lnTo>
                      <a:pt x="863" y="266"/>
                    </a:lnTo>
                    <a:cubicBezTo>
                      <a:pt x="913" y="237"/>
                      <a:pt x="913" y="187"/>
                      <a:pt x="863" y="159"/>
                    </a:cubicBezTo>
                    <a:lnTo>
                      <a:pt x="625" y="21"/>
                    </a:lnTo>
                    <a:cubicBezTo>
                      <a:pt x="600" y="7"/>
                      <a:pt x="566" y="1"/>
                      <a:pt x="5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2311871" y="3296223"/>
                <a:ext cx="82036" cy="45966"/>
              </a:xfrm>
              <a:custGeom>
                <a:avLst/>
                <a:gdLst/>
                <a:ahLst/>
                <a:cxnLst/>
                <a:rect l="l" t="t" r="r" b="b"/>
                <a:pathLst>
                  <a:path w="771" h="432" extrusionOk="0">
                    <a:moveTo>
                      <a:pt x="382" y="1"/>
                    </a:moveTo>
                    <a:cubicBezTo>
                      <a:pt x="348" y="1"/>
                      <a:pt x="314" y="8"/>
                      <a:pt x="289" y="22"/>
                    </a:cubicBezTo>
                    <a:lnTo>
                      <a:pt x="51" y="158"/>
                    </a:lnTo>
                    <a:cubicBezTo>
                      <a:pt x="1" y="187"/>
                      <a:pt x="1" y="237"/>
                      <a:pt x="51" y="266"/>
                    </a:cubicBezTo>
                    <a:lnTo>
                      <a:pt x="289" y="410"/>
                    </a:lnTo>
                    <a:cubicBezTo>
                      <a:pt x="314" y="424"/>
                      <a:pt x="348" y="432"/>
                      <a:pt x="382" y="432"/>
                    </a:cubicBezTo>
                    <a:cubicBezTo>
                      <a:pt x="416" y="432"/>
                      <a:pt x="450" y="424"/>
                      <a:pt x="475" y="410"/>
                    </a:cubicBezTo>
                    <a:lnTo>
                      <a:pt x="712" y="266"/>
                    </a:lnTo>
                    <a:cubicBezTo>
                      <a:pt x="763" y="237"/>
                      <a:pt x="770" y="187"/>
                      <a:pt x="712" y="158"/>
                    </a:cubicBezTo>
                    <a:lnTo>
                      <a:pt x="475" y="22"/>
                    </a:lnTo>
                    <a:cubicBezTo>
                      <a:pt x="450" y="8"/>
                      <a:pt x="416" y="1"/>
                      <a:pt x="38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2401356" y="3287072"/>
                <a:ext cx="113319" cy="63629"/>
              </a:xfrm>
              <a:custGeom>
                <a:avLst/>
                <a:gdLst/>
                <a:ahLst/>
                <a:cxnLst/>
                <a:rect l="l" t="t" r="r" b="b"/>
                <a:pathLst>
                  <a:path w="1065" h="598" extrusionOk="0">
                    <a:moveTo>
                      <a:pt x="708" y="1"/>
                    </a:moveTo>
                    <a:cubicBezTo>
                      <a:pt x="675" y="1"/>
                      <a:pt x="641" y="7"/>
                      <a:pt x="612" y="21"/>
                    </a:cubicBezTo>
                    <a:lnTo>
                      <a:pt x="59" y="346"/>
                    </a:lnTo>
                    <a:cubicBezTo>
                      <a:pt x="0" y="373"/>
                      <a:pt x="0" y="425"/>
                      <a:pt x="52" y="453"/>
                    </a:cubicBezTo>
                    <a:lnTo>
                      <a:pt x="267" y="575"/>
                    </a:lnTo>
                    <a:cubicBezTo>
                      <a:pt x="292" y="590"/>
                      <a:pt x="327" y="597"/>
                      <a:pt x="361" y="597"/>
                    </a:cubicBezTo>
                    <a:cubicBezTo>
                      <a:pt x="395" y="597"/>
                      <a:pt x="429" y="590"/>
                      <a:pt x="454" y="575"/>
                    </a:cubicBezTo>
                    <a:lnTo>
                      <a:pt x="1014" y="252"/>
                    </a:lnTo>
                    <a:cubicBezTo>
                      <a:pt x="1064" y="223"/>
                      <a:pt x="1064" y="173"/>
                      <a:pt x="1014" y="144"/>
                    </a:cubicBezTo>
                    <a:lnTo>
                      <a:pt x="799" y="21"/>
                    </a:lnTo>
                    <a:cubicBezTo>
                      <a:pt x="774" y="7"/>
                      <a:pt x="741" y="1"/>
                      <a:pt x="70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2526912" y="3346765"/>
                <a:ext cx="91825" cy="51286"/>
              </a:xfrm>
              <a:custGeom>
                <a:avLst/>
                <a:gdLst/>
                <a:ahLst/>
                <a:cxnLst/>
                <a:rect l="l" t="t" r="r" b="b"/>
                <a:pathLst>
                  <a:path w="863" h="482" extrusionOk="0">
                    <a:moveTo>
                      <a:pt x="495" y="0"/>
                    </a:moveTo>
                    <a:cubicBezTo>
                      <a:pt x="461" y="0"/>
                      <a:pt x="427" y="7"/>
                      <a:pt x="402" y="21"/>
                    </a:cubicBezTo>
                    <a:lnTo>
                      <a:pt x="57" y="223"/>
                    </a:lnTo>
                    <a:cubicBezTo>
                      <a:pt x="0" y="252"/>
                      <a:pt x="0" y="302"/>
                      <a:pt x="57" y="330"/>
                    </a:cubicBezTo>
                    <a:lnTo>
                      <a:pt x="273" y="459"/>
                    </a:lnTo>
                    <a:cubicBezTo>
                      <a:pt x="298" y="474"/>
                      <a:pt x="332" y="481"/>
                      <a:pt x="366" y="481"/>
                    </a:cubicBezTo>
                    <a:cubicBezTo>
                      <a:pt x="400" y="481"/>
                      <a:pt x="434" y="474"/>
                      <a:pt x="459" y="459"/>
                    </a:cubicBezTo>
                    <a:lnTo>
                      <a:pt x="804" y="259"/>
                    </a:lnTo>
                    <a:cubicBezTo>
                      <a:pt x="863" y="230"/>
                      <a:pt x="863" y="180"/>
                      <a:pt x="804" y="150"/>
                    </a:cubicBezTo>
                    <a:lnTo>
                      <a:pt x="588" y="21"/>
                    </a:lnTo>
                    <a:cubicBezTo>
                      <a:pt x="563" y="7"/>
                      <a:pt x="529" y="0"/>
                      <a:pt x="49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2430511" y="3316865"/>
                <a:ext cx="136089" cy="76503"/>
              </a:xfrm>
              <a:custGeom>
                <a:avLst/>
                <a:gdLst/>
                <a:ahLst/>
                <a:cxnLst/>
                <a:rect l="l" t="t" r="r" b="b"/>
                <a:pathLst>
                  <a:path w="1279" h="719" extrusionOk="0">
                    <a:moveTo>
                      <a:pt x="913" y="0"/>
                    </a:moveTo>
                    <a:cubicBezTo>
                      <a:pt x="879" y="0"/>
                      <a:pt x="845" y="8"/>
                      <a:pt x="820" y="22"/>
                    </a:cubicBezTo>
                    <a:lnTo>
                      <a:pt x="50" y="461"/>
                    </a:lnTo>
                    <a:cubicBezTo>
                      <a:pt x="0" y="490"/>
                      <a:pt x="0" y="540"/>
                      <a:pt x="50" y="568"/>
                    </a:cubicBezTo>
                    <a:lnTo>
                      <a:pt x="273" y="697"/>
                    </a:lnTo>
                    <a:cubicBezTo>
                      <a:pt x="298" y="712"/>
                      <a:pt x="332" y="719"/>
                      <a:pt x="366" y="719"/>
                    </a:cubicBezTo>
                    <a:cubicBezTo>
                      <a:pt x="400" y="719"/>
                      <a:pt x="434" y="712"/>
                      <a:pt x="459" y="697"/>
                    </a:cubicBezTo>
                    <a:lnTo>
                      <a:pt x="1229" y="259"/>
                    </a:lnTo>
                    <a:cubicBezTo>
                      <a:pt x="1279" y="223"/>
                      <a:pt x="1279" y="179"/>
                      <a:pt x="1229" y="152"/>
                    </a:cubicBezTo>
                    <a:lnTo>
                      <a:pt x="1006" y="22"/>
                    </a:lnTo>
                    <a:cubicBezTo>
                      <a:pt x="981" y="8"/>
                      <a:pt x="947" y="0"/>
                      <a:pt x="91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2376139" y="3380388"/>
                <a:ext cx="80334" cy="44370"/>
              </a:xfrm>
              <a:custGeom>
                <a:avLst/>
                <a:gdLst/>
                <a:ahLst/>
                <a:cxnLst/>
                <a:rect l="l" t="t" r="r" b="b"/>
                <a:pathLst>
                  <a:path w="755" h="417" extrusionOk="0">
                    <a:moveTo>
                      <a:pt x="389" y="0"/>
                    </a:moveTo>
                    <a:cubicBezTo>
                      <a:pt x="355" y="0"/>
                      <a:pt x="321" y="8"/>
                      <a:pt x="296" y="22"/>
                    </a:cubicBezTo>
                    <a:lnTo>
                      <a:pt x="58" y="159"/>
                    </a:lnTo>
                    <a:cubicBezTo>
                      <a:pt x="1" y="186"/>
                      <a:pt x="1" y="238"/>
                      <a:pt x="51" y="266"/>
                    </a:cubicBezTo>
                    <a:lnTo>
                      <a:pt x="273" y="395"/>
                    </a:lnTo>
                    <a:cubicBezTo>
                      <a:pt x="298" y="410"/>
                      <a:pt x="332" y="417"/>
                      <a:pt x="367" y="417"/>
                    </a:cubicBezTo>
                    <a:cubicBezTo>
                      <a:pt x="401" y="417"/>
                      <a:pt x="435" y="410"/>
                      <a:pt x="461" y="395"/>
                    </a:cubicBezTo>
                    <a:lnTo>
                      <a:pt x="698" y="259"/>
                    </a:lnTo>
                    <a:cubicBezTo>
                      <a:pt x="755" y="229"/>
                      <a:pt x="755" y="179"/>
                      <a:pt x="698" y="152"/>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2324959" y="3411671"/>
                <a:ext cx="77355" cy="42880"/>
              </a:xfrm>
              <a:custGeom>
                <a:avLst/>
                <a:gdLst/>
                <a:ahLst/>
                <a:cxnLst/>
                <a:rect l="l" t="t" r="r" b="b"/>
                <a:pathLst>
                  <a:path w="727" h="403" extrusionOk="0">
                    <a:moveTo>
                      <a:pt x="359" y="1"/>
                    </a:moveTo>
                    <a:cubicBezTo>
                      <a:pt x="325" y="1"/>
                      <a:pt x="291" y="8"/>
                      <a:pt x="266" y="22"/>
                    </a:cubicBezTo>
                    <a:lnTo>
                      <a:pt x="50" y="144"/>
                    </a:lnTo>
                    <a:cubicBezTo>
                      <a:pt x="0" y="173"/>
                      <a:pt x="0" y="223"/>
                      <a:pt x="50" y="253"/>
                    </a:cubicBezTo>
                    <a:lnTo>
                      <a:pt x="273" y="382"/>
                    </a:lnTo>
                    <a:cubicBezTo>
                      <a:pt x="298" y="396"/>
                      <a:pt x="332" y="403"/>
                      <a:pt x="366" y="403"/>
                    </a:cubicBezTo>
                    <a:cubicBezTo>
                      <a:pt x="400" y="403"/>
                      <a:pt x="434" y="396"/>
                      <a:pt x="459" y="382"/>
                    </a:cubicBezTo>
                    <a:lnTo>
                      <a:pt x="668" y="260"/>
                    </a:lnTo>
                    <a:cubicBezTo>
                      <a:pt x="727" y="230"/>
                      <a:pt x="727" y="180"/>
                      <a:pt x="675" y="151"/>
                    </a:cubicBezTo>
                    <a:lnTo>
                      <a:pt x="452" y="22"/>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1646531" y="3658101"/>
                <a:ext cx="119384" cy="67885"/>
              </a:xfrm>
              <a:custGeom>
                <a:avLst/>
                <a:gdLst/>
                <a:ahLst/>
                <a:cxnLst/>
                <a:rect l="l" t="t" r="r" b="b"/>
                <a:pathLst>
                  <a:path w="1122" h="638" extrusionOk="0">
                    <a:moveTo>
                      <a:pt x="740" y="0"/>
                    </a:moveTo>
                    <a:cubicBezTo>
                      <a:pt x="706" y="0"/>
                      <a:pt x="672" y="9"/>
                      <a:pt x="647" y="28"/>
                    </a:cubicBezTo>
                    <a:lnTo>
                      <a:pt x="50" y="366"/>
                    </a:lnTo>
                    <a:cubicBezTo>
                      <a:pt x="0" y="395"/>
                      <a:pt x="0" y="445"/>
                      <a:pt x="50" y="474"/>
                    </a:cubicBezTo>
                    <a:lnTo>
                      <a:pt x="288" y="611"/>
                    </a:lnTo>
                    <a:cubicBezTo>
                      <a:pt x="317" y="629"/>
                      <a:pt x="351" y="638"/>
                      <a:pt x="385" y="638"/>
                    </a:cubicBezTo>
                    <a:cubicBezTo>
                      <a:pt x="419" y="638"/>
                      <a:pt x="453" y="629"/>
                      <a:pt x="482" y="611"/>
                    </a:cubicBezTo>
                    <a:lnTo>
                      <a:pt x="1072" y="273"/>
                    </a:lnTo>
                    <a:cubicBezTo>
                      <a:pt x="1122" y="243"/>
                      <a:pt x="1122" y="193"/>
                      <a:pt x="1072" y="164"/>
                    </a:cubicBezTo>
                    <a:lnTo>
                      <a:pt x="834" y="28"/>
                    </a:lnTo>
                    <a:cubicBezTo>
                      <a:pt x="809" y="9"/>
                      <a:pt x="775" y="0"/>
                      <a:pt x="74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1738251" y="3627350"/>
                <a:ext cx="81292" cy="45221"/>
              </a:xfrm>
              <a:custGeom>
                <a:avLst/>
                <a:gdLst/>
                <a:ahLst/>
                <a:cxnLst/>
                <a:rect l="l" t="t" r="r" b="b"/>
                <a:pathLst>
                  <a:path w="764" h="425" extrusionOk="0">
                    <a:moveTo>
                      <a:pt x="380" y="1"/>
                    </a:moveTo>
                    <a:cubicBezTo>
                      <a:pt x="346" y="1"/>
                      <a:pt x="314" y="8"/>
                      <a:pt x="289" y="22"/>
                    </a:cubicBezTo>
                    <a:lnTo>
                      <a:pt x="58" y="160"/>
                    </a:lnTo>
                    <a:cubicBezTo>
                      <a:pt x="1" y="187"/>
                      <a:pt x="1" y="237"/>
                      <a:pt x="51" y="267"/>
                    </a:cubicBezTo>
                    <a:lnTo>
                      <a:pt x="296" y="403"/>
                    </a:lnTo>
                    <a:cubicBezTo>
                      <a:pt x="321" y="418"/>
                      <a:pt x="353" y="425"/>
                      <a:pt x="387" y="425"/>
                    </a:cubicBezTo>
                    <a:cubicBezTo>
                      <a:pt x="420" y="425"/>
                      <a:pt x="454" y="418"/>
                      <a:pt x="482" y="403"/>
                    </a:cubicBezTo>
                    <a:lnTo>
                      <a:pt x="712" y="273"/>
                    </a:lnTo>
                    <a:cubicBezTo>
                      <a:pt x="763" y="246"/>
                      <a:pt x="763" y="194"/>
                      <a:pt x="712" y="167"/>
                    </a:cubicBezTo>
                    <a:lnTo>
                      <a:pt x="475" y="22"/>
                    </a:lnTo>
                    <a:cubicBezTo>
                      <a:pt x="447" y="8"/>
                      <a:pt x="413" y="1"/>
                      <a:pt x="38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1700903" y="3669486"/>
                <a:ext cx="151517" cy="85760"/>
              </a:xfrm>
              <a:custGeom>
                <a:avLst/>
                <a:gdLst/>
                <a:ahLst/>
                <a:cxnLst/>
                <a:rect l="l" t="t" r="r" b="b"/>
                <a:pathLst>
                  <a:path w="1424" h="806" extrusionOk="0">
                    <a:moveTo>
                      <a:pt x="1063" y="0"/>
                    </a:moveTo>
                    <a:cubicBezTo>
                      <a:pt x="1029" y="0"/>
                      <a:pt x="995" y="8"/>
                      <a:pt x="970" y="22"/>
                    </a:cubicBezTo>
                    <a:lnTo>
                      <a:pt x="50" y="554"/>
                    </a:lnTo>
                    <a:cubicBezTo>
                      <a:pt x="0" y="583"/>
                      <a:pt x="0" y="633"/>
                      <a:pt x="50" y="661"/>
                    </a:cubicBezTo>
                    <a:lnTo>
                      <a:pt x="259" y="783"/>
                    </a:lnTo>
                    <a:cubicBezTo>
                      <a:pt x="284" y="798"/>
                      <a:pt x="318" y="805"/>
                      <a:pt x="352" y="805"/>
                    </a:cubicBezTo>
                    <a:cubicBezTo>
                      <a:pt x="386" y="805"/>
                      <a:pt x="420" y="798"/>
                      <a:pt x="445" y="783"/>
                    </a:cubicBezTo>
                    <a:lnTo>
                      <a:pt x="1365" y="252"/>
                    </a:lnTo>
                    <a:cubicBezTo>
                      <a:pt x="1423" y="222"/>
                      <a:pt x="1423" y="172"/>
                      <a:pt x="1373" y="143"/>
                    </a:cubicBezTo>
                    <a:lnTo>
                      <a:pt x="1158" y="22"/>
                    </a:lnTo>
                    <a:cubicBezTo>
                      <a:pt x="1132" y="8"/>
                      <a:pt x="1097" y="0"/>
                      <a:pt x="106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1827736" y="3639055"/>
                <a:ext cx="76610" cy="43306"/>
              </a:xfrm>
              <a:custGeom>
                <a:avLst/>
                <a:gdLst/>
                <a:ahLst/>
                <a:cxnLst/>
                <a:rect l="l" t="t" r="r" b="b"/>
                <a:pathLst>
                  <a:path w="720" h="407" extrusionOk="0">
                    <a:moveTo>
                      <a:pt x="368" y="0"/>
                    </a:moveTo>
                    <a:cubicBezTo>
                      <a:pt x="333" y="0"/>
                      <a:pt x="299" y="9"/>
                      <a:pt x="274" y="27"/>
                    </a:cubicBezTo>
                    <a:lnTo>
                      <a:pt x="52" y="150"/>
                    </a:lnTo>
                    <a:cubicBezTo>
                      <a:pt x="0" y="179"/>
                      <a:pt x="0" y="229"/>
                      <a:pt x="52" y="257"/>
                    </a:cubicBezTo>
                    <a:lnTo>
                      <a:pt x="259" y="379"/>
                    </a:lnTo>
                    <a:cubicBezTo>
                      <a:pt x="285" y="397"/>
                      <a:pt x="319" y="406"/>
                      <a:pt x="354" y="406"/>
                    </a:cubicBezTo>
                    <a:cubicBezTo>
                      <a:pt x="388" y="406"/>
                      <a:pt x="422" y="397"/>
                      <a:pt x="447" y="379"/>
                    </a:cubicBezTo>
                    <a:lnTo>
                      <a:pt x="669" y="257"/>
                    </a:lnTo>
                    <a:cubicBezTo>
                      <a:pt x="719" y="229"/>
                      <a:pt x="719" y="179"/>
                      <a:pt x="669" y="150"/>
                    </a:cubicBezTo>
                    <a:lnTo>
                      <a:pt x="461" y="27"/>
                    </a:lnTo>
                    <a:cubicBezTo>
                      <a:pt x="436" y="9"/>
                      <a:pt x="402"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2243773" y="3398690"/>
                <a:ext cx="76716" cy="42987"/>
              </a:xfrm>
              <a:custGeom>
                <a:avLst/>
                <a:gdLst/>
                <a:ahLst/>
                <a:cxnLst/>
                <a:rect l="l" t="t" r="r" b="b"/>
                <a:pathLst>
                  <a:path w="721" h="404" extrusionOk="0">
                    <a:moveTo>
                      <a:pt x="368" y="1"/>
                    </a:moveTo>
                    <a:cubicBezTo>
                      <a:pt x="334" y="1"/>
                      <a:pt x="299" y="8"/>
                      <a:pt x="273" y="23"/>
                    </a:cubicBezTo>
                    <a:lnTo>
                      <a:pt x="51" y="152"/>
                    </a:lnTo>
                    <a:cubicBezTo>
                      <a:pt x="1" y="180"/>
                      <a:pt x="1" y="230"/>
                      <a:pt x="51" y="259"/>
                    </a:cubicBezTo>
                    <a:lnTo>
                      <a:pt x="260" y="382"/>
                    </a:lnTo>
                    <a:cubicBezTo>
                      <a:pt x="285" y="396"/>
                      <a:pt x="319" y="404"/>
                      <a:pt x="353" y="404"/>
                    </a:cubicBezTo>
                    <a:cubicBezTo>
                      <a:pt x="387" y="404"/>
                      <a:pt x="421" y="396"/>
                      <a:pt x="446" y="382"/>
                    </a:cubicBezTo>
                    <a:lnTo>
                      <a:pt x="670" y="252"/>
                    </a:lnTo>
                    <a:cubicBezTo>
                      <a:pt x="720" y="223"/>
                      <a:pt x="720" y="180"/>
                      <a:pt x="670" y="144"/>
                    </a:cubicBezTo>
                    <a:lnTo>
                      <a:pt x="462" y="23"/>
                    </a:lnTo>
                    <a:cubicBezTo>
                      <a:pt x="437"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1538638" y="3681722"/>
                <a:ext cx="81930" cy="45753"/>
              </a:xfrm>
              <a:custGeom>
                <a:avLst/>
                <a:gdLst/>
                <a:ahLst/>
                <a:cxnLst/>
                <a:rect l="l" t="t" r="r" b="b"/>
                <a:pathLst>
                  <a:path w="770" h="430" extrusionOk="0">
                    <a:moveTo>
                      <a:pt x="411" y="1"/>
                    </a:moveTo>
                    <a:cubicBezTo>
                      <a:pt x="377" y="1"/>
                      <a:pt x="342" y="7"/>
                      <a:pt x="317" y="21"/>
                    </a:cubicBezTo>
                    <a:lnTo>
                      <a:pt x="52" y="173"/>
                    </a:lnTo>
                    <a:cubicBezTo>
                      <a:pt x="0" y="201"/>
                      <a:pt x="0" y="252"/>
                      <a:pt x="52" y="280"/>
                    </a:cubicBezTo>
                    <a:lnTo>
                      <a:pt x="267" y="402"/>
                    </a:lnTo>
                    <a:cubicBezTo>
                      <a:pt x="292" y="421"/>
                      <a:pt x="326" y="430"/>
                      <a:pt x="361" y="430"/>
                    </a:cubicBezTo>
                    <a:cubicBezTo>
                      <a:pt x="395" y="430"/>
                      <a:pt x="429" y="421"/>
                      <a:pt x="454" y="402"/>
                    </a:cubicBezTo>
                    <a:lnTo>
                      <a:pt x="712" y="252"/>
                    </a:lnTo>
                    <a:cubicBezTo>
                      <a:pt x="769" y="223"/>
                      <a:pt x="769" y="173"/>
                      <a:pt x="712" y="144"/>
                    </a:cubicBezTo>
                    <a:lnTo>
                      <a:pt x="504" y="21"/>
                    </a:lnTo>
                    <a:cubicBezTo>
                      <a:pt x="479" y="7"/>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1590031" y="3711515"/>
                <a:ext cx="84164" cy="47349"/>
              </a:xfrm>
              <a:custGeom>
                <a:avLst/>
                <a:gdLst/>
                <a:ahLst/>
                <a:cxnLst/>
                <a:rect l="l" t="t" r="r" b="b"/>
                <a:pathLst>
                  <a:path w="791" h="445" extrusionOk="0">
                    <a:moveTo>
                      <a:pt x="409" y="0"/>
                    </a:moveTo>
                    <a:cubicBezTo>
                      <a:pt x="375" y="0"/>
                      <a:pt x="341" y="8"/>
                      <a:pt x="316" y="22"/>
                    </a:cubicBezTo>
                    <a:lnTo>
                      <a:pt x="50" y="173"/>
                    </a:lnTo>
                    <a:cubicBezTo>
                      <a:pt x="0" y="202"/>
                      <a:pt x="0" y="252"/>
                      <a:pt x="50" y="281"/>
                    </a:cubicBezTo>
                    <a:lnTo>
                      <a:pt x="286" y="417"/>
                    </a:lnTo>
                    <a:cubicBezTo>
                      <a:pt x="311" y="436"/>
                      <a:pt x="346" y="445"/>
                      <a:pt x="380" y="445"/>
                    </a:cubicBezTo>
                    <a:cubicBezTo>
                      <a:pt x="414" y="445"/>
                      <a:pt x="449" y="436"/>
                      <a:pt x="474" y="417"/>
                    </a:cubicBezTo>
                    <a:lnTo>
                      <a:pt x="740" y="266"/>
                    </a:lnTo>
                    <a:cubicBezTo>
                      <a:pt x="790" y="238"/>
                      <a:pt x="790" y="188"/>
                      <a:pt x="740" y="159"/>
                    </a:cubicBezTo>
                    <a:lnTo>
                      <a:pt x="502" y="22"/>
                    </a:lnTo>
                    <a:cubicBezTo>
                      <a:pt x="477" y="8"/>
                      <a:pt x="443" y="0"/>
                      <a:pt x="4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1911901" y="3470618"/>
                <a:ext cx="73524" cy="41178"/>
              </a:xfrm>
              <a:custGeom>
                <a:avLst/>
                <a:gdLst/>
                <a:ahLst/>
                <a:cxnLst/>
                <a:rect l="l" t="t" r="r" b="b"/>
                <a:pathLst>
                  <a:path w="691" h="387" extrusionOk="0">
                    <a:moveTo>
                      <a:pt x="334" y="1"/>
                    </a:moveTo>
                    <a:cubicBezTo>
                      <a:pt x="301" y="1"/>
                      <a:pt x="267" y="8"/>
                      <a:pt x="237" y="21"/>
                    </a:cubicBezTo>
                    <a:lnTo>
                      <a:pt x="58" y="130"/>
                    </a:lnTo>
                    <a:cubicBezTo>
                      <a:pt x="1" y="158"/>
                      <a:pt x="1" y="209"/>
                      <a:pt x="51" y="237"/>
                    </a:cubicBezTo>
                    <a:lnTo>
                      <a:pt x="267" y="359"/>
                    </a:lnTo>
                    <a:cubicBezTo>
                      <a:pt x="292" y="378"/>
                      <a:pt x="326" y="387"/>
                      <a:pt x="360" y="387"/>
                    </a:cubicBezTo>
                    <a:cubicBezTo>
                      <a:pt x="394" y="387"/>
                      <a:pt x="428" y="378"/>
                      <a:pt x="453" y="359"/>
                    </a:cubicBezTo>
                    <a:lnTo>
                      <a:pt x="641" y="259"/>
                    </a:lnTo>
                    <a:cubicBezTo>
                      <a:pt x="691" y="223"/>
                      <a:pt x="691" y="180"/>
                      <a:pt x="641" y="151"/>
                    </a:cubicBezTo>
                    <a:lnTo>
                      <a:pt x="425" y="21"/>
                    </a:lnTo>
                    <a:cubicBezTo>
                      <a:pt x="399" y="8"/>
                      <a:pt x="367" y="1"/>
                      <a:pt x="3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1505760" y="3662463"/>
                <a:ext cx="62884" cy="34581"/>
              </a:xfrm>
              <a:custGeom>
                <a:avLst/>
                <a:gdLst/>
                <a:ahLst/>
                <a:cxnLst/>
                <a:rect l="l" t="t" r="r" b="b"/>
                <a:pathLst>
                  <a:path w="591" h="325" extrusionOk="0">
                    <a:moveTo>
                      <a:pt x="411" y="1"/>
                    </a:moveTo>
                    <a:cubicBezTo>
                      <a:pt x="377" y="1"/>
                      <a:pt x="343" y="8"/>
                      <a:pt x="318" y="23"/>
                    </a:cubicBezTo>
                    <a:lnTo>
                      <a:pt x="50" y="175"/>
                    </a:lnTo>
                    <a:cubicBezTo>
                      <a:pt x="0" y="202"/>
                      <a:pt x="0" y="252"/>
                      <a:pt x="50" y="282"/>
                    </a:cubicBezTo>
                    <a:lnTo>
                      <a:pt x="86" y="304"/>
                    </a:lnTo>
                    <a:cubicBezTo>
                      <a:pt x="111" y="318"/>
                      <a:pt x="146" y="325"/>
                      <a:pt x="180" y="325"/>
                    </a:cubicBezTo>
                    <a:cubicBezTo>
                      <a:pt x="214" y="325"/>
                      <a:pt x="249" y="318"/>
                      <a:pt x="275" y="304"/>
                    </a:cubicBezTo>
                    <a:lnTo>
                      <a:pt x="540" y="152"/>
                    </a:lnTo>
                    <a:cubicBezTo>
                      <a:pt x="590" y="123"/>
                      <a:pt x="590" y="73"/>
                      <a:pt x="540" y="45"/>
                    </a:cubicBezTo>
                    <a:lnTo>
                      <a:pt x="504" y="23"/>
                    </a:lnTo>
                    <a:cubicBezTo>
                      <a:pt x="479" y="8"/>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1614398" y="3601388"/>
                <a:ext cx="59798" cy="33730"/>
              </a:xfrm>
              <a:custGeom>
                <a:avLst/>
                <a:gdLst/>
                <a:ahLst/>
                <a:cxnLst/>
                <a:rect l="l" t="t" r="r" b="b"/>
                <a:pathLst>
                  <a:path w="562" h="317" extrusionOk="0">
                    <a:moveTo>
                      <a:pt x="382" y="0"/>
                    </a:moveTo>
                    <a:cubicBezTo>
                      <a:pt x="348" y="0"/>
                      <a:pt x="314" y="8"/>
                      <a:pt x="289" y="22"/>
                    </a:cubicBezTo>
                    <a:lnTo>
                      <a:pt x="51" y="166"/>
                    </a:lnTo>
                    <a:cubicBezTo>
                      <a:pt x="0" y="195"/>
                      <a:pt x="0" y="245"/>
                      <a:pt x="51" y="274"/>
                    </a:cubicBezTo>
                    <a:lnTo>
                      <a:pt x="87" y="295"/>
                    </a:lnTo>
                    <a:cubicBezTo>
                      <a:pt x="112" y="310"/>
                      <a:pt x="144" y="317"/>
                      <a:pt x="177" y="317"/>
                    </a:cubicBezTo>
                    <a:cubicBezTo>
                      <a:pt x="211" y="317"/>
                      <a:pt x="245" y="310"/>
                      <a:pt x="273" y="295"/>
                    </a:cubicBezTo>
                    <a:lnTo>
                      <a:pt x="511" y="152"/>
                    </a:lnTo>
                    <a:cubicBezTo>
                      <a:pt x="561" y="122"/>
                      <a:pt x="561" y="72"/>
                      <a:pt x="511" y="43"/>
                    </a:cubicBezTo>
                    <a:lnTo>
                      <a:pt x="475" y="22"/>
                    </a:lnTo>
                    <a:cubicBezTo>
                      <a:pt x="450" y="8"/>
                      <a:pt x="416" y="0"/>
                      <a:pt x="38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1562473" y="3632777"/>
                <a:ext cx="57351" cy="31389"/>
              </a:xfrm>
              <a:custGeom>
                <a:avLst/>
                <a:gdLst/>
                <a:ahLst/>
                <a:cxnLst/>
                <a:rect l="l" t="t" r="r" b="b"/>
                <a:pathLst>
                  <a:path w="539" h="295" extrusionOk="0">
                    <a:moveTo>
                      <a:pt x="359" y="0"/>
                    </a:moveTo>
                    <a:cubicBezTo>
                      <a:pt x="325" y="0"/>
                      <a:pt x="291" y="8"/>
                      <a:pt x="266" y="22"/>
                    </a:cubicBezTo>
                    <a:lnTo>
                      <a:pt x="57" y="143"/>
                    </a:lnTo>
                    <a:cubicBezTo>
                      <a:pt x="0" y="179"/>
                      <a:pt x="0" y="222"/>
                      <a:pt x="57" y="252"/>
                    </a:cubicBezTo>
                    <a:lnTo>
                      <a:pt x="87" y="272"/>
                    </a:lnTo>
                    <a:cubicBezTo>
                      <a:pt x="115" y="287"/>
                      <a:pt x="149" y="294"/>
                      <a:pt x="183" y="294"/>
                    </a:cubicBezTo>
                    <a:cubicBezTo>
                      <a:pt x="217" y="294"/>
                      <a:pt x="251" y="287"/>
                      <a:pt x="280" y="272"/>
                    </a:cubicBezTo>
                    <a:lnTo>
                      <a:pt x="488" y="152"/>
                    </a:lnTo>
                    <a:cubicBezTo>
                      <a:pt x="539" y="122"/>
                      <a:pt x="539" y="72"/>
                      <a:pt x="488" y="43"/>
                    </a:cubicBezTo>
                    <a:lnTo>
                      <a:pt x="452" y="22"/>
                    </a:lnTo>
                    <a:cubicBezTo>
                      <a:pt x="427" y="8"/>
                      <a:pt x="393" y="0"/>
                      <a:pt x="3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1595351" y="3620434"/>
                <a:ext cx="130769" cy="74375"/>
              </a:xfrm>
              <a:custGeom>
                <a:avLst/>
                <a:gdLst/>
                <a:ahLst/>
                <a:cxnLst/>
                <a:rect l="l" t="t" r="r" b="b"/>
                <a:pathLst>
                  <a:path w="1229" h="699" extrusionOk="0">
                    <a:moveTo>
                      <a:pt x="870" y="1"/>
                    </a:moveTo>
                    <a:cubicBezTo>
                      <a:pt x="835" y="1"/>
                      <a:pt x="801" y="8"/>
                      <a:pt x="776" y="23"/>
                    </a:cubicBezTo>
                    <a:lnTo>
                      <a:pt x="57" y="440"/>
                    </a:lnTo>
                    <a:cubicBezTo>
                      <a:pt x="0" y="468"/>
                      <a:pt x="0" y="518"/>
                      <a:pt x="50" y="547"/>
                    </a:cubicBezTo>
                    <a:lnTo>
                      <a:pt x="266" y="677"/>
                    </a:lnTo>
                    <a:cubicBezTo>
                      <a:pt x="291" y="691"/>
                      <a:pt x="325" y="699"/>
                      <a:pt x="359" y="699"/>
                    </a:cubicBezTo>
                    <a:cubicBezTo>
                      <a:pt x="393" y="699"/>
                      <a:pt x="427" y="691"/>
                      <a:pt x="452" y="677"/>
                    </a:cubicBezTo>
                    <a:lnTo>
                      <a:pt x="1171" y="259"/>
                    </a:lnTo>
                    <a:cubicBezTo>
                      <a:pt x="1228" y="225"/>
                      <a:pt x="1228" y="181"/>
                      <a:pt x="1178" y="145"/>
                    </a:cubicBezTo>
                    <a:lnTo>
                      <a:pt x="963" y="23"/>
                    </a:lnTo>
                    <a:cubicBezTo>
                      <a:pt x="938" y="8"/>
                      <a:pt x="904" y="1"/>
                      <a:pt x="87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1668025" y="3570744"/>
                <a:ext cx="59692" cy="32985"/>
              </a:xfrm>
              <a:custGeom>
                <a:avLst/>
                <a:gdLst/>
                <a:ahLst/>
                <a:cxnLst/>
                <a:rect l="l" t="t" r="r" b="b"/>
                <a:pathLst>
                  <a:path w="561" h="310" extrusionOk="0">
                    <a:moveTo>
                      <a:pt x="380" y="0"/>
                    </a:moveTo>
                    <a:cubicBezTo>
                      <a:pt x="346" y="0"/>
                      <a:pt x="312" y="8"/>
                      <a:pt x="287" y="22"/>
                    </a:cubicBezTo>
                    <a:lnTo>
                      <a:pt x="57" y="159"/>
                    </a:lnTo>
                    <a:cubicBezTo>
                      <a:pt x="7" y="188"/>
                      <a:pt x="0" y="238"/>
                      <a:pt x="57" y="267"/>
                    </a:cubicBezTo>
                    <a:lnTo>
                      <a:pt x="86" y="288"/>
                    </a:lnTo>
                    <a:cubicBezTo>
                      <a:pt x="115" y="303"/>
                      <a:pt x="149" y="310"/>
                      <a:pt x="183" y="310"/>
                    </a:cubicBezTo>
                    <a:cubicBezTo>
                      <a:pt x="217" y="310"/>
                      <a:pt x="251" y="303"/>
                      <a:pt x="280" y="288"/>
                    </a:cubicBezTo>
                    <a:lnTo>
                      <a:pt x="502" y="152"/>
                    </a:lnTo>
                    <a:cubicBezTo>
                      <a:pt x="561" y="122"/>
                      <a:pt x="561" y="72"/>
                      <a:pt x="509" y="45"/>
                    </a:cubicBezTo>
                    <a:lnTo>
                      <a:pt x="475" y="22"/>
                    </a:lnTo>
                    <a:cubicBezTo>
                      <a:pt x="449" y="8"/>
                      <a:pt x="414" y="0"/>
                      <a:pt x="38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1721439" y="3540951"/>
                <a:ext cx="58309" cy="32027"/>
              </a:xfrm>
              <a:custGeom>
                <a:avLst/>
                <a:gdLst/>
                <a:ahLst/>
                <a:cxnLst/>
                <a:rect l="l" t="t" r="r" b="b"/>
                <a:pathLst>
                  <a:path w="548" h="301" extrusionOk="0">
                    <a:moveTo>
                      <a:pt x="368" y="1"/>
                    </a:moveTo>
                    <a:cubicBezTo>
                      <a:pt x="334" y="1"/>
                      <a:pt x="300" y="8"/>
                      <a:pt x="275" y="23"/>
                    </a:cubicBezTo>
                    <a:lnTo>
                      <a:pt x="50" y="144"/>
                    </a:lnTo>
                    <a:cubicBezTo>
                      <a:pt x="0" y="180"/>
                      <a:pt x="0" y="223"/>
                      <a:pt x="50" y="259"/>
                    </a:cubicBezTo>
                    <a:lnTo>
                      <a:pt x="86" y="273"/>
                    </a:lnTo>
                    <a:cubicBezTo>
                      <a:pt x="112" y="291"/>
                      <a:pt x="146" y="300"/>
                      <a:pt x="180" y="300"/>
                    </a:cubicBezTo>
                    <a:cubicBezTo>
                      <a:pt x="214" y="300"/>
                      <a:pt x="249" y="291"/>
                      <a:pt x="275" y="273"/>
                    </a:cubicBezTo>
                    <a:lnTo>
                      <a:pt x="497" y="152"/>
                    </a:lnTo>
                    <a:cubicBezTo>
                      <a:pt x="547" y="123"/>
                      <a:pt x="547" y="73"/>
                      <a:pt x="497" y="44"/>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1773577" y="3511051"/>
                <a:ext cx="57351" cy="31602"/>
              </a:xfrm>
              <a:custGeom>
                <a:avLst/>
                <a:gdLst/>
                <a:ahLst/>
                <a:cxnLst/>
                <a:rect l="l" t="t" r="r" b="b"/>
                <a:pathLst>
                  <a:path w="539" h="297" extrusionOk="0">
                    <a:moveTo>
                      <a:pt x="359" y="1"/>
                    </a:moveTo>
                    <a:cubicBezTo>
                      <a:pt x="325" y="1"/>
                      <a:pt x="291" y="8"/>
                      <a:pt x="266" y="23"/>
                    </a:cubicBezTo>
                    <a:lnTo>
                      <a:pt x="57" y="145"/>
                    </a:lnTo>
                    <a:cubicBezTo>
                      <a:pt x="0" y="174"/>
                      <a:pt x="0" y="224"/>
                      <a:pt x="57" y="252"/>
                    </a:cubicBezTo>
                    <a:lnTo>
                      <a:pt x="86" y="274"/>
                    </a:lnTo>
                    <a:cubicBezTo>
                      <a:pt x="115" y="289"/>
                      <a:pt x="149" y="296"/>
                      <a:pt x="183" y="296"/>
                    </a:cubicBezTo>
                    <a:cubicBezTo>
                      <a:pt x="217" y="296"/>
                      <a:pt x="251" y="289"/>
                      <a:pt x="280" y="274"/>
                    </a:cubicBezTo>
                    <a:lnTo>
                      <a:pt x="488" y="152"/>
                    </a:lnTo>
                    <a:cubicBezTo>
                      <a:pt x="538" y="123"/>
                      <a:pt x="538" y="73"/>
                      <a:pt x="488" y="45"/>
                    </a:cubicBezTo>
                    <a:lnTo>
                      <a:pt x="452" y="23"/>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1806349" y="3530310"/>
                <a:ext cx="76503" cy="42029"/>
              </a:xfrm>
              <a:custGeom>
                <a:avLst/>
                <a:gdLst/>
                <a:ahLst/>
                <a:cxnLst/>
                <a:rect l="l" t="t" r="r" b="b"/>
                <a:pathLst>
                  <a:path w="719" h="395" extrusionOk="0">
                    <a:moveTo>
                      <a:pt x="360" y="0"/>
                    </a:moveTo>
                    <a:cubicBezTo>
                      <a:pt x="326" y="0"/>
                      <a:pt x="292" y="7"/>
                      <a:pt x="267" y="21"/>
                    </a:cubicBezTo>
                    <a:lnTo>
                      <a:pt x="58" y="144"/>
                    </a:lnTo>
                    <a:cubicBezTo>
                      <a:pt x="1" y="173"/>
                      <a:pt x="1" y="223"/>
                      <a:pt x="51" y="252"/>
                    </a:cubicBezTo>
                    <a:lnTo>
                      <a:pt x="267" y="373"/>
                    </a:lnTo>
                    <a:cubicBezTo>
                      <a:pt x="292" y="388"/>
                      <a:pt x="326" y="395"/>
                      <a:pt x="360" y="395"/>
                    </a:cubicBezTo>
                    <a:cubicBezTo>
                      <a:pt x="394" y="395"/>
                      <a:pt x="428" y="388"/>
                      <a:pt x="453" y="373"/>
                    </a:cubicBezTo>
                    <a:lnTo>
                      <a:pt x="669" y="252"/>
                    </a:lnTo>
                    <a:cubicBezTo>
                      <a:pt x="719" y="223"/>
                      <a:pt x="719" y="173"/>
                      <a:pt x="669" y="144"/>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1754318" y="3560103"/>
                <a:ext cx="77355" cy="42987"/>
              </a:xfrm>
              <a:custGeom>
                <a:avLst/>
                <a:gdLst/>
                <a:ahLst/>
                <a:cxnLst/>
                <a:rect l="l" t="t" r="r" b="b"/>
                <a:pathLst>
                  <a:path w="727" h="404" extrusionOk="0">
                    <a:moveTo>
                      <a:pt x="367" y="0"/>
                    </a:moveTo>
                    <a:cubicBezTo>
                      <a:pt x="333" y="0"/>
                      <a:pt x="299" y="8"/>
                      <a:pt x="274" y="22"/>
                    </a:cubicBezTo>
                    <a:lnTo>
                      <a:pt x="52" y="145"/>
                    </a:lnTo>
                    <a:cubicBezTo>
                      <a:pt x="0" y="179"/>
                      <a:pt x="0" y="222"/>
                      <a:pt x="52" y="252"/>
                    </a:cubicBezTo>
                    <a:lnTo>
                      <a:pt x="267" y="381"/>
                    </a:lnTo>
                    <a:cubicBezTo>
                      <a:pt x="292" y="396"/>
                      <a:pt x="325" y="403"/>
                      <a:pt x="358" y="403"/>
                    </a:cubicBezTo>
                    <a:cubicBezTo>
                      <a:pt x="391" y="403"/>
                      <a:pt x="425" y="396"/>
                      <a:pt x="454" y="381"/>
                    </a:cubicBezTo>
                    <a:lnTo>
                      <a:pt x="669" y="252"/>
                    </a:lnTo>
                    <a:cubicBezTo>
                      <a:pt x="726" y="222"/>
                      <a:pt x="726" y="172"/>
                      <a:pt x="669" y="145"/>
                    </a:cubicBezTo>
                    <a:lnTo>
                      <a:pt x="461" y="22"/>
                    </a:lnTo>
                    <a:cubicBezTo>
                      <a:pt x="436" y="8"/>
                      <a:pt x="402" y="0"/>
                      <a:pt x="36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1700903" y="3589896"/>
                <a:ext cx="78099" cy="43625"/>
              </a:xfrm>
              <a:custGeom>
                <a:avLst/>
                <a:gdLst/>
                <a:ahLst/>
                <a:cxnLst/>
                <a:rect l="l" t="t" r="r" b="b"/>
                <a:pathLst>
                  <a:path w="734" h="410" extrusionOk="0">
                    <a:moveTo>
                      <a:pt x="378" y="1"/>
                    </a:moveTo>
                    <a:cubicBezTo>
                      <a:pt x="345" y="1"/>
                      <a:pt x="312" y="8"/>
                      <a:pt x="286" y="22"/>
                    </a:cubicBezTo>
                    <a:lnTo>
                      <a:pt x="57" y="158"/>
                    </a:lnTo>
                    <a:cubicBezTo>
                      <a:pt x="0" y="187"/>
                      <a:pt x="0" y="237"/>
                      <a:pt x="50" y="267"/>
                    </a:cubicBezTo>
                    <a:lnTo>
                      <a:pt x="266" y="389"/>
                    </a:lnTo>
                    <a:cubicBezTo>
                      <a:pt x="291" y="403"/>
                      <a:pt x="325" y="410"/>
                      <a:pt x="359" y="410"/>
                    </a:cubicBezTo>
                    <a:cubicBezTo>
                      <a:pt x="393" y="410"/>
                      <a:pt x="427" y="403"/>
                      <a:pt x="452" y="389"/>
                    </a:cubicBezTo>
                    <a:lnTo>
                      <a:pt x="683" y="253"/>
                    </a:lnTo>
                    <a:cubicBezTo>
                      <a:pt x="733" y="224"/>
                      <a:pt x="733" y="173"/>
                      <a:pt x="683" y="144"/>
                    </a:cubicBezTo>
                    <a:lnTo>
                      <a:pt x="474" y="22"/>
                    </a:lnTo>
                    <a:cubicBezTo>
                      <a:pt x="445" y="8"/>
                      <a:pt x="411" y="1"/>
                      <a:pt x="37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1927862" y="3421673"/>
                <a:ext cx="58309" cy="32134"/>
              </a:xfrm>
              <a:custGeom>
                <a:avLst/>
                <a:gdLst/>
                <a:ahLst/>
                <a:cxnLst/>
                <a:rect l="l" t="t" r="r" b="b"/>
                <a:pathLst>
                  <a:path w="548" h="302" extrusionOk="0">
                    <a:moveTo>
                      <a:pt x="368" y="0"/>
                    </a:moveTo>
                    <a:cubicBezTo>
                      <a:pt x="334" y="0"/>
                      <a:pt x="300" y="8"/>
                      <a:pt x="275" y="22"/>
                    </a:cubicBezTo>
                    <a:lnTo>
                      <a:pt x="51" y="152"/>
                    </a:lnTo>
                    <a:cubicBezTo>
                      <a:pt x="1" y="179"/>
                      <a:pt x="1" y="229"/>
                      <a:pt x="51" y="259"/>
                    </a:cubicBezTo>
                    <a:lnTo>
                      <a:pt x="87" y="281"/>
                    </a:lnTo>
                    <a:cubicBezTo>
                      <a:pt x="112" y="295"/>
                      <a:pt x="146" y="302"/>
                      <a:pt x="181" y="302"/>
                    </a:cubicBezTo>
                    <a:cubicBezTo>
                      <a:pt x="215" y="302"/>
                      <a:pt x="249" y="295"/>
                      <a:pt x="275" y="281"/>
                    </a:cubicBezTo>
                    <a:lnTo>
                      <a:pt x="498" y="152"/>
                    </a:lnTo>
                    <a:cubicBezTo>
                      <a:pt x="548" y="123"/>
                      <a:pt x="548" y="73"/>
                      <a:pt x="498" y="43"/>
                    </a:cubicBezTo>
                    <a:lnTo>
                      <a:pt x="462" y="22"/>
                    </a:lnTo>
                    <a:cubicBezTo>
                      <a:pt x="437" y="8"/>
                      <a:pt x="403"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1746763" y="3802596"/>
                <a:ext cx="81930" cy="45859"/>
              </a:xfrm>
              <a:custGeom>
                <a:avLst/>
                <a:gdLst/>
                <a:ahLst/>
                <a:cxnLst/>
                <a:rect l="l" t="t" r="r" b="b"/>
                <a:pathLst>
                  <a:path w="770" h="431" extrusionOk="0">
                    <a:moveTo>
                      <a:pt x="409" y="0"/>
                    </a:moveTo>
                    <a:cubicBezTo>
                      <a:pt x="375" y="0"/>
                      <a:pt x="341" y="7"/>
                      <a:pt x="316" y="22"/>
                    </a:cubicBezTo>
                    <a:lnTo>
                      <a:pt x="50" y="172"/>
                    </a:lnTo>
                    <a:cubicBezTo>
                      <a:pt x="0" y="201"/>
                      <a:pt x="0" y="252"/>
                      <a:pt x="50" y="281"/>
                    </a:cubicBezTo>
                    <a:lnTo>
                      <a:pt x="273" y="410"/>
                    </a:lnTo>
                    <a:cubicBezTo>
                      <a:pt x="298" y="424"/>
                      <a:pt x="330" y="431"/>
                      <a:pt x="363" y="431"/>
                    </a:cubicBezTo>
                    <a:cubicBezTo>
                      <a:pt x="397" y="431"/>
                      <a:pt x="431" y="424"/>
                      <a:pt x="459" y="410"/>
                    </a:cubicBezTo>
                    <a:lnTo>
                      <a:pt x="718" y="258"/>
                    </a:lnTo>
                    <a:cubicBezTo>
                      <a:pt x="770" y="229"/>
                      <a:pt x="770" y="179"/>
                      <a:pt x="718" y="151"/>
                    </a:cubicBezTo>
                    <a:lnTo>
                      <a:pt x="502" y="22"/>
                    </a:lnTo>
                    <a:cubicBezTo>
                      <a:pt x="477" y="7"/>
                      <a:pt x="443" y="0"/>
                      <a:pt x="4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2158970" y="3791105"/>
                <a:ext cx="106" cy="106"/>
              </a:xfrm>
              <a:custGeom>
                <a:avLst/>
                <a:gdLst/>
                <a:ahLst/>
                <a:cxnLst/>
                <a:rect l="l" t="t" r="r" b="b"/>
                <a:pathLst>
                  <a:path w="1" h="1" extrusionOk="0">
                    <a:moveTo>
                      <a:pt x="1" y="1"/>
                    </a:move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2158970" y="3791105"/>
                <a:ext cx="106" cy="106"/>
              </a:xfrm>
              <a:custGeom>
                <a:avLst/>
                <a:gdLst/>
                <a:ahLst/>
                <a:cxnLst/>
                <a:rect l="l" t="t" r="r" b="b"/>
                <a:pathLst>
                  <a:path w="1" h="1" fill="none"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2350815" y="3584576"/>
                <a:ext cx="166201" cy="95656"/>
              </a:xfrm>
              <a:custGeom>
                <a:avLst/>
                <a:gdLst/>
                <a:ahLst/>
                <a:cxnLst/>
                <a:rect l="l" t="t" r="r" b="b"/>
                <a:pathLst>
                  <a:path w="1562" h="899" extrusionOk="0">
                    <a:moveTo>
                      <a:pt x="1562" y="1"/>
                    </a:moveTo>
                    <a:lnTo>
                      <a:pt x="1" y="89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2350815" y="3584576"/>
                <a:ext cx="166201" cy="95656"/>
              </a:xfrm>
              <a:custGeom>
                <a:avLst/>
                <a:gdLst/>
                <a:ahLst/>
                <a:cxnLst/>
                <a:rect l="l" t="t" r="r" b="b"/>
                <a:pathLst>
                  <a:path w="1562" h="899" fill="none" extrusionOk="0">
                    <a:moveTo>
                      <a:pt x="1562" y="1"/>
                    </a:moveTo>
                    <a:lnTo>
                      <a:pt x="1" y="89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a:off x="1636210" y="2914500"/>
                <a:ext cx="345179" cy="203619"/>
              </a:xfrm>
              <a:custGeom>
                <a:avLst/>
                <a:gdLst/>
                <a:ahLst/>
                <a:cxnLst/>
                <a:rect l="l" t="t" r="r" b="b"/>
                <a:pathLst>
                  <a:path w="2419" h="1427" extrusionOk="0">
                    <a:moveTo>
                      <a:pt x="2358" y="0"/>
                    </a:moveTo>
                    <a:cubicBezTo>
                      <a:pt x="2353" y="0"/>
                      <a:pt x="2348" y="1"/>
                      <a:pt x="2343" y="1"/>
                    </a:cubicBezTo>
                    <a:lnTo>
                      <a:pt x="1265" y="167"/>
                    </a:lnTo>
                    <a:cubicBezTo>
                      <a:pt x="1229" y="174"/>
                      <a:pt x="1186" y="194"/>
                      <a:pt x="1143" y="217"/>
                    </a:cubicBezTo>
                    <a:cubicBezTo>
                      <a:pt x="1093" y="244"/>
                      <a:pt x="1050" y="274"/>
                      <a:pt x="1022" y="310"/>
                    </a:cubicBezTo>
                    <a:lnTo>
                      <a:pt x="58" y="1323"/>
                    </a:lnTo>
                    <a:cubicBezTo>
                      <a:pt x="1" y="1381"/>
                      <a:pt x="0" y="1427"/>
                      <a:pt x="45" y="1427"/>
                    </a:cubicBezTo>
                    <a:cubicBezTo>
                      <a:pt x="51" y="1427"/>
                      <a:pt x="57" y="1426"/>
                      <a:pt x="64" y="1424"/>
                    </a:cubicBezTo>
                    <a:lnTo>
                      <a:pt x="1151" y="1259"/>
                    </a:lnTo>
                    <a:cubicBezTo>
                      <a:pt x="1186" y="1252"/>
                      <a:pt x="1229" y="1229"/>
                      <a:pt x="1272" y="1209"/>
                    </a:cubicBezTo>
                    <a:cubicBezTo>
                      <a:pt x="1315" y="1179"/>
                      <a:pt x="1358" y="1150"/>
                      <a:pt x="1388" y="1116"/>
                    </a:cubicBezTo>
                    <a:lnTo>
                      <a:pt x="2359" y="101"/>
                    </a:lnTo>
                    <a:cubicBezTo>
                      <a:pt x="2418" y="42"/>
                      <a:pt x="2416" y="0"/>
                      <a:pt x="2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a:off x="1708286" y="3000657"/>
                <a:ext cx="237159" cy="219029"/>
              </a:xfrm>
              <a:custGeom>
                <a:avLst/>
                <a:gdLst/>
                <a:ahLst/>
                <a:cxnLst/>
                <a:rect l="l" t="t" r="r" b="b"/>
                <a:pathLst>
                  <a:path w="1662" h="1535" extrusionOk="0">
                    <a:moveTo>
                      <a:pt x="1589" y="0"/>
                    </a:moveTo>
                    <a:lnTo>
                      <a:pt x="949" y="670"/>
                    </a:lnTo>
                    <a:cubicBezTo>
                      <a:pt x="922" y="699"/>
                      <a:pt x="879" y="733"/>
                      <a:pt x="836" y="756"/>
                    </a:cubicBezTo>
                    <a:cubicBezTo>
                      <a:pt x="792" y="785"/>
                      <a:pt x="749" y="799"/>
                      <a:pt x="713" y="806"/>
                    </a:cubicBezTo>
                    <a:lnTo>
                      <a:pt x="1" y="922"/>
                    </a:lnTo>
                    <a:lnTo>
                      <a:pt x="59" y="1396"/>
                    </a:lnTo>
                    <a:cubicBezTo>
                      <a:pt x="72" y="1474"/>
                      <a:pt x="127" y="1534"/>
                      <a:pt x="190" y="1534"/>
                    </a:cubicBezTo>
                    <a:cubicBezTo>
                      <a:pt x="196" y="1534"/>
                      <a:pt x="203" y="1533"/>
                      <a:pt x="209" y="1532"/>
                    </a:cubicBezTo>
                    <a:lnTo>
                      <a:pt x="792" y="1439"/>
                    </a:lnTo>
                    <a:cubicBezTo>
                      <a:pt x="829" y="1439"/>
                      <a:pt x="879" y="1417"/>
                      <a:pt x="922" y="1396"/>
                    </a:cubicBezTo>
                    <a:cubicBezTo>
                      <a:pt x="965" y="1367"/>
                      <a:pt x="1008" y="1337"/>
                      <a:pt x="1036" y="1303"/>
                    </a:cubicBezTo>
                    <a:lnTo>
                      <a:pt x="1562" y="756"/>
                    </a:lnTo>
                    <a:cubicBezTo>
                      <a:pt x="1626" y="683"/>
                      <a:pt x="1662" y="561"/>
                      <a:pt x="1655" y="475"/>
                    </a:cubicBezTo>
                    <a:lnTo>
                      <a:pt x="1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a:off x="1089829" y="3979226"/>
                <a:ext cx="683849" cy="281115"/>
              </a:xfrm>
              <a:custGeom>
                <a:avLst/>
                <a:gdLst/>
                <a:ahLst/>
                <a:cxnLst/>
                <a:rect l="l" t="t" r="r" b="b"/>
                <a:pathLst>
                  <a:path w="6427" h="2642" extrusionOk="0">
                    <a:moveTo>
                      <a:pt x="0" y="1"/>
                    </a:moveTo>
                    <a:lnTo>
                      <a:pt x="0" y="460"/>
                    </a:lnTo>
                    <a:lnTo>
                      <a:pt x="3657" y="2589"/>
                    </a:lnTo>
                    <a:cubicBezTo>
                      <a:pt x="3719" y="2624"/>
                      <a:pt x="3800" y="2642"/>
                      <a:pt x="3881" y="2642"/>
                    </a:cubicBezTo>
                    <a:cubicBezTo>
                      <a:pt x="3962" y="2642"/>
                      <a:pt x="4043" y="2624"/>
                      <a:pt x="4104" y="2589"/>
                    </a:cubicBezTo>
                    <a:lnTo>
                      <a:pt x="6331" y="1302"/>
                    </a:lnTo>
                    <a:cubicBezTo>
                      <a:pt x="6390" y="1265"/>
                      <a:pt x="6426" y="1215"/>
                      <a:pt x="6426" y="1172"/>
                    </a:cubicBezTo>
                    <a:cubicBezTo>
                      <a:pt x="6426" y="1020"/>
                      <a:pt x="6426" y="863"/>
                      <a:pt x="6418" y="712"/>
                    </a:cubicBezTo>
                    <a:cubicBezTo>
                      <a:pt x="6418" y="755"/>
                      <a:pt x="6390" y="805"/>
                      <a:pt x="6331" y="834"/>
                    </a:cubicBezTo>
                    <a:lnTo>
                      <a:pt x="5505" y="1315"/>
                    </a:lnTo>
                    <a:cubicBezTo>
                      <a:pt x="5548" y="1352"/>
                      <a:pt x="5598" y="1388"/>
                      <a:pt x="5650" y="1416"/>
                    </a:cubicBezTo>
                    <a:lnTo>
                      <a:pt x="5289" y="1467"/>
                    </a:lnTo>
                    <a:lnTo>
                      <a:pt x="5225" y="1647"/>
                    </a:lnTo>
                    <a:cubicBezTo>
                      <a:pt x="5175" y="1624"/>
                      <a:pt x="5132" y="1588"/>
                      <a:pt x="5089" y="1554"/>
                    </a:cubicBezTo>
                    <a:lnTo>
                      <a:pt x="4097" y="2128"/>
                    </a:lnTo>
                    <a:cubicBezTo>
                      <a:pt x="4039" y="2160"/>
                      <a:pt x="3960" y="2176"/>
                      <a:pt x="3880" y="2176"/>
                    </a:cubicBezTo>
                    <a:cubicBezTo>
                      <a:pt x="3800" y="2176"/>
                      <a:pt x="3719" y="2160"/>
                      <a:pt x="3657" y="2128"/>
                    </a:cubicBez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a:off x="1079721" y="3973055"/>
                <a:ext cx="10215" cy="55116"/>
              </a:xfrm>
              <a:custGeom>
                <a:avLst/>
                <a:gdLst/>
                <a:ahLst/>
                <a:cxnLst/>
                <a:rect l="l" t="t" r="r" b="b"/>
                <a:pathLst>
                  <a:path w="96" h="518" extrusionOk="0">
                    <a:moveTo>
                      <a:pt x="0" y="0"/>
                    </a:moveTo>
                    <a:lnTo>
                      <a:pt x="0" y="468"/>
                    </a:lnTo>
                    <a:lnTo>
                      <a:pt x="95" y="518"/>
                    </a:lnTo>
                    <a:lnTo>
                      <a:pt x="95" y="59"/>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1"/>
              <p:cNvSpPr/>
              <p:nvPr/>
            </p:nvSpPr>
            <p:spPr>
              <a:xfrm>
                <a:off x="1079721" y="3919640"/>
                <a:ext cx="551697" cy="291117"/>
              </a:xfrm>
              <a:custGeom>
                <a:avLst/>
                <a:gdLst/>
                <a:ahLst/>
                <a:cxnLst/>
                <a:rect l="l" t="t" r="r" b="b"/>
                <a:pathLst>
                  <a:path w="5185" h="2736" extrusionOk="0">
                    <a:moveTo>
                      <a:pt x="871" y="0"/>
                    </a:moveTo>
                    <a:lnTo>
                      <a:pt x="828" y="28"/>
                    </a:lnTo>
                    <a:lnTo>
                      <a:pt x="749" y="71"/>
                    </a:lnTo>
                    <a:cubicBezTo>
                      <a:pt x="820" y="150"/>
                      <a:pt x="878" y="237"/>
                      <a:pt x="921" y="337"/>
                    </a:cubicBezTo>
                    <a:lnTo>
                      <a:pt x="683" y="475"/>
                    </a:lnTo>
                    <a:lnTo>
                      <a:pt x="511" y="373"/>
                    </a:lnTo>
                    <a:cubicBezTo>
                      <a:pt x="483" y="330"/>
                      <a:pt x="447" y="294"/>
                      <a:pt x="411" y="266"/>
                    </a:cubicBezTo>
                    <a:lnTo>
                      <a:pt x="368" y="294"/>
                    </a:lnTo>
                    <a:lnTo>
                      <a:pt x="130" y="432"/>
                    </a:lnTo>
                    <a:lnTo>
                      <a:pt x="30" y="488"/>
                    </a:lnTo>
                    <a:lnTo>
                      <a:pt x="0" y="502"/>
                    </a:lnTo>
                    <a:lnTo>
                      <a:pt x="95" y="561"/>
                    </a:lnTo>
                    <a:lnTo>
                      <a:pt x="3752" y="2688"/>
                    </a:lnTo>
                    <a:cubicBezTo>
                      <a:pt x="3814" y="2720"/>
                      <a:pt x="3895" y="2736"/>
                      <a:pt x="3975" y="2736"/>
                    </a:cubicBezTo>
                    <a:cubicBezTo>
                      <a:pt x="4055" y="2736"/>
                      <a:pt x="4134" y="2720"/>
                      <a:pt x="4192" y="2688"/>
                    </a:cubicBezTo>
                    <a:lnTo>
                      <a:pt x="5184" y="2114"/>
                    </a:lnTo>
                    <a:cubicBezTo>
                      <a:pt x="4910" y="1898"/>
                      <a:pt x="4744" y="1530"/>
                      <a:pt x="4637" y="1165"/>
                    </a:cubicBezTo>
                    <a:cubicBezTo>
                      <a:pt x="4580" y="1208"/>
                      <a:pt x="4522" y="1242"/>
                      <a:pt x="4458" y="1285"/>
                    </a:cubicBezTo>
                    <a:cubicBezTo>
                      <a:pt x="4066" y="1512"/>
                      <a:pt x="3554" y="1626"/>
                      <a:pt x="3042" y="1626"/>
                    </a:cubicBezTo>
                    <a:cubicBezTo>
                      <a:pt x="2529" y="1626"/>
                      <a:pt x="2017" y="1512"/>
                      <a:pt x="1625" y="1285"/>
                    </a:cubicBezTo>
                    <a:cubicBezTo>
                      <a:pt x="1230" y="1056"/>
                      <a:pt x="1035" y="761"/>
                      <a:pt x="1035" y="459"/>
                    </a:cubicBezTo>
                    <a:lnTo>
                      <a:pt x="1035" y="143"/>
                    </a:lnTo>
                    <a:lnTo>
                      <a:pt x="971" y="107"/>
                    </a:lnTo>
                    <a:cubicBezTo>
                      <a:pt x="942" y="64"/>
                      <a:pt x="906" y="28"/>
                      <a:pt x="87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1082807" y="3965500"/>
                <a:ext cx="10747" cy="6171"/>
              </a:xfrm>
              <a:custGeom>
                <a:avLst/>
                <a:gdLst/>
                <a:ahLst/>
                <a:cxnLst/>
                <a:rect l="l" t="t" r="r" b="b"/>
                <a:pathLst>
                  <a:path w="101" h="58" extrusionOk="0">
                    <a:moveTo>
                      <a:pt x="101" y="1"/>
                    </a:moveTo>
                    <a:lnTo>
                      <a:pt x="1" y="57"/>
                    </a:lnTo>
                    <a:lnTo>
                      <a:pt x="1" y="5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1159311" y="3922513"/>
                <a:ext cx="8619" cy="4788"/>
              </a:xfrm>
              <a:custGeom>
                <a:avLst/>
                <a:gdLst/>
                <a:ahLst/>
                <a:cxnLst/>
                <a:rect l="l" t="t" r="r" b="b"/>
                <a:pathLst>
                  <a:path w="81" h="45" extrusionOk="0">
                    <a:moveTo>
                      <a:pt x="80" y="1"/>
                    </a:moveTo>
                    <a:lnTo>
                      <a:pt x="80" y="1"/>
                    </a:lnTo>
                    <a:lnTo>
                      <a:pt x="1" y="44"/>
                    </a:lnTo>
                    <a:lnTo>
                      <a:pt x="1" y="44"/>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1612057" y="3955392"/>
                <a:ext cx="160668" cy="163860"/>
              </a:xfrm>
              <a:custGeom>
                <a:avLst/>
                <a:gdLst/>
                <a:ahLst/>
                <a:cxnLst/>
                <a:rect l="l" t="t" r="r" b="b"/>
                <a:pathLst>
                  <a:path w="1510" h="1540" extrusionOk="0">
                    <a:moveTo>
                      <a:pt x="36" y="1"/>
                    </a:moveTo>
                    <a:lnTo>
                      <a:pt x="36" y="123"/>
                    </a:lnTo>
                    <a:cubicBezTo>
                      <a:pt x="36" y="203"/>
                      <a:pt x="22" y="275"/>
                      <a:pt x="0" y="354"/>
                    </a:cubicBezTo>
                    <a:cubicBezTo>
                      <a:pt x="95" y="786"/>
                      <a:pt x="274" y="1274"/>
                      <a:pt x="597" y="1539"/>
                    </a:cubicBezTo>
                    <a:lnTo>
                      <a:pt x="1423" y="1058"/>
                    </a:lnTo>
                    <a:cubicBezTo>
                      <a:pt x="1482" y="1029"/>
                      <a:pt x="1510" y="979"/>
                      <a:pt x="1510" y="936"/>
                    </a:cubicBezTo>
                    <a:cubicBezTo>
                      <a:pt x="1510" y="886"/>
                      <a:pt x="1482" y="843"/>
                      <a:pt x="1423" y="806"/>
                    </a:cubicBezTo>
                    <a:lnTo>
                      <a:pt x="3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1022370" y="3571595"/>
                <a:ext cx="760459" cy="440613"/>
              </a:xfrm>
              <a:custGeom>
                <a:avLst/>
                <a:gdLst/>
                <a:ahLst/>
                <a:cxnLst/>
                <a:rect l="l" t="t" r="r" b="b"/>
                <a:pathLst>
                  <a:path w="7147" h="4141" extrusionOk="0">
                    <a:moveTo>
                      <a:pt x="3558" y="0"/>
                    </a:moveTo>
                    <a:lnTo>
                      <a:pt x="1" y="2071"/>
                    </a:lnTo>
                    <a:lnTo>
                      <a:pt x="1467" y="2918"/>
                    </a:lnTo>
                    <a:lnTo>
                      <a:pt x="1481" y="2926"/>
                    </a:lnTo>
                    <a:lnTo>
                      <a:pt x="1574" y="2976"/>
                    </a:lnTo>
                    <a:lnTo>
                      <a:pt x="1617" y="3004"/>
                    </a:lnTo>
                    <a:lnTo>
                      <a:pt x="1747" y="3076"/>
                    </a:lnTo>
                    <a:lnTo>
                      <a:pt x="1755" y="3083"/>
                    </a:lnTo>
                    <a:lnTo>
                      <a:pt x="2323" y="3408"/>
                    </a:lnTo>
                    <a:lnTo>
                      <a:pt x="3351" y="4004"/>
                    </a:lnTo>
                    <a:lnTo>
                      <a:pt x="3588" y="4141"/>
                    </a:lnTo>
                    <a:lnTo>
                      <a:pt x="4990" y="3321"/>
                    </a:lnTo>
                    <a:lnTo>
                      <a:pt x="4774" y="3142"/>
                    </a:lnTo>
                    <a:lnTo>
                      <a:pt x="3394" y="1969"/>
                    </a:lnTo>
                    <a:lnTo>
                      <a:pt x="3817" y="1739"/>
                    </a:lnTo>
                    <a:lnTo>
                      <a:pt x="5406" y="3083"/>
                    </a:lnTo>
                    <a:lnTo>
                      <a:pt x="5578" y="2983"/>
                    </a:lnTo>
                    <a:lnTo>
                      <a:pt x="7146" y="2071"/>
                    </a:lnTo>
                    <a:lnTo>
                      <a:pt x="355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1"/>
              <p:cNvSpPr/>
              <p:nvPr/>
            </p:nvSpPr>
            <p:spPr>
              <a:xfrm>
                <a:off x="1147819" y="3913469"/>
                <a:ext cx="24685" cy="13832"/>
              </a:xfrm>
              <a:custGeom>
                <a:avLst/>
                <a:gdLst/>
                <a:ahLst/>
                <a:cxnLst/>
                <a:rect l="l" t="t" r="r" b="b"/>
                <a:pathLst>
                  <a:path w="232" h="130" extrusionOk="0">
                    <a:moveTo>
                      <a:pt x="93" y="1"/>
                    </a:moveTo>
                    <a:cubicBezTo>
                      <a:pt x="67" y="1"/>
                      <a:pt x="43" y="8"/>
                      <a:pt x="23" y="22"/>
                    </a:cubicBezTo>
                    <a:cubicBezTo>
                      <a:pt x="16" y="22"/>
                      <a:pt x="7" y="29"/>
                      <a:pt x="7" y="29"/>
                    </a:cubicBezTo>
                    <a:cubicBezTo>
                      <a:pt x="0" y="29"/>
                      <a:pt x="0" y="36"/>
                      <a:pt x="0" y="36"/>
                    </a:cubicBezTo>
                    <a:cubicBezTo>
                      <a:pt x="36" y="65"/>
                      <a:pt x="73" y="93"/>
                      <a:pt x="109" y="129"/>
                    </a:cubicBezTo>
                    <a:lnTo>
                      <a:pt x="188" y="86"/>
                    </a:lnTo>
                    <a:lnTo>
                      <a:pt x="231" y="58"/>
                    </a:lnTo>
                    <a:cubicBezTo>
                      <a:pt x="223" y="50"/>
                      <a:pt x="209" y="43"/>
                      <a:pt x="195" y="36"/>
                    </a:cubicBezTo>
                    <a:lnTo>
                      <a:pt x="188" y="29"/>
                    </a:lnTo>
                    <a:cubicBezTo>
                      <a:pt x="154" y="10"/>
                      <a:pt x="122" y="1"/>
                      <a:pt x="9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1"/>
              <p:cNvSpPr/>
              <p:nvPr/>
            </p:nvSpPr>
            <p:spPr>
              <a:xfrm>
                <a:off x="1159311" y="3922513"/>
                <a:ext cx="8619" cy="4788"/>
              </a:xfrm>
              <a:custGeom>
                <a:avLst/>
                <a:gdLst/>
                <a:ahLst/>
                <a:cxnLst/>
                <a:rect l="l" t="t" r="r" b="b"/>
                <a:pathLst>
                  <a:path w="81" h="45" extrusionOk="0">
                    <a:moveTo>
                      <a:pt x="1" y="44"/>
                    </a:moveTo>
                    <a:lnTo>
                      <a:pt x="80" y="1"/>
                    </a:lnTo>
                    <a:lnTo>
                      <a:pt x="80" y="1"/>
                    </a:lnTo>
                    <a:lnTo>
                      <a:pt x="1" y="44"/>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1140265" y="3892082"/>
                <a:ext cx="49690" cy="28409"/>
              </a:xfrm>
              <a:custGeom>
                <a:avLst/>
                <a:gdLst/>
                <a:ahLst/>
                <a:cxnLst/>
                <a:rect l="l" t="t" r="r" b="b"/>
                <a:pathLst>
                  <a:path w="467" h="267" extrusionOk="0">
                    <a:moveTo>
                      <a:pt x="121" y="1"/>
                    </a:moveTo>
                    <a:cubicBezTo>
                      <a:pt x="78" y="21"/>
                      <a:pt x="44" y="44"/>
                      <a:pt x="1" y="64"/>
                    </a:cubicBezTo>
                    <a:cubicBezTo>
                      <a:pt x="7" y="64"/>
                      <a:pt x="14" y="57"/>
                      <a:pt x="21" y="57"/>
                    </a:cubicBezTo>
                    <a:cubicBezTo>
                      <a:pt x="21" y="57"/>
                      <a:pt x="28" y="51"/>
                      <a:pt x="35" y="51"/>
                    </a:cubicBezTo>
                    <a:lnTo>
                      <a:pt x="44" y="51"/>
                    </a:lnTo>
                    <a:cubicBezTo>
                      <a:pt x="44" y="44"/>
                      <a:pt x="51" y="44"/>
                      <a:pt x="51" y="44"/>
                    </a:cubicBezTo>
                    <a:lnTo>
                      <a:pt x="71" y="44"/>
                    </a:lnTo>
                    <a:cubicBezTo>
                      <a:pt x="87" y="44"/>
                      <a:pt x="94" y="35"/>
                      <a:pt x="101" y="35"/>
                    </a:cubicBezTo>
                    <a:cubicBezTo>
                      <a:pt x="151" y="35"/>
                      <a:pt x="208" y="57"/>
                      <a:pt x="266" y="94"/>
                    </a:cubicBezTo>
                    <a:cubicBezTo>
                      <a:pt x="273" y="94"/>
                      <a:pt x="280" y="101"/>
                      <a:pt x="287" y="107"/>
                    </a:cubicBezTo>
                    <a:lnTo>
                      <a:pt x="294" y="107"/>
                    </a:lnTo>
                    <a:cubicBezTo>
                      <a:pt x="302" y="107"/>
                      <a:pt x="302" y="107"/>
                      <a:pt x="302" y="114"/>
                    </a:cubicBezTo>
                    <a:cubicBezTo>
                      <a:pt x="316" y="121"/>
                      <a:pt x="323" y="130"/>
                      <a:pt x="330" y="137"/>
                    </a:cubicBezTo>
                    <a:lnTo>
                      <a:pt x="337" y="137"/>
                    </a:lnTo>
                    <a:cubicBezTo>
                      <a:pt x="352" y="151"/>
                      <a:pt x="359" y="157"/>
                      <a:pt x="373" y="173"/>
                    </a:cubicBezTo>
                    <a:cubicBezTo>
                      <a:pt x="373" y="173"/>
                      <a:pt x="380" y="173"/>
                      <a:pt x="380" y="180"/>
                    </a:cubicBezTo>
                    <a:cubicBezTo>
                      <a:pt x="389" y="187"/>
                      <a:pt x="396" y="194"/>
                      <a:pt x="402" y="201"/>
                    </a:cubicBezTo>
                    <a:lnTo>
                      <a:pt x="409" y="201"/>
                    </a:lnTo>
                    <a:cubicBezTo>
                      <a:pt x="416" y="216"/>
                      <a:pt x="432" y="223"/>
                      <a:pt x="439" y="237"/>
                    </a:cubicBezTo>
                    <a:cubicBezTo>
                      <a:pt x="446" y="251"/>
                      <a:pt x="452" y="259"/>
                      <a:pt x="466" y="266"/>
                    </a:cubicBezTo>
                    <a:lnTo>
                      <a:pt x="466" y="194"/>
                    </a:lnTo>
                    <a:lnTo>
                      <a:pt x="439" y="180"/>
                    </a:lnTo>
                    <a:lnTo>
                      <a:pt x="366" y="137"/>
                    </a:lnTo>
                    <a:lnTo>
                      <a:pt x="302" y="101"/>
                    </a:lnTo>
                    <a:lnTo>
                      <a:pt x="12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1131114" y="3895806"/>
                <a:ext cx="58841" cy="39156"/>
              </a:xfrm>
              <a:custGeom>
                <a:avLst/>
                <a:gdLst/>
                <a:ahLst/>
                <a:cxnLst/>
                <a:rect l="l" t="t" r="r" b="b"/>
                <a:pathLst>
                  <a:path w="553" h="368" extrusionOk="0">
                    <a:moveTo>
                      <a:pt x="187" y="0"/>
                    </a:moveTo>
                    <a:cubicBezTo>
                      <a:pt x="180" y="0"/>
                      <a:pt x="173" y="9"/>
                      <a:pt x="157" y="9"/>
                    </a:cubicBezTo>
                    <a:lnTo>
                      <a:pt x="137" y="9"/>
                    </a:lnTo>
                    <a:cubicBezTo>
                      <a:pt x="137" y="9"/>
                      <a:pt x="130" y="9"/>
                      <a:pt x="130" y="16"/>
                    </a:cubicBezTo>
                    <a:lnTo>
                      <a:pt x="121" y="16"/>
                    </a:lnTo>
                    <a:cubicBezTo>
                      <a:pt x="114" y="16"/>
                      <a:pt x="107" y="22"/>
                      <a:pt x="107" y="22"/>
                    </a:cubicBezTo>
                    <a:cubicBezTo>
                      <a:pt x="100" y="22"/>
                      <a:pt x="93" y="29"/>
                      <a:pt x="87" y="29"/>
                    </a:cubicBezTo>
                    <a:cubicBezTo>
                      <a:pt x="50" y="52"/>
                      <a:pt x="21" y="86"/>
                      <a:pt x="0" y="138"/>
                    </a:cubicBezTo>
                    <a:cubicBezTo>
                      <a:pt x="43" y="145"/>
                      <a:pt x="87" y="159"/>
                      <a:pt x="130" y="188"/>
                    </a:cubicBezTo>
                    <a:cubicBezTo>
                      <a:pt x="137" y="188"/>
                      <a:pt x="143" y="195"/>
                      <a:pt x="157" y="202"/>
                    </a:cubicBezTo>
                    <a:cubicBezTo>
                      <a:pt x="157" y="202"/>
                      <a:pt x="157" y="195"/>
                      <a:pt x="164" y="195"/>
                    </a:cubicBezTo>
                    <a:cubicBezTo>
                      <a:pt x="164" y="195"/>
                      <a:pt x="173" y="188"/>
                      <a:pt x="180" y="188"/>
                    </a:cubicBezTo>
                    <a:cubicBezTo>
                      <a:pt x="200" y="174"/>
                      <a:pt x="224" y="167"/>
                      <a:pt x="250" y="167"/>
                    </a:cubicBezTo>
                    <a:cubicBezTo>
                      <a:pt x="279" y="167"/>
                      <a:pt x="311" y="176"/>
                      <a:pt x="345" y="195"/>
                    </a:cubicBezTo>
                    <a:lnTo>
                      <a:pt x="352" y="202"/>
                    </a:lnTo>
                    <a:cubicBezTo>
                      <a:pt x="366" y="209"/>
                      <a:pt x="380" y="216"/>
                      <a:pt x="388" y="224"/>
                    </a:cubicBezTo>
                    <a:cubicBezTo>
                      <a:pt x="423" y="252"/>
                      <a:pt x="459" y="288"/>
                      <a:pt x="488" y="331"/>
                    </a:cubicBezTo>
                    <a:lnTo>
                      <a:pt x="552" y="367"/>
                    </a:lnTo>
                    <a:lnTo>
                      <a:pt x="552" y="231"/>
                    </a:lnTo>
                    <a:cubicBezTo>
                      <a:pt x="538" y="224"/>
                      <a:pt x="532" y="216"/>
                      <a:pt x="525" y="202"/>
                    </a:cubicBezTo>
                    <a:cubicBezTo>
                      <a:pt x="518" y="188"/>
                      <a:pt x="502" y="181"/>
                      <a:pt x="495" y="166"/>
                    </a:cubicBezTo>
                    <a:lnTo>
                      <a:pt x="488" y="166"/>
                    </a:lnTo>
                    <a:cubicBezTo>
                      <a:pt x="482" y="159"/>
                      <a:pt x="475" y="152"/>
                      <a:pt x="466" y="145"/>
                    </a:cubicBezTo>
                    <a:cubicBezTo>
                      <a:pt x="466" y="138"/>
                      <a:pt x="459" y="138"/>
                      <a:pt x="459" y="138"/>
                    </a:cubicBezTo>
                    <a:cubicBezTo>
                      <a:pt x="445" y="122"/>
                      <a:pt x="438" y="116"/>
                      <a:pt x="423" y="102"/>
                    </a:cubicBezTo>
                    <a:lnTo>
                      <a:pt x="416" y="102"/>
                    </a:lnTo>
                    <a:cubicBezTo>
                      <a:pt x="409" y="95"/>
                      <a:pt x="402" y="86"/>
                      <a:pt x="388" y="79"/>
                    </a:cubicBezTo>
                    <a:cubicBezTo>
                      <a:pt x="388" y="72"/>
                      <a:pt x="388" y="72"/>
                      <a:pt x="380" y="72"/>
                    </a:cubicBezTo>
                    <a:lnTo>
                      <a:pt x="373" y="72"/>
                    </a:lnTo>
                    <a:cubicBezTo>
                      <a:pt x="366" y="66"/>
                      <a:pt x="359" y="59"/>
                      <a:pt x="352" y="59"/>
                    </a:cubicBezTo>
                    <a:cubicBezTo>
                      <a:pt x="294" y="22"/>
                      <a:pt x="237" y="0"/>
                      <a:pt x="18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1091213" y="3910064"/>
                <a:ext cx="86612" cy="60117"/>
              </a:xfrm>
              <a:custGeom>
                <a:avLst/>
                <a:gdLst/>
                <a:ahLst/>
                <a:cxnLst/>
                <a:rect l="l" t="t" r="r" b="b"/>
                <a:pathLst>
                  <a:path w="814" h="565" extrusionOk="0">
                    <a:moveTo>
                      <a:pt x="335" y="1"/>
                    </a:moveTo>
                    <a:cubicBezTo>
                      <a:pt x="298" y="1"/>
                      <a:pt x="264" y="9"/>
                      <a:pt x="237" y="25"/>
                    </a:cubicBezTo>
                    <a:cubicBezTo>
                      <a:pt x="160" y="68"/>
                      <a:pt x="80" y="118"/>
                      <a:pt x="1" y="161"/>
                    </a:cubicBezTo>
                    <a:cubicBezTo>
                      <a:pt x="8" y="161"/>
                      <a:pt x="15" y="154"/>
                      <a:pt x="22" y="154"/>
                    </a:cubicBezTo>
                    <a:cubicBezTo>
                      <a:pt x="22" y="154"/>
                      <a:pt x="22" y="147"/>
                      <a:pt x="30" y="147"/>
                    </a:cubicBezTo>
                    <a:lnTo>
                      <a:pt x="44" y="147"/>
                    </a:lnTo>
                    <a:cubicBezTo>
                      <a:pt x="51" y="140"/>
                      <a:pt x="65" y="140"/>
                      <a:pt x="73" y="140"/>
                    </a:cubicBezTo>
                    <a:cubicBezTo>
                      <a:pt x="80" y="140"/>
                      <a:pt x="87" y="133"/>
                      <a:pt x="101" y="133"/>
                    </a:cubicBezTo>
                    <a:cubicBezTo>
                      <a:pt x="151" y="133"/>
                      <a:pt x="210" y="154"/>
                      <a:pt x="267" y="190"/>
                    </a:cubicBezTo>
                    <a:cubicBezTo>
                      <a:pt x="273" y="190"/>
                      <a:pt x="280" y="197"/>
                      <a:pt x="289" y="204"/>
                    </a:cubicBezTo>
                    <a:lnTo>
                      <a:pt x="296" y="204"/>
                    </a:lnTo>
                    <a:cubicBezTo>
                      <a:pt x="324" y="227"/>
                      <a:pt x="346" y="247"/>
                      <a:pt x="375" y="270"/>
                    </a:cubicBezTo>
                    <a:cubicBezTo>
                      <a:pt x="382" y="277"/>
                      <a:pt x="396" y="290"/>
                      <a:pt x="403" y="297"/>
                    </a:cubicBezTo>
                    <a:cubicBezTo>
                      <a:pt x="475" y="377"/>
                      <a:pt x="532" y="463"/>
                      <a:pt x="575" y="565"/>
                    </a:cubicBezTo>
                    <a:lnTo>
                      <a:pt x="813" y="427"/>
                    </a:lnTo>
                    <a:cubicBezTo>
                      <a:pt x="770" y="327"/>
                      <a:pt x="712" y="240"/>
                      <a:pt x="641" y="161"/>
                    </a:cubicBezTo>
                    <a:cubicBezTo>
                      <a:pt x="605" y="125"/>
                      <a:pt x="568" y="97"/>
                      <a:pt x="532" y="68"/>
                    </a:cubicBezTo>
                    <a:cubicBezTo>
                      <a:pt x="518" y="61"/>
                      <a:pt x="512" y="54"/>
                      <a:pt x="505" y="54"/>
                    </a:cubicBezTo>
                    <a:cubicBezTo>
                      <a:pt x="462" y="25"/>
                      <a:pt x="418" y="11"/>
                      <a:pt x="375" y="4"/>
                    </a:cubicBezTo>
                    <a:cubicBezTo>
                      <a:pt x="362" y="2"/>
                      <a:pt x="348" y="1"/>
                      <a:pt x="33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1093447" y="3941985"/>
                <a:ext cx="30006" cy="23621"/>
              </a:xfrm>
              <a:custGeom>
                <a:avLst/>
                <a:gdLst/>
                <a:ahLst/>
                <a:cxnLst/>
                <a:rect l="l" t="t" r="r" b="b"/>
                <a:pathLst>
                  <a:path w="282" h="222" extrusionOk="0">
                    <a:moveTo>
                      <a:pt x="138" y="1"/>
                    </a:moveTo>
                    <a:cubicBezTo>
                      <a:pt x="114" y="1"/>
                      <a:pt x="92" y="7"/>
                      <a:pt x="73" y="20"/>
                    </a:cubicBezTo>
                    <a:cubicBezTo>
                      <a:pt x="66" y="20"/>
                      <a:pt x="59" y="27"/>
                      <a:pt x="52" y="27"/>
                    </a:cubicBezTo>
                    <a:cubicBezTo>
                      <a:pt x="52" y="34"/>
                      <a:pt x="44" y="34"/>
                      <a:pt x="44" y="40"/>
                    </a:cubicBezTo>
                    <a:cubicBezTo>
                      <a:pt x="37" y="49"/>
                      <a:pt x="30" y="56"/>
                      <a:pt x="23" y="70"/>
                    </a:cubicBezTo>
                    <a:cubicBezTo>
                      <a:pt x="23" y="77"/>
                      <a:pt x="16" y="77"/>
                      <a:pt x="16" y="84"/>
                    </a:cubicBezTo>
                    <a:cubicBezTo>
                      <a:pt x="16" y="92"/>
                      <a:pt x="9" y="92"/>
                      <a:pt x="9" y="99"/>
                    </a:cubicBezTo>
                    <a:cubicBezTo>
                      <a:pt x="9" y="106"/>
                      <a:pt x="9" y="113"/>
                      <a:pt x="1" y="120"/>
                    </a:cubicBezTo>
                    <a:lnTo>
                      <a:pt x="1" y="142"/>
                    </a:lnTo>
                    <a:lnTo>
                      <a:pt x="1" y="170"/>
                    </a:lnTo>
                    <a:lnTo>
                      <a:pt x="1" y="222"/>
                    </a:lnTo>
                    <a:lnTo>
                      <a:pt x="239" y="84"/>
                    </a:lnTo>
                    <a:lnTo>
                      <a:pt x="282" y="56"/>
                    </a:lnTo>
                    <a:cubicBezTo>
                      <a:pt x="268" y="49"/>
                      <a:pt x="259" y="40"/>
                      <a:pt x="246" y="34"/>
                    </a:cubicBezTo>
                    <a:cubicBezTo>
                      <a:pt x="239" y="34"/>
                      <a:pt x="239" y="27"/>
                      <a:pt x="239" y="27"/>
                    </a:cubicBezTo>
                    <a:cubicBezTo>
                      <a:pt x="202" y="10"/>
                      <a:pt x="168" y="1"/>
                      <a:pt x="1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1"/>
              <p:cNvSpPr/>
              <p:nvPr/>
            </p:nvSpPr>
            <p:spPr>
              <a:xfrm>
                <a:off x="1082807" y="3965500"/>
                <a:ext cx="10747" cy="6171"/>
              </a:xfrm>
              <a:custGeom>
                <a:avLst/>
                <a:gdLst/>
                <a:ahLst/>
                <a:cxnLst/>
                <a:rect l="l" t="t" r="r" b="b"/>
                <a:pathLst>
                  <a:path w="101" h="58" extrusionOk="0">
                    <a:moveTo>
                      <a:pt x="101" y="1"/>
                    </a:moveTo>
                    <a:lnTo>
                      <a:pt x="1" y="57"/>
                    </a:lnTo>
                    <a:lnTo>
                      <a:pt x="1" y="5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a:off x="1079721" y="3924215"/>
                <a:ext cx="72779" cy="47456"/>
              </a:xfrm>
              <a:custGeom>
                <a:avLst/>
                <a:gdLst/>
                <a:ahLst/>
                <a:cxnLst/>
                <a:rect l="l" t="t" r="r" b="b"/>
                <a:pathLst>
                  <a:path w="684" h="446" extrusionOk="0">
                    <a:moveTo>
                      <a:pt x="209" y="0"/>
                    </a:moveTo>
                    <a:cubicBezTo>
                      <a:pt x="195" y="0"/>
                      <a:pt x="188" y="7"/>
                      <a:pt x="181" y="7"/>
                    </a:cubicBezTo>
                    <a:cubicBezTo>
                      <a:pt x="173" y="7"/>
                      <a:pt x="159" y="7"/>
                      <a:pt x="152" y="14"/>
                    </a:cubicBezTo>
                    <a:lnTo>
                      <a:pt x="138" y="14"/>
                    </a:lnTo>
                    <a:cubicBezTo>
                      <a:pt x="130" y="14"/>
                      <a:pt x="130" y="21"/>
                      <a:pt x="130" y="21"/>
                    </a:cubicBezTo>
                    <a:cubicBezTo>
                      <a:pt x="123" y="21"/>
                      <a:pt x="116" y="28"/>
                      <a:pt x="109" y="28"/>
                    </a:cubicBezTo>
                    <a:cubicBezTo>
                      <a:pt x="43" y="64"/>
                      <a:pt x="0" y="150"/>
                      <a:pt x="0" y="266"/>
                    </a:cubicBezTo>
                    <a:cubicBezTo>
                      <a:pt x="0" y="323"/>
                      <a:pt x="16" y="389"/>
                      <a:pt x="30" y="445"/>
                    </a:cubicBezTo>
                    <a:lnTo>
                      <a:pt x="130" y="389"/>
                    </a:lnTo>
                    <a:lnTo>
                      <a:pt x="130" y="337"/>
                    </a:lnTo>
                    <a:lnTo>
                      <a:pt x="130" y="309"/>
                    </a:lnTo>
                    <a:lnTo>
                      <a:pt x="130" y="287"/>
                    </a:lnTo>
                    <a:cubicBezTo>
                      <a:pt x="138" y="280"/>
                      <a:pt x="138" y="273"/>
                      <a:pt x="138" y="266"/>
                    </a:cubicBezTo>
                    <a:cubicBezTo>
                      <a:pt x="138" y="259"/>
                      <a:pt x="145" y="259"/>
                      <a:pt x="145" y="251"/>
                    </a:cubicBezTo>
                    <a:cubicBezTo>
                      <a:pt x="145" y="244"/>
                      <a:pt x="152" y="244"/>
                      <a:pt x="152" y="237"/>
                    </a:cubicBezTo>
                    <a:cubicBezTo>
                      <a:pt x="159" y="223"/>
                      <a:pt x="166" y="216"/>
                      <a:pt x="173" y="207"/>
                    </a:cubicBezTo>
                    <a:cubicBezTo>
                      <a:pt x="173" y="201"/>
                      <a:pt x="181" y="201"/>
                      <a:pt x="181" y="194"/>
                    </a:cubicBezTo>
                    <a:cubicBezTo>
                      <a:pt x="188" y="194"/>
                      <a:pt x="195" y="187"/>
                      <a:pt x="202" y="187"/>
                    </a:cubicBezTo>
                    <a:cubicBezTo>
                      <a:pt x="221" y="174"/>
                      <a:pt x="243" y="168"/>
                      <a:pt x="267" y="168"/>
                    </a:cubicBezTo>
                    <a:cubicBezTo>
                      <a:pt x="297" y="168"/>
                      <a:pt x="331" y="177"/>
                      <a:pt x="368" y="194"/>
                    </a:cubicBezTo>
                    <a:cubicBezTo>
                      <a:pt x="368" y="194"/>
                      <a:pt x="368" y="201"/>
                      <a:pt x="375" y="201"/>
                    </a:cubicBezTo>
                    <a:cubicBezTo>
                      <a:pt x="388" y="207"/>
                      <a:pt x="397" y="216"/>
                      <a:pt x="411" y="223"/>
                    </a:cubicBezTo>
                    <a:cubicBezTo>
                      <a:pt x="447" y="251"/>
                      <a:pt x="483" y="287"/>
                      <a:pt x="511" y="330"/>
                    </a:cubicBezTo>
                    <a:lnTo>
                      <a:pt x="683" y="432"/>
                    </a:lnTo>
                    <a:cubicBezTo>
                      <a:pt x="640" y="330"/>
                      <a:pt x="583" y="244"/>
                      <a:pt x="511" y="164"/>
                    </a:cubicBezTo>
                    <a:cubicBezTo>
                      <a:pt x="504" y="157"/>
                      <a:pt x="490" y="144"/>
                      <a:pt x="483" y="137"/>
                    </a:cubicBezTo>
                    <a:cubicBezTo>
                      <a:pt x="454" y="114"/>
                      <a:pt x="432" y="94"/>
                      <a:pt x="404" y="71"/>
                    </a:cubicBezTo>
                    <a:lnTo>
                      <a:pt x="397" y="71"/>
                    </a:lnTo>
                    <a:cubicBezTo>
                      <a:pt x="388" y="64"/>
                      <a:pt x="381" y="57"/>
                      <a:pt x="375" y="57"/>
                    </a:cubicBezTo>
                    <a:cubicBezTo>
                      <a:pt x="318" y="21"/>
                      <a:pt x="259" y="0"/>
                      <a:pt x="2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a:off x="1600672" y="3913362"/>
                <a:ext cx="15322" cy="79802"/>
              </a:xfrm>
              <a:custGeom>
                <a:avLst/>
                <a:gdLst/>
                <a:ahLst/>
                <a:cxnLst/>
                <a:rect l="l" t="t" r="r" b="b"/>
                <a:pathLst>
                  <a:path w="144" h="750" extrusionOk="0">
                    <a:moveTo>
                      <a:pt x="143" y="1"/>
                    </a:moveTo>
                    <a:lnTo>
                      <a:pt x="0" y="87"/>
                    </a:lnTo>
                    <a:cubicBezTo>
                      <a:pt x="7" y="152"/>
                      <a:pt x="14" y="239"/>
                      <a:pt x="29" y="325"/>
                    </a:cubicBezTo>
                    <a:cubicBezTo>
                      <a:pt x="43" y="454"/>
                      <a:pt x="73" y="598"/>
                      <a:pt x="107" y="749"/>
                    </a:cubicBezTo>
                    <a:cubicBezTo>
                      <a:pt x="129" y="670"/>
                      <a:pt x="143" y="598"/>
                      <a:pt x="143" y="518"/>
                    </a:cubicBezTo>
                    <a:lnTo>
                      <a:pt x="14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1"/>
              <p:cNvSpPr/>
              <p:nvPr/>
            </p:nvSpPr>
            <p:spPr>
              <a:xfrm>
                <a:off x="1189848" y="3912617"/>
                <a:ext cx="383368" cy="180033"/>
              </a:xfrm>
              <a:custGeom>
                <a:avLst/>
                <a:gdLst/>
                <a:ahLst/>
                <a:cxnLst/>
                <a:rect l="l" t="t" r="r" b="b"/>
                <a:pathLst>
                  <a:path w="3603" h="1692" extrusionOk="0">
                    <a:moveTo>
                      <a:pt x="0" y="1"/>
                    </a:moveTo>
                    <a:lnTo>
                      <a:pt x="0" y="525"/>
                    </a:lnTo>
                    <a:cubicBezTo>
                      <a:pt x="0" y="827"/>
                      <a:pt x="195" y="1122"/>
                      <a:pt x="590" y="1351"/>
                    </a:cubicBezTo>
                    <a:cubicBezTo>
                      <a:pt x="982" y="1578"/>
                      <a:pt x="1494" y="1692"/>
                      <a:pt x="2007" y="1692"/>
                    </a:cubicBezTo>
                    <a:cubicBezTo>
                      <a:pt x="2519" y="1692"/>
                      <a:pt x="3031" y="1578"/>
                      <a:pt x="3423" y="1351"/>
                    </a:cubicBezTo>
                    <a:cubicBezTo>
                      <a:pt x="3487" y="1308"/>
                      <a:pt x="3545" y="1274"/>
                      <a:pt x="3602" y="1231"/>
                    </a:cubicBezTo>
                    <a:cubicBezTo>
                      <a:pt x="3502" y="886"/>
                      <a:pt x="3451" y="548"/>
                      <a:pt x="3437" y="339"/>
                    </a:cubicBezTo>
                    <a:lnTo>
                      <a:pt x="2014" y="1165"/>
                    </a:lnTo>
                    <a:lnTo>
                      <a:pt x="1582" y="913"/>
                    </a:lnTo>
                    <a:lnTo>
                      <a:pt x="547" y="316"/>
                    </a:lnTo>
                    <a:lnTo>
                      <a:pt x="288"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1"/>
              <p:cNvSpPr/>
              <p:nvPr/>
            </p:nvSpPr>
            <p:spPr>
              <a:xfrm>
                <a:off x="1022370" y="3791850"/>
                <a:ext cx="381772" cy="244832"/>
              </a:xfrm>
              <a:custGeom>
                <a:avLst/>
                <a:gdLst/>
                <a:ahLst/>
                <a:cxnLst/>
                <a:rect l="l" t="t" r="r" b="b"/>
                <a:pathLst>
                  <a:path w="3588" h="2301" extrusionOk="0">
                    <a:moveTo>
                      <a:pt x="1" y="1"/>
                    </a:moveTo>
                    <a:lnTo>
                      <a:pt x="1" y="230"/>
                    </a:lnTo>
                    <a:lnTo>
                      <a:pt x="1229" y="943"/>
                    </a:lnTo>
                    <a:lnTo>
                      <a:pt x="1410" y="1043"/>
                    </a:lnTo>
                    <a:lnTo>
                      <a:pt x="1474" y="1079"/>
                    </a:lnTo>
                    <a:lnTo>
                      <a:pt x="1547" y="1122"/>
                    </a:lnTo>
                    <a:lnTo>
                      <a:pt x="1574" y="1136"/>
                    </a:lnTo>
                    <a:lnTo>
                      <a:pt x="1862" y="1301"/>
                    </a:lnTo>
                    <a:lnTo>
                      <a:pt x="2121" y="1451"/>
                    </a:lnTo>
                    <a:lnTo>
                      <a:pt x="3156" y="2048"/>
                    </a:lnTo>
                    <a:lnTo>
                      <a:pt x="3588" y="2300"/>
                    </a:lnTo>
                    <a:lnTo>
                      <a:pt x="3588" y="2071"/>
                    </a:lnTo>
                    <a:lnTo>
                      <a:pt x="3351" y="1934"/>
                    </a:lnTo>
                    <a:lnTo>
                      <a:pt x="2323" y="1338"/>
                    </a:lnTo>
                    <a:lnTo>
                      <a:pt x="1755" y="1013"/>
                    </a:lnTo>
                    <a:lnTo>
                      <a:pt x="1747" y="1006"/>
                    </a:lnTo>
                    <a:lnTo>
                      <a:pt x="1617" y="934"/>
                    </a:lnTo>
                    <a:lnTo>
                      <a:pt x="1574" y="906"/>
                    </a:lnTo>
                    <a:lnTo>
                      <a:pt x="1481" y="856"/>
                    </a:lnTo>
                    <a:lnTo>
                      <a:pt x="1467" y="848"/>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1"/>
              <p:cNvSpPr/>
              <p:nvPr/>
            </p:nvSpPr>
            <p:spPr>
              <a:xfrm>
                <a:off x="1404038" y="3924960"/>
                <a:ext cx="151517" cy="111723"/>
              </a:xfrm>
              <a:custGeom>
                <a:avLst/>
                <a:gdLst/>
                <a:ahLst/>
                <a:cxnLst/>
                <a:rect l="l" t="t" r="r" b="b"/>
                <a:pathLst>
                  <a:path w="1424" h="1050" extrusionOk="0">
                    <a:moveTo>
                      <a:pt x="1403" y="0"/>
                    </a:moveTo>
                    <a:lnTo>
                      <a:pt x="1" y="820"/>
                    </a:lnTo>
                    <a:lnTo>
                      <a:pt x="1" y="1049"/>
                    </a:lnTo>
                    <a:lnTo>
                      <a:pt x="1424" y="223"/>
                    </a:lnTo>
                    <a:cubicBezTo>
                      <a:pt x="1410" y="87"/>
                      <a:pt x="1403" y="0"/>
                      <a:pt x="140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a:off x="1597479" y="3791850"/>
                <a:ext cx="185353" cy="130769"/>
              </a:xfrm>
              <a:custGeom>
                <a:avLst/>
                <a:gdLst/>
                <a:ahLst/>
                <a:cxnLst/>
                <a:rect l="l" t="t" r="r" b="b"/>
                <a:pathLst>
                  <a:path w="1742" h="1229" extrusionOk="0">
                    <a:moveTo>
                      <a:pt x="1741" y="1"/>
                    </a:moveTo>
                    <a:lnTo>
                      <a:pt x="173" y="913"/>
                    </a:lnTo>
                    <a:lnTo>
                      <a:pt x="1" y="1013"/>
                    </a:lnTo>
                    <a:lnTo>
                      <a:pt x="16" y="1020"/>
                    </a:lnTo>
                    <a:cubicBezTo>
                      <a:pt x="16" y="1020"/>
                      <a:pt x="16" y="1099"/>
                      <a:pt x="30" y="1229"/>
                    </a:cubicBezTo>
                    <a:lnTo>
                      <a:pt x="173" y="1143"/>
                    </a:lnTo>
                    <a:lnTo>
                      <a:pt x="1741" y="230"/>
                    </a:lnTo>
                    <a:lnTo>
                      <a:pt x="174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1"/>
              <p:cNvSpPr/>
              <p:nvPr/>
            </p:nvSpPr>
            <p:spPr>
              <a:xfrm>
                <a:off x="1383502" y="3756630"/>
                <a:ext cx="307503" cy="397839"/>
              </a:xfrm>
              <a:custGeom>
                <a:avLst/>
                <a:gdLst/>
                <a:ahLst/>
                <a:cxnLst/>
                <a:rect l="l" t="t" r="r" b="b"/>
                <a:pathLst>
                  <a:path w="2890" h="3739" extrusionOk="0">
                    <a:moveTo>
                      <a:pt x="423" y="0"/>
                    </a:moveTo>
                    <a:lnTo>
                      <a:pt x="0" y="230"/>
                    </a:lnTo>
                    <a:lnTo>
                      <a:pt x="1380" y="1403"/>
                    </a:lnTo>
                    <a:lnTo>
                      <a:pt x="1596" y="1582"/>
                    </a:lnTo>
                    <a:cubicBezTo>
                      <a:pt x="1596" y="1582"/>
                      <a:pt x="1603" y="1669"/>
                      <a:pt x="1617" y="1805"/>
                    </a:cubicBezTo>
                    <a:cubicBezTo>
                      <a:pt x="1631" y="2014"/>
                      <a:pt x="1682" y="2352"/>
                      <a:pt x="1782" y="2697"/>
                    </a:cubicBezTo>
                    <a:cubicBezTo>
                      <a:pt x="1889" y="3062"/>
                      <a:pt x="2055" y="3430"/>
                      <a:pt x="2329" y="3646"/>
                    </a:cubicBezTo>
                    <a:cubicBezTo>
                      <a:pt x="2372" y="3680"/>
                      <a:pt x="2415" y="3716"/>
                      <a:pt x="2465" y="3739"/>
                    </a:cubicBezTo>
                    <a:lnTo>
                      <a:pt x="2529" y="3559"/>
                    </a:lnTo>
                    <a:lnTo>
                      <a:pt x="2890" y="3508"/>
                    </a:lnTo>
                    <a:cubicBezTo>
                      <a:pt x="2838" y="3480"/>
                      <a:pt x="2788" y="3444"/>
                      <a:pt x="2745" y="3407"/>
                    </a:cubicBezTo>
                    <a:cubicBezTo>
                      <a:pt x="2422" y="3142"/>
                      <a:pt x="2243" y="2654"/>
                      <a:pt x="2148" y="2222"/>
                    </a:cubicBezTo>
                    <a:cubicBezTo>
                      <a:pt x="2114" y="2071"/>
                      <a:pt x="2084" y="1927"/>
                      <a:pt x="2070" y="1798"/>
                    </a:cubicBezTo>
                    <a:cubicBezTo>
                      <a:pt x="2055" y="1712"/>
                      <a:pt x="2048" y="1625"/>
                      <a:pt x="2041" y="1560"/>
                    </a:cubicBezTo>
                    <a:cubicBezTo>
                      <a:pt x="2027" y="1430"/>
                      <a:pt x="2027" y="1351"/>
                      <a:pt x="2027" y="1351"/>
                    </a:cubicBezTo>
                    <a:lnTo>
                      <a:pt x="2012" y="1344"/>
                    </a:lnTo>
                    <a:lnTo>
                      <a:pt x="42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41"/>
            <p:cNvGrpSpPr/>
            <p:nvPr/>
          </p:nvGrpSpPr>
          <p:grpSpPr>
            <a:xfrm>
              <a:off x="1348450" y="1369360"/>
              <a:ext cx="2801449" cy="1664403"/>
              <a:chOff x="1348450" y="1369360"/>
              <a:chExt cx="2801449" cy="1664403"/>
            </a:xfrm>
          </p:grpSpPr>
          <p:sp>
            <p:nvSpPr>
              <p:cNvPr id="1277" name="Google Shape;1277;p41"/>
              <p:cNvSpPr/>
              <p:nvPr/>
            </p:nvSpPr>
            <p:spPr>
              <a:xfrm>
                <a:off x="2110453" y="165944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8" name="Google Shape;1278;p41"/>
              <p:cNvGrpSpPr/>
              <p:nvPr/>
            </p:nvGrpSpPr>
            <p:grpSpPr>
              <a:xfrm>
                <a:off x="1348450" y="1369360"/>
                <a:ext cx="2440677" cy="1290783"/>
                <a:chOff x="1348450" y="1369360"/>
                <a:chExt cx="2440677" cy="1290783"/>
              </a:xfrm>
            </p:grpSpPr>
            <p:sp>
              <p:nvSpPr>
                <p:cNvPr id="1279" name="Google Shape;1279;p41"/>
                <p:cNvSpPr/>
                <p:nvPr/>
              </p:nvSpPr>
              <p:spPr>
                <a:xfrm>
                  <a:off x="1348450" y="19542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1"/>
                <p:cNvGrpSpPr/>
                <p:nvPr/>
              </p:nvGrpSpPr>
              <p:grpSpPr>
                <a:xfrm>
                  <a:off x="3674978" y="2545948"/>
                  <a:ext cx="114150" cy="114196"/>
                  <a:chOff x="-685100" y="4136737"/>
                  <a:chExt cx="38359" cy="38359"/>
                </a:xfrm>
              </p:grpSpPr>
              <p:sp>
                <p:nvSpPr>
                  <p:cNvPr id="1281" name="Google Shape;1281;p41"/>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41"/>
                <p:cNvSpPr/>
                <p:nvPr/>
              </p:nvSpPr>
              <p:spPr>
                <a:xfrm>
                  <a:off x="1548185" y="136936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41"/>
              <p:cNvSpPr/>
              <p:nvPr/>
            </p:nvSpPr>
            <p:spPr>
              <a:xfrm>
                <a:off x="3730765" y="30072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5" name="Google Shape;1285;p41"/>
          <p:cNvGrpSpPr/>
          <p:nvPr/>
        </p:nvGrpSpPr>
        <p:grpSpPr>
          <a:xfrm>
            <a:off x="7338227" y="692266"/>
            <a:ext cx="914796" cy="413726"/>
            <a:chOff x="6246802" y="4035541"/>
            <a:chExt cx="914796" cy="413726"/>
          </a:xfrm>
        </p:grpSpPr>
        <p:grpSp>
          <p:nvGrpSpPr>
            <p:cNvPr id="1286" name="Google Shape;1286;p41"/>
            <p:cNvGrpSpPr/>
            <p:nvPr/>
          </p:nvGrpSpPr>
          <p:grpSpPr>
            <a:xfrm>
              <a:off x="6246802" y="4035541"/>
              <a:ext cx="495681" cy="413726"/>
              <a:chOff x="6246802" y="4035541"/>
              <a:chExt cx="495681" cy="413726"/>
            </a:xfrm>
          </p:grpSpPr>
          <p:sp>
            <p:nvSpPr>
              <p:cNvPr id="1287" name="Google Shape;1287;p41"/>
              <p:cNvSpPr/>
              <p:nvPr/>
            </p:nvSpPr>
            <p:spPr>
              <a:xfrm>
                <a:off x="6637422" y="40355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6246802" y="4314017"/>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9" name="Google Shape;1289;p41"/>
            <p:cNvSpPr/>
            <p:nvPr/>
          </p:nvSpPr>
          <p:spPr>
            <a:xfrm>
              <a:off x="6742465" y="44227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4" name="Google Shape;1473;p43"/>
          <p:cNvSpPr txBox="1">
            <a:spLocks/>
          </p:cNvSpPr>
          <p:nvPr/>
        </p:nvSpPr>
        <p:spPr>
          <a:xfrm>
            <a:off x="494501" y="375775"/>
            <a:ext cx="8126049" cy="4403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a:latin typeface="Albert Sans"/>
              </a:rPr>
              <a:t>t</a:t>
            </a:r>
            <a:r>
              <a:rPr lang="en-IN" b="1" dirty="0" smtClean="0">
                <a:latin typeface="Albert Sans"/>
              </a:rPr>
              <a:t>his</a:t>
            </a:r>
            <a:r>
              <a:rPr lang="en-IN" dirty="0" smtClean="0">
                <a:latin typeface="Albert Sans"/>
              </a:rPr>
              <a:t> is passed as a argument.</a:t>
            </a:r>
          </a:p>
          <a:p>
            <a:endParaRPr lang="en-IN" dirty="0" smtClean="0">
              <a:latin typeface="Albert Sans"/>
            </a:endParaRPr>
          </a:p>
          <a:p>
            <a:pPr lvl="3"/>
            <a:r>
              <a:rPr lang="en-IN" dirty="0">
                <a:latin typeface="Albert Sans"/>
              </a:rPr>
              <a:t>	</a:t>
            </a:r>
            <a:r>
              <a:rPr lang="en-IN" dirty="0" smtClean="0">
                <a:latin typeface="Albert Sans"/>
              </a:rPr>
              <a:t>		</a:t>
            </a: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pic>
        <p:nvPicPr>
          <p:cNvPr id="2" name="Picture 1"/>
          <p:cNvPicPr>
            <a:picLocks noChangeAspect="1"/>
          </p:cNvPicPr>
          <p:nvPr/>
        </p:nvPicPr>
        <p:blipFill rotWithShape="1">
          <a:blip r:embed="rId3"/>
          <a:srcRect r="14778" b="36882"/>
          <a:stretch/>
        </p:blipFill>
        <p:spPr>
          <a:xfrm>
            <a:off x="997649" y="973395"/>
            <a:ext cx="8146351" cy="3392128"/>
          </a:xfrm>
          <a:prstGeom prst="rect">
            <a:avLst/>
          </a:prstGeom>
        </p:spPr>
      </p:pic>
    </p:spTree>
    <p:extLst>
      <p:ext uri="{BB962C8B-B14F-4D97-AF65-F5344CB8AC3E}">
        <p14:creationId xmlns:p14="http://schemas.microsoft.com/office/powerpoint/2010/main" val="1398228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4" name="Google Shape;1473;p43"/>
          <p:cNvSpPr txBox="1">
            <a:spLocks/>
          </p:cNvSpPr>
          <p:nvPr/>
        </p:nvSpPr>
        <p:spPr>
          <a:xfrm>
            <a:off x="494501" y="375775"/>
            <a:ext cx="8126049" cy="4403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a:latin typeface="Albert Sans"/>
              </a:rPr>
              <a:t>t</a:t>
            </a:r>
            <a:r>
              <a:rPr lang="en-IN" b="1" dirty="0" smtClean="0">
                <a:latin typeface="Albert Sans"/>
              </a:rPr>
              <a:t>his</a:t>
            </a:r>
            <a:r>
              <a:rPr lang="en-IN" dirty="0" smtClean="0">
                <a:latin typeface="Albert Sans"/>
              </a:rPr>
              <a:t> is passed as a argument in constructor.</a:t>
            </a:r>
          </a:p>
          <a:p>
            <a:endParaRPr lang="en-IN" dirty="0" smtClean="0">
              <a:latin typeface="Albert Sans"/>
            </a:endParaRPr>
          </a:p>
          <a:p>
            <a:pPr lvl="3"/>
            <a:r>
              <a:rPr lang="en-IN" dirty="0">
                <a:latin typeface="Albert Sans"/>
              </a:rPr>
              <a:t>	</a:t>
            </a:r>
            <a:r>
              <a:rPr lang="en-IN" dirty="0" smtClean="0">
                <a:latin typeface="Albert Sans"/>
              </a:rPr>
              <a:t>		</a:t>
            </a: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pic>
        <p:nvPicPr>
          <p:cNvPr id="3" name="Picture 2"/>
          <p:cNvPicPr>
            <a:picLocks noChangeAspect="1"/>
          </p:cNvPicPr>
          <p:nvPr/>
        </p:nvPicPr>
        <p:blipFill rotWithShape="1">
          <a:blip r:embed="rId3"/>
          <a:srcRect r="18151" b="10495"/>
          <a:stretch/>
        </p:blipFill>
        <p:spPr>
          <a:xfrm>
            <a:off x="1456812" y="816078"/>
            <a:ext cx="6910439" cy="4248626"/>
          </a:xfrm>
          <a:prstGeom prst="rect">
            <a:avLst/>
          </a:prstGeom>
        </p:spPr>
      </p:pic>
    </p:spTree>
    <p:extLst>
      <p:ext uri="{BB962C8B-B14F-4D97-AF65-F5344CB8AC3E}">
        <p14:creationId xmlns:p14="http://schemas.microsoft.com/office/powerpoint/2010/main" val="2568255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4" name="Google Shape;1473;p43"/>
          <p:cNvSpPr txBox="1">
            <a:spLocks/>
          </p:cNvSpPr>
          <p:nvPr/>
        </p:nvSpPr>
        <p:spPr>
          <a:xfrm>
            <a:off x="494501" y="375775"/>
            <a:ext cx="8126049" cy="4403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a:latin typeface="Albert Sans"/>
              </a:rPr>
              <a:t>t</a:t>
            </a:r>
            <a:r>
              <a:rPr lang="en-IN" b="1" dirty="0" smtClean="0">
                <a:latin typeface="Albert Sans"/>
              </a:rPr>
              <a:t>his</a:t>
            </a:r>
            <a:r>
              <a:rPr lang="en-IN" dirty="0" smtClean="0">
                <a:latin typeface="Albert Sans"/>
              </a:rPr>
              <a:t> is returned from a method.</a:t>
            </a:r>
          </a:p>
          <a:p>
            <a:endParaRPr lang="en-IN" dirty="0" smtClean="0">
              <a:latin typeface="Albert Sans"/>
            </a:endParaRPr>
          </a:p>
          <a:p>
            <a:pPr lvl="3"/>
            <a:r>
              <a:rPr lang="en-IN" dirty="0">
                <a:latin typeface="Albert Sans"/>
              </a:rPr>
              <a:t>	</a:t>
            </a:r>
            <a:r>
              <a:rPr lang="en-IN" dirty="0" smtClean="0">
                <a:latin typeface="Albert Sans"/>
              </a:rPr>
              <a:t>		</a:t>
            </a: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pic>
        <p:nvPicPr>
          <p:cNvPr id="2" name="Picture 1"/>
          <p:cNvPicPr>
            <a:picLocks noChangeAspect="1"/>
          </p:cNvPicPr>
          <p:nvPr/>
        </p:nvPicPr>
        <p:blipFill rotWithShape="1">
          <a:blip r:embed="rId3"/>
          <a:srcRect r="27678" b="32719"/>
          <a:stretch/>
        </p:blipFill>
        <p:spPr>
          <a:xfrm>
            <a:off x="1205185" y="816078"/>
            <a:ext cx="7914150" cy="4139380"/>
          </a:xfrm>
          <a:prstGeom prst="rect">
            <a:avLst/>
          </a:prstGeom>
        </p:spPr>
      </p:pic>
    </p:spTree>
    <p:extLst>
      <p:ext uri="{BB962C8B-B14F-4D97-AF65-F5344CB8AC3E}">
        <p14:creationId xmlns:p14="http://schemas.microsoft.com/office/powerpoint/2010/main" val="2763661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61"/>
        <p:cNvGrpSpPr/>
        <p:nvPr/>
      </p:nvGrpSpPr>
      <p:grpSpPr>
        <a:xfrm>
          <a:off x="0" y="0"/>
          <a:ext cx="0" cy="0"/>
          <a:chOff x="0" y="0"/>
          <a:chExt cx="0" cy="0"/>
        </a:xfrm>
      </p:grpSpPr>
      <p:sp>
        <p:nvSpPr>
          <p:cNvPr id="2262" name="Google Shape;2262;p51"/>
          <p:cNvSpPr txBox="1">
            <a:spLocks noGrp="1"/>
          </p:cNvSpPr>
          <p:nvPr>
            <p:ph type="title"/>
          </p:nvPr>
        </p:nvSpPr>
        <p:spPr>
          <a:xfrm>
            <a:off x="713225" y="1000650"/>
            <a:ext cx="3884100" cy="19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s</a:t>
            </a:r>
            <a:r>
              <a:rPr lang="en-US" sz="4000" dirty="0" smtClean="0"/>
              <a:t>tatic Keyword</a:t>
            </a:r>
            <a:endParaRPr sz="4000" dirty="0"/>
          </a:p>
        </p:txBody>
      </p:sp>
      <p:grpSp>
        <p:nvGrpSpPr>
          <p:cNvPr id="2263" name="Google Shape;2263;p51"/>
          <p:cNvGrpSpPr/>
          <p:nvPr/>
        </p:nvGrpSpPr>
        <p:grpSpPr>
          <a:xfrm>
            <a:off x="4000500" y="27"/>
            <a:ext cx="5215536" cy="4947562"/>
            <a:chOff x="4000500" y="27"/>
            <a:chExt cx="5215536" cy="4947562"/>
          </a:xfrm>
        </p:grpSpPr>
        <p:sp>
          <p:nvSpPr>
            <p:cNvPr id="2264" name="Google Shape;2264;p51"/>
            <p:cNvSpPr/>
            <p:nvPr/>
          </p:nvSpPr>
          <p:spPr>
            <a:xfrm>
              <a:off x="5964785" y="10006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1"/>
            <p:cNvSpPr/>
            <p:nvPr/>
          </p:nvSpPr>
          <p:spPr>
            <a:xfrm>
              <a:off x="7893590" y="8192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6" name="Google Shape;2266;p51"/>
            <p:cNvGrpSpPr/>
            <p:nvPr/>
          </p:nvGrpSpPr>
          <p:grpSpPr>
            <a:xfrm>
              <a:off x="6456155" y="27"/>
              <a:ext cx="879147" cy="1882108"/>
              <a:chOff x="-761564" y="1307012"/>
              <a:chExt cx="677936" cy="1451348"/>
            </a:xfrm>
          </p:grpSpPr>
          <p:sp>
            <p:nvSpPr>
              <p:cNvPr id="2267" name="Google Shape;2267;p51"/>
              <p:cNvSpPr/>
              <p:nvPr/>
            </p:nvSpPr>
            <p:spPr>
              <a:xfrm>
                <a:off x="-510513" y="2624450"/>
                <a:ext cx="175830" cy="68935"/>
              </a:xfrm>
              <a:custGeom>
                <a:avLst/>
                <a:gdLst/>
                <a:ahLst/>
                <a:cxnLst/>
                <a:rect l="l" t="t" r="r" b="b"/>
                <a:pathLst>
                  <a:path w="755" h="296" extrusionOk="0">
                    <a:moveTo>
                      <a:pt x="0" y="0"/>
                    </a:moveTo>
                    <a:cubicBezTo>
                      <a:pt x="43" y="173"/>
                      <a:pt x="193" y="295"/>
                      <a:pt x="382" y="295"/>
                    </a:cubicBezTo>
                    <a:cubicBezTo>
                      <a:pt x="561" y="295"/>
                      <a:pt x="711" y="173"/>
                      <a:pt x="75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1"/>
              <p:cNvSpPr/>
              <p:nvPr/>
            </p:nvSpPr>
            <p:spPr>
              <a:xfrm>
                <a:off x="-421783" y="2724824"/>
                <a:ext cx="233" cy="33536"/>
              </a:xfrm>
              <a:custGeom>
                <a:avLst/>
                <a:gdLst/>
                <a:ahLst/>
                <a:cxnLst/>
                <a:rect l="l" t="t" r="r" b="b"/>
                <a:pathLst>
                  <a:path w="1" h="144" fill="none" extrusionOk="0">
                    <a:moveTo>
                      <a:pt x="1" y="0"/>
                    </a:moveTo>
                    <a:lnTo>
                      <a:pt x="1" y="14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1"/>
              <p:cNvSpPr/>
              <p:nvPr/>
            </p:nvSpPr>
            <p:spPr>
              <a:xfrm>
                <a:off x="-361466" y="2708056"/>
                <a:ext cx="16768" cy="30275"/>
              </a:xfrm>
              <a:custGeom>
                <a:avLst/>
                <a:gdLst/>
                <a:ahLst/>
                <a:cxnLst/>
                <a:rect l="l" t="t" r="r" b="b"/>
                <a:pathLst>
                  <a:path w="72" h="130" fill="none" extrusionOk="0">
                    <a:moveTo>
                      <a:pt x="0" y="0"/>
                    </a:moveTo>
                    <a:lnTo>
                      <a:pt x="71"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1"/>
              <p:cNvSpPr/>
              <p:nvPr/>
            </p:nvSpPr>
            <p:spPr>
              <a:xfrm>
                <a:off x="-316519" y="2664506"/>
                <a:ext cx="28645" cy="16768"/>
              </a:xfrm>
              <a:custGeom>
                <a:avLst/>
                <a:gdLst/>
                <a:ahLst/>
                <a:cxnLst/>
                <a:rect l="l" t="t" r="r" b="b"/>
                <a:pathLst>
                  <a:path w="123" h="72" fill="none" extrusionOk="0">
                    <a:moveTo>
                      <a:pt x="1" y="1"/>
                    </a:moveTo>
                    <a:lnTo>
                      <a:pt x="123"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1"/>
              <p:cNvSpPr/>
              <p:nvPr/>
            </p:nvSpPr>
            <p:spPr>
              <a:xfrm>
                <a:off x="-557556" y="2664506"/>
                <a:ext cx="30275" cy="16768"/>
              </a:xfrm>
              <a:custGeom>
                <a:avLst/>
                <a:gdLst/>
                <a:ahLst/>
                <a:cxnLst/>
                <a:rect l="l" t="t" r="r" b="b"/>
                <a:pathLst>
                  <a:path w="130" h="72" fill="none" extrusionOk="0">
                    <a:moveTo>
                      <a:pt x="130" y="1"/>
                    </a:moveTo>
                    <a:lnTo>
                      <a:pt x="0"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1"/>
              <p:cNvSpPr/>
              <p:nvPr/>
            </p:nvSpPr>
            <p:spPr>
              <a:xfrm>
                <a:off x="-500499" y="2708056"/>
                <a:ext cx="17001" cy="30275"/>
              </a:xfrm>
              <a:custGeom>
                <a:avLst/>
                <a:gdLst/>
                <a:ahLst/>
                <a:cxnLst/>
                <a:rect l="l" t="t" r="r" b="b"/>
                <a:pathLst>
                  <a:path w="73" h="130" fill="none" extrusionOk="0">
                    <a:moveTo>
                      <a:pt x="73" y="0"/>
                    </a:moveTo>
                    <a:lnTo>
                      <a:pt x="0"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1"/>
              <p:cNvSpPr/>
              <p:nvPr/>
            </p:nvSpPr>
            <p:spPr>
              <a:xfrm>
                <a:off x="-421783" y="1307012"/>
                <a:ext cx="233" cy="1086653"/>
              </a:xfrm>
              <a:custGeom>
                <a:avLst/>
                <a:gdLst/>
                <a:ahLst/>
                <a:cxnLst/>
                <a:rect l="l" t="t" r="r" b="b"/>
                <a:pathLst>
                  <a:path w="1" h="4666" fill="none" extrusionOk="0">
                    <a:moveTo>
                      <a:pt x="1" y="1"/>
                    </a:moveTo>
                    <a:lnTo>
                      <a:pt x="1" y="4665"/>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1"/>
              <p:cNvSpPr/>
              <p:nvPr/>
            </p:nvSpPr>
            <p:spPr>
              <a:xfrm>
                <a:off x="-761564" y="2393427"/>
                <a:ext cx="677936" cy="231257"/>
              </a:xfrm>
              <a:custGeom>
                <a:avLst/>
                <a:gdLst/>
                <a:ahLst/>
                <a:cxnLst/>
                <a:rect l="l" t="t" r="r" b="b"/>
                <a:pathLst>
                  <a:path w="2911" h="993" extrusionOk="0">
                    <a:moveTo>
                      <a:pt x="1460" y="0"/>
                    </a:moveTo>
                    <a:cubicBezTo>
                      <a:pt x="1337" y="0"/>
                      <a:pt x="1215" y="36"/>
                      <a:pt x="1121" y="100"/>
                    </a:cubicBezTo>
                    <a:lnTo>
                      <a:pt x="179" y="754"/>
                    </a:lnTo>
                    <a:cubicBezTo>
                      <a:pt x="0" y="884"/>
                      <a:pt x="29" y="992"/>
                      <a:pt x="259" y="992"/>
                    </a:cubicBezTo>
                    <a:lnTo>
                      <a:pt x="2652" y="992"/>
                    </a:lnTo>
                    <a:cubicBezTo>
                      <a:pt x="2883" y="992"/>
                      <a:pt x="2910" y="884"/>
                      <a:pt x="2731" y="754"/>
                    </a:cubicBezTo>
                    <a:lnTo>
                      <a:pt x="1789" y="100"/>
                    </a:lnTo>
                    <a:cubicBezTo>
                      <a:pt x="1696" y="36"/>
                      <a:pt x="1582" y="0"/>
                      <a:pt x="146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5" name="Google Shape;2275;p51"/>
            <p:cNvSpPr/>
            <p:nvPr/>
          </p:nvSpPr>
          <p:spPr>
            <a:xfrm>
              <a:off x="4000500" y="4872500"/>
              <a:ext cx="5215536" cy="33525"/>
            </a:xfrm>
            <a:custGeom>
              <a:avLst/>
              <a:gdLst/>
              <a:ahLst/>
              <a:cxnLst/>
              <a:rect l="l" t="t" r="r" b="b"/>
              <a:pathLst>
                <a:path w="26050" h="1" fill="none" extrusionOk="0">
                  <a:moveTo>
                    <a:pt x="26050"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1"/>
            <p:cNvSpPr/>
            <p:nvPr/>
          </p:nvSpPr>
          <p:spPr>
            <a:xfrm>
              <a:off x="5022295" y="2678436"/>
              <a:ext cx="2631431" cy="1382511"/>
            </a:xfrm>
            <a:custGeom>
              <a:avLst/>
              <a:gdLst/>
              <a:ahLst/>
              <a:cxnLst/>
              <a:rect l="l" t="t" r="r" b="b"/>
              <a:pathLst>
                <a:path w="11070" h="5816" extrusionOk="0">
                  <a:moveTo>
                    <a:pt x="1" y="0"/>
                  </a:moveTo>
                  <a:lnTo>
                    <a:pt x="1" y="5816"/>
                  </a:lnTo>
                  <a:lnTo>
                    <a:pt x="11069" y="5816"/>
                  </a:lnTo>
                  <a:lnTo>
                    <a:pt x="11069"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1"/>
            <p:cNvSpPr/>
            <p:nvPr/>
          </p:nvSpPr>
          <p:spPr>
            <a:xfrm>
              <a:off x="5603901" y="4424395"/>
              <a:ext cx="1476644" cy="444514"/>
            </a:xfrm>
            <a:custGeom>
              <a:avLst/>
              <a:gdLst/>
              <a:ahLst/>
              <a:cxnLst/>
              <a:rect l="l" t="t" r="r" b="b"/>
              <a:pathLst>
                <a:path w="6212" h="1870" extrusionOk="0">
                  <a:moveTo>
                    <a:pt x="1862" y="1"/>
                  </a:moveTo>
                  <a:lnTo>
                    <a:pt x="1862" y="498"/>
                  </a:lnTo>
                  <a:cubicBezTo>
                    <a:pt x="1862" y="777"/>
                    <a:pt x="1324" y="1209"/>
                    <a:pt x="37" y="1690"/>
                  </a:cubicBezTo>
                  <a:cubicBezTo>
                    <a:pt x="1" y="1740"/>
                    <a:pt x="1" y="1819"/>
                    <a:pt x="1" y="1869"/>
                  </a:cubicBezTo>
                  <a:lnTo>
                    <a:pt x="6211" y="1869"/>
                  </a:lnTo>
                  <a:cubicBezTo>
                    <a:pt x="6211" y="1819"/>
                    <a:pt x="6211" y="1740"/>
                    <a:pt x="6182" y="1690"/>
                  </a:cubicBezTo>
                  <a:cubicBezTo>
                    <a:pt x="4888" y="1209"/>
                    <a:pt x="4350" y="777"/>
                    <a:pt x="4350" y="498"/>
                  </a:cubicBezTo>
                  <a:lnTo>
                    <a:pt x="435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1"/>
            <p:cNvSpPr/>
            <p:nvPr/>
          </p:nvSpPr>
          <p:spPr>
            <a:xfrm>
              <a:off x="4938503" y="4147704"/>
              <a:ext cx="2799015" cy="276930"/>
            </a:xfrm>
            <a:custGeom>
              <a:avLst/>
              <a:gdLst/>
              <a:ahLst/>
              <a:cxnLst/>
              <a:rect l="l" t="t" r="r" b="b"/>
              <a:pathLst>
                <a:path w="11775" h="1165" extrusionOk="0">
                  <a:moveTo>
                    <a:pt x="0" y="1"/>
                  </a:moveTo>
                  <a:lnTo>
                    <a:pt x="0" y="956"/>
                  </a:lnTo>
                  <a:cubicBezTo>
                    <a:pt x="0" y="1072"/>
                    <a:pt x="95" y="1165"/>
                    <a:pt x="209" y="1165"/>
                  </a:cubicBezTo>
                  <a:lnTo>
                    <a:pt x="11567" y="1165"/>
                  </a:lnTo>
                  <a:cubicBezTo>
                    <a:pt x="11681" y="1165"/>
                    <a:pt x="11774" y="1072"/>
                    <a:pt x="11774" y="956"/>
                  </a:cubicBezTo>
                  <a:lnTo>
                    <a:pt x="1177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1"/>
            <p:cNvSpPr/>
            <p:nvPr/>
          </p:nvSpPr>
          <p:spPr>
            <a:xfrm>
              <a:off x="4703466" y="4385173"/>
              <a:ext cx="41361" cy="140486"/>
            </a:xfrm>
            <a:custGeom>
              <a:avLst/>
              <a:gdLst/>
              <a:ahLst/>
              <a:cxnLst/>
              <a:rect l="l" t="t" r="r" b="b"/>
              <a:pathLst>
                <a:path w="174" h="591" extrusionOk="0">
                  <a:moveTo>
                    <a:pt x="1" y="0"/>
                  </a:moveTo>
                  <a:lnTo>
                    <a:pt x="109" y="590"/>
                  </a:lnTo>
                  <a:lnTo>
                    <a:pt x="173" y="590"/>
                  </a:lnTo>
                  <a:lnTo>
                    <a:pt x="66" y="232"/>
                  </a:lnTo>
                  <a:lnTo>
                    <a:pt x="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1"/>
            <p:cNvSpPr/>
            <p:nvPr/>
          </p:nvSpPr>
          <p:spPr>
            <a:xfrm>
              <a:off x="4703466" y="4385173"/>
              <a:ext cx="41361" cy="140486"/>
            </a:xfrm>
            <a:custGeom>
              <a:avLst/>
              <a:gdLst/>
              <a:ahLst/>
              <a:cxnLst/>
              <a:rect l="l" t="t" r="r" b="b"/>
              <a:pathLst>
                <a:path w="174" h="591" fill="none" extrusionOk="0">
                  <a:moveTo>
                    <a:pt x="1" y="0"/>
                  </a:moveTo>
                  <a:lnTo>
                    <a:pt x="66" y="232"/>
                  </a:lnTo>
                  <a:lnTo>
                    <a:pt x="173" y="590"/>
                  </a:lnTo>
                  <a:lnTo>
                    <a:pt x="109" y="59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1"/>
            <p:cNvSpPr/>
            <p:nvPr/>
          </p:nvSpPr>
          <p:spPr>
            <a:xfrm>
              <a:off x="4792369" y="3809446"/>
              <a:ext cx="304267" cy="716215"/>
            </a:xfrm>
            <a:custGeom>
              <a:avLst/>
              <a:gdLst/>
              <a:ahLst/>
              <a:cxnLst/>
              <a:rect l="l" t="t" r="r" b="b"/>
              <a:pathLst>
                <a:path w="1280" h="3013" extrusionOk="0">
                  <a:moveTo>
                    <a:pt x="914" y="0"/>
                  </a:moveTo>
                  <a:lnTo>
                    <a:pt x="619" y="978"/>
                  </a:lnTo>
                  <a:lnTo>
                    <a:pt x="339" y="1891"/>
                  </a:lnTo>
                  <a:lnTo>
                    <a:pt x="72" y="2767"/>
                  </a:lnTo>
                  <a:lnTo>
                    <a:pt x="1" y="3012"/>
                  </a:lnTo>
                  <a:lnTo>
                    <a:pt x="144" y="3012"/>
                  </a:lnTo>
                  <a:cubicBezTo>
                    <a:pt x="167" y="2969"/>
                    <a:pt x="180" y="2926"/>
                    <a:pt x="173" y="2883"/>
                  </a:cubicBezTo>
                  <a:cubicBezTo>
                    <a:pt x="158" y="2760"/>
                    <a:pt x="237" y="2688"/>
                    <a:pt x="317" y="2654"/>
                  </a:cubicBezTo>
                  <a:cubicBezTo>
                    <a:pt x="382" y="2624"/>
                    <a:pt x="417" y="2588"/>
                    <a:pt x="432" y="2531"/>
                  </a:cubicBezTo>
                  <a:lnTo>
                    <a:pt x="432" y="2465"/>
                  </a:lnTo>
                  <a:cubicBezTo>
                    <a:pt x="432" y="2365"/>
                    <a:pt x="525" y="2279"/>
                    <a:pt x="582" y="2250"/>
                  </a:cubicBezTo>
                  <a:cubicBezTo>
                    <a:pt x="612" y="2236"/>
                    <a:pt x="655" y="2222"/>
                    <a:pt x="705" y="2186"/>
                  </a:cubicBezTo>
                  <a:cubicBezTo>
                    <a:pt x="734" y="2150"/>
                    <a:pt x="770" y="2120"/>
                    <a:pt x="820" y="2093"/>
                  </a:cubicBezTo>
                  <a:cubicBezTo>
                    <a:pt x="841" y="2070"/>
                    <a:pt x="864" y="2041"/>
                    <a:pt x="884" y="2007"/>
                  </a:cubicBezTo>
                  <a:cubicBezTo>
                    <a:pt x="914" y="1970"/>
                    <a:pt x="943" y="1941"/>
                    <a:pt x="977" y="1920"/>
                  </a:cubicBezTo>
                  <a:cubicBezTo>
                    <a:pt x="1029" y="1812"/>
                    <a:pt x="1043" y="1696"/>
                    <a:pt x="1036" y="1618"/>
                  </a:cubicBezTo>
                  <a:cubicBezTo>
                    <a:pt x="1020" y="1489"/>
                    <a:pt x="943" y="1265"/>
                    <a:pt x="1115" y="870"/>
                  </a:cubicBezTo>
                  <a:cubicBezTo>
                    <a:pt x="1279" y="475"/>
                    <a:pt x="914" y="0"/>
                    <a:pt x="9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1"/>
            <p:cNvSpPr/>
            <p:nvPr/>
          </p:nvSpPr>
          <p:spPr>
            <a:xfrm>
              <a:off x="4756475" y="3809446"/>
              <a:ext cx="253159" cy="657976"/>
            </a:xfrm>
            <a:custGeom>
              <a:avLst/>
              <a:gdLst/>
              <a:ahLst/>
              <a:cxnLst/>
              <a:rect l="l" t="t" r="r" b="b"/>
              <a:pathLst>
                <a:path w="1065" h="2768" extrusionOk="0">
                  <a:moveTo>
                    <a:pt x="1065" y="0"/>
                  </a:moveTo>
                  <a:lnTo>
                    <a:pt x="1065" y="0"/>
                  </a:lnTo>
                  <a:cubicBezTo>
                    <a:pt x="1064"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223" y="2767"/>
                  </a:lnTo>
                  <a:lnTo>
                    <a:pt x="490" y="1891"/>
                  </a:lnTo>
                  <a:lnTo>
                    <a:pt x="770" y="978"/>
                  </a:lnTo>
                  <a:lnTo>
                    <a:pt x="106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1"/>
            <p:cNvSpPr/>
            <p:nvPr/>
          </p:nvSpPr>
          <p:spPr>
            <a:xfrm>
              <a:off x="4756475" y="3809446"/>
              <a:ext cx="253159" cy="657976"/>
            </a:xfrm>
            <a:custGeom>
              <a:avLst/>
              <a:gdLst/>
              <a:ahLst/>
              <a:cxnLst/>
              <a:rect l="l" t="t" r="r" b="b"/>
              <a:pathLst>
                <a:path w="1065" h="2768" fill="none" extrusionOk="0">
                  <a:moveTo>
                    <a:pt x="223" y="2767"/>
                  </a:moveTo>
                  <a:lnTo>
                    <a:pt x="490" y="1891"/>
                  </a:lnTo>
                  <a:lnTo>
                    <a:pt x="770" y="978"/>
                  </a:lnTo>
                  <a:lnTo>
                    <a:pt x="770" y="978"/>
                  </a:lnTo>
                  <a:lnTo>
                    <a:pt x="1065" y="0"/>
                  </a:lnTo>
                  <a:cubicBezTo>
                    <a:pt x="1065"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173" y="266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1"/>
            <p:cNvSpPr/>
            <p:nvPr/>
          </p:nvSpPr>
          <p:spPr>
            <a:xfrm>
              <a:off x="4787139" y="4443411"/>
              <a:ext cx="22345" cy="82247"/>
            </a:xfrm>
            <a:custGeom>
              <a:avLst/>
              <a:gdLst/>
              <a:ahLst/>
              <a:cxnLst/>
              <a:rect l="l" t="t" r="r" b="b"/>
              <a:pathLst>
                <a:path w="94" h="346" extrusionOk="0">
                  <a:moveTo>
                    <a:pt x="44" y="0"/>
                  </a:moveTo>
                  <a:cubicBezTo>
                    <a:pt x="16" y="107"/>
                    <a:pt x="37" y="237"/>
                    <a:pt x="1" y="345"/>
                  </a:cubicBezTo>
                  <a:lnTo>
                    <a:pt x="23" y="345"/>
                  </a:lnTo>
                  <a:lnTo>
                    <a:pt x="94" y="100"/>
                  </a:lnTo>
                  <a:lnTo>
                    <a:pt x="4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1"/>
            <p:cNvSpPr/>
            <p:nvPr/>
          </p:nvSpPr>
          <p:spPr>
            <a:xfrm>
              <a:off x="4787139" y="4443411"/>
              <a:ext cx="22345" cy="82247"/>
            </a:xfrm>
            <a:custGeom>
              <a:avLst/>
              <a:gdLst/>
              <a:ahLst/>
              <a:cxnLst/>
              <a:rect l="l" t="t" r="r" b="b"/>
              <a:pathLst>
                <a:path w="94" h="346" fill="none" extrusionOk="0">
                  <a:moveTo>
                    <a:pt x="44" y="0"/>
                  </a:moveTo>
                  <a:cubicBezTo>
                    <a:pt x="16" y="107"/>
                    <a:pt x="37" y="237"/>
                    <a:pt x="1" y="345"/>
                  </a:cubicBezTo>
                  <a:lnTo>
                    <a:pt x="23" y="345"/>
                  </a:lnTo>
                  <a:lnTo>
                    <a:pt x="94" y="10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1"/>
            <p:cNvSpPr/>
            <p:nvPr/>
          </p:nvSpPr>
          <p:spPr>
            <a:xfrm>
              <a:off x="4817804" y="4411083"/>
              <a:ext cx="77493" cy="29238"/>
            </a:xfrm>
            <a:custGeom>
              <a:avLst/>
              <a:gdLst/>
              <a:ahLst/>
              <a:cxnLst/>
              <a:rect l="l" t="t" r="r" b="b"/>
              <a:pathLst>
                <a:path w="326" h="123" fill="none" extrusionOk="0">
                  <a:moveTo>
                    <a:pt x="325" y="0"/>
                  </a:moveTo>
                  <a:lnTo>
                    <a:pt x="1" y="12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1"/>
            <p:cNvSpPr/>
            <p:nvPr/>
          </p:nvSpPr>
          <p:spPr>
            <a:xfrm>
              <a:off x="4949493" y="3976792"/>
              <a:ext cx="82247" cy="33041"/>
            </a:xfrm>
            <a:custGeom>
              <a:avLst/>
              <a:gdLst/>
              <a:ahLst/>
              <a:cxnLst/>
              <a:rect l="l" t="t" r="r" b="b"/>
              <a:pathLst>
                <a:path w="346" h="139" fill="none" extrusionOk="0">
                  <a:moveTo>
                    <a:pt x="1" y="138"/>
                  </a:moveTo>
                  <a:lnTo>
                    <a:pt x="346"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1"/>
            <p:cNvSpPr/>
            <p:nvPr/>
          </p:nvSpPr>
          <p:spPr>
            <a:xfrm>
              <a:off x="4879370" y="4185499"/>
              <a:ext cx="133592" cy="53009"/>
            </a:xfrm>
            <a:custGeom>
              <a:avLst/>
              <a:gdLst/>
              <a:ahLst/>
              <a:cxnLst/>
              <a:rect l="l" t="t" r="r" b="b"/>
              <a:pathLst>
                <a:path w="562" h="223" fill="none" extrusionOk="0">
                  <a:moveTo>
                    <a:pt x="1" y="223"/>
                  </a:moveTo>
                  <a:lnTo>
                    <a:pt x="56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1"/>
            <p:cNvSpPr/>
            <p:nvPr/>
          </p:nvSpPr>
          <p:spPr>
            <a:xfrm>
              <a:off x="4811386" y="4137482"/>
              <a:ext cx="61804" cy="121707"/>
            </a:xfrm>
            <a:custGeom>
              <a:avLst/>
              <a:gdLst/>
              <a:ahLst/>
              <a:cxnLst/>
              <a:rect l="l" t="t" r="r" b="b"/>
              <a:pathLst>
                <a:path w="260" h="512" fill="none" extrusionOk="0">
                  <a:moveTo>
                    <a:pt x="259" y="511"/>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1"/>
            <p:cNvSpPr/>
            <p:nvPr/>
          </p:nvSpPr>
          <p:spPr>
            <a:xfrm>
              <a:off x="4899813" y="3968472"/>
              <a:ext cx="39697" cy="73690"/>
            </a:xfrm>
            <a:custGeom>
              <a:avLst/>
              <a:gdLst/>
              <a:ahLst/>
              <a:cxnLst/>
              <a:rect l="l" t="t" r="r" b="b"/>
              <a:pathLst>
                <a:path w="167" h="310" fill="none" extrusionOk="0">
                  <a:moveTo>
                    <a:pt x="167" y="30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1"/>
            <p:cNvSpPr/>
            <p:nvPr/>
          </p:nvSpPr>
          <p:spPr>
            <a:xfrm>
              <a:off x="4541113" y="3831553"/>
              <a:ext cx="290955" cy="694108"/>
            </a:xfrm>
            <a:custGeom>
              <a:avLst/>
              <a:gdLst/>
              <a:ahLst/>
              <a:cxnLst/>
              <a:rect l="l" t="t" r="r" b="b"/>
              <a:pathLst>
                <a:path w="1224" h="2920" extrusionOk="0">
                  <a:moveTo>
                    <a:pt x="0" y="0"/>
                  </a:moveTo>
                  <a:lnTo>
                    <a:pt x="266" y="906"/>
                  </a:lnTo>
                  <a:lnTo>
                    <a:pt x="511" y="1748"/>
                  </a:lnTo>
                  <a:lnTo>
                    <a:pt x="684" y="2329"/>
                  </a:lnTo>
                  <a:lnTo>
                    <a:pt x="749" y="2561"/>
                  </a:lnTo>
                  <a:lnTo>
                    <a:pt x="856" y="2919"/>
                  </a:lnTo>
                  <a:lnTo>
                    <a:pt x="1036" y="2919"/>
                  </a:lnTo>
                  <a:cubicBezTo>
                    <a:pt x="1072" y="2811"/>
                    <a:pt x="1051" y="2681"/>
                    <a:pt x="1079" y="2574"/>
                  </a:cubicBezTo>
                  <a:cubicBezTo>
                    <a:pt x="1086" y="2545"/>
                    <a:pt x="1101" y="2517"/>
                    <a:pt x="1115" y="2495"/>
                  </a:cubicBezTo>
                  <a:cubicBezTo>
                    <a:pt x="1224" y="2316"/>
                    <a:pt x="1158" y="2136"/>
                    <a:pt x="1042" y="2021"/>
                  </a:cubicBezTo>
                  <a:cubicBezTo>
                    <a:pt x="935" y="1905"/>
                    <a:pt x="906" y="1805"/>
                    <a:pt x="992" y="1639"/>
                  </a:cubicBezTo>
                  <a:cubicBezTo>
                    <a:pt x="1058" y="1503"/>
                    <a:pt x="1008" y="1331"/>
                    <a:pt x="942" y="1230"/>
                  </a:cubicBezTo>
                  <a:cubicBezTo>
                    <a:pt x="929" y="1208"/>
                    <a:pt x="922" y="1194"/>
                    <a:pt x="913" y="1187"/>
                  </a:cubicBezTo>
                  <a:cubicBezTo>
                    <a:pt x="835" y="1094"/>
                    <a:pt x="663" y="965"/>
                    <a:pt x="590" y="577"/>
                  </a:cubicBezTo>
                  <a:cubicBezTo>
                    <a:pt x="525" y="180"/>
                    <a:pt x="1" y="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1"/>
            <p:cNvSpPr/>
            <p:nvPr/>
          </p:nvSpPr>
          <p:spPr>
            <a:xfrm>
              <a:off x="4459104" y="3831553"/>
              <a:ext cx="285725" cy="694108"/>
            </a:xfrm>
            <a:custGeom>
              <a:avLst/>
              <a:gdLst/>
              <a:ahLst/>
              <a:cxnLst/>
              <a:rect l="l" t="t" r="r" b="b"/>
              <a:pathLst>
                <a:path w="1202" h="2920" extrusionOk="0">
                  <a:moveTo>
                    <a:pt x="345" y="0"/>
                  </a:moveTo>
                  <a:cubicBezTo>
                    <a:pt x="345" y="0"/>
                    <a:pt x="0" y="439"/>
                    <a:pt x="159" y="799"/>
                  </a:cubicBezTo>
                  <a:cubicBezTo>
                    <a:pt x="309" y="1165"/>
                    <a:pt x="232" y="1374"/>
                    <a:pt x="216" y="1489"/>
                  </a:cubicBezTo>
                  <a:cubicBezTo>
                    <a:pt x="209" y="1603"/>
                    <a:pt x="245" y="1819"/>
                    <a:pt x="395" y="1921"/>
                  </a:cubicBezTo>
                  <a:cubicBezTo>
                    <a:pt x="518" y="1991"/>
                    <a:pt x="561" y="2064"/>
                    <a:pt x="561" y="2164"/>
                  </a:cubicBezTo>
                  <a:cubicBezTo>
                    <a:pt x="604" y="2193"/>
                    <a:pt x="654" y="2236"/>
                    <a:pt x="677" y="2293"/>
                  </a:cubicBezTo>
                  <a:cubicBezTo>
                    <a:pt x="690" y="2322"/>
                    <a:pt x="697" y="2345"/>
                    <a:pt x="697" y="2372"/>
                  </a:cubicBezTo>
                  <a:cubicBezTo>
                    <a:pt x="690" y="2481"/>
                    <a:pt x="727" y="2524"/>
                    <a:pt x="813" y="2561"/>
                  </a:cubicBezTo>
                  <a:cubicBezTo>
                    <a:pt x="899" y="2595"/>
                    <a:pt x="972" y="2667"/>
                    <a:pt x="956" y="2790"/>
                  </a:cubicBezTo>
                  <a:cubicBezTo>
                    <a:pt x="949" y="2833"/>
                    <a:pt x="965" y="2876"/>
                    <a:pt x="985" y="2919"/>
                  </a:cubicBezTo>
                  <a:lnTo>
                    <a:pt x="1201" y="2919"/>
                  </a:lnTo>
                  <a:lnTo>
                    <a:pt x="1094" y="2561"/>
                  </a:lnTo>
                  <a:lnTo>
                    <a:pt x="1029" y="2329"/>
                  </a:lnTo>
                  <a:lnTo>
                    <a:pt x="856" y="1748"/>
                  </a:lnTo>
                  <a:lnTo>
                    <a:pt x="611" y="906"/>
                  </a:lnTo>
                  <a:lnTo>
                    <a:pt x="34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1"/>
            <p:cNvSpPr/>
            <p:nvPr/>
          </p:nvSpPr>
          <p:spPr>
            <a:xfrm>
              <a:off x="4719155" y="4351181"/>
              <a:ext cx="46115" cy="89141"/>
            </a:xfrm>
            <a:custGeom>
              <a:avLst/>
              <a:gdLst/>
              <a:ahLst/>
              <a:cxnLst/>
              <a:rect l="l" t="t" r="r" b="b"/>
              <a:pathLst>
                <a:path w="194" h="375" fill="none" extrusionOk="0">
                  <a:moveTo>
                    <a:pt x="0" y="375"/>
                  </a:moveTo>
                  <a:lnTo>
                    <a:pt x="19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1"/>
            <p:cNvSpPr/>
            <p:nvPr/>
          </p:nvSpPr>
          <p:spPr>
            <a:xfrm>
              <a:off x="4619794" y="4376615"/>
              <a:ext cx="92469" cy="37796"/>
            </a:xfrm>
            <a:custGeom>
              <a:avLst/>
              <a:gdLst/>
              <a:ahLst/>
              <a:cxnLst/>
              <a:rect l="l" t="t" r="r" b="b"/>
              <a:pathLst>
                <a:path w="389" h="159" fill="none" extrusionOk="0">
                  <a:moveTo>
                    <a:pt x="1" y="0"/>
                  </a:moveTo>
                  <a:lnTo>
                    <a:pt x="1" y="0"/>
                  </a:lnTo>
                  <a:lnTo>
                    <a:pt x="346" y="145"/>
                  </a:lnTo>
                  <a:lnTo>
                    <a:pt x="389" y="15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1"/>
            <p:cNvSpPr/>
            <p:nvPr/>
          </p:nvSpPr>
          <p:spPr>
            <a:xfrm>
              <a:off x="4519006" y="3985350"/>
              <a:ext cx="75116" cy="30902"/>
            </a:xfrm>
            <a:custGeom>
              <a:avLst/>
              <a:gdLst/>
              <a:ahLst/>
              <a:cxnLst/>
              <a:rect l="l" t="t" r="r" b="b"/>
              <a:pathLst>
                <a:path w="316" h="130" fill="none" extrusionOk="0">
                  <a:moveTo>
                    <a:pt x="316" y="13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1"/>
            <p:cNvSpPr/>
            <p:nvPr/>
          </p:nvSpPr>
          <p:spPr>
            <a:xfrm>
              <a:off x="4536121" y="4178368"/>
              <a:ext cx="121707" cy="48255"/>
            </a:xfrm>
            <a:custGeom>
              <a:avLst/>
              <a:gdLst/>
              <a:ahLst/>
              <a:cxnLst/>
              <a:rect l="l" t="t" r="r" b="b"/>
              <a:pathLst>
                <a:path w="512" h="203" fill="none" extrusionOk="0">
                  <a:moveTo>
                    <a:pt x="511" y="203"/>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1"/>
            <p:cNvSpPr/>
            <p:nvPr/>
          </p:nvSpPr>
          <p:spPr>
            <a:xfrm>
              <a:off x="4662581" y="4135818"/>
              <a:ext cx="58476" cy="111247"/>
            </a:xfrm>
            <a:custGeom>
              <a:avLst/>
              <a:gdLst/>
              <a:ahLst/>
              <a:cxnLst/>
              <a:rect l="l" t="t" r="r" b="b"/>
              <a:pathLst>
                <a:path w="246" h="468" fill="none" extrusionOk="0">
                  <a:moveTo>
                    <a:pt x="0" y="468"/>
                  </a:moveTo>
                  <a:lnTo>
                    <a:pt x="245"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1"/>
            <p:cNvSpPr/>
            <p:nvPr/>
          </p:nvSpPr>
          <p:spPr>
            <a:xfrm>
              <a:off x="4604343" y="3978694"/>
              <a:ext cx="36132" cy="68460"/>
            </a:xfrm>
            <a:custGeom>
              <a:avLst/>
              <a:gdLst/>
              <a:ahLst/>
              <a:cxnLst/>
              <a:rect l="l" t="t" r="r" b="b"/>
              <a:pathLst>
                <a:path w="152" h="288" fill="none" extrusionOk="0">
                  <a:moveTo>
                    <a:pt x="0" y="287"/>
                  </a:moveTo>
                  <a:lnTo>
                    <a:pt x="152"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1"/>
            <p:cNvSpPr/>
            <p:nvPr/>
          </p:nvSpPr>
          <p:spPr>
            <a:xfrm>
              <a:off x="4413226" y="4241598"/>
              <a:ext cx="280258" cy="284061"/>
            </a:xfrm>
            <a:custGeom>
              <a:avLst/>
              <a:gdLst/>
              <a:ahLst/>
              <a:cxnLst/>
              <a:rect l="l" t="t" r="r" b="b"/>
              <a:pathLst>
                <a:path w="1179" h="1195" fill="none" extrusionOk="0">
                  <a:moveTo>
                    <a:pt x="1158" y="1194"/>
                  </a:moveTo>
                  <a:lnTo>
                    <a:pt x="1178" y="1194"/>
                  </a:lnTo>
                  <a:cubicBezTo>
                    <a:pt x="1158" y="1151"/>
                    <a:pt x="1142" y="1108"/>
                    <a:pt x="1149" y="1065"/>
                  </a:cubicBezTo>
                  <a:cubicBezTo>
                    <a:pt x="1165" y="942"/>
                    <a:pt x="1092" y="870"/>
                    <a:pt x="1006" y="836"/>
                  </a:cubicBezTo>
                  <a:cubicBezTo>
                    <a:pt x="920" y="799"/>
                    <a:pt x="883" y="756"/>
                    <a:pt x="890" y="647"/>
                  </a:cubicBezTo>
                  <a:cubicBezTo>
                    <a:pt x="890" y="620"/>
                    <a:pt x="883" y="597"/>
                    <a:pt x="870" y="568"/>
                  </a:cubicBezTo>
                  <a:cubicBezTo>
                    <a:pt x="847" y="511"/>
                    <a:pt x="797" y="468"/>
                    <a:pt x="754" y="439"/>
                  </a:cubicBezTo>
                  <a:cubicBezTo>
                    <a:pt x="754" y="439"/>
                    <a:pt x="747" y="432"/>
                    <a:pt x="740" y="432"/>
                  </a:cubicBezTo>
                  <a:cubicBezTo>
                    <a:pt x="683" y="396"/>
                    <a:pt x="561" y="375"/>
                    <a:pt x="438" y="189"/>
                  </a:cubicBezTo>
                  <a:cubicBezTo>
                    <a:pt x="309" y="1"/>
                    <a:pt x="0" y="30"/>
                    <a:pt x="0" y="30"/>
                  </a:cubicBezTo>
                  <a:lnTo>
                    <a:pt x="345" y="432"/>
                  </a:lnTo>
                  <a:lnTo>
                    <a:pt x="977" y="1181"/>
                  </a:lnTo>
                  <a:lnTo>
                    <a:pt x="985" y="99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1"/>
            <p:cNvSpPr/>
            <p:nvPr/>
          </p:nvSpPr>
          <p:spPr>
            <a:xfrm>
              <a:off x="4394210" y="4248491"/>
              <a:ext cx="294283" cy="277168"/>
            </a:xfrm>
            <a:custGeom>
              <a:avLst/>
              <a:gdLst/>
              <a:ahLst/>
              <a:cxnLst/>
              <a:rect l="l" t="t" r="r" b="b"/>
              <a:pathLst>
                <a:path w="1238" h="1166" fill="none" extrusionOk="0">
                  <a:moveTo>
                    <a:pt x="1065" y="970"/>
                  </a:moveTo>
                  <a:lnTo>
                    <a:pt x="1057" y="1152"/>
                  </a:lnTo>
                  <a:lnTo>
                    <a:pt x="425" y="403"/>
                  </a:lnTo>
                  <a:lnTo>
                    <a:pt x="80" y="1"/>
                  </a:lnTo>
                  <a:cubicBezTo>
                    <a:pt x="80" y="1"/>
                    <a:pt x="1" y="303"/>
                    <a:pt x="166" y="462"/>
                  </a:cubicBezTo>
                  <a:cubicBezTo>
                    <a:pt x="323" y="612"/>
                    <a:pt x="332" y="734"/>
                    <a:pt x="353" y="798"/>
                  </a:cubicBezTo>
                  <a:cubicBezTo>
                    <a:pt x="375" y="863"/>
                    <a:pt x="446" y="964"/>
                    <a:pt x="548" y="979"/>
                  </a:cubicBezTo>
                  <a:cubicBezTo>
                    <a:pt x="648" y="993"/>
                    <a:pt x="691" y="1036"/>
                    <a:pt x="705" y="1122"/>
                  </a:cubicBezTo>
                  <a:cubicBezTo>
                    <a:pt x="712" y="1136"/>
                    <a:pt x="720" y="1152"/>
                    <a:pt x="727" y="1165"/>
                  </a:cubicBezTo>
                  <a:lnTo>
                    <a:pt x="1072" y="1165"/>
                  </a:lnTo>
                  <a:lnTo>
                    <a:pt x="1238" y="116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1"/>
            <p:cNvSpPr/>
            <p:nvPr/>
          </p:nvSpPr>
          <p:spPr>
            <a:xfrm>
              <a:off x="4645228" y="4522092"/>
              <a:ext cx="4041" cy="3566"/>
            </a:xfrm>
            <a:custGeom>
              <a:avLst/>
              <a:gdLst/>
              <a:ahLst/>
              <a:cxnLst/>
              <a:rect l="l" t="t" r="r" b="b"/>
              <a:pathLst>
                <a:path w="17" h="15" fill="none" extrusionOk="0">
                  <a:moveTo>
                    <a:pt x="16" y="14"/>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1"/>
            <p:cNvSpPr/>
            <p:nvPr/>
          </p:nvSpPr>
          <p:spPr>
            <a:xfrm>
              <a:off x="4647368" y="4465518"/>
              <a:ext cx="1902" cy="13787"/>
            </a:xfrm>
            <a:custGeom>
              <a:avLst/>
              <a:gdLst/>
              <a:ahLst/>
              <a:cxnLst/>
              <a:rect l="l" t="t" r="r" b="b"/>
              <a:pathLst>
                <a:path w="8" h="58" fill="none" extrusionOk="0">
                  <a:moveTo>
                    <a:pt x="7" y="0"/>
                  </a:moveTo>
                  <a:lnTo>
                    <a:pt x="0" y="5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1"/>
            <p:cNvSpPr/>
            <p:nvPr/>
          </p:nvSpPr>
          <p:spPr>
            <a:xfrm>
              <a:off x="4578908" y="4509731"/>
              <a:ext cx="56337" cy="2377"/>
            </a:xfrm>
            <a:custGeom>
              <a:avLst/>
              <a:gdLst/>
              <a:ahLst/>
              <a:cxnLst/>
              <a:rect l="l" t="t" r="r" b="b"/>
              <a:pathLst>
                <a:path w="237" h="10" fill="none" extrusionOk="0">
                  <a:moveTo>
                    <a:pt x="237" y="1"/>
                  </a:moveTo>
                  <a:lnTo>
                    <a:pt x="0"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1"/>
            <p:cNvSpPr/>
            <p:nvPr/>
          </p:nvSpPr>
          <p:spPr>
            <a:xfrm>
              <a:off x="4436997" y="4332164"/>
              <a:ext cx="46591" cy="238"/>
            </a:xfrm>
            <a:custGeom>
              <a:avLst/>
              <a:gdLst/>
              <a:ahLst/>
              <a:cxnLst/>
              <a:rect l="l" t="t" r="r" b="b"/>
              <a:pathLst>
                <a:path w="196" h="1" fill="none" extrusionOk="0">
                  <a:moveTo>
                    <a:pt x="195" y="1"/>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a:off x="4489768" y="4426059"/>
              <a:ext cx="73690" cy="4041"/>
            </a:xfrm>
            <a:custGeom>
              <a:avLst/>
              <a:gdLst/>
              <a:ahLst/>
              <a:cxnLst/>
              <a:rect l="l" t="t" r="r" b="b"/>
              <a:pathLst>
                <a:path w="310" h="17" fill="none" extrusionOk="0">
                  <a:moveTo>
                    <a:pt x="310" y="1"/>
                  </a:moveTo>
                  <a:lnTo>
                    <a:pt x="1"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p:nvPr/>
          </p:nvSpPr>
          <p:spPr>
            <a:xfrm>
              <a:off x="4570113" y="4364730"/>
              <a:ext cx="5705" cy="70362"/>
            </a:xfrm>
            <a:custGeom>
              <a:avLst/>
              <a:gdLst/>
              <a:ahLst/>
              <a:cxnLst/>
              <a:rect l="l" t="t" r="r" b="b"/>
              <a:pathLst>
                <a:path w="24" h="296" fill="none" extrusionOk="0">
                  <a:moveTo>
                    <a:pt x="1" y="295"/>
                  </a:moveTo>
                  <a:lnTo>
                    <a:pt x="2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1"/>
            <p:cNvSpPr/>
            <p:nvPr/>
          </p:nvSpPr>
          <p:spPr>
            <a:xfrm>
              <a:off x="4495235" y="4301500"/>
              <a:ext cx="1902" cy="42787"/>
            </a:xfrm>
            <a:custGeom>
              <a:avLst/>
              <a:gdLst/>
              <a:ahLst/>
              <a:cxnLst/>
              <a:rect l="l" t="t" r="r" b="b"/>
              <a:pathLst>
                <a:path w="8" h="180" fill="none" extrusionOk="0">
                  <a:moveTo>
                    <a:pt x="0" y="180"/>
                  </a:moveTo>
                  <a:lnTo>
                    <a:pt x="7"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1"/>
            <p:cNvSpPr/>
            <p:nvPr/>
          </p:nvSpPr>
          <p:spPr>
            <a:xfrm>
              <a:off x="4870812" y="4248491"/>
              <a:ext cx="254823" cy="277168"/>
            </a:xfrm>
            <a:custGeom>
              <a:avLst/>
              <a:gdLst/>
              <a:ahLst/>
              <a:cxnLst/>
              <a:rect l="l" t="t" r="r" b="b"/>
              <a:pathLst>
                <a:path w="1072" h="1166" extrusionOk="0">
                  <a:moveTo>
                    <a:pt x="1001" y="1"/>
                  </a:moveTo>
                  <a:lnTo>
                    <a:pt x="647" y="403"/>
                  </a:lnTo>
                  <a:lnTo>
                    <a:pt x="339" y="777"/>
                  </a:lnTo>
                  <a:lnTo>
                    <a:pt x="332" y="784"/>
                  </a:lnTo>
                  <a:lnTo>
                    <a:pt x="23" y="1143"/>
                  </a:lnTo>
                  <a:lnTo>
                    <a:pt x="16" y="1152"/>
                  </a:lnTo>
                  <a:lnTo>
                    <a:pt x="0" y="1165"/>
                  </a:lnTo>
                  <a:lnTo>
                    <a:pt x="354" y="1165"/>
                  </a:lnTo>
                  <a:cubicBezTo>
                    <a:pt x="361" y="1152"/>
                    <a:pt x="361" y="1136"/>
                    <a:pt x="368" y="1122"/>
                  </a:cubicBezTo>
                  <a:cubicBezTo>
                    <a:pt x="389" y="1036"/>
                    <a:pt x="425" y="993"/>
                    <a:pt x="527" y="979"/>
                  </a:cubicBezTo>
                  <a:cubicBezTo>
                    <a:pt x="627" y="964"/>
                    <a:pt x="699" y="863"/>
                    <a:pt x="720" y="798"/>
                  </a:cubicBezTo>
                  <a:cubicBezTo>
                    <a:pt x="742" y="734"/>
                    <a:pt x="749" y="612"/>
                    <a:pt x="906" y="462"/>
                  </a:cubicBezTo>
                  <a:cubicBezTo>
                    <a:pt x="1072" y="303"/>
                    <a:pt x="1001" y="1"/>
                    <a:pt x="10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4870812" y="4522092"/>
              <a:ext cx="3803" cy="3566"/>
            </a:xfrm>
            <a:custGeom>
              <a:avLst/>
              <a:gdLst/>
              <a:ahLst/>
              <a:cxnLst/>
              <a:rect l="l" t="t" r="r" b="b"/>
              <a:pathLst>
                <a:path w="16" h="15" extrusionOk="0">
                  <a:moveTo>
                    <a:pt x="16" y="1"/>
                  </a:moveTo>
                  <a:lnTo>
                    <a:pt x="0" y="14"/>
                  </a:lnTo>
                  <a:cubicBezTo>
                    <a:pt x="9" y="7"/>
                    <a:pt x="9" y="7"/>
                    <a:pt x="1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4826599" y="4248016"/>
              <a:ext cx="282160" cy="277643"/>
            </a:xfrm>
            <a:custGeom>
              <a:avLst/>
              <a:gdLst/>
              <a:ahLst/>
              <a:cxnLst/>
              <a:rect l="l" t="t" r="r" b="b"/>
              <a:pathLst>
                <a:path w="1187" h="1168" extrusionOk="0">
                  <a:moveTo>
                    <a:pt x="1132" y="1"/>
                  </a:moveTo>
                  <a:cubicBezTo>
                    <a:pt x="1060" y="1"/>
                    <a:pt x="932" y="11"/>
                    <a:pt x="833" y="75"/>
                  </a:cubicBezTo>
                  <a:cubicBezTo>
                    <a:pt x="806" y="139"/>
                    <a:pt x="756" y="196"/>
                    <a:pt x="690" y="239"/>
                  </a:cubicBezTo>
                  <a:cubicBezTo>
                    <a:pt x="683" y="239"/>
                    <a:pt x="683" y="239"/>
                    <a:pt x="676" y="248"/>
                  </a:cubicBezTo>
                  <a:cubicBezTo>
                    <a:pt x="640" y="291"/>
                    <a:pt x="597" y="319"/>
                    <a:pt x="561" y="341"/>
                  </a:cubicBezTo>
                  <a:cubicBezTo>
                    <a:pt x="511" y="377"/>
                    <a:pt x="468" y="391"/>
                    <a:pt x="438" y="405"/>
                  </a:cubicBezTo>
                  <a:cubicBezTo>
                    <a:pt x="381" y="434"/>
                    <a:pt x="288" y="520"/>
                    <a:pt x="288" y="620"/>
                  </a:cubicBezTo>
                  <a:lnTo>
                    <a:pt x="288" y="686"/>
                  </a:lnTo>
                  <a:cubicBezTo>
                    <a:pt x="273" y="743"/>
                    <a:pt x="238" y="779"/>
                    <a:pt x="173" y="809"/>
                  </a:cubicBezTo>
                  <a:cubicBezTo>
                    <a:pt x="93" y="843"/>
                    <a:pt x="14" y="915"/>
                    <a:pt x="29" y="1038"/>
                  </a:cubicBezTo>
                  <a:cubicBezTo>
                    <a:pt x="36" y="1081"/>
                    <a:pt x="23" y="1124"/>
                    <a:pt x="0" y="1167"/>
                  </a:cubicBezTo>
                  <a:lnTo>
                    <a:pt x="186" y="1167"/>
                  </a:lnTo>
                  <a:cubicBezTo>
                    <a:pt x="195" y="1160"/>
                    <a:pt x="195" y="1160"/>
                    <a:pt x="202" y="1154"/>
                  </a:cubicBezTo>
                  <a:lnTo>
                    <a:pt x="209" y="1145"/>
                  </a:lnTo>
                  <a:lnTo>
                    <a:pt x="518" y="786"/>
                  </a:lnTo>
                  <a:lnTo>
                    <a:pt x="525" y="779"/>
                  </a:lnTo>
                  <a:lnTo>
                    <a:pt x="833" y="405"/>
                  </a:lnTo>
                  <a:lnTo>
                    <a:pt x="1187" y="3"/>
                  </a:lnTo>
                  <a:cubicBezTo>
                    <a:pt x="1187" y="3"/>
                    <a:pt x="1166" y="1"/>
                    <a:pt x="11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4870812" y="4465518"/>
              <a:ext cx="3803" cy="56812"/>
            </a:xfrm>
            <a:custGeom>
              <a:avLst/>
              <a:gdLst/>
              <a:ahLst/>
              <a:cxnLst/>
              <a:rect l="l" t="t" r="r" b="b"/>
              <a:pathLst>
                <a:path w="16" h="239" fill="none" extrusionOk="0">
                  <a:moveTo>
                    <a:pt x="16" y="239"/>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4884837" y="4509731"/>
              <a:ext cx="56337" cy="2377"/>
            </a:xfrm>
            <a:custGeom>
              <a:avLst/>
              <a:gdLst/>
              <a:ahLst/>
              <a:cxnLst/>
              <a:rect l="l" t="t" r="r" b="b"/>
              <a:pathLst>
                <a:path w="237" h="10" fill="none" extrusionOk="0">
                  <a:moveTo>
                    <a:pt x="0" y="1"/>
                  </a:moveTo>
                  <a:lnTo>
                    <a:pt x="236"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1"/>
            <p:cNvSpPr/>
            <p:nvPr/>
          </p:nvSpPr>
          <p:spPr>
            <a:xfrm>
              <a:off x="5036970" y="4332164"/>
              <a:ext cx="46115" cy="238"/>
            </a:xfrm>
            <a:custGeom>
              <a:avLst/>
              <a:gdLst/>
              <a:ahLst/>
              <a:cxnLst/>
              <a:rect l="l" t="t" r="r" b="b"/>
              <a:pathLst>
                <a:path w="194" h="1" fill="none" extrusionOk="0">
                  <a:moveTo>
                    <a:pt x="0" y="1"/>
                  </a:moveTo>
                  <a:lnTo>
                    <a:pt x="193"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1"/>
            <p:cNvSpPr/>
            <p:nvPr/>
          </p:nvSpPr>
          <p:spPr>
            <a:xfrm>
              <a:off x="4956387" y="4426059"/>
              <a:ext cx="73690" cy="4041"/>
            </a:xfrm>
            <a:custGeom>
              <a:avLst/>
              <a:gdLst/>
              <a:ahLst/>
              <a:cxnLst/>
              <a:rect l="l" t="t" r="r" b="b"/>
              <a:pathLst>
                <a:path w="310" h="17" fill="none" extrusionOk="0">
                  <a:moveTo>
                    <a:pt x="1" y="1"/>
                  </a:moveTo>
                  <a:lnTo>
                    <a:pt x="310"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4944502" y="4364730"/>
              <a:ext cx="5230" cy="70362"/>
            </a:xfrm>
            <a:custGeom>
              <a:avLst/>
              <a:gdLst/>
              <a:ahLst/>
              <a:cxnLst/>
              <a:rect l="l" t="t" r="r" b="b"/>
              <a:pathLst>
                <a:path w="22" h="296" fill="none" extrusionOk="0">
                  <a:moveTo>
                    <a:pt x="22" y="295"/>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1"/>
            <p:cNvSpPr/>
            <p:nvPr/>
          </p:nvSpPr>
          <p:spPr>
            <a:xfrm>
              <a:off x="5022945" y="4301500"/>
              <a:ext cx="1902" cy="42787"/>
            </a:xfrm>
            <a:custGeom>
              <a:avLst/>
              <a:gdLst/>
              <a:ahLst/>
              <a:cxnLst/>
              <a:rect l="l" t="t" r="r" b="b"/>
              <a:pathLst>
                <a:path w="8" h="180" fill="none" extrusionOk="0">
                  <a:moveTo>
                    <a:pt x="7" y="18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1"/>
            <p:cNvSpPr/>
            <p:nvPr/>
          </p:nvSpPr>
          <p:spPr>
            <a:xfrm>
              <a:off x="4541113" y="4525420"/>
              <a:ext cx="439523" cy="292143"/>
            </a:xfrm>
            <a:custGeom>
              <a:avLst/>
              <a:gdLst/>
              <a:ahLst/>
              <a:cxnLst/>
              <a:rect l="l" t="t" r="r" b="b"/>
              <a:pathLst>
                <a:path w="1849" h="1229" extrusionOk="0">
                  <a:moveTo>
                    <a:pt x="0" y="0"/>
                  </a:moveTo>
                  <a:lnTo>
                    <a:pt x="152" y="849"/>
                  </a:lnTo>
                  <a:lnTo>
                    <a:pt x="152" y="856"/>
                  </a:lnTo>
                  <a:lnTo>
                    <a:pt x="223" y="1229"/>
                  </a:lnTo>
                  <a:lnTo>
                    <a:pt x="835" y="1229"/>
                  </a:lnTo>
                  <a:lnTo>
                    <a:pt x="835" y="849"/>
                  </a:lnTo>
                  <a:lnTo>
                    <a:pt x="1008" y="849"/>
                  </a:lnTo>
                  <a:lnTo>
                    <a:pt x="1008" y="1229"/>
                  </a:lnTo>
                  <a:lnTo>
                    <a:pt x="1619" y="1229"/>
                  </a:lnTo>
                  <a:lnTo>
                    <a:pt x="1689" y="849"/>
                  </a:lnTo>
                  <a:lnTo>
                    <a:pt x="184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4536121" y="4727234"/>
              <a:ext cx="41361" cy="220356"/>
            </a:xfrm>
            <a:custGeom>
              <a:avLst/>
              <a:gdLst/>
              <a:ahLst/>
              <a:cxnLst/>
              <a:rect l="l" t="t" r="r" b="b"/>
              <a:pathLst>
                <a:path w="174" h="927" extrusionOk="0">
                  <a:moveTo>
                    <a:pt x="1" y="0"/>
                  </a:moveTo>
                  <a:lnTo>
                    <a:pt x="1" y="926"/>
                  </a:lnTo>
                  <a:lnTo>
                    <a:pt x="173" y="926"/>
                  </a:lnTo>
                  <a:lnTo>
                    <a:pt x="173" y="7"/>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1"/>
            <p:cNvSpPr/>
            <p:nvPr/>
          </p:nvSpPr>
          <p:spPr>
            <a:xfrm>
              <a:off x="4942600"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4780484" y="4817325"/>
              <a:ext cx="162355" cy="38033"/>
            </a:xfrm>
            <a:custGeom>
              <a:avLst/>
              <a:gdLst/>
              <a:ahLst/>
              <a:cxnLst/>
              <a:rect l="l" t="t" r="r" b="b"/>
              <a:pathLst>
                <a:path w="683" h="160" extrusionOk="0">
                  <a:moveTo>
                    <a:pt x="1" y="1"/>
                  </a:moveTo>
                  <a:lnTo>
                    <a:pt x="1" y="159"/>
                  </a:lnTo>
                  <a:lnTo>
                    <a:pt x="682" y="159"/>
                  </a:lnTo>
                  <a:lnTo>
                    <a:pt x="68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4577244" y="4817325"/>
              <a:ext cx="162592" cy="38033"/>
            </a:xfrm>
            <a:custGeom>
              <a:avLst/>
              <a:gdLst/>
              <a:ahLst/>
              <a:cxnLst/>
              <a:rect l="l" t="t" r="r" b="b"/>
              <a:pathLst>
                <a:path w="684" h="160" extrusionOk="0">
                  <a:moveTo>
                    <a:pt x="0" y="1"/>
                  </a:moveTo>
                  <a:lnTo>
                    <a:pt x="0" y="159"/>
                  </a:lnTo>
                  <a:lnTo>
                    <a:pt x="683" y="159"/>
                  </a:lnTo>
                  <a:lnTo>
                    <a:pt x="68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4739598"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1" name="Google Shape;2331;p51"/>
            <p:cNvGrpSpPr/>
            <p:nvPr/>
          </p:nvGrpSpPr>
          <p:grpSpPr>
            <a:xfrm>
              <a:off x="6982782" y="1882079"/>
              <a:ext cx="1613232" cy="3052355"/>
              <a:chOff x="3887096" y="2214803"/>
              <a:chExt cx="1478131" cy="2796734"/>
            </a:xfrm>
          </p:grpSpPr>
          <p:sp>
            <p:nvSpPr>
              <p:cNvPr id="2332" name="Google Shape;2332;p51"/>
              <p:cNvSpPr/>
              <p:nvPr/>
            </p:nvSpPr>
            <p:spPr>
              <a:xfrm>
                <a:off x="5043610" y="3156595"/>
                <a:ext cx="221243" cy="221243"/>
              </a:xfrm>
              <a:custGeom>
                <a:avLst/>
                <a:gdLst/>
                <a:ahLst/>
                <a:cxnLst/>
                <a:rect l="l" t="t" r="r" b="b"/>
                <a:pathLst>
                  <a:path w="950" h="950" extrusionOk="0">
                    <a:moveTo>
                      <a:pt x="777" y="1"/>
                    </a:moveTo>
                    <a:cubicBezTo>
                      <a:pt x="525" y="72"/>
                      <a:pt x="187" y="101"/>
                      <a:pt x="187" y="101"/>
                    </a:cubicBezTo>
                    <a:lnTo>
                      <a:pt x="173" y="65"/>
                    </a:lnTo>
                    <a:cubicBezTo>
                      <a:pt x="144" y="72"/>
                      <a:pt x="101" y="87"/>
                      <a:pt x="58" y="94"/>
                    </a:cubicBezTo>
                    <a:cubicBezTo>
                      <a:pt x="23" y="158"/>
                      <a:pt x="1" y="230"/>
                      <a:pt x="8" y="310"/>
                    </a:cubicBezTo>
                    <a:lnTo>
                      <a:pt x="66" y="950"/>
                    </a:lnTo>
                    <a:lnTo>
                      <a:pt x="73" y="950"/>
                    </a:lnTo>
                    <a:lnTo>
                      <a:pt x="936" y="877"/>
                    </a:lnTo>
                    <a:lnTo>
                      <a:pt x="949" y="877"/>
                    </a:lnTo>
                    <a:lnTo>
                      <a:pt x="893" y="237"/>
                    </a:lnTo>
                    <a:cubicBezTo>
                      <a:pt x="886" y="144"/>
                      <a:pt x="843" y="58"/>
                      <a:pt x="77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5159355" y="3452827"/>
                <a:ext cx="204242" cy="1190521"/>
              </a:xfrm>
              <a:custGeom>
                <a:avLst/>
                <a:gdLst/>
                <a:ahLst/>
                <a:cxnLst/>
                <a:rect l="l" t="t" r="r" b="b"/>
                <a:pathLst>
                  <a:path w="877" h="5112" extrusionOk="0">
                    <a:moveTo>
                      <a:pt x="466" y="0"/>
                    </a:moveTo>
                    <a:lnTo>
                      <a:pt x="44" y="37"/>
                    </a:lnTo>
                    <a:lnTo>
                      <a:pt x="0" y="37"/>
                    </a:lnTo>
                    <a:lnTo>
                      <a:pt x="21" y="288"/>
                    </a:lnTo>
                    <a:lnTo>
                      <a:pt x="402" y="4967"/>
                    </a:lnTo>
                    <a:lnTo>
                      <a:pt x="402" y="4976"/>
                    </a:lnTo>
                    <a:cubicBezTo>
                      <a:pt x="409" y="4976"/>
                      <a:pt x="423" y="4976"/>
                      <a:pt x="439" y="4982"/>
                    </a:cubicBezTo>
                    <a:cubicBezTo>
                      <a:pt x="482" y="4989"/>
                      <a:pt x="518" y="5019"/>
                      <a:pt x="539" y="5053"/>
                    </a:cubicBezTo>
                    <a:cubicBezTo>
                      <a:pt x="539" y="5053"/>
                      <a:pt x="618" y="4995"/>
                      <a:pt x="706" y="4995"/>
                    </a:cubicBezTo>
                    <a:cubicBezTo>
                      <a:pt x="766" y="4995"/>
                      <a:pt x="830" y="5022"/>
                      <a:pt x="877" y="5112"/>
                    </a:cubicBezTo>
                    <a:lnTo>
                      <a:pt x="46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1"/>
              <p:cNvSpPr/>
              <p:nvPr/>
            </p:nvSpPr>
            <p:spPr>
              <a:xfrm>
                <a:off x="5068995" y="3461211"/>
                <a:ext cx="184214" cy="1198672"/>
              </a:xfrm>
              <a:custGeom>
                <a:avLst/>
                <a:gdLst/>
                <a:ahLst/>
                <a:cxnLst/>
                <a:rect l="l" t="t" r="r" b="b"/>
                <a:pathLst>
                  <a:path w="791" h="5147" extrusionOk="0">
                    <a:moveTo>
                      <a:pt x="388" y="1"/>
                    </a:moveTo>
                    <a:lnTo>
                      <a:pt x="7" y="37"/>
                    </a:lnTo>
                    <a:lnTo>
                      <a:pt x="0" y="37"/>
                    </a:lnTo>
                    <a:lnTo>
                      <a:pt x="409" y="5147"/>
                    </a:lnTo>
                    <a:cubicBezTo>
                      <a:pt x="409" y="5147"/>
                      <a:pt x="460" y="5002"/>
                      <a:pt x="556" y="5002"/>
                    </a:cubicBezTo>
                    <a:cubicBezTo>
                      <a:pt x="562" y="5002"/>
                      <a:pt x="568" y="5002"/>
                      <a:pt x="575" y="5003"/>
                    </a:cubicBezTo>
                    <a:cubicBezTo>
                      <a:pt x="601" y="4953"/>
                      <a:pt x="682" y="4930"/>
                      <a:pt x="760" y="4930"/>
                    </a:cubicBezTo>
                    <a:cubicBezTo>
                      <a:pt x="770" y="4930"/>
                      <a:pt x="780" y="4930"/>
                      <a:pt x="790" y="4931"/>
                    </a:cubicBezTo>
                    <a:lnTo>
                      <a:pt x="409" y="252"/>
                    </a:ln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1"/>
              <p:cNvSpPr/>
              <p:nvPr/>
            </p:nvSpPr>
            <p:spPr>
              <a:xfrm>
                <a:off x="5053624" y="3360837"/>
                <a:ext cx="221243" cy="108991"/>
              </a:xfrm>
              <a:custGeom>
                <a:avLst/>
                <a:gdLst/>
                <a:ahLst/>
                <a:cxnLst/>
                <a:rect l="l" t="t" r="r" b="b"/>
                <a:pathLst>
                  <a:path w="950" h="468" extrusionOk="0">
                    <a:moveTo>
                      <a:pt x="893" y="0"/>
                    </a:moveTo>
                    <a:lnTo>
                      <a:pt x="30" y="73"/>
                    </a:lnTo>
                    <a:lnTo>
                      <a:pt x="23" y="73"/>
                    </a:lnTo>
                    <a:cubicBezTo>
                      <a:pt x="8" y="73"/>
                      <a:pt x="1" y="87"/>
                      <a:pt x="1" y="100"/>
                    </a:cubicBezTo>
                    <a:lnTo>
                      <a:pt x="30" y="438"/>
                    </a:lnTo>
                    <a:cubicBezTo>
                      <a:pt x="30" y="454"/>
                      <a:pt x="44" y="468"/>
                      <a:pt x="58" y="468"/>
                    </a:cubicBezTo>
                    <a:lnTo>
                      <a:pt x="73" y="468"/>
                    </a:lnTo>
                    <a:lnTo>
                      <a:pt x="454" y="432"/>
                    </a:lnTo>
                    <a:lnTo>
                      <a:pt x="498" y="432"/>
                    </a:lnTo>
                    <a:lnTo>
                      <a:pt x="920" y="395"/>
                    </a:lnTo>
                    <a:lnTo>
                      <a:pt x="929" y="395"/>
                    </a:lnTo>
                    <a:cubicBezTo>
                      <a:pt x="943" y="395"/>
                      <a:pt x="950" y="382"/>
                      <a:pt x="950" y="368"/>
                    </a:cubicBezTo>
                    <a:lnTo>
                      <a:pt x="920" y="23"/>
                    </a:lnTo>
                    <a:cubicBezTo>
                      <a:pt x="920" y="7"/>
                      <a:pt x="913" y="0"/>
                      <a:pt x="90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5164245" y="4609108"/>
                <a:ext cx="200982" cy="238477"/>
              </a:xfrm>
              <a:custGeom>
                <a:avLst/>
                <a:gdLst/>
                <a:ahLst/>
                <a:cxnLst/>
                <a:rect l="l" t="t" r="r" b="b"/>
                <a:pathLst>
                  <a:path w="863" h="1024" extrusionOk="0">
                    <a:moveTo>
                      <a:pt x="351" y="1"/>
                    </a:moveTo>
                    <a:cubicBezTo>
                      <a:pt x="273" y="1"/>
                      <a:pt x="192" y="24"/>
                      <a:pt x="166" y="74"/>
                    </a:cubicBezTo>
                    <a:cubicBezTo>
                      <a:pt x="159" y="73"/>
                      <a:pt x="153" y="73"/>
                      <a:pt x="147" y="73"/>
                    </a:cubicBezTo>
                    <a:cubicBezTo>
                      <a:pt x="51" y="73"/>
                      <a:pt x="0" y="218"/>
                      <a:pt x="0" y="218"/>
                    </a:cubicBezTo>
                    <a:lnTo>
                      <a:pt x="295" y="1023"/>
                    </a:lnTo>
                    <a:cubicBezTo>
                      <a:pt x="372" y="998"/>
                      <a:pt x="441" y="988"/>
                      <a:pt x="501" y="988"/>
                    </a:cubicBezTo>
                    <a:cubicBezTo>
                      <a:pt x="576" y="988"/>
                      <a:pt x="639" y="1003"/>
                      <a:pt x="690" y="1023"/>
                    </a:cubicBezTo>
                    <a:lnTo>
                      <a:pt x="863" y="147"/>
                    </a:lnTo>
                    <a:lnTo>
                      <a:pt x="856" y="147"/>
                    </a:lnTo>
                    <a:cubicBezTo>
                      <a:pt x="809" y="57"/>
                      <a:pt x="745" y="30"/>
                      <a:pt x="685" y="30"/>
                    </a:cubicBezTo>
                    <a:cubicBezTo>
                      <a:pt x="597" y="30"/>
                      <a:pt x="518" y="88"/>
                      <a:pt x="518" y="88"/>
                    </a:cubicBezTo>
                    <a:cubicBezTo>
                      <a:pt x="497" y="54"/>
                      <a:pt x="461" y="24"/>
                      <a:pt x="418" y="17"/>
                    </a:cubicBezTo>
                    <a:cubicBezTo>
                      <a:pt x="402" y="11"/>
                      <a:pt x="388" y="11"/>
                      <a:pt x="381" y="11"/>
                    </a:cubicBezTo>
                    <a:lnTo>
                      <a:pt x="381" y="2"/>
                    </a:lnTo>
                    <a:cubicBezTo>
                      <a:pt x="371" y="1"/>
                      <a:pt x="361" y="1"/>
                      <a:pt x="35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5232947" y="4838967"/>
                <a:ext cx="92223" cy="170939"/>
              </a:xfrm>
              <a:custGeom>
                <a:avLst/>
                <a:gdLst/>
                <a:ahLst/>
                <a:cxnLst/>
                <a:rect l="l" t="t" r="r" b="b"/>
                <a:pathLst>
                  <a:path w="396" h="734" extrusionOk="0">
                    <a:moveTo>
                      <a:pt x="206" y="1"/>
                    </a:moveTo>
                    <a:cubicBezTo>
                      <a:pt x="146" y="1"/>
                      <a:pt x="77" y="11"/>
                      <a:pt x="0" y="36"/>
                    </a:cubicBezTo>
                    <a:lnTo>
                      <a:pt x="259" y="733"/>
                    </a:lnTo>
                    <a:lnTo>
                      <a:pt x="395" y="36"/>
                    </a:lnTo>
                    <a:cubicBezTo>
                      <a:pt x="344" y="16"/>
                      <a:pt x="281" y="1"/>
                      <a:pt x="2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4305593" y="3397866"/>
                <a:ext cx="134143" cy="368661"/>
              </a:xfrm>
              <a:custGeom>
                <a:avLst/>
                <a:gdLst/>
                <a:ahLst/>
                <a:cxnLst/>
                <a:rect l="l" t="t" r="r" b="b"/>
                <a:pathLst>
                  <a:path w="576" h="1583" extrusionOk="0">
                    <a:moveTo>
                      <a:pt x="287" y="0"/>
                    </a:moveTo>
                    <a:cubicBezTo>
                      <a:pt x="259" y="179"/>
                      <a:pt x="216" y="431"/>
                      <a:pt x="137" y="747"/>
                    </a:cubicBezTo>
                    <a:cubicBezTo>
                      <a:pt x="101" y="890"/>
                      <a:pt x="8" y="1149"/>
                      <a:pt x="1" y="1164"/>
                    </a:cubicBezTo>
                    <a:cubicBezTo>
                      <a:pt x="1" y="1164"/>
                      <a:pt x="8" y="1308"/>
                      <a:pt x="21" y="1358"/>
                    </a:cubicBezTo>
                    <a:cubicBezTo>
                      <a:pt x="28" y="1394"/>
                      <a:pt x="44" y="1416"/>
                      <a:pt x="51" y="1437"/>
                    </a:cubicBezTo>
                    <a:cubicBezTo>
                      <a:pt x="64" y="1451"/>
                      <a:pt x="94" y="1503"/>
                      <a:pt x="101" y="1516"/>
                    </a:cubicBezTo>
                    <a:cubicBezTo>
                      <a:pt x="110" y="1531"/>
                      <a:pt x="117" y="1546"/>
                      <a:pt x="125" y="1546"/>
                    </a:cubicBezTo>
                    <a:cubicBezTo>
                      <a:pt x="128" y="1546"/>
                      <a:pt x="132" y="1544"/>
                      <a:pt x="137" y="1537"/>
                    </a:cubicBezTo>
                    <a:cubicBezTo>
                      <a:pt x="158" y="1523"/>
                      <a:pt x="173" y="1466"/>
                      <a:pt x="137" y="1423"/>
                    </a:cubicBezTo>
                    <a:cubicBezTo>
                      <a:pt x="101" y="1373"/>
                      <a:pt x="108" y="1351"/>
                      <a:pt x="101" y="1321"/>
                    </a:cubicBezTo>
                    <a:cubicBezTo>
                      <a:pt x="94" y="1301"/>
                      <a:pt x="94" y="1271"/>
                      <a:pt x="101" y="1244"/>
                    </a:cubicBezTo>
                    <a:cubicBezTo>
                      <a:pt x="108" y="1294"/>
                      <a:pt x="121" y="1358"/>
                      <a:pt x="130" y="1380"/>
                    </a:cubicBezTo>
                    <a:cubicBezTo>
                      <a:pt x="144" y="1423"/>
                      <a:pt x="164" y="1444"/>
                      <a:pt x="180" y="1466"/>
                    </a:cubicBezTo>
                    <a:cubicBezTo>
                      <a:pt x="187" y="1487"/>
                      <a:pt x="230" y="1537"/>
                      <a:pt x="244" y="1553"/>
                    </a:cubicBezTo>
                    <a:cubicBezTo>
                      <a:pt x="249" y="1567"/>
                      <a:pt x="261" y="1583"/>
                      <a:pt x="273" y="1583"/>
                    </a:cubicBezTo>
                    <a:cubicBezTo>
                      <a:pt x="278" y="1583"/>
                      <a:pt x="283" y="1580"/>
                      <a:pt x="287" y="1573"/>
                    </a:cubicBezTo>
                    <a:cubicBezTo>
                      <a:pt x="303" y="1553"/>
                      <a:pt x="309" y="1487"/>
                      <a:pt x="266" y="1444"/>
                    </a:cubicBezTo>
                    <a:cubicBezTo>
                      <a:pt x="230" y="1394"/>
                      <a:pt x="223" y="1373"/>
                      <a:pt x="216" y="1337"/>
                    </a:cubicBezTo>
                    <a:cubicBezTo>
                      <a:pt x="202" y="1292"/>
                      <a:pt x="195" y="1234"/>
                      <a:pt x="189" y="1208"/>
                    </a:cubicBezTo>
                    <a:lnTo>
                      <a:pt x="189" y="1208"/>
                    </a:lnTo>
                    <a:cubicBezTo>
                      <a:pt x="203" y="1256"/>
                      <a:pt x="224" y="1316"/>
                      <a:pt x="237" y="1351"/>
                    </a:cubicBezTo>
                    <a:cubicBezTo>
                      <a:pt x="251" y="1380"/>
                      <a:pt x="266" y="1401"/>
                      <a:pt x="280" y="1416"/>
                    </a:cubicBezTo>
                    <a:cubicBezTo>
                      <a:pt x="294" y="1437"/>
                      <a:pt x="330" y="1473"/>
                      <a:pt x="346" y="1494"/>
                    </a:cubicBezTo>
                    <a:cubicBezTo>
                      <a:pt x="353" y="1466"/>
                      <a:pt x="359" y="1430"/>
                      <a:pt x="366" y="1394"/>
                    </a:cubicBezTo>
                    <a:lnTo>
                      <a:pt x="359" y="1394"/>
                    </a:lnTo>
                    <a:cubicBezTo>
                      <a:pt x="323" y="1351"/>
                      <a:pt x="323" y="1330"/>
                      <a:pt x="309" y="1301"/>
                    </a:cubicBezTo>
                    <a:cubicBezTo>
                      <a:pt x="294" y="1271"/>
                      <a:pt x="280" y="1192"/>
                      <a:pt x="280" y="1185"/>
                    </a:cubicBezTo>
                    <a:lnTo>
                      <a:pt x="280" y="1185"/>
                    </a:lnTo>
                    <a:cubicBezTo>
                      <a:pt x="294" y="1214"/>
                      <a:pt x="323" y="1265"/>
                      <a:pt x="330" y="1278"/>
                    </a:cubicBezTo>
                    <a:cubicBezTo>
                      <a:pt x="346" y="1308"/>
                      <a:pt x="366" y="1321"/>
                      <a:pt x="380" y="1337"/>
                    </a:cubicBezTo>
                    <a:cubicBezTo>
                      <a:pt x="380" y="1301"/>
                      <a:pt x="389" y="1271"/>
                      <a:pt x="396" y="1244"/>
                    </a:cubicBezTo>
                    <a:cubicBezTo>
                      <a:pt x="396" y="1235"/>
                      <a:pt x="396" y="1235"/>
                      <a:pt x="389" y="1228"/>
                    </a:cubicBezTo>
                    <a:cubicBezTo>
                      <a:pt x="366" y="1192"/>
                      <a:pt x="353" y="1142"/>
                      <a:pt x="353" y="1142"/>
                    </a:cubicBezTo>
                    <a:cubicBezTo>
                      <a:pt x="373" y="1028"/>
                      <a:pt x="423" y="913"/>
                      <a:pt x="416" y="790"/>
                    </a:cubicBezTo>
                    <a:cubicBezTo>
                      <a:pt x="416" y="776"/>
                      <a:pt x="416" y="726"/>
                      <a:pt x="409" y="683"/>
                    </a:cubicBezTo>
                    <a:cubicBezTo>
                      <a:pt x="432" y="618"/>
                      <a:pt x="459" y="545"/>
                      <a:pt x="489" y="474"/>
                    </a:cubicBezTo>
                    <a:cubicBezTo>
                      <a:pt x="489" y="445"/>
                      <a:pt x="489" y="416"/>
                      <a:pt x="496" y="381"/>
                    </a:cubicBezTo>
                    <a:cubicBezTo>
                      <a:pt x="503" y="352"/>
                      <a:pt x="532" y="229"/>
                      <a:pt x="575" y="71"/>
                    </a:cubicBezTo>
                    <a:cubicBezTo>
                      <a:pt x="423" y="50"/>
                      <a:pt x="287" y="0"/>
                      <a:pt x="287" y="0"/>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4360555" y="2982396"/>
                <a:ext cx="124129" cy="432006"/>
              </a:xfrm>
              <a:custGeom>
                <a:avLst/>
                <a:gdLst/>
                <a:ahLst/>
                <a:cxnLst/>
                <a:rect l="l" t="t" r="r" b="b"/>
                <a:pathLst>
                  <a:path w="533" h="1855" extrusionOk="0">
                    <a:moveTo>
                      <a:pt x="462" y="0"/>
                    </a:moveTo>
                    <a:cubicBezTo>
                      <a:pt x="412" y="195"/>
                      <a:pt x="368" y="375"/>
                      <a:pt x="346" y="447"/>
                    </a:cubicBezTo>
                    <a:cubicBezTo>
                      <a:pt x="310" y="613"/>
                      <a:pt x="217" y="813"/>
                      <a:pt x="203" y="842"/>
                    </a:cubicBezTo>
                    <a:cubicBezTo>
                      <a:pt x="187" y="878"/>
                      <a:pt x="210" y="906"/>
                      <a:pt x="203" y="942"/>
                    </a:cubicBezTo>
                    <a:cubicBezTo>
                      <a:pt x="203" y="985"/>
                      <a:pt x="94" y="1130"/>
                      <a:pt x="80" y="1165"/>
                    </a:cubicBezTo>
                    <a:cubicBezTo>
                      <a:pt x="58" y="1201"/>
                      <a:pt x="87" y="1223"/>
                      <a:pt x="87" y="1266"/>
                    </a:cubicBezTo>
                    <a:cubicBezTo>
                      <a:pt x="80" y="1303"/>
                      <a:pt x="30" y="1389"/>
                      <a:pt x="15" y="1467"/>
                    </a:cubicBezTo>
                    <a:cubicBezTo>
                      <a:pt x="1" y="1546"/>
                      <a:pt x="51" y="1568"/>
                      <a:pt x="51" y="1568"/>
                    </a:cubicBezTo>
                    <a:cubicBezTo>
                      <a:pt x="51" y="1568"/>
                      <a:pt x="23" y="1691"/>
                      <a:pt x="15" y="1725"/>
                    </a:cubicBezTo>
                    <a:cubicBezTo>
                      <a:pt x="8" y="1762"/>
                      <a:pt x="51" y="1784"/>
                      <a:pt x="51" y="1784"/>
                    </a:cubicBezTo>
                    <a:cubicBezTo>
                      <a:pt x="51" y="1784"/>
                      <a:pt x="187" y="1834"/>
                      <a:pt x="339" y="1855"/>
                    </a:cubicBezTo>
                    <a:cubicBezTo>
                      <a:pt x="389" y="1655"/>
                      <a:pt x="455" y="1389"/>
                      <a:pt x="482" y="1165"/>
                    </a:cubicBezTo>
                    <a:cubicBezTo>
                      <a:pt x="489" y="1144"/>
                      <a:pt x="489" y="1122"/>
                      <a:pt x="489" y="1101"/>
                    </a:cubicBezTo>
                    <a:cubicBezTo>
                      <a:pt x="498" y="1072"/>
                      <a:pt x="498" y="1051"/>
                      <a:pt x="498" y="1028"/>
                    </a:cubicBezTo>
                    <a:cubicBezTo>
                      <a:pt x="505" y="1015"/>
                      <a:pt x="505" y="1001"/>
                      <a:pt x="505" y="985"/>
                    </a:cubicBezTo>
                    <a:cubicBezTo>
                      <a:pt x="505" y="949"/>
                      <a:pt x="512" y="915"/>
                      <a:pt x="512" y="885"/>
                    </a:cubicBezTo>
                    <a:cubicBezTo>
                      <a:pt x="512" y="856"/>
                      <a:pt x="518" y="842"/>
                      <a:pt x="518" y="820"/>
                    </a:cubicBezTo>
                    <a:cubicBezTo>
                      <a:pt x="525" y="727"/>
                      <a:pt x="525" y="656"/>
                      <a:pt x="532" y="597"/>
                    </a:cubicBezTo>
                    <a:lnTo>
                      <a:pt x="525" y="597"/>
                    </a:lnTo>
                    <a:cubicBezTo>
                      <a:pt x="532" y="576"/>
                      <a:pt x="532" y="554"/>
                      <a:pt x="532" y="533"/>
                    </a:cubicBezTo>
                    <a:cubicBezTo>
                      <a:pt x="532" y="454"/>
                      <a:pt x="525" y="397"/>
                      <a:pt x="512" y="338"/>
                    </a:cubicBezTo>
                    <a:cubicBezTo>
                      <a:pt x="512" y="325"/>
                      <a:pt x="512" y="311"/>
                      <a:pt x="505" y="295"/>
                    </a:cubicBezTo>
                    <a:lnTo>
                      <a:pt x="505" y="275"/>
                    </a:lnTo>
                    <a:cubicBezTo>
                      <a:pt x="505" y="268"/>
                      <a:pt x="498" y="259"/>
                      <a:pt x="498" y="252"/>
                    </a:cubicBezTo>
                    <a:lnTo>
                      <a:pt x="498" y="231"/>
                    </a:lnTo>
                    <a:cubicBezTo>
                      <a:pt x="482" y="159"/>
                      <a:pt x="468" y="73"/>
                      <a:pt x="46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4496560" y="2741359"/>
                <a:ext cx="75223" cy="144390"/>
              </a:xfrm>
              <a:custGeom>
                <a:avLst/>
                <a:gdLst/>
                <a:ahLst/>
                <a:cxnLst/>
                <a:rect l="l" t="t" r="r" b="b"/>
                <a:pathLst>
                  <a:path w="323" h="620" extrusionOk="0">
                    <a:moveTo>
                      <a:pt x="323" y="0"/>
                    </a:moveTo>
                    <a:lnTo>
                      <a:pt x="323" y="0"/>
                    </a:lnTo>
                    <a:cubicBezTo>
                      <a:pt x="286" y="36"/>
                      <a:pt x="207" y="130"/>
                      <a:pt x="93" y="354"/>
                    </a:cubicBezTo>
                    <a:cubicBezTo>
                      <a:pt x="71" y="404"/>
                      <a:pt x="35" y="497"/>
                      <a:pt x="0" y="620"/>
                    </a:cubicBezTo>
                    <a:cubicBezTo>
                      <a:pt x="21" y="583"/>
                      <a:pt x="43" y="540"/>
                      <a:pt x="64" y="504"/>
                    </a:cubicBezTo>
                    <a:cubicBezTo>
                      <a:pt x="78" y="483"/>
                      <a:pt x="86" y="468"/>
                      <a:pt x="100" y="447"/>
                    </a:cubicBezTo>
                    <a:cubicBezTo>
                      <a:pt x="114" y="418"/>
                      <a:pt x="129" y="397"/>
                      <a:pt x="143" y="375"/>
                    </a:cubicBezTo>
                    <a:cubicBezTo>
                      <a:pt x="193" y="274"/>
                      <a:pt x="259" y="73"/>
                      <a:pt x="3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4205219" y="3526652"/>
                <a:ext cx="418499" cy="1193548"/>
              </a:xfrm>
              <a:custGeom>
                <a:avLst/>
                <a:gdLst/>
                <a:ahLst/>
                <a:cxnLst/>
                <a:rect l="l" t="t" r="r" b="b"/>
                <a:pathLst>
                  <a:path w="1797" h="5125" extrusionOk="0">
                    <a:moveTo>
                      <a:pt x="956" y="1"/>
                    </a:moveTo>
                    <a:cubicBezTo>
                      <a:pt x="934" y="137"/>
                      <a:pt x="884" y="396"/>
                      <a:pt x="827" y="691"/>
                    </a:cubicBezTo>
                    <a:cubicBezTo>
                      <a:pt x="820" y="718"/>
                      <a:pt x="811" y="748"/>
                      <a:pt x="811" y="784"/>
                    </a:cubicBezTo>
                    <a:cubicBezTo>
                      <a:pt x="804" y="805"/>
                      <a:pt x="804" y="820"/>
                      <a:pt x="797" y="841"/>
                    </a:cubicBezTo>
                    <a:cubicBezTo>
                      <a:pt x="790" y="877"/>
                      <a:pt x="784" y="913"/>
                      <a:pt x="777" y="941"/>
                    </a:cubicBezTo>
                    <a:cubicBezTo>
                      <a:pt x="668" y="1538"/>
                      <a:pt x="539" y="2214"/>
                      <a:pt x="489" y="2487"/>
                    </a:cubicBezTo>
                    <a:cubicBezTo>
                      <a:pt x="395" y="3011"/>
                      <a:pt x="207" y="4291"/>
                      <a:pt x="0" y="4888"/>
                    </a:cubicBezTo>
                    <a:lnTo>
                      <a:pt x="28" y="4902"/>
                    </a:lnTo>
                    <a:lnTo>
                      <a:pt x="568" y="5111"/>
                    </a:lnTo>
                    <a:lnTo>
                      <a:pt x="595" y="5124"/>
                    </a:lnTo>
                    <a:cubicBezTo>
                      <a:pt x="595" y="5124"/>
                      <a:pt x="1156" y="3975"/>
                      <a:pt x="1236" y="3644"/>
                    </a:cubicBezTo>
                    <a:cubicBezTo>
                      <a:pt x="1322" y="3306"/>
                      <a:pt x="1380" y="2811"/>
                      <a:pt x="1437" y="2645"/>
                    </a:cubicBezTo>
                    <a:cubicBezTo>
                      <a:pt x="1474" y="2530"/>
                      <a:pt x="1653" y="2062"/>
                      <a:pt x="1796" y="1690"/>
                    </a:cubicBezTo>
                    <a:cubicBezTo>
                      <a:pt x="1682" y="1093"/>
                      <a:pt x="1553" y="410"/>
                      <a:pt x="1501" y="137"/>
                    </a:cubicBezTo>
                    <a:cubicBezTo>
                      <a:pt x="1322" y="115"/>
                      <a:pt x="1142" y="72"/>
                      <a:pt x="95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4174944" y="4668028"/>
                <a:ext cx="162555" cy="207969"/>
              </a:xfrm>
              <a:custGeom>
                <a:avLst/>
                <a:gdLst/>
                <a:ahLst/>
                <a:cxnLst/>
                <a:rect l="l" t="t" r="r" b="b"/>
                <a:pathLst>
                  <a:path w="698" h="893" extrusionOk="0">
                    <a:moveTo>
                      <a:pt x="158" y="1"/>
                    </a:moveTo>
                    <a:lnTo>
                      <a:pt x="1" y="491"/>
                    </a:lnTo>
                    <a:lnTo>
                      <a:pt x="15" y="491"/>
                    </a:lnTo>
                    <a:cubicBezTo>
                      <a:pt x="58" y="511"/>
                      <a:pt x="87" y="591"/>
                      <a:pt x="15" y="655"/>
                    </a:cubicBezTo>
                    <a:cubicBezTo>
                      <a:pt x="44" y="663"/>
                      <a:pt x="65" y="684"/>
                      <a:pt x="87" y="713"/>
                    </a:cubicBezTo>
                    <a:cubicBezTo>
                      <a:pt x="137" y="770"/>
                      <a:pt x="201" y="827"/>
                      <a:pt x="280" y="856"/>
                    </a:cubicBezTo>
                    <a:cubicBezTo>
                      <a:pt x="330" y="879"/>
                      <a:pt x="367" y="879"/>
                      <a:pt x="389" y="893"/>
                    </a:cubicBezTo>
                    <a:lnTo>
                      <a:pt x="698" y="210"/>
                    </a:lnTo>
                    <a:lnTo>
                      <a:pt x="158" y="1"/>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012389" y="4805431"/>
                <a:ext cx="28645" cy="28878"/>
              </a:xfrm>
              <a:custGeom>
                <a:avLst/>
                <a:gdLst/>
                <a:ahLst/>
                <a:cxnLst/>
                <a:rect l="l" t="t" r="r" b="b"/>
                <a:pathLst>
                  <a:path w="123" h="124" extrusionOk="0">
                    <a:moveTo>
                      <a:pt x="72" y="0"/>
                    </a:moveTo>
                    <a:cubicBezTo>
                      <a:pt x="14" y="0"/>
                      <a:pt x="0" y="37"/>
                      <a:pt x="0" y="37"/>
                    </a:cubicBezTo>
                    <a:cubicBezTo>
                      <a:pt x="9" y="51"/>
                      <a:pt x="23" y="80"/>
                      <a:pt x="30" y="123"/>
                    </a:cubicBezTo>
                    <a:cubicBezTo>
                      <a:pt x="30" y="123"/>
                      <a:pt x="36" y="73"/>
                      <a:pt x="109" y="65"/>
                    </a:cubicBezTo>
                    <a:lnTo>
                      <a:pt x="123" y="65"/>
                    </a:lnTo>
                    <a:lnTo>
                      <a:pt x="109" y="1"/>
                    </a:lnTo>
                    <a:lnTo>
                      <a:pt x="87" y="1"/>
                    </a:lnTo>
                    <a:cubicBezTo>
                      <a:pt x="81" y="0"/>
                      <a:pt x="76" y="0"/>
                      <a:pt x="7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4052446" y="4803801"/>
                <a:ext cx="20494" cy="15138"/>
              </a:xfrm>
              <a:custGeom>
                <a:avLst/>
                <a:gdLst/>
                <a:ahLst/>
                <a:cxnLst/>
                <a:rect l="l" t="t" r="r" b="b"/>
                <a:pathLst>
                  <a:path w="88" h="65" extrusionOk="0">
                    <a:moveTo>
                      <a:pt x="66" y="1"/>
                    </a:moveTo>
                    <a:cubicBezTo>
                      <a:pt x="44" y="1"/>
                      <a:pt x="23" y="1"/>
                      <a:pt x="1" y="8"/>
                    </a:cubicBezTo>
                    <a:lnTo>
                      <a:pt x="16" y="65"/>
                    </a:lnTo>
                    <a:lnTo>
                      <a:pt x="87" y="65"/>
                    </a:lnTo>
                    <a:lnTo>
                      <a:pt x="6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4084584" y="4802171"/>
                <a:ext cx="18398" cy="16768"/>
              </a:xfrm>
              <a:custGeom>
                <a:avLst/>
                <a:gdLst/>
                <a:ahLst/>
                <a:cxnLst/>
                <a:rect l="l" t="t" r="r" b="b"/>
                <a:pathLst>
                  <a:path w="79" h="72" extrusionOk="0">
                    <a:moveTo>
                      <a:pt x="65" y="1"/>
                    </a:moveTo>
                    <a:cubicBezTo>
                      <a:pt x="44" y="1"/>
                      <a:pt x="21" y="8"/>
                      <a:pt x="1" y="8"/>
                    </a:cubicBezTo>
                    <a:lnTo>
                      <a:pt x="15" y="72"/>
                    </a:lnTo>
                    <a:cubicBezTo>
                      <a:pt x="35" y="72"/>
                      <a:pt x="58" y="65"/>
                      <a:pt x="78" y="65"/>
                    </a:cubicBezTo>
                    <a:lnTo>
                      <a:pt x="6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4114859" y="4798677"/>
                <a:ext cx="20261" cy="18631"/>
              </a:xfrm>
              <a:custGeom>
                <a:avLst/>
                <a:gdLst/>
                <a:ahLst/>
                <a:cxnLst/>
                <a:rect l="l" t="t" r="r" b="b"/>
                <a:pathLst>
                  <a:path w="87" h="80" extrusionOk="0">
                    <a:moveTo>
                      <a:pt x="43" y="0"/>
                    </a:moveTo>
                    <a:cubicBezTo>
                      <a:pt x="35" y="7"/>
                      <a:pt x="21" y="7"/>
                      <a:pt x="14" y="7"/>
                    </a:cubicBezTo>
                    <a:lnTo>
                      <a:pt x="0" y="7"/>
                    </a:lnTo>
                    <a:lnTo>
                      <a:pt x="14" y="80"/>
                    </a:lnTo>
                    <a:lnTo>
                      <a:pt x="86" y="80"/>
                    </a:lnTo>
                    <a:lnTo>
                      <a:pt x="6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887096" y="4840364"/>
                <a:ext cx="363304" cy="171172"/>
              </a:xfrm>
              <a:custGeom>
                <a:avLst/>
                <a:gdLst/>
                <a:ahLst/>
                <a:cxnLst/>
                <a:rect l="l" t="t" r="r" b="b"/>
                <a:pathLst>
                  <a:path w="1560" h="735" extrusionOk="0">
                    <a:moveTo>
                      <a:pt x="64" y="1"/>
                    </a:moveTo>
                    <a:lnTo>
                      <a:pt x="0" y="146"/>
                    </a:lnTo>
                    <a:lnTo>
                      <a:pt x="1496" y="734"/>
                    </a:lnTo>
                    <a:lnTo>
                      <a:pt x="1560" y="598"/>
                    </a:lnTo>
                    <a:lnTo>
                      <a:pt x="538" y="189"/>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01768" y="4807993"/>
                <a:ext cx="119238" cy="76387"/>
              </a:xfrm>
              <a:custGeom>
                <a:avLst/>
                <a:gdLst/>
                <a:ahLst/>
                <a:cxnLst/>
                <a:rect l="l" t="t" r="r" b="b"/>
                <a:pathLst>
                  <a:path w="512" h="328" extrusionOk="0">
                    <a:moveTo>
                      <a:pt x="306" y="1"/>
                    </a:moveTo>
                    <a:cubicBezTo>
                      <a:pt x="61" y="1"/>
                      <a:pt x="1" y="140"/>
                      <a:pt x="1" y="140"/>
                    </a:cubicBezTo>
                    <a:lnTo>
                      <a:pt x="475" y="328"/>
                    </a:lnTo>
                    <a:cubicBezTo>
                      <a:pt x="511" y="242"/>
                      <a:pt x="511" y="162"/>
                      <a:pt x="505" y="112"/>
                    </a:cubicBezTo>
                    <a:cubicBezTo>
                      <a:pt x="498" y="69"/>
                      <a:pt x="484" y="40"/>
                      <a:pt x="475" y="26"/>
                    </a:cubicBezTo>
                    <a:lnTo>
                      <a:pt x="475" y="19"/>
                    </a:lnTo>
                    <a:cubicBezTo>
                      <a:pt x="411" y="6"/>
                      <a:pt x="355" y="1"/>
                      <a:pt x="3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2389" y="4817075"/>
                <a:ext cx="261300" cy="162555"/>
              </a:xfrm>
              <a:custGeom>
                <a:avLst/>
                <a:gdLst/>
                <a:ahLst/>
                <a:cxnLst/>
                <a:rect l="l" t="t" r="r" b="b"/>
                <a:pathLst>
                  <a:path w="1122" h="698" extrusionOk="0">
                    <a:moveTo>
                      <a:pt x="388" y="1"/>
                    </a:moveTo>
                    <a:cubicBezTo>
                      <a:pt x="368" y="1"/>
                      <a:pt x="345" y="8"/>
                      <a:pt x="325" y="8"/>
                    </a:cubicBezTo>
                    <a:lnTo>
                      <a:pt x="345" y="87"/>
                    </a:lnTo>
                    <a:cubicBezTo>
                      <a:pt x="345" y="101"/>
                      <a:pt x="338" y="116"/>
                      <a:pt x="318" y="123"/>
                    </a:cubicBezTo>
                    <a:lnTo>
                      <a:pt x="311" y="123"/>
                    </a:lnTo>
                    <a:cubicBezTo>
                      <a:pt x="295" y="123"/>
                      <a:pt x="281" y="116"/>
                      <a:pt x="281" y="101"/>
                    </a:cubicBezTo>
                    <a:lnTo>
                      <a:pt x="259" y="8"/>
                    </a:lnTo>
                    <a:lnTo>
                      <a:pt x="188" y="8"/>
                    </a:lnTo>
                    <a:lnTo>
                      <a:pt x="209" y="80"/>
                    </a:lnTo>
                    <a:cubicBezTo>
                      <a:pt x="209" y="94"/>
                      <a:pt x="202" y="116"/>
                      <a:pt x="181" y="116"/>
                    </a:cubicBezTo>
                    <a:cubicBezTo>
                      <a:pt x="181" y="123"/>
                      <a:pt x="181" y="123"/>
                      <a:pt x="173" y="123"/>
                    </a:cubicBezTo>
                    <a:cubicBezTo>
                      <a:pt x="159" y="123"/>
                      <a:pt x="145" y="110"/>
                      <a:pt x="145" y="94"/>
                    </a:cubicBezTo>
                    <a:lnTo>
                      <a:pt x="123" y="15"/>
                    </a:lnTo>
                    <a:lnTo>
                      <a:pt x="109" y="15"/>
                    </a:lnTo>
                    <a:cubicBezTo>
                      <a:pt x="36" y="23"/>
                      <a:pt x="30" y="73"/>
                      <a:pt x="30" y="73"/>
                    </a:cubicBezTo>
                    <a:cubicBezTo>
                      <a:pt x="36" y="123"/>
                      <a:pt x="36" y="203"/>
                      <a:pt x="0" y="289"/>
                    </a:cubicBezTo>
                    <a:lnTo>
                      <a:pt x="1022" y="698"/>
                    </a:lnTo>
                    <a:cubicBezTo>
                      <a:pt x="1108" y="548"/>
                      <a:pt x="1122" y="353"/>
                      <a:pt x="1108" y="296"/>
                    </a:cubicBezTo>
                    <a:cubicBezTo>
                      <a:pt x="1108" y="289"/>
                      <a:pt x="1108" y="282"/>
                      <a:pt x="1101" y="273"/>
                    </a:cubicBezTo>
                    <a:lnTo>
                      <a:pt x="1101" y="266"/>
                    </a:lnTo>
                    <a:cubicBezTo>
                      <a:pt x="1094" y="260"/>
                      <a:pt x="1087" y="253"/>
                      <a:pt x="1087" y="253"/>
                    </a:cubicBezTo>
                    <a:cubicBezTo>
                      <a:pt x="1065" y="239"/>
                      <a:pt x="1028" y="239"/>
                      <a:pt x="978" y="216"/>
                    </a:cubicBezTo>
                    <a:cubicBezTo>
                      <a:pt x="899" y="187"/>
                      <a:pt x="835" y="130"/>
                      <a:pt x="785" y="73"/>
                    </a:cubicBezTo>
                    <a:cubicBezTo>
                      <a:pt x="763" y="44"/>
                      <a:pt x="742" y="23"/>
                      <a:pt x="713" y="15"/>
                    </a:cubicBezTo>
                    <a:cubicBezTo>
                      <a:pt x="713" y="8"/>
                      <a:pt x="706" y="8"/>
                      <a:pt x="699" y="8"/>
                    </a:cubicBezTo>
                    <a:cubicBezTo>
                      <a:pt x="690" y="1"/>
                      <a:pt x="683" y="1"/>
                      <a:pt x="677" y="1"/>
                    </a:cubicBezTo>
                    <a:lnTo>
                      <a:pt x="590" y="1"/>
                    </a:lnTo>
                    <a:lnTo>
                      <a:pt x="620" y="94"/>
                    </a:lnTo>
                    <a:lnTo>
                      <a:pt x="620" y="101"/>
                    </a:lnTo>
                    <a:cubicBezTo>
                      <a:pt x="620" y="110"/>
                      <a:pt x="613" y="110"/>
                      <a:pt x="613" y="116"/>
                    </a:cubicBezTo>
                    <a:cubicBezTo>
                      <a:pt x="604" y="123"/>
                      <a:pt x="597" y="130"/>
                      <a:pt x="590" y="130"/>
                    </a:cubicBezTo>
                    <a:lnTo>
                      <a:pt x="583" y="130"/>
                    </a:lnTo>
                    <a:cubicBezTo>
                      <a:pt x="570" y="130"/>
                      <a:pt x="554" y="123"/>
                      <a:pt x="554" y="110"/>
                    </a:cubicBezTo>
                    <a:lnTo>
                      <a:pt x="526" y="1"/>
                    </a:lnTo>
                    <a:lnTo>
                      <a:pt x="454" y="1"/>
                    </a:lnTo>
                    <a:lnTo>
                      <a:pt x="475" y="87"/>
                    </a:lnTo>
                    <a:cubicBezTo>
                      <a:pt x="483" y="101"/>
                      <a:pt x="475" y="123"/>
                      <a:pt x="454" y="123"/>
                    </a:cubicBezTo>
                    <a:cubicBezTo>
                      <a:pt x="454" y="130"/>
                      <a:pt x="447" y="130"/>
                      <a:pt x="447" y="130"/>
                    </a:cubicBezTo>
                    <a:cubicBezTo>
                      <a:pt x="432" y="130"/>
                      <a:pt x="418" y="116"/>
                      <a:pt x="418" y="101"/>
                    </a:cubicBez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144902" y="4782142"/>
                <a:ext cx="50537" cy="38426"/>
              </a:xfrm>
              <a:custGeom>
                <a:avLst/>
                <a:gdLst/>
                <a:ahLst/>
                <a:cxnLst/>
                <a:rect l="l" t="t" r="r" b="b"/>
                <a:pathLst>
                  <a:path w="217" h="165" extrusionOk="0">
                    <a:moveTo>
                      <a:pt x="101" y="1"/>
                    </a:moveTo>
                    <a:cubicBezTo>
                      <a:pt x="78" y="8"/>
                      <a:pt x="57" y="28"/>
                      <a:pt x="21" y="44"/>
                    </a:cubicBezTo>
                    <a:cubicBezTo>
                      <a:pt x="14" y="44"/>
                      <a:pt x="7" y="51"/>
                      <a:pt x="1" y="51"/>
                    </a:cubicBezTo>
                    <a:lnTo>
                      <a:pt x="21" y="151"/>
                    </a:lnTo>
                    <a:lnTo>
                      <a:pt x="108" y="151"/>
                    </a:lnTo>
                    <a:cubicBezTo>
                      <a:pt x="114" y="151"/>
                      <a:pt x="121" y="151"/>
                      <a:pt x="130" y="158"/>
                    </a:cubicBezTo>
                    <a:cubicBezTo>
                      <a:pt x="137" y="158"/>
                      <a:pt x="144" y="158"/>
                      <a:pt x="144" y="165"/>
                    </a:cubicBezTo>
                    <a:cubicBezTo>
                      <a:pt x="216" y="101"/>
                      <a:pt x="187" y="21"/>
                      <a:pt x="1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168190" y="4782142"/>
                <a:ext cx="6987" cy="233"/>
              </a:xfrm>
              <a:custGeom>
                <a:avLst/>
                <a:gdLst/>
                <a:ahLst/>
                <a:cxnLst/>
                <a:rect l="l" t="t" r="r" b="b"/>
                <a:pathLst>
                  <a:path w="30" h="1" fill="none" extrusionOk="0">
                    <a:moveTo>
                      <a:pt x="30" y="1"/>
                    </a:moveTo>
                    <a:lnTo>
                      <a:pt x="14" y="1"/>
                    </a:ln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14859" y="4798677"/>
                <a:ext cx="14905" cy="1863"/>
              </a:xfrm>
              <a:custGeom>
                <a:avLst/>
                <a:gdLst/>
                <a:ahLst/>
                <a:cxnLst/>
                <a:rect l="l" t="t" r="r" b="b"/>
                <a:pathLst>
                  <a:path w="64" h="8" fill="none" extrusionOk="0">
                    <a:moveTo>
                      <a:pt x="0" y="7"/>
                    </a:moveTo>
                    <a:lnTo>
                      <a:pt x="14" y="7"/>
                    </a:lnTo>
                    <a:cubicBezTo>
                      <a:pt x="21" y="7"/>
                      <a:pt x="35" y="7"/>
                      <a:pt x="43" y="0"/>
                    </a:cubicBezTo>
                    <a:lnTo>
                      <a:pt x="64"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052446" y="4803801"/>
                <a:ext cx="15603" cy="1863"/>
              </a:xfrm>
              <a:custGeom>
                <a:avLst/>
                <a:gdLst/>
                <a:ahLst/>
                <a:cxnLst/>
                <a:rect l="l" t="t" r="r" b="b"/>
                <a:pathLst>
                  <a:path w="67" h="8" fill="none" extrusionOk="0">
                    <a:moveTo>
                      <a:pt x="66" y="1"/>
                    </a:moveTo>
                    <a:cubicBezTo>
                      <a:pt x="44" y="1"/>
                      <a:pt x="23" y="1"/>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012389" y="4803801"/>
                <a:ext cx="25385" cy="10480"/>
              </a:xfrm>
              <a:custGeom>
                <a:avLst/>
                <a:gdLst/>
                <a:ahLst/>
                <a:cxnLst/>
                <a:rect l="l" t="t" r="r" b="b"/>
                <a:pathLst>
                  <a:path w="109" h="45" fill="none" extrusionOk="0">
                    <a:moveTo>
                      <a:pt x="0" y="44"/>
                    </a:moveTo>
                    <a:cubicBezTo>
                      <a:pt x="0" y="44"/>
                      <a:pt x="16" y="1"/>
                      <a:pt x="87" y="8"/>
                    </a:cubicBezTo>
                    <a:lnTo>
                      <a:pt x="109" y="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084584" y="4802171"/>
                <a:ext cx="15138" cy="1863"/>
              </a:xfrm>
              <a:custGeom>
                <a:avLst/>
                <a:gdLst/>
                <a:ahLst/>
                <a:cxnLst/>
                <a:rect l="l" t="t" r="r" b="b"/>
                <a:pathLst>
                  <a:path w="65" h="8" fill="none" extrusionOk="0">
                    <a:moveTo>
                      <a:pt x="65" y="1"/>
                    </a:moveTo>
                    <a:cubicBezTo>
                      <a:pt x="44" y="1"/>
                      <a:pt x="2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036144" y="4792156"/>
                <a:ext cx="24919" cy="53797"/>
              </a:xfrm>
              <a:custGeom>
                <a:avLst/>
                <a:gdLst/>
                <a:ahLst/>
                <a:cxnLst/>
                <a:rect l="l" t="t" r="r" b="b"/>
                <a:pathLst>
                  <a:path w="107" h="231" extrusionOk="0">
                    <a:moveTo>
                      <a:pt x="28" y="1"/>
                    </a:moveTo>
                    <a:cubicBezTo>
                      <a:pt x="7" y="8"/>
                      <a:pt x="0" y="22"/>
                      <a:pt x="0" y="44"/>
                    </a:cubicBezTo>
                    <a:lnTo>
                      <a:pt x="7" y="58"/>
                    </a:lnTo>
                    <a:lnTo>
                      <a:pt x="21" y="122"/>
                    </a:lnTo>
                    <a:lnTo>
                      <a:pt x="43" y="201"/>
                    </a:lnTo>
                    <a:cubicBezTo>
                      <a:pt x="43" y="217"/>
                      <a:pt x="57" y="230"/>
                      <a:pt x="71" y="230"/>
                    </a:cubicBezTo>
                    <a:cubicBezTo>
                      <a:pt x="79" y="230"/>
                      <a:pt x="79" y="230"/>
                      <a:pt x="79" y="223"/>
                    </a:cubicBezTo>
                    <a:cubicBezTo>
                      <a:pt x="100" y="223"/>
                      <a:pt x="107" y="201"/>
                      <a:pt x="107" y="187"/>
                    </a:cubicBezTo>
                    <a:lnTo>
                      <a:pt x="86" y="115"/>
                    </a:lnTo>
                    <a:lnTo>
                      <a:pt x="71" y="58"/>
                    </a:lnTo>
                    <a:lnTo>
                      <a:pt x="64" y="28"/>
                    </a:lnTo>
                    <a:cubicBezTo>
                      <a:pt x="64" y="15"/>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066186" y="4790293"/>
                <a:ext cx="26782" cy="55660"/>
              </a:xfrm>
              <a:custGeom>
                <a:avLst/>
                <a:gdLst/>
                <a:ahLst/>
                <a:cxnLst/>
                <a:rect l="l" t="t" r="r" b="b"/>
                <a:pathLst>
                  <a:path w="115" h="239" extrusionOk="0">
                    <a:moveTo>
                      <a:pt x="28" y="0"/>
                    </a:moveTo>
                    <a:cubicBezTo>
                      <a:pt x="14" y="9"/>
                      <a:pt x="0" y="23"/>
                      <a:pt x="7" y="43"/>
                    </a:cubicBezTo>
                    <a:lnTo>
                      <a:pt x="7" y="59"/>
                    </a:lnTo>
                    <a:lnTo>
                      <a:pt x="28" y="123"/>
                    </a:lnTo>
                    <a:lnTo>
                      <a:pt x="50" y="216"/>
                    </a:lnTo>
                    <a:cubicBezTo>
                      <a:pt x="50" y="231"/>
                      <a:pt x="64" y="238"/>
                      <a:pt x="80" y="238"/>
                    </a:cubicBezTo>
                    <a:lnTo>
                      <a:pt x="87" y="238"/>
                    </a:lnTo>
                    <a:cubicBezTo>
                      <a:pt x="107" y="231"/>
                      <a:pt x="114" y="216"/>
                      <a:pt x="114" y="202"/>
                    </a:cubicBezTo>
                    <a:lnTo>
                      <a:pt x="94" y="123"/>
                    </a:lnTo>
                    <a:lnTo>
                      <a:pt x="80" y="59"/>
                    </a:lnTo>
                    <a:lnTo>
                      <a:pt x="64" y="23"/>
                    </a:lnTo>
                    <a:cubicBezTo>
                      <a:pt x="64" y="9"/>
                      <a:pt x="50"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096228" y="4788663"/>
                <a:ext cx="28878" cy="58921"/>
              </a:xfrm>
              <a:custGeom>
                <a:avLst/>
                <a:gdLst/>
                <a:ahLst/>
                <a:cxnLst/>
                <a:rect l="l" t="t" r="r" b="b"/>
                <a:pathLst>
                  <a:path w="124" h="253" extrusionOk="0">
                    <a:moveTo>
                      <a:pt x="28" y="0"/>
                    </a:moveTo>
                    <a:cubicBezTo>
                      <a:pt x="15" y="0"/>
                      <a:pt x="1" y="23"/>
                      <a:pt x="8" y="37"/>
                    </a:cubicBezTo>
                    <a:lnTo>
                      <a:pt x="15" y="59"/>
                    </a:lnTo>
                    <a:lnTo>
                      <a:pt x="28" y="123"/>
                    </a:lnTo>
                    <a:lnTo>
                      <a:pt x="58" y="223"/>
                    </a:lnTo>
                    <a:cubicBezTo>
                      <a:pt x="58" y="238"/>
                      <a:pt x="72" y="252"/>
                      <a:pt x="87" y="252"/>
                    </a:cubicBezTo>
                    <a:cubicBezTo>
                      <a:pt x="87" y="252"/>
                      <a:pt x="94" y="252"/>
                      <a:pt x="94" y="245"/>
                    </a:cubicBezTo>
                    <a:cubicBezTo>
                      <a:pt x="115" y="245"/>
                      <a:pt x="123" y="223"/>
                      <a:pt x="115" y="209"/>
                    </a:cubicBezTo>
                    <a:lnTo>
                      <a:pt x="94" y="123"/>
                    </a:lnTo>
                    <a:lnTo>
                      <a:pt x="80" y="50"/>
                    </a:lnTo>
                    <a:lnTo>
                      <a:pt x="72" y="23"/>
                    </a:lnTo>
                    <a:cubicBezTo>
                      <a:pt x="65"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128134" y="4785403"/>
                <a:ext cx="28645" cy="62181"/>
              </a:xfrm>
              <a:custGeom>
                <a:avLst/>
                <a:gdLst/>
                <a:ahLst/>
                <a:cxnLst/>
                <a:rect l="l" t="t" r="r" b="b"/>
                <a:pathLst>
                  <a:path w="123" h="267" extrusionOk="0">
                    <a:moveTo>
                      <a:pt x="29" y="1"/>
                    </a:moveTo>
                    <a:cubicBezTo>
                      <a:pt x="7" y="7"/>
                      <a:pt x="0" y="21"/>
                      <a:pt x="0" y="44"/>
                    </a:cubicBezTo>
                    <a:lnTo>
                      <a:pt x="7" y="57"/>
                    </a:lnTo>
                    <a:lnTo>
                      <a:pt x="29" y="137"/>
                    </a:lnTo>
                    <a:lnTo>
                      <a:pt x="57" y="246"/>
                    </a:lnTo>
                    <a:cubicBezTo>
                      <a:pt x="57" y="259"/>
                      <a:pt x="73" y="266"/>
                      <a:pt x="86" y="266"/>
                    </a:cubicBezTo>
                    <a:lnTo>
                      <a:pt x="93" y="266"/>
                    </a:lnTo>
                    <a:cubicBezTo>
                      <a:pt x="100" y="266"/>
                      <a:pt x="107" y="259"/>
                      <a:pt x="116" y="252"/>
                    </a:cubicBezTo>
                    <a:lnTo>
                      <a:pt x="123" y="237"/>
                    </a:lnTo>
                    <a:lnTo>
                      <a:pt x="123" y="230"/>
                    </a:lnTo>
                    <a:lnTo>
                      <a:pt x="93" y="137"/>
                    </a:lnTo>
                    <a:lnTo>
                      <a:pt x="73" y="37"/>
                    </a:lnTo>
                    <a:lnTo>
                      <a:pt x="64" y="30"/>
                    </a:lnTo>
                    <a:cubicBezTo>
                      <a:pt x="64" y="14"/>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774161" y="4699933"/>
                <a:ext cx="134376" cy="176063"/>
              </a:xfrm>
              <a:custGeom>
                <a:avLst/>
                <a:gdLst/>
                <a:ahLst/>
                <a:cxnLst/>
                <a:rect l="l" t="t" r="r" b="b"/>
                <a:pathLst>
                  <a:path w="577" h="756" extrusionOk="0">
                    <a:moveTo>
                      <a:pt x="0" y="0"/>
                    </a:moveTo>
                    <a:lnTo>
                      <a:pt x="29" y="518"/>
                    </a:lnTo>
                    <a:cubicBezTo>
                      <a:pt x="36" y="511"/>
                      <a:pt x="36" y="511"/>
                      <a:pt x="43" y="511"/>
                    </a:cubicBezTo>
                    <a:lnTo>
                      <a:pt x="50" y="511"/>
                    </a:lnTo>
                    <a:cubicBezTo>
                      <a:pt x="93" y="518"/>
                      <a:pt x="152" y="583"/>
                      <a:pt x="109" y="663"/>
                    </a:cubicBezTo>
                    <a:cubicBezTo>
                      <a:pt x="136" y="663"/>
                      <a:pt x="166" y="676"/>
                      <a:pt x="195" y="690"/>
                    </a:cubicBezTo>
                    <a:cubicBezTo>
                      <a:pt x="259" y="726"/>
                      <a:pt x="345" y="756"/>
                      <a:pt x="431" y="756"/>
                    </a:cubicBezTo>
                    <a:lnTo>
                      <a:pt x="474" y="756"/>
                    </a:lnTo>
                    <a:cubicBezTo>
                      <a:pt x="481" y="749"/>
                      <a:pt x="490" y="749"/>
                      <a:pt x="497" y="749"/>
                    </a:cubicBezTo>
                    <a:lnTo>
                      <a:pt x="540" y="749"/>
                    </a:lnTo>
                    <a:lnTo>
                      <a:pt x="576"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641881" y="4892763"/>
                <a:ext cx="28645" cy="33536"/>
              </a:xfrm>
              <a:custGeom>
                <a:avLst/>
                <a:gdLst/>
                <a:ahLst/>
                <a:cxnLst/>
                <a:rect l="l" t="t" r="r" b="b"/>
                <a:pathLst>
                  <a:path w="123" h="144" extrusionOk="0">
                    <a:moveTo>
                      <a:pt x="87" y="0"/>
                    </a:moveTo>
                    <a:cubicBezTo>
                      <a:pt x="80" y="0"/>
                      <a:pt x="73" y="0"/>
                      <a:pt x="66" y="7"/>
                    </a:cubicBezTo>
                    <a:cubicBezTo>
                      <a:pt x="1" y="28"/>
                      <a:pt x="7" y="71"/>
                      <a:pt x="7" y="71"/>
                    </a:cubicBezTo>
                    <a:cubicBezTo>
                      <a:pt x="14" y="86"/>
                      <a:pt x="37" y="107"/>
                      <a:pt x="57" y="143"/>
                    </a:cubicBezTo>
                    <a:cubicBezTo>
                      <a:pt x="57" y="143"/>
                      <a:pt x="44" y="93"/>
                      <a:pt x="116" y="57"/>
                    </a:cubicBezTo>
                    <a:cubicBezTo>
                      <a:pt x="116" y="57"/>
                      <a:pt x="123" y="57"/>
                      <a:pt x="123" y="50"/>
                    </a:cubicBezTo>
                    <a:lnTo>
                      <a:pt x="8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677280" y="4880653"/>
                <a:ext cx="21891" cy="18631"/>
              </a:xfrm>
              <a:custGeom>
                <a:avLst/>
                <a:gdLst/>
                <a:ahLst/>
                <a:cxnLst/>
                <a:rect l="l" t="t" r="r" b="b"/>
                <a:pathLst>
                  <a:path w="94" h="80" extrusionOk="0">
                    <a:moveTo>
                      <a:pt x="57" y="0"/>
                    </a:moveTo>
                    <a:cubicBezTo>
                      <a:pt x="35" y="9"/>
                      <a:pt x="14" y="16"/>
                      <a:pt x="0" y="23"/>
                    </a:cubicBezTo>
                    <a:lnTo>
                      <a:pt x="35" y="80"/>
                    </a:lnTo>
                    <a:lnTo>
                      <a:pt x="43" y="73"/>
                    </a:lnTo>
                    <a:cubicBezTo>
                      <a:pt x="50" y="73"/>
                      <a:pt x="57" y="66"/>
                      <a:pt x="64" y="66"/>
                    </a:cubicBezTo>
                    <a:cubicBezTo>
                      <a:pt x="71" y="59"/>
                      <a:pt x="87" y="59"/>
                      <a:pt x="93" y="52"/>
                    </a:cubicBezTo>
                    <a:lnTo>
                      <a:pt x="5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705459" y="4867379"/>
                <a:ext cx="23755" cy="18631"/>
              </a:xfrm>
              <a:custGeom>
                <a:avLst/>
                <a:gdLst/>
                <a:ahLst/>
                <a:cxnLst/>
                <a:rect l="l" t="t" r="r" b="b"/>
                <a:pathLst>
                  <a:path w="102" h="80" extrusionOk="0">
                    <a:moveTo>
                      <a:pt x="59" y="0"/>
                    </a:moveTo>
                    <a:cubicBezTo>
                      <a:pt x="36" y="7"/>
                      <a:pt x="16" y="23"/>
                      <a:pt x="0" y="30"/>
                    </a:cubicBezTo>
                    <a:lnTo>
                      <a:pt x="36" y="80"/>
                    </a:lnTo>
                    <a:cubicBezTo>
                      <a:pt x="59" y="73"/>
                      <a:pt x="79" y="66"/>
                      <a:pt x="102" y="57"/>
                    </a:cubicBezTo>
                    <a:lnTo>
                      <a:pt x="5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32241" y="4852474"/>
                <a:ext cx="25618" cy="21891"/>
              </a:xfrm>
              <a:custGeom>
                <a:avLst/>
                <a:gdLst/>
                <a:ahLst/>
                <a:cxnLst/>
                <a:rect l="l" t="t" r="r" b="b"/>
                <a:pathLst>
                  <a:path w="110" h="94" extrusionOk="0">
                    <a:moveTo>
                      <a:pt x="58" y="1"/>
                    </a:moveTo>
                    <a:cubicBezTo>
                      <a:pt x="44" y="8"/>
                      <a:pt x="23" y="21"/>
                      <a:pt x="1" y="35"/>
                    </a:cubicBezTo>
                    <a:lnTo>
                      <a:pt x="44" y="94"/>
                    </a:lnTo>
                    <a:cubicBezTo>
                      <a:pt x="66" y="87"/>
                      <a:pt x="87" y="71"/>
                      <a:pt x="109" y="64"/>
                    </a:cubicBezTo>
                    <a:lnTo>
                      <a:pt x="5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1"/>
              <p:cNvSpPr/>
              <p:nvPr/>
            </p:nvSpPr>
            <p:spPr>
              <a:xfrm>
                <a:off x="4548261" y="4976137"/>
                <a:ext cx="376579" cy="35399"/>
              </a:xfrm>
              <a:custGeom>
                <a:avLst/>
                <a:gdLst/>
                <a:ahLst/>
                <a:cxnLst/>
                <a:rect l="l" t="t" r="r" b="b"/>
                <a:pathLst>
                  <a:path w="1617" h="152" extrusionOk="0">
                    <a:moveTo>
                      <a:pt x="7" y="1"/>
                    </a:moveTo>
                    <a:lnTo>
                      <a:pt x="1" y="151"/>
                    </a:lnTo>
                    <a:lnTo>
                      <a:pt x="1603" y="151"/>
                    </a:lnTo>
                    <a:lnTo>
                      <a:pt x="161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1"/>
              <p:cNvSpPr/>
              <p:nvPr/>
            </p:nvSpPr>
            <p:spPr>
              <a:xfrm>
                <a:off x="4549891" y="4907435"/>
                <a:ext cx="119238" cy="68935"/>
              </a:xfrm>
              <a:custGeom>
                <a:avLst/>
                <a:gdLst/>
                <a:ahLst/>
                <a:cxnLst/>
                <a:rect l="l" t="t" r="r" b="b"/>
                <a:pathLst>
                  <a:path w="512" h="296" extrusionOk="0">
                    <a:moveTo>
                      <a:pt x="396" y="1"/>
                    </a:moveTo>
                    <a:cubicBezTo>
                      <a:pt x="0" y="73"/>
                      <a:pt x="0" y="296"/>
                      <a:pt x="0" y="296"/>
                    </a:cubicBezTo>
                    <a:lnTo>
                      <a:pt x="511" y="296"/>
                    </a:lnTo>
                    <a:cubicBezTo>
                      <a:pt x="511" y="196"/>
                      <a:pt x="482" y="130"/>
                      <a:pt x="452" y="80"/>
                    </a:cubicBezTo>
                    <a:cubicBezTo>
                      <a:pt x="432" y="44"/>
                      <a:pt x="409" y="23"/>
                      <a:pt x="402" y="8"/>
                    </a:cubicBezTo>
                    <a:cubicBezTo>
                      <a:pt x="396" y="8"/>
                      <a:pt x="396" y="1"/>
                      <a:pt x="39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4651895" y="4854104"/>
                <a:ext cx="278301" cy="122266"/>
              </a:xfrm>
              <a:custGeom>
                <a:avLst/>
                <a:gdLst/>
                <a:ahLst/>
                <a:cxnLst/>
                <a:rect l="l" t="t" r="r" b="b"/>
                <a:pathLst>
                  <a:path w="1195" h="525" extrusionOk="0">
                    <a:moveTo>
                      <a:pt x="634" y="1"/>
                    </a:moveTo>
                    <a:cubicBezTo>
                      <a:pt x="611" y="1"/>
                      <a:pt x="591" y="7"/>
                      <a:pt x="568" y="14"/>
                    </a:cubicBezTo>
                    <a:cubicBezTo>
                      <a:pt x="561" y="14"/>
                      <a:pt x="548" y="21"/>
                      <a:pt x="541" y="21"/>
                    </a:cubicBezTo>
                    <a:cubicBezTo>
                      <a:pt x="532" y="28"/>
                      <a:pt x="525" y="28"/>
                      <a:pt x="511" y="37"/>
                    </a:cubicBezTo>
                    <a:lnTo>
                      <a:pt x="568" y="107"/>
                    </a:lnTo>
                    <a:cubicBezTo>
                      <a:pt x="568" y="114"/>
                      <a:pt x="575" y="114"/>
                      <a:pt x="575" y="114"/>
                    </a:cubicBezTo>
                    <a:lnTo>
                      <a:pt x="575" y="137"/>
                    </a:lnTo>
                    <a:cubicBezTo>
                      <a:pt x="575" y="144"/>
                      <a:pt x="568" y="151"/>
                      <a:pt x="561" y="158"/>
                    </a:cubicBezTo>
                    <a:lnTo>
                      <a:pt x="541" y="158"/>
                    </a:lnTo>
                    <a:cubicBezTo>
                      <a:pt x="532" y="158"/>
                      <a:pt x="525" y="158"/>
                      <a:pt x="518" y="144"/>
                    </a:cubicBezTo>
                    <a:lnTo>
                      <a:pt x="454" y="57"/>
                    </a:lnTo>
                    <a:cubicBezTo>
                      <a:pt x="432" y="64"/>
                      <a:pt x="411" y="80"/>
                      <a:pt x="389" y="87"/>
                    </a:cubicBezTo>
                    <a:lnTo>
                      <a:pt x="439" y="158"/>
                    </a:lnTo>
                    <a:cubicBezTo>
                      <a:pt x="454" y="173"/>
                      <a:pt x="446" y="194"/>
                      <a:pt x="432" y="201"/>
                    </a:cubicBezTo>
                    <a:cubicBezTo>
                      <a:pt x="425" y="209"/>
                      <a:pt x="425" y="209"/>
                      <a:pt x="418" y="209"/>
                    </a:cubicBezTo>
                    <a:cubicBezTo>
                      <a:pt x="403" y="209"/>
                      <a:pt x="396" y="201"/>
                      <a:pt x="389" y="194"/>
                    </a:cubicBezTo>
                    <a:lnTo>
                      <a:pt x="332" y="114"/>
                    </a:lnTo>
                    <a:cubicBezTo>
                      <a:pt x="309" y="123"/>
                      <a:pt x="289" y="130"/>
                      <a:pt x="266" y="137"/>
                    </a:cubicBezTo>
                    <a:lnTo>
                      <a:pt x="309" y="201"/>
                    </a:lnTo>
                    <a:cubicBezTo>
                      <a:pt x="325" y="216"/>
                      <a:pt x="316" y="237"/>
                      <a:pt x="303" y="252"/>
                    </a:cubicBezTo>
                    <a:lnTo>
                      <a:pt x="289" y="252"/>
                    </a:lnTo>
                    <a:cubicBezTo>
                      <a:pt x="273" y="252"/>
                      <a:pt x="266" y="252"/>
                      <a:pt x="259" y="237"/>
                    </a:cubicBezTo>
                    <a:lnTo>
                      <a:pt x="202" y="166"/>
                    </a:lnTo>
                    <a:cubicBezTo>
                      <a:pt x="196" y="173"/>
                      <a:pt x="180" y="173"/>
                      <a:pt x="173" y="180"/>
                    </a:cubicBezTo>
                    <a:cubicBezTo>
                      <a:pt x="166" y="180"/>
                      <a:pt x="159" y="187"/>
                      <a:pt x="152" y="187"/>
                    </a:cubicBezTo>
                    <a:lnTo>
                      <a:pt x="144" y="194"/>
                    </a:lnTo>
                    <a:lnTo>
                      <a:pt x="187" y="252"/>
                    </a:lnTo>
                    <a:cubicBezTo>
                      <a:pt x="196" y="266"/>
                      <a:pt x="196" y="287"/>
                      <a:pt x="180" y="296"/>
                    </a:cubicBezTo>
                    <a:cubicBezTo>
                      <a:pt x="173" y="302"/>
                      <a:pt x="166" y="302"/>
                      <a:pt x="159" y="302"/>
                    </a:cubicBezTo>
                    <a:cubicBezTo>
                      <a:pt x="152" y="302"/>
                      <a:pt x="137" y="296"/>
                      <a:pt x="130" y="287"/>
                    </a:cubicBezTo>
                    <a:lnTo>
                      <a:pt x="87" y="216"/>
                    </a:lnTo>
                    <a:lnTo>
                      <a:pt x="80" y="216"/>
                    </a:lnTo>
                    <a:cubicBezTo>
                      <a:pt x="80" y="223"/>
                      <a:pt x="73" y="223"/>
                      <a:pt x="73" y="223"/>
                    </a:cubicBezTo>
                    <a:cubicBezTo>
                      <a:pt x="1" y="259"/>
                      <a:pt x="14" y="309"/>
                      <a:pt x="14" y="309"/>
                    </a:cubicBezTo>
                    <a:cubicBezTo>
                      <a:pt x="44" y="359"/>
                      <a:pt x="73" y="425"/>
                      <a:pt x="73" y="525"/>
                    </a:cubicBezTo>
                    <a:lnTo>
                      <a:pt x="1172" y="525"/>
                    </a:lnTo>
                    <a:cubicBezTo>
                      <a:pt x="1194" y="352"/>
                      <a:pt x="1136" y="173"/>
                      <a:pt x="1101" y="114"/>
                    </a:cubicBezTo>
                    <a:cubicBezTo>
                      <a:pt x="1101" y="114"/>
                      <a:pt x="1093" y="107"/>
                      <a:pt x="1093" y="101"/>
                    </a:cubicBezTo>
                    <a:cubicBezTo>
                      <a:pt x="1093" y="101"/>
                      <a:pt x="1086" y="101"/>
                      <a:pt x="1086" y="94"/>
                    </a:cubicBezTo>
                    <a:lnTo>
                      <a:pt x="1079" y="94"/>
                    </a:lnTo>
                    <a:lnTo>
                      <a:pt x="1072" y="87"/>
                    </a:lnTo>
                    <a:lnTo>
                      <a:pt x="1022" y="87"/>
                    </a:lnTo>
                    <a:cubicBezTo>
                      <a:pt x="1015" y="87"/>
                      <a:pt x="1006" y="87"/>
                      <a:pt x="999" y="94"/>
                    </a:cubicBezTo>
                    <a:lnTo>
                      <a:pt x="956" y="94"/>
                    </a:lnTo>
                    <a:cubicBezTo>
                      <a:pt x="870" y="94"/>
                      <a:pt x="784" y="64"/>
                      <a:pt x="720" y="28"/>
                    </a:cubicBezTo>
                    <a:cubicBezTo>
                      <a:pt x="691" y="14"/>
                      <a:pt x="661" y="1"/>
                      <a:pt x="6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4891303" y="4874132"/>
                <a:ext cx="7220" cy="233"/>
              </a:xfrm>
              <a:custGeom>
                <a:avLst/>
                <a:gdLst/>
                <a:ahLst/>
                <a:cxnLst/>
                <a:rect l="l" t="t" r="r" b="b"/>
                <a:pathLst>
                  <a:path w="31" h="1" fill="none" extrusionOk="0">
                    <a:moveTo>
                      <a:pt x="1" y="1"/>
                    </a:moveTo>
                    <a:lnTo>
                      <a:pt x="3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4677280" y="4880653"/>
                <a:ext cx="13507" cy="5356"/>
              </a:xfrm>
              <a:custGeom>
                <a:avLst/>
                <a:gdLst/>
                <a:ahLst/>
                <a:cxnLst/>
                <a:rect l="l" t="t" r="r" b="b"/>
                <a:pathLst>
                  <a:path w="58" h="23" fill="none" extrusionOk="0">
                    <a:moveTo>
                      <a:pt x="57" y="0"/>
                    </a:moveTo>
                    <a:cubicBezTo>
                      <a:pt x="35" y="9"/>
                      <a:pt x="14" y="16"/>
                      <a:pt x="0" y="2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4732241" y="4852474"/>
                <a:ext cx="13507" cy="8384"/>
              </a:xfrm>
              <a:custGeom>
                <a:avLst/>
                <a:gdLst/>
                <a:ahLst/>
                <a:cxnLst/>
                <a:rect l="l" t="t" r="r" b="b"/>
                <a:pathLst>
                  <a:path w="58" h="36" fill="none" extrusionOk="0">
                    <a:moveTo>
                      <a:pt x="58" y="1"/>
                    </a:moveTo>
                    <a:cubicBezTo>
                      <a:pt x="44" y="8"/>
                      <a:pt x="23" y="21"/>
                      <a:pt x="1" y="3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4757626" y="4818705"/>
                <a:ext cx="51934" cy="44016"/>
              </a:xfrm>
              <a:custGeom>
                <a:avLst/>
                <a:gdLst/>
                <a:ahLst/>
                <a:cxnLst/>
                <a:rect l="l" t="t" r="r" b="b"/>
                <a:pathLst>
                  <a:path w="223" h="189" extrusionOk="0">
                    <a:moveTo>
                      <a:pt x="114" y="1"/>
                    </a:moveTo>
                    <a:cubicBezTo>
                      <a:pt x="107" y="1"/>
                      <a:pt x="107" y="1"/>
                      <a:pt x="100" y="8"/>
                    </a:cubicBezTo>
                    <a:lnTo>
                      <a:pt x="94" y="8"/>
                    </a:lnTo>
                    <a:lnTo>
                      <a:pt x="87" y="16"/>
                    </a:lnTo>
                    <a:cubicBezTo>
                      <a:pt x="87" y="16"/>
                      <a:pt x="78" y="16"/>
                      <a:pt x="78" y="23"/>
                    </a:cubicBezTo>
                    <a:cubicBezTo>
                      <a:pt x="78" y="23"/>
                      <a:pt x="71" y="23"/>
                      <a:pt x="71" y="30"/>
                    </a:cubicBezTo>
                    <a:lnTo>
                      <a:pt x="50" y="51"/>
                    </a:lnTo>
                    <a:lnTo>
                      <a:pt x="28" y="73"/>
                    </a:lnTo>
                    <a:cubicBezTo>
                      <a:pt x="21" y="80"/>
                      <a:pt x="21" y="87"/>
                      <a:pt x="14" y="87"/>
                    </a:cubicBezTo>
                    <a:cubicBezTo>
                      <a:pt x="7" y="94"/>
                      <a:pt x="7" y="103"/>
                      <a:pt x="0" y="103"/>
                    </a:cubicBezTo>
                    <a:lnTo>
                      <a:pt x="57" y="189"/>
                    </a:lnTo>
                    <a:cubicBezTo>
                      <a:pt x="71" y="180"/>
                      <a:pt x="78" y="180"/>
                      <a:pt x="87" y="173"/>
                    </a:cubicBezTo>
                    <a:cubicBezTo>
                      <a:pt x="94" y="173"/>
                      <a:pt x="107" y="166"/>
                      <a:pt x="114" y="166"/>
                    </a:cubicBezTo>
                    <a:cubicBezTo>
                      <a:pt x="137" y="159"/>
                      <a:pt x="157" y="153"/>
                      <a:pt x="180" y="153"/>
                    </a:cubicBezTo>
                    <a:cubicBezTo>
                      <a:pt x="223" y="73"/>
                      <a:pt x="164" y="8"/>
                      <a:pt x="12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4779284" y="4820336"/>
                <a:ext cx="1863" cy="233"/>
              </a:xfrm>
              <a:custGeom>
                <a:avLst/>
                <a:gdLst/>
                <a:ahLst/>
                <a:cxnLst/>
                <a:rect l="l" t="t" r="r" b="b"/>
                <a:pathLst>
                  <a:path w="8" h="1" fill="none" extrusionOk="0">
                    <a:moveTo>
                      <a:pt x="7" y="1"/>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4769270" y="4825692"/>
                <a:ext cx="5124" cy="4891"/>
              </a:xfrm>
              <a:custGeom>
                <a:avLst/>
                <a:gdLst/>
                <a:ahLst/>
                <a:cxnLst/>
                <a:rect l="l" t="t" r="r" b="b"/>
                <a:pathLst>
                  <a:path w="22" h="21" fill="none" extrusionOk="0">
                    <a:moveTo>
                      <a:pt x="21" y="0"/>
                    </a:moveTo>
                    <a:lnTo>
                      <a:pt x="0" y="2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4705459" y="4867379"/>
                <a:ext cx="13740" cy="6987"/>
              </a:xfrm>
              <a:custGeom>
                <a:avLst/>
                <a:gdLst/>
                <a:ahLst/>
                <a:cxnLst/>
                <a:rect l="l" t="t" r="r" b="b"/>
                <a:pathLst>
                  <a:path w="59" h="30" fill="none" extrusionOk="0">
                    <a:moveTo>
                      <a:pt x="59" y="0"/>
                    </a:moveTo>
                    <a:cubicBezTo>
                      <a:pt x="36" y="7"/>
                      <a:pt x="16" y="23"/>
                      <a:pt x="0" y="3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4641881" y="4892763"/>
                <a:ext cx="20261" cy="16535"/>
              </a:xfrm>
              <a:custGeom>
                <a:avLst/>
                <a:gdLst/>
                <a:ahLst/>
                <a:cxnLst/>
                <a:rect l="l" t="t" r="r" b="b"/>
                <a:pathLst>
                  <a:path w="87" h="71" fill="none" extrusionOk="0">
                    <a:moveTo>
                      <a:pt x="7" y="71"/>
                    </a:moveTo>
                    <a:cubicBezTo>
                      <a:pt x="7" y="71"/>
                      <a:pt x="1" y="28"/>
                      <a:pt x="66" y="7"/>
                    </a:cubicBezTo>
                    <a:cubicBezTo>
                      <a:pt x="73" y="0"/>
                      <a:pt x="80" y="0"/>
                      <a:pt x="87"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4658649" y="4877393"/>
                <a:ext cx="38892" cy="47276"/>
              </a:xfrm>
              <a:custGeom>
                <a:avLst/>
                <a:gdLst/>
                <a:ahLst/>
                <a:cxnLst/>
                <a:rect l="l" t="t" r="r" b="b"/>
                <a:pathLst>
                  <a:path w="167" h="203" extrusionOk="0">
                    <a:moveTo>
                      <a:pt x="37" y="1"/>
                    </a:moveTo>
                    <a:cubicBezTo>
                      <a:pt x="29" y="1"/>
                      <a:pt x="22" y="1"/>
                      <a:pt x="15" y="7"/>
                    </a:cubicBezTo>
                    <a:cubicBezTo>
                      <a:pt x="1" y="14"/>
                      <a:pt x="1" y="37"/>
                      <a:pt x="8" y="51"/>
                    </a:cubicBezTo>
                    <a:lnTo>
                      <a:pt x="15" y="66"/>
                    </a:lnTo>
                    <a:lnTo>
                      <a:pt x="51" y="116"/>
                    </a:lnTo>
                    <a:lnTo>
                      <a:pt x="58" y="116"/>
                    </a:lnTo>
                    <a:lnTo>
                      <a:pt x="101" y="187"/>
                    </a:lnTo>
                    <a:cubicBezTo>
                      <a:pt x="108" y="196"/>
                      <a:pt x="123" y="202"/>
                      <a:pt x="130" y="202"/>
                    </a:cubicBezTo>
                    <a:cubicBezTo>
                      <a:pt x="137" y="202"/>
                      <a:pt x="144" y="202"/>
                      <a:pt x="151" y="196"/>
                    </a:cubicBezTo>
                    <a:cubicBezTo>
                      <a:pt x="167" y="187"/>
                      <a:pt x="167" y="166"/>
                      <a:pt x="158" y="152"/>
                    </a:cubicBezTo>
                    <a:lnTo>
                      <a:pt x="115" y="94"/>
                    </a:lnTo>
                    <a:lnTo>
                      <a:pt x="80" y="37"/>
                    </a:lnTo>
                    <a:lnTo>
                      <a:pt x="58" y="14"/>
                    </a:lnTo>
                    <a:cubicBezTo>
                      <a:pt x="51" y="7"/>
                      <a:pt x="44"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4685198" y="4864118"/>
                <a:ext cx="42386" cy="48906"/>
              </a:xfrm>
              <a:custGeom>
                <a:avLst/>
                <a:gdLst/>
                <a:ahLst/>
                <a:cxnLst/>
                <a:rect l="l" t="t" r="r" b="b"/>
                <a:pathLst>
                  <a:path w="182" h="210" extrusionOk="0">
                    <a:moveTo>
                      <a:pt x="37" y="1"/>
                    </a:moveTo>
                    <a:cubicBezTo>
                      <a:pt x="30" y="1"/>
                      <a:pt x="23" y="1"/>
                      <a:pt x="23" y="8"/>
                    </a:cubicBezTo>
                    <a:cubicBezTo>
                      <a:pt x="9" y="14"/>
                      <a:pt x="1" y="37"/>
                      <a:pt x="16" y="51"/>
                    </a:cubicBezTo>
                    <a:lnTo>
                      <a:pt x="23" y="71"/>
                    </a:lnTo>
                    <a:lnTo>
                      <a:pt x="59" y="123"/>
                    </a:lnTo>
                    <a:lnTo>
                      <a:pt x="116" y="194"/>
                    </a:lnTo>
                    <a:cubicBezTo>
                      <a:pt x="123" y="209"/>
                      <a:pt x="130" y="209"/>
                      <a:pt x="146" y="209"/>
                    </a:cubicBezTo>
                    <a:lnTo>
                      <a:pt x="160" y="209"/>
                    </a:lnTo>
                    <a:cubicBezTo>
                      <a:pt x="173" y="194"/>
                      <a:pt x="182" y="173"/>
                      <a:pt x="166" y="158"/>
                    </a:cubicBezTo>
                    <a:lnTo>
                      <a:pt x="123" y="94"/>
                    </a:lnTo>
                    <a:lnTo>
                      <a:pt x="87" y="44"/>
                    </a:lnTo>
                    <a:lnTo>
                      <a:pt x="66" y="14"/>
                    </a:lnTo>
                    <a:cubicBezTo>
                      <a:pt x="59" y="8"/>
                      <a:pt x="53"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4713843" y="4850611"/>
                <a:ext cx="44016" cy="52400"/>
              </a:xfrm>
              <a:custGeom>
                <a:avLst/>
                <a:gdLst/>
                <a:ahLst/>
                <a:cxnLst/>
                <a:rect l="l" t="t" r="r" b="b"/>
                <a:pathLst>
                  <a:path w="189" h="225" extrusionOk="0">
                    <a:moveTo>
                      <a:pt x="37" y="0"/>
                    </a:moveTo>
                    <a:cubicBezTo>
                      <a:pt x="30" y="0"/>
                      <a:pt x="23" y="0"/>
                      <a:pt x="16" y="9"/>
                    </a:cubicBezTo>
                    <a:cubicBezTo>
                      <a:pt x="0" y="16"/>
                      <a:pt x="0" y="36"/>
                      <a:pt x="7" y="52"/>
                    </a:cubicBezTo>
                    <a:lnTo>
                      <a:pt x="23" y="72"/>
                    </a:lnTo>
                    <a:lnTo>
                      <a:pt x="66" y="129"/>
                    </a:lnTo>
                    <a:lnTo>
                      <a:pt x="123" y="209"/>
                    </a:lnTo>
                    <a:cubicBezTo>
                      <a:pt x="130" y="216"/>
                      <a:pt x="137" y="224"/>
                      <a:pt x="152" y="224"/>
                    </a:cubicBezTo>
                    <a:cubicBezTo>
                      <a:pt x="159" y="224"/>
                      <a:pt x="159" y="224"/>
                      <a:pt x="166" y="216"/>
                    </a:cubicBezTo>
                    <a:cubicBezTo>
                      <a:pt x="180" y="209"/>
                      <a:pt x="188" y="188"/>
                      <a:pt x="173" y="173"/>
                    </a:cubicBezTo>
                    <a:lnTo>
                      <a:pt x="123" y="102"/>
                    </a:lnTo>
                    <a:lnTo>
                      <a:pt x="80" y="43"/>
                    </a:lnTo>
                    <a:lnTo>
                      <a:pt x="59" y="16"/>
                    </a:lnTo>
                    <a:cubicBezTo>
                      <a:pt x="59" y="9"/>
                      <a:pt x="43"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4740625" y="4837336"/>
                <a:ext cx="45413" cy="53564"/>
              </a:xfrm>
              <a:custGeom>
                <a:avLst/>
                <a:gdLst/>
                <a:ahLst/>
                <a:cxnLst/>
                <a:rect l="l" t="t" r="r" b="b"/>
                <a:pathLst>
                  <a:path w="195" h="230" extrusionOk="0">
                    <a:moveTo>
                      <a:pt x="37" y="0"/>
                    </a:moveTo>
                    <a:cubicBezTo>
                      <a:pt x="30" y="0"/>
                      <a:pt x="22" y="0"/>
                      <a:pt x="22" y="7"/>
                    </a:cubicBezTo>
                    <a:cubicBezTo>
                      <a:pt x="8" y="14"/>
                      <a:pt x="1" y="36"/>
                      <a:pt x="15" y="50"/>
                    </a:cubicBezTo>
                    <a:lnTo>
                      <a:pt x="22" y="66"/>
                    </a:lnTo>
                    <a:lnTo>
                      <a:pt x="73" y="129"/>
                    </a:lnTo>
                    <a:lnTo>
                      <a:pt x="137" y="216"/>
                    </a:lnTo>
                    <a:cubicBezTo>
                      <a:pt x="144" y="230"/>
                      <a:pt x="151" y="230"/>
                      <a:pt x="160" y="230"/>
                    </a:cubicBezTo>
                    <a:lnTo>
                      <a:pt x="180" y="230"/>
                    </a:lnTo>
                    <a:cubicBezTo>
                      <a:pt x="187" y="223"/>
                      <a:pt x="194" y="216"/>
                      <a:pt x="194" y="209"/>
                    </a:cubicBezTo>
                    <a:lnTo>
                      <a:pt x="194" y="186"/>
                    </a:lnTo>
                    <a:cubicBezTo>
                      <a:pt x="194" y="186"/>
                      <a:pt x="187" y="186"/>
                      <a:pt x="187" y="179"/>
                    </a:cubicBezTo>
                    <a:lnTo>
                      <a:pt x="130" y="109"/>
                    </a:lnTo>
                    <a:lnTo>
                      <a:pt x="73" y="23"/>
                    </a:lnTo>
                    <a:lnTo>
                      <a:pt x="65" y="14"/>
                    </a:lnTo>
                    <a:cubicBezTo>
                      <a:pt x="58"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4554782" y="3524789"/>
                <a:ext cx="383799" cy="1175383"/>
              </a:xfrm>
              <a:custGeom>
                <a:avLst/>
                <a:gdLst/>
                <a:ahLst/>
                <a:cxnLst/>
                <a:rect l="l" t="t" r="r" b="b"/>
                <a:pathLst>
                  <a:path w="1648" h="5047" extrusionOk="0">
                    <a:moveTo>
                      <a:pt x="1337" y="0"/>
                    </a:moveTo>
                    <a:cubicBezTo>
                      <a:pt x="1310" y="16"/>
                      <a:pt x="921" y="152"/>
                      <a:pt x="411" y="166"/>
                    </a:cubicBezTo>
                    <a:cubicBezTo>
                      <a:pt x="378" y="167"/>
                      <a:pt x="346" y="168"/>
                      <a:pt x="312" y="168"/>
                    </a:cubicBezTo>
                    <a:cubicBezTo>
                      <a:pt x="213" y="168"/>
                      <a:pt x="109" y="161"/>
                      <a:pt x="0" y="145"/>
                    </a:cubicBezTo>
                    <a:lnTo>
                      <a:pt x="0" y="145"/>
                    </a:lnTo>
                    <a:cubicBezTo>
                      <a:pt x="52" y="418"/>
                      <a:pt x="181" y="1101"/>
                      <a:pt x="295" y="1698"/>
                    </a:cubicBezTo>
                    <a:cubicBezTo>
                      <a:pt x="375" y="2093"/>
                      <a:pt x="447" y="2452"/>
                      <a:pt x="483" y="2631"/>
                    </a:cubicBezTo>
                    <a:cubicBezTo>
                      <a:pt x="590" y="3157"/>
                      <a:pt x="878" y="4415"/>
                      <a:pt x="914" y="5046"/>
                    </a:cubicBezTo>
                    <a:lnTo>
                      <a:pt x="1553" y="5046"/>
                    </a:lnTo>
                    <a:cubicBezTo>
                      <a:pt x="1553" y="5046"/>
                      <a:pt x="1648" y="3775"/>
                      <a:pt x="1605" y="3437"/>
                    </a:cubicBezTo>
                    <a:cubicBezTo>
                      <a:pt x="1553" y="3092"/>
                      <a:pt x="1432" y="2610"/>
                      <a:pt x="1416" y="2431"/>
                    </a:cubicBezTo>
                    <a:cubicBezTo>
                      <a:pt x="1410" y="2251"/>
                      <a:pt x="1403" y="1101"/>
                      <a:pt x="1410" y="928"/>
                    </a:cubicBezTo>
                    <a:cubicBezTo>
                      <a:pt x="1410" y="756"/>
                      <a:pt x="1518" y="454"/>
                      <a:pt x="13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4467915" y="2979136"/>
                <a:ext cx="1863" cy="3493"/>
              </a:xfrm>
              <a:custGeom>
                <a:avLst/>
                <a:gdLst/>
                <a:ahLst/>
                <a:cxnLst/>
                <a:rect l="l" t="t" r="r" b="b"/>
                <a:pathLst>
                  <a:path w="8" h="15" extrusionOk="0">
                    <a:moveTo>
                      <a:pt x="1" y="0"/>
                    </a:moveTo>
                    <a:lnTo>
                      <a:pt x="1" y="14"/>
                    </a:lnTo>
                    <a:cubicBezTo>
                      <a:pt x="7" y="7"/>
                      <a:pt x="7" y="7"/>
                      <a:pt x="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4904577" y="3087894"/>
                <a:ext cx="7220" cy="15138"/>
              </a:xfrm>
              <a:custGeom>
                <a:avLst/>
                <a:gdLst/>
                <a:ahLst/>
                <a:cxnLst/>
                <a:rect l="l" t="t" r="r" b="b"/>
                <a:pathLst>
                  <a:path w="31" h="65" extrusionOk="0">
                    <a:moveTo>
                      <a:pt x="30" y="1"/>
                    </a:moveTo>
                    <a:cubicBezTo>
                      <a:pt x="23" y="22"/>
                      <a:pt x="16" y="44"/>
                      <a:pt x="1" y="65"/>
                    </a:cubicBezTo>
                    <a:lnTo>
                      <a:pt x="1" y="65"/>
                    </a:lnTo>
                    <a:cubicBezTo>
                      <a:pt x="16" y="44"/>
                      <a:pt x="23" y="22"/>
                      <a:pt x="3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4872905" y="3153102"/>
                <a:ext cx="6987" cy="13973"/>
              </a:xfrm>
              <a:custGeom>
                <a:avLst/>
                <a:gdLst/>
                <a:ahLst/>
                <a:cxnLst/>
                <a:rect l="l" t="t" r="r" b="b"/>
                <a:pathLst>
                  <a:path w="30" h="60" extrusionOk="0">
                    <a:moveTo>
                      <a:pt x="30" y="0"/>
                    </a:moveTo>
                    <a:cubicBezTo>
                      <a:pt x="23" y="16"/>
                      <a:pt x="7" y="37"/>
                      <a:pt x="0" y="59"/>
                    </a:cubicBezTo>
                    <a:cubicBezTo>
                      <a:pt x="14" y="37"/>
                      <a:pt x="23" y="16"/>
                      <a:pt x="3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4467915" y="2964231"/>
                <a:ext cx="233" cy="5124"/>
              </a:xfrm>
              <a:custGeom>
                <a:avLst/>
                <a:gdLst/>
                <a:ahLst/>
                <a:cxnLst/>
                <a:rect l="l" t="t" r="r" b="b"/>
                <a:pathLst>
                  <a:path w="1" h="22" extrusionOk="0">
                    <a:moveTo>
                      <a:pt x="1" y="1"/>
                    </a:moveTo>
                    <a:lnTo>
                      <a:pt x="1" y="2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4519849" y="2699439"/>
                <a:ext cx="445281" cy="197954"/>
              </a:xfrm>
              <a:custGeom>
                <a:avLst/>
                <a:gdLst/>
                <a:ahLst/>
                <a:cxnLst/>
                <a:rect l="l" t="t" r="r" b="b"/>
                <a:pathLst>
                  <a:path w="1912" h="850" extrusionOk="0">
                    <a:moveTo>
                      <a:pt x="1387" y="1"/>
                    </a:moveTo>
                    <a:cubicBezTo>
                      <a:pt x="1416" y="44"/>
                      <a:pt x="1437" y="66"/>
                      <a:pt x="1437" y="66"/>
                    </a:cubicBezTo>
                    <a:cubicBezTo>
                      <a:pt x="1437" y="66"/>
                      <a:pt x="1268" y="347"/>
                      <a:pt x="881" y="347"/>
                    </a:cubicBezTo>
                    <a:cubicBezTo>
                      <a:pt x="831" y="347"/>
                      <a:pt x="777" y="343"/>
                      <a:pt x="719" y="332"/>
                    </a:cubicBezTo>
                    <a:cubicBezTo>
                      <a:pt x="604" y="310"/>
                      <a:pt x="547" y="246"/>
                      <a:pt x="518" y="189"/>
                    </a:cubicBezTo>
                    <a:cubicBezTo>
                      <a:pt x="511" y="166"/>
                      <a:pt x="504" y="153"/>
                      <a:pt x="504" y="137"/>
                    </a:cubicBezTo>
                    <a:lnTo>
                      <a:pt x="504" y="116"/>
                    </a:lnTo>
                    <a:cubicBezTo>
                      <a:pt x="495" y="116"/>
                      <a:pt x="495" y="109"/>
                      <a:pt x="495" y="103"/>
                    </a:cubicBezTo>
                    <a:cubicBezTo>
                      <a:pt x="495" y="80"/>
                      <a:pt x="504" y="59"/>
                      <a:pt x="511" y="51"/>
                    </a:cubicBezTo>
                    <a:cubicBezTo>
                      <a:pt x="511" y="44"/>
                      <a:pt x="518" y="37"/>
                      <a:pt x="525" y="30"/>
                    </a:cubicBezTo>
                    <a:lnTo>
                      <a:pt x="525" y="30"/>
                    </a:lnTo>
                    <a:cubicBezTo>
                      <a:pt x="461" y="73"/>
                      <a:pt x="309" y="109"/>
                      <a:pt x="245" y="159"/>
                    </a:cubicBezTo>
                    <a:lnTo>
                      <a:pt x="236" y="166"/>
                    </a:lnTo>
                    <a:cubicBezTo>
                      <a:pt x="236" y="166"/>
                      <a:pt x="230" y="166"/>
                      <a:pt x="230" y="173"/>
                    </a:cubicBezTo>
                    <a:cubicBezTo>
                      <a:pt x="230" y="173"/>
                      <a:pt x="223" y="173"/>
                      <a:pt x="223" y="180"/>
                    </a:cubicBezTo>
                    <a:cubicBezTo>
                      <a:pt x="159" y="253"/>
                      <a:pt x="93" y="454"/>
                      <a:pt x="43" y="555"/>
                    </a:cubicBezTo>
                    <a:cubicBezTo>
                      <a:pt x="29" y="577"/>
                      <a:pt x="14" y="598"/>
                      <a:pt x="0" y="627"/>
                    </a:cubicBezTo>
                    <a:cubicBezTo>
                      <a:pt x="93" y="663"/>
                      <a:pt x="209" y="698"/>
                      <a:pt x="352" y="727"/>
                    </a:cubicBezTo>
                    <a:cubicBezTo>
                      <a:pt x="654" y="793"/>
                      <a:pt x="1056" y="850"/>
                      <a:pt x="1573" y="850"/>
                    </a:cubicBezTo>
                    <a:cubicBezTo>
                      <a:pt x="1607" y="574"/>
                      <a:pt x="1772" y="339"/>
                      <a:pt x="1882" y="339"/>
                    </a:cubicBezTo>
                    <a:cubicBezTo>
                      <a:pt x="1892" y="339"/>
                      <a:pt x="1902" y="341"/>
                      <a:pt x="1912" y="346"/>
                    </a:cubicBezTo>
                    <a:cubicBezTo>
                      <a:pt x="1855" y="296"/>
                      <a:pt x="1782" y="260"/>
                      <a:pt x="1711" y="223"/>
                    </a:cubicBezTo>
                    <a:cubicBezTo>
                      <a:pt x="1646" y="189"/>
                      <a:pt x="1523" y="153"/>
                      <a:pt x="13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4636991" y="2731345"/>
                <a:ext cx="3493" cy="12110"/>
              </a:xfrm>
              <a:custGeom>
                <a:avLst/>
                <a:gdLst/>
                <a:ahLst/>
                <a:cxnLst/>
                <a:rect l="l" t="t" r="r" b="b"/>
                <a:pathLst>
                  <a:path w="15" h="52" fill="none" extrusionOk="0">
                    <a:moveTo>
                      <a:pt x="15" y="52"/>
                    </a:moveTo>
                    <a:cubicBezTo>
                      <a:pt x="8" y="29"/>
                      <a:pt x="1" y="16"/>
                      <a:pt x="1" y="0"/>
                    </a:cubicBezTo>
                    <a:cubicBezTo>
                      <a:pt x="1" y="16"/>
                      <a:pt x="8" y="36"/>
                      <a:pt x="15" y="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4419242" y="3253476"/>
                <a:ext cx="460651" cy="310672"/>
              </a:xfrm>
              <a:custGeom>
                <a:avLst/>
                <a:gdLst/>
                <a:ahLst/>
                <a:cxnLst/>
                <a:rect l="l" t="t" r="r" b="b"/>
                <a:pathLst>
                  <a:path w="1978" h="1334" extrusionOk="0">
                    <a:moveTo>
                      <a:pt x="230" y="1"/>
                    </a:moveTo>
                    <a:cubicBezTo>
                      <a:pt x="203" y="225"/>
                      <a:pt x="137" y="491"/>
                      <a:pt x="87" y="691"/>
                    </a:cubicBezTo>
                    <a:cubicBezTo>
                      <a:pt x="44" y="849"/>
                      <a:pt x="15" y="972"/>
                      <a:pt x="8" y="1001"/>
                    </a:cubicBezTo>
                    <a:cubicBezTo>
                      <a:pt x="1" y="1036"/>
                      <a:pt x="1" y="1065"/>
                      <a:pt x="1" y="1094"/>
                    </a:cubicBezTo>
                    <a:cubicBezTo>
                      <a:pt x="15" y="1138"/>
                      <a:pt x="30" y="1165"/>
                      <a:pt x="30" y="1165"/>
                    </a:cubicBezTo>
                    <a:cubicBezTo>
                      <a:pt x="30" y="1165"/>
                      <a:pt x="37" y="1165"/>
                      <a:pt x="37" y="1174"/>
                    </a:cubicBezTo>
                    <a:cubicBezTo>
                      <a:pt x="223" y="1245"/>
                      <a:pt x="403" y="1288"/>
                      <a:pt x="582" y="1310"/>
                    </a:cubicBezTo>
                    <a:cubicBezTo>
                      <a:pt x="691" y="1326"/>
                      <a:pt x="795" y="1333"/>
                      <a:pt x="894" y="1333"/>
                    </a:cubicBezTo>
                    <a:cubicBezTo>
                      <a:pt x="928" y="1333"/>
                      <a:pt x="960" y="1332"/>
                      <a:pt x="993" y="1331"/>
                    </a:cubicBezTo>
                    <a:cubicBezTo>
                      <a:pt x="1503" y="1317"/>
                      <a:pt x="1892" y="1181"/>
                      <a:pt x="1919" y="1165"/>
                    </a:cubicBezTo>
                    <a:cubicBezTo>
                      <a:pt x="1919" y="1165"/>
                      <a:pt x="1978" y="1101"/>
                      <a:pt x="1962" y="1072"/>
                    </a:cubicBezTo>
                    <a:cubicBezTo>
                      <a:pt x="1955" y="1044"/>
                      <a:pt x="1862" y="699"/>
                      <a:pt x="1805" y="484"/>
                    </a:cubicBezTo>
                    <a:cubicBezTo>
                      <a:pt x="1776" y="368"/>
                      <a:pt x="1762" y="289"/>
                      <a:pt x="1776" y="173"/>
                    </a:cubicBezTo>
                    <a:lnTo>
                      <a:pt x="1704" y="173"/>
                    </a:lnTo>
                    <a:cubicBezTo>
                      <a:pt x="1143" y="173"/>
                      <a:pt x="712" y="116"/>
                      <a:pt x="403" y="44"/>
                    </a:cubicBezTo>
                    <a:cubicBezTo>
                      <a:pt x="389" y="37"/>
                      <a:pt x="375" y="37"/>
                      <a:pt x="360" y="30"/>
                    </a:cubicBezTo>
                    <a:cubicBezTo>
                      <a:pt x="317" y="23"/>
                      <a:pt x="273" y="9"/>
                      <a:pt x="23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4472806" y="3238571"/>
                <a:ext cx="361674" cy="55427"/>
              </a:xfrm>
              <a:custGeom>
                <a:avLst/>
                <a:gdLst/>
                <a:ahLst/>
                <a:cxnLst/>
                <a:rect l="l" t="t" r="r" b="b"/>
                <a:pathLst>
                  <a:path w="1553" h="238" extrusionOk="0">
                    <a:moveTo>
                      <a:pt x="7" y="1"/>
                    </a:moveTo>
                    <a:cubicBezTo>
                      <a:pt x="7" y="22"/>
                      <a:pt x="7" y="44"/>
                      <a:pt x="0" y="65"/>
                    </a:cubicBezTo>
                    <a:cubicBezTo>
                      <a:pt x="43" y="73"/>
                      <a:pt x="87" y="87"/>
                      <a:pt x="130" y="94"/>
                    </a:cubicBezTo>
                    <a:cubicBezTo>
                      <a:pt x="145" y="101"/>
                      <a:pt x="159" y="101"/>
                      <a:pt x="173" y="108"/>
                    </a:cubicBezTo>
                    <a:cubicBezTo>
                      <a:pt x="482" y="180"/>
                      <a:pt x="913" y="237"/>
                      <a:pt x="1474" y="237"/>
                    </a:cubicBezTo>
                    <a:lnTo>
                      <a:pt x="1546" y="237"/>
                    </a:lnTo>
                    <a:cubicBezTo>
                      <a:pt x="1546" y="223"/>
                      <a:pt x="1546" y="203"/>
                      <a:pt x="1553" y="180"/>
                    </a:cubicBezTo>
                    <a:cubicBezTo>
                      <a:pt x="956" y="180"/>
                      <a:pt x="511" y="123"/>
                      <a:pt x="188" y="44"/>
                    </a:cubicBezTo>
                    <a:cubicBezTo>
                      <a:pt x="173" y="44"/>
                      <a:pt x="159" y="37"/>
                      <a:pt x="145" y="37"/>
                    </a:cubicBezTo>
                    <a:cubicBezTo>
                      <a:pt x="93" y="22"/>
                      <a:pt x="50" y="15"/>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4474436" y="3188501"/>
                <a:ext cx="373784" cy="92223"/>
              </a:xfrm>
              <a:custGeom>
                <a:avLst/>
                <a:gdLst/>
                <a:ahLst/>
                <a:cxnLst/>
                <a:rect l="l" t="t" r="r" b="b"/>
                <a:pathLst>
                  <a:path w="1605" h="396" extrusionOk="0">
                    <a:moveTo>
                      <a:pt x="23" y="0"/>
                    </a:moveTo>
                    <a:cubicBezTo>
                      <a:pt x="23" y="30"/>
                      <a:pt x="16" y="64"/>
                      <a:pt x="16" y="100"/>
                    </a:cubicBezTo>
                    <a:cubicBezTo>
                      <a:pt x="16" y="116"/>
                      <a:pt x="16" y="130"/>
                      <a:pt x="9" y="143"/>
                    </a:cubicBezTo>
                    <a:cubicBezTo>
                      <a:pt x="9" y="166"/>
                      <a:pt x="9" y="187"/>
                      <a:pt x="0" y="216"/>
                    </a:cubicBezTo>
                    <a:cubicBezTo>
                      <a:pt x="43" y="230"/>
                      <a:pt x="86" y="237"/>
                      <a:pt x="138" y="252"/>
                    </a:cubicBezTo>
                    <a:cubicBezTo>
                      <a:pt x="152" y="252"/>
                      <a:pt x="166" y="259"/>
                      <a:pt x="181" y="259"/>
                    </a:cubicBezTo>
                    <a:cubicBezTo>
                      <a:pt x="504" y="338"/>
                      <a:pt x="949" y="395"/>
                      <a:pt x="1546" y="395"/>
                    </a:cubicBezTo>
                    <a:cubicBezTo>
                      <a:pt x="1561" y="331"/>
                      <a:pt x="1575" y="266"/>
                      <a:pt x="1605" y="180"/>
                    </a:cubicBezTo>
                    <a:lnTo>
                      <a:pt x="1525" y="180"/>
                    </a:lnTo>
                    <a:cubicBezTo>
                      <a:pt x="942" y="180"/>
                      <a:pt x="504" y="116"/>
                      <a:pt x="188" y="43"/>
                    </a:cubicBezTo>
                    <a:cubicBezTo>
                      <a:pt x="130" y="30"/>
                      <a:pt x="73" y="14"/>
                      <a:pt x="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4479559" y="3173130"/>
                <a:ext cx="373552" cy="57290"/>
              </a:xfrm>
              <a:custGeom>
                <a:avLst/>
                <a:gdLst/>
                <a:ahLst/>
                <a:cxnLst/>
                <a:rect l="l" t="t" r="r" b="b"/>
                <a:pathLst>
                  <a:path w="1604" h="246" extrusionOk="0">
                    <a:moveTo>
                      <a:pt x="7" y="1"/>
                    </a:moveTo>
                    <a:cubicBezTo>
                      <a:pt x="7" y="23"/>
                      <a:pt x="1" y="37"/>
                      <a:pt x="1" y="66"/>
                    </a:cubicBezTo>
                    <a:cubicBezTo>
                      <a:pt x="51" y="80"/>
                      <a:pt x="108" y="96"/>
                      <a:pt x="166" y="109"/>
                    </a:cubicBezTo>
                    <a:cubicBezTo>
                      <a:pt x="482" y="182"/>
                      <a:pt x="920" y="246"/>
                      <a:pt x="1503" y="246"/>
                    </a:cubicBezTo>
                    <a:lnTo>
                      <a:pt x="1583" y="246"/>
                    </a:lnTo>
                    <a:cubicBezTo>
                      <a:pt x="1589" y="225"/>
                      <a:pt x="1596" y="209"/>
                      <a:pt x="1603" y="189"/>
                    </a:cubicBezTo>
                    <a:lnTo>
                      <a:pt x="1603" y="189"/>
                    </a:lnTo>
                    <a:cubicBezTo>
                      <a:pt x="1576" y="189"/>
                      <a:pt x="1548" y="189"/>
                      <a:pt x="1521" y="189"/>
                    </a:cubicBezTo>
                    <a:cubicBezTo>
                      <a:pt x="937" y="189"/>
                      <a:pt x="497" y="120"/>
                      <a:pt x="180" y="44"/>
                    </a:cubicBezTo>
                    <a:cubicBezTo>
                      <a:pt x="116" y="30"/>
                      <a:pt x="58" y="16"/>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4481190" y="3121429"/>
                <a:ext cx="391950" cy="95950"/>
              </a:xfrm>
              <a:custGeom>
                <a:avLst/>
                <a:gdLst/>
                <a:ahLst/>
                <a:cxnLst/>
                <a:rect l="l" t="t" r="r" b="b"/>
                <a:pathLst>
                  <a:path w="1683" h="412" extrusionOk="0">
                    <a:moveTo>
                      <a:pt x="14" y="0"/>
                    </a:moveTo>
                    <a:cubicBezTo>
                      <a:pt x="7" y="59"/>
                      <a:pt x="7" y="130"/>
                      <a:pt x="0" y="223"/>
                    </a:cubicBezTo>
                    <a:cubicBezTo>
                      <a:pt x="51" y="238"/>
                      <a:pt x="109" y="252"/>
                      <a:pt x="173" y="266"/>
                    </a:cubicBezTo>
                    <a:cubicBezTo>
                      <a:pt x="490" y="342"/>
                      <a:pt x="930" y="411"/>
                      <a:pt x="1514" y="411"/>
                    </a:cubicBezTo>
                    <a:cubicBezTo>
                      <a:pt x="1541" y="411"/>
                      <a:pt x="1569" y="411"/>
                      <a:pt x="1596" y="411"/>
                    </a:cubicBezTo>
                    <a:cubicBezTo>
                      <a:pt x="1610" y="368"/>
                      <a:pt x="1632" y="331"/>
                      <a:pt x="1646" y="288"/>
                    </a:cubicBezTo>
                    <a:cubicBezTo>
                      <a:pt x="1662" y="252"/>
                      <a:pt x="1669" y="223"/>
                      <a:pt x="1682" y="195"/>
                    </a:cubicBezTo>
                    <a:lnTo>
                      <a:pt x="1553" y="195"/>
                    </a:lnTo>
                    <a:cubicBezTo>
                      <a:pt x="972" y="195"/>
                      <a:pt x="540" y="130"/>
                      <a:pt x="230" y="59"/>
                    </a:cubicBezTo>
                    <a:cubicBezTo>
                      <a:pt x="152" y="36"/>
                      <a:pt x="80" y="23"/>
                      <a:pt x="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4484450" y="3106525"/>
                <a:ext cx="395443" cy="60551"/>
              </a:xfrm>
              <a:custGeom>
                <a:avLst/>
                <a:gdLst/>
                <a:ahLst/>
                <a:cxnLst/>
                <a:rect l="l" t="t" r="r" b="b"/>
                <a:pathLst>
                  <a:path w="1698" h="260" extrusionOk="0">
                    <a:moveTo>
                      <a:pt x="0" y="0"/>
                    </a:moveTo>
                    <a:lnTo>
                      <a:pt x="0" y="64"/>
                    </a:lnTo>
                    <a:cubicBezTo>
                      <a:pt x="66" y="87"/>
                      <a:pt x="138" y="100"/>
                      <a:pt x="216" y="123"/>
                    </a:cubicBezTo>
                    <a:cubicBezTo>
                      <a:pt x="526" y="194"/>
                      <a:pt x="958" y="259"/>
                      <a:pt x="1539" y="259"/>
                    </a:cubicBezTo>
                    <a:lnTo>
                      <a:pt x="1668" y="259"/>
                    </a:lnTo>
                    <a:cubicBezTo>
                      <a:pt x="1675" y="237"/>
                      <a:pt x="1691" y="216"/>
                      <a:pt x="1698" y="200"/>
                    </a:cubicBezTo>
                    <a:lnTo>
                      <a:pt x="1698" y="200"/>
                    </a:lnTo>
                    <a:cubicBezTo>
                      <a:pt x="1659" y="201"/>
                      <a:pt x="1621" y="201"/>
                      <a:pt x="1584" y="201"/>
                    </a:cubicBezTo>
                    <a:cubicBezTo>
                      <a:pt x="994" y="201"/>
                      <a:pt x="549" y="139"/>
                      <a:pt x="231" y="64"/>
                    </a:cubicBezTo>
                    <a:cubicBezTo>
                      <a:pt x="145" y="43"/>
                      <a:pt x="66" y="2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4477929" y="3051098"/>
                <a:ext cx="426883" cy="102471"/>
              </a:xfrm>
              <a:custGeom>
                <a:avLst/>
                <a:gdLst/>
                <a:ahLst/>
                <a:cxnLst/>
                <a:rect l="l" t="t" r="r" b="b"/>
                <a:pathLst>
                  <a:path w="1833" h="440" extrusionOk="0">
                    <a:moveTo>
                      <a:pt x="1" y="0"/>
                    </a:moveTo>
                    <a:lnTo>
                      <a:pt x="1" y="0"/>
                    </a:lnTo>
                    <a:cubicBezTo>
                      <a:pt x="8" y="16"/>
                      <a:pt x="8" y="30"/>
                      <a:pt x="8" y="43"/>
                    </a:cubicBezTo>
                    <a:cubicBezTo>
                      <a:pt x="21" y="102"/>
                      <a:pt x="28" y="159"/>
                      <a:pt x="28" y="238"/>
                    </a:cubicBezTo>
                    <a:cubicBezTo>
                      <a:pt x="94" y="259"/>
                      <a:pt x="173" y="281"/>
                      <a:pt x="259" y="302"/>
                    </a:cubicBezTo>
                    <a:cubicBezTo>
                      <a:pt x="577" y="377"/>
                      <a:pt x="1022" y="439"/>
                      <a:pt x="1612" y="439"/>
                    </a:cubicBezTo>
                    <a:cubicBezTo>
                      <a:pt x="1649" y="439"/>
                      <a:pt x="1687" y="439"/>
                      <a:pt x="1726" y="438"/>
                    </a:cubicBezTo>
                    <a:cubicBezTo>
                      <a:pt x="1762" y="368"/>
                      <a:pt x="1797" y="295"/>
                      <a:pt x="1833" y="223"/>
                    </a:cubicBezTo>
                    <a:lnTo>
                      <a:pt x="1617" y="223"/>
                    </a:lnTo>
                    <a:cubicBezTo>
                      <a:pt x="1050" y="223"/>
                      <a:pt x="618" y="166"/>
                      <a:pt x="309" y="87"/>
                    </a:cubicBezTo>
                    <a:cubicBezTo>
                      <a:pt x="187" y="59"/>
                      <a:pt x="87" y="30"/>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4476299" y="3036193"/>
                <a:ext cx="435500" cy="66839"/>
              </a:xfrm>
              <a:custGeom>
                <a:avLst/>
                <a:gdLst/>
                <a:ahLst/>
                <a:cxnLst/>
                <a:rect l="l" t="t" r="r" b="b"/>
                <a:pathLst>
                  <a:path w="1870" h="287" extrusionOk="0">
                    <a:moveTo>
                      <a:pt x="1" y="0"/>
                    </a:moveTo>
                    <a:lnTo>
                      <a:pt x="1" y="21"/>
                    </a:lnTo>
                    <a:cubicBezTo>
                      <a:pt x="1" y="28"/>
                      <a:pt x="8" y="37"/>
                      <a:pt x="8" y="44"/>
                    </a:cubicBezTo>
                    <a:lnTo>
                      <a:pt x="8" y="64"/>
                    </a:lnTo>
                    <a:cubicBezTo>
                      <a:pt x="94" y="94"/>
                      <a:pt x="194" y="123"/>
                      <a:pt x="316" y="151"/>
                    </a:cubicBezTo>
                    <a:cubicBezTo>
                      <a:pt x="625" y="230"/>
                      <a:pt x="1057" y="287"/>
                      <a:pt x="1624" y="287"/>
                    </a:cubicBezTo>
                    <a:lnTo>
                      <a:pt x="1840" y="287"/>
                    </a:lnTo>
                    <a:cubicBezTo>
                      <a:pt x="1855" y="266"/>
                      <a:pt x="1862" y="244"/>
                      <a:pt x="1869" y="223"/>
                    </a:cubicBezTo>
                    <a:lnTo>
                      <a:pt x="1869" y="223"/>
                    </a:lnTo>
                    <a:cubicBezTo>
                      <a:pt x="1787" y="225"/>
                      <a:pt x="1708" y="227"/>
                      <a:pt x="1631" y="227"/>
                    </a:cubicBezTo>
                    <a:cubicBezTo>
                      <a:pt x="1068" y="227"/>
                      <a:pt x="641" y="163"/>
                      <a:pt x="337" y="94"/>
                    </a:cubicBezTo>
                    <a:cubicBezTo>
                      <a:pt x="201" y="64"/>
                      <a:pt x="87" y="28"/>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4467915" y="2979136"/>
                <a:ext cx="470666" cy="109923"/>
              </a:xfrm>
              <a:custGeom>
                <a:avLst/>
                <a:gdLst/>
                <a:ahLst/>
                <a:cxnLst/>
                <a:rect l="l" t="t" r="r" b="b"/>
                <a:pathLst>
                  <a:path w="2021" h="472" extrusionOk="0">
                    <a:moveTo>
                      <a:pt x="7" y="0"/>
                    </a:moveTo>
                    <a:cubicBezTo>
                      <a:pt x="7" y="7"/>
                      <a:pt x="7" y="7"/>
                      <a:pt x="1" y="14"/>
                    </a:cubicBezTo>
                    <a:cubicBezTo>
                      <a:pt x="7" y="87"/>
                      <a:pt x="21" y="173"/>
                      <a:pt x="37" y="245"/>
                    </a:cubicBezTo>
                    <a:cubicBezTo>
                      <a:pt x="123" y="273"/>
                      <a:pt x="237" y="309"/>
                      <a:pt x="373" y="339"/>
                    </a:cubicBezTo>
                    <a:cubicBezTo>
                      <a:pt x="677" y="408"/>
                      <a:pt x="1104" y="472"/>
                      <a:pt x="1667" y="472"/>
                    </a:cubicBezTo>
                    <a:cubicBezTo>
                      <a:pt x="1744" y="472"/>
                      <a:pt x="1823" y="470"/>
                      <a:pt x="1905" y="468"/>
                    </a:cubicBezTo>
                    <a:cubicBezTo>
                      <a:pt x="1948" y="402"/>
                      <a:pt x="1984" y="332"/>
                      <a:pt x="2021" y="266"/>
                    </a:cubicBezTo>
                    <a:cubicBezTo>
                      <a:pt x="2005" y="259"/>
                      <a:pt x="1991" y="259"/>
                      <a:pt x="1984" y="252"/>
                    </a:cubicBezTo>
                    <a:cubicBezTo>
                      <a:pt x="1891" y="259"/>
                      <a:pt x="1805" y="259"/>
                      <a:pt x="1719" y="259"/>
                    </a:cubicBezTo>
                    <a:cubicBezTo>
                      <a:pt x="1158" y="259"/>
                      <a:pt x="734" y="202"/>
                      <a:pt x="425" y="130"/>
                    </a:cubicBezTo>
                    <a:cubicBezTo>
                      <a:pt x="244" y="87"/>
                      <a:pt x="108" y="44"/>
                      <a:pt x="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4487943" y="2858501"/>
                <a:ext cx="400567" cy="103868"/>
              </a:xfrm>
              <a:custGeom>
                <a:avLst/>
                <a:gdLst/>
                <a:ahLst/>
                <a:cxnLst/>
                <a:rect l="l" t="t" r="r" b="b"/>
                <a:pathLst>
                  <a:path w="1720" h="446" extrusionOk="0">
                    <a:moveTo>
                      <a:pt x="101" y="1"/>
                    </a:moveTo>
                    <a:cubicBezTo>
                      <a:pt x="80" y="37"/>
                      <a:pt x="58" y="80"/>
                      <a:pt x="37" y="117"/>
                    </a:cubicBezTo>
                    <a:lnTo>
                      <a:pt x="37" y="123"/>
                    </a:lnTo>
                    <a:cubicBezTo>
                      <a:pt x="22" y="144"/>
                      <a:pt x="8" y="167"/>
                      <a:pt x="1" y="196"/>
                    </a:cubicBezTo>
                    <a:lnTo>
                      <a:pt x="8" y="196"/>
                    </a:lnTo>
                    <a:cubicBezTo>
                      <a:pt x="115" y="230"/>
                      <a:pt x="253" y="273"/>
                      <a:pt x="425" y="317"/>
                    </a:cubicBezTo>
                    <a:cubicBezTo>
                      <a:pt x="734" y="389"/>
                      <a:pt x="1158" y="446"/>
                      <a:pt x="1719" y="446"/>
                    </a:cubicBezTo>
                    <a:cubicBezTo>
                      <a:pt x="1710" y="382"/>
                      <a:pt x="1703" y="310"/>
                      <a:pt x="1710" y="230"/>
                    </a:cubicBezTo>
                    <a:cubicBezTo>
                      <a:pt x="1179" y="230"/>
                      <a:pt x="777" y="173"/>
                      <a:pt x="475" y="101"/>
                    </a:cubicBezTo>
                    <a:cubicBezTo>
                      <a:pt x="323" y="73"/>
                      <a:pt x="201" y="37"/>
                      <a:pt x="1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467915" y="2915558"/>
                <a:ext cx="443884" cy="109690"/>
              </a:xfrm>
              <a:custGeom>
                <a:avLst/>
                <a:gdLst/>
                <a:ahLst/>
                <a:cxnLst/>
                <a:rect l="l" t="t" r="r" b="b"/>
                <a:pathLst>
                  <a:path w="1906" h="471" extrusionOk="0">
                    <a:moveTo>
                      <a:pt x="57" y="1"/>
                    </a:moveTo>
                    <a:cubicBezTo>
                      <a:pt x="44" y="28"/>
                      <a:pt x="28" y="58"/>
                      <a:pt x="21" y="87"/>
                    </a:cubicBezTo>
                    <a:cubicBezTo>
                      <a:pt x="7" y="123"/>
                      <a:pt x="7" y="166"/>
                      <a:pt x="1" y="210"/>
                    </a:cubicBezTo>
                    <a:cubicBezTo>
                      <a:pt x="7" y="217"/>
                      <a:pt x="14" y="217"/>
                      <a:pt x="21" y="217"/>
                    </a:cubicBezTo>
                    <a:cubicBezTo>
                      <a:pt x="123" y="260"/>
                      <a:pt x="259" y="303"/>
                      <a:pt x="439" y="339"/>
                    </a:cubicBezTo>
                    <a:cubicBezTo>
                      <a:pt x="746" y="410"/>
                      <a:pt x="1172" y="470"/>
                      <a:pt x="1734" y="470"/>
                    </a:cubicBezTo>
                    <a:cubicBezTo>
                      <a:pt x="1789" y="470"/>
                      <a:pt x="1847" y="470"/>
                      <a:pt x="1905" y="468"/>
                    </a:cubicBezTo>
                    <a:cubicBezTo>
                      <a:pt x="1862" y="425"/>
                      <a:pt x="1833" y="353"/>
                      <a:pt x="1812" y="260"/>
                    </a:cubicBezTo>
                    <a:lnTo>
                      <a:pt x="1776" y="260"/>
                    </a:lnTo>
                    <a:cubicBezTo>
                      <a:pt x="1222" y="260"/>
                      <a:pt x="798" y="201"/>
                      <a:pt x="496" y="130"/>
                    </a:cubicBezTo>
                    <a:cubicBezTo>
                      <a:pt x="316" y="94"/>
                      <a:pt x="187" y="51"/>
                      <a:pt x="80" y="8"/>
                    </a:cubicBezTo>
                    <a:cubicBezTo>
                      <a:pt x="71" y="8"/>
                      <a:pt x="64" y="8"/>
                      <a:pt x="5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467915" y="2964231"/>
                <a:ext cx="462282" cy="75456"/>
              </a:xfrm>
              <a:custGeom>
                <a:avLst/>
                <a:gdLst/>
                <a:ahLst/>
                <a:cxnLst/>
                <a:rect l="l" t="t" r="r" b="b"/>
                <a:pathLst>
                  <a:path w="1985" h="324" extrusionOk="0">
                    <a:moveTo>
                      <a:pt x="1" y="1"/>
                    </a:moveTo>
                    <a:lnTo>
                      <a:pt x="1" y="21"/>
                    </a:lnTo>
                    <a:lnTo>
                      <a:pt x="1" y="64"/>
                    </a:lnTo>
                    <a:lnTo>
                      <a:pt x="7" y="64"/>
                    </a:lnTo>
                    <a:cubicBezTo>
                      <a:pt x="108" y="108"/>
                      <a:pt x="244" y="151"/>
                      <a:pt x="425" y="194"/>
                    </a:cubicBezTo>
                    <a:cubicBezTo>
                      <a:pt x="734" y="266"/>
                      <a:pt x="1158" y="323"/>
                      <a:pt x="1719" y="323"/>
                    </a:cubicBezTo>
                    <a:cubicBezTo>
                      <a:pt x="1805" y="323"/>
                      <a:pt x="1891" y="323"/>
                      <a:pt x="1984" y="316"/>
                    </a:cubicBezTo>
                    <a:cubicBezTo>
                      <a:pt x="1955" y="309"/>
                      <a:pt x="1926" y="287"/>
                      <a:pt x="1905" y="259"/>
                    </a:cubicBezTo>
                    <a:cubicBezTo>
                      <a:pt x="1847" y="261"/>
                      <a:pt x="1789" y="261"/>
                      <a:pt x="1734" y="261"/>
                    </a:cubicBezTo>
                    <a:cubicBezTo>
                      <a:pt x="1172" y="261"/>
                      <a:pt x="746" y="201"/>
                      <a:pt x="439" y="130"/>
                    </a:cubicBezTo>
                    <a:cubicBezTo>
                      <a:pt x="259" y="94"/>
                      <a:pt x="123" y="51"/>
                      <a:pt x="21" y="8"/>
                    </a:cubicBezTo>
                    <a:cubicBezTo>
                      <a:pt x="14" y="8"/>
                      <a:pt x="7" y="8"/>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467915" y="2979136"/>
                <a:ext cx="1863" cy="3493"/>
              </a:xfrm>
              <a:custGeom>
                <a:avLst/>
                <a:gdLst/>
                <a:ahLst/>
                <a:cxnLst/>
                <a:rect l="l" t="t" r="r" b="b"/>
                <a:pathLst>
                  <a:path w="8" h="15" fill="none" extrusionOk="0">
                    <a:moveTo>
                      <a:pt x="7" y="0"/>
                    </a:moveTo>
                    <a:cubicBezTo>
                      <a:pt x="7" y="7"/>
                      <a:pt x="7" y="7"/>
                      <a:pt x="1" y="14"/>
                    </a:cubicBez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481190" y="2903914"/>
                <a:ext cx="408718" cy="72195"/>
              </a:xfrm>
              <a:custGeom>
                <a:avLst/>
                <a:gdLst/>
                <a:ahLst/>
                <a:cxnLst/>
                <a:rect l="l" t="t" r="r" b="b"/>
                <a:pathLst>
                  <a:path w="1755" h="310" extrusionOk="0">
                    <a:moveTo>
                      <a:pt x="30" y="1"/>
                    </a:moveTo>
                    <a:cubicBezTo>
                      <a:pt x="23" y="8"/>
                      <a:pt x="14" y="15"/>
                      <a:pt x="14" y="22"/>
                    </a:cubicBezTo>
                    <a:cubicBezTo>
                      <a:pt x="7" y="35"/>
                      <a:pt x="0" y="44"/>
                      <a:pt x="0" y="51"/>
                    </a:cubicBezTo>
                    <a:cubicBezTo>
                      <a:pt x="7" y="58"/>
                      <a:pt x="14" y="58"/>
                      <a:pt x="23" y="58"/>
                    </a:cubicBezTo>
                    <a:cubicBezTo>
                      <a:pt x="130" y="101"/>
                      <a:pt x="259" y="144"/>
                      <a:pt x="439" y="180"/>
                    </a:cubicBezTo>
                    <a:cubicBezTo>
                      <a:pt x="741" y="251"/>
                      <a:pt x="1165" y="310"/>
                      <a:pt x="1719" y="310"/>
                    </a:cubicBezTo>
                    <a:lnTo>
                      <a:pt x="1755" y="310"/>
                    </a:lnTo>
                    <a:cubicBezTo>
                      <a:pt x="1755" y="287"/>
                      <a:pt x="1748" y="273"/>
                      <a:pt x="1748" y="251"/>
                    </a:cubicBezTo>
                    <a:cubicBezTo>
                      <a:pt x="1187" y="251"/>
                      <a:pt x="763" y="194"/>
                      <a:pt x="454" y="122"/>
                    </a:cubicBezTo>
                    <a:cubicBezTo>
                      <a:pt x="282" y="78"/>
                      <a:pt x="144" y="35"/>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511232" y="2845226"/>
                <a:ext cx="375182" cy="67072"/>
              </a:xfrm>
              <a:custGeom>
                <a:avLst/>
                <a:gdLst/>
                <a:ahLst/>
                <a:cxnLst/>
                <a:rect l="l" t="t" r="r" b="b"/>
                <a:pathLst>
                  <a:path w="1611" h="288" extrusionOk="0">
                    <a:moveTo>
                      <a:pt x="37" y="1"/>
                    </a:moveTo>
                    <a:cubicBezTo>
                      <a:pt x="23" y="22"/>
                      <a:pt x="15" y="37"/>
                      <a:pt x="1" y="58"/>
                    </a:cubicBezTo>
                    <a:cubicBezTo>
                      <a:pt x="101" y="94"/>
                      <a:pt x="223" y="130"/>
                      <a:pt x="375" y="158"/>
                    </a:cubicBezTo>
                    <a:cubicBezTo>
                      <a:pt x="677" y="230"/>
                      <a:pt x="1079" y="287"/>
                      <a:pt x="1610" y="287"/>
                    </a:cubicBezTo>
                    <a:lnTo>
                      <a:pt x="1610" y="267"/>
                    </a:lnTo>
                    <a:lnTo>
                      <a:pt x="1610" y="224"/>
                    </a:lnTo>
                    <a:cubicBezTo>
                      <a:pt x="1093" y="224"/>
                      <a:pt x="691" y="167"/>
                      <a:pt x="389" y="101"/>
                    </a:cubicBezTo>
                    <a:cubicBezTo>
                      <a:pt x="246" y="72"/>
                      <a:pt x="130" y="37"/>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929962" y="3037823"/>
                <a:ext cx="8617" cy="3493"/>
              </a:xfrm>
              <a:custGeom>
                <a:avLst/>
                <a:gdLst/>
                <a:ahLst/>
                <a:cxnLst/>
                <a:rect l="l" t="t" r="r" b="b"/>
                <a:pathLst>
                  <a:path w="37" h="15" fill="none" extrusionOk="0">
                    <a:moveTo>
                      <a:pt x="37" y="0"/>
                    </a:moveTo>
                    <a:lnTo>
                      <a:pt x="37" y="14"/>
                    </a:lnTo>
                    <a:cubicBezTo>
                      <a:pt x="21" y="7"/>
                      <a:pt x="7" y="7"/>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635128" y="2572516"/>
                <a:ext cx="219613" cy="207969"/>
              </a:xfrm>
              <a:custGeom>
                <a:avLst/>
                <a:gdLst/>
                <a:ahLst/>
                <a:cxnLst/>
                <a:rect l="l" t="t" r="r" b="b"/>
                <a:pathLst>
                  <a:path w="943" h="893" extrusionOk="0">
                    <a:moveTo>
                      <a:pt x="785" y="1"/>
                    </a:moveTo>
                    <a:cubicBezTo>
                      <a:pt x="699" y="130"/>
                      <a:pt x="569" y="216"/>
                      <a:pt x="440" y="280"/>
                    </a:cubicBezTo>
                    <a:cubicBezTo>
                      <a:pt x="345" y="316"/>
                      <a:pt x="252" y="337"/>
                      <a:pt x="166" y="353"/>
                    </a:cubicBezTo>
                    <a:cubicBezTo>
                      <a:pt x="116" y="482"/>
                      <a:pt x="59" y="546"/>
                      <a:pt x="30" y="575"/>
                    </a:cubicBezTo>
                    <a:cubicBezTo>
                      <a:pt x="23" y="582"/>
                      <a:pt x="16" y="589"/>
                      <a:pt x="16" y="596"/>
                    </a:cubicBezTo>
                    <a:cubicBezTo>
                      <a:pt x="9" y="604"/>
                      <a:pt x="0" y="625"/>
                      <a:pt x="0" y="648"/>
                    </a:cubicBezTo>
                    <a:cubicBezTo>
                      <a:pt x="0" y="654"/>
                      <a:pt x="0" y="661"/>
                      <a:pt x="9" y="661"/>
                    </a:cubicBezTo>
                    <a:lnTo>
                      <a:pt x="9" y="682"/>
                    </a:lnTo>
                    <a:cubicBezTo>
                      <a:pt x="9" y="698"/>
                      <a:pt x="16" y="718"/>
                      <a:pt x="23" y="734"/>
                    </a:cubicBezTo>
                    <a:cubicBezTo>
                      <a:pt x="52" y="791"/>
                      <a:pt x="109" y="855"/>
                      <a:pt x="224" y="877"/>
                    </a:cubicBezTo>
                    <a:cubicBezTo>
                      <a:pt x="282" y="888"/>
                      <a:pt x="336" y="892"/>
                      <a:pt x="386" y="892"/>
                    </a:cubicBezTo>
                    <a:cubicBezTo>
                      <a:pt x="773" y="892"/>
                      <a:pt x="942" y="611"/>
                      <a:pt x="942" y="611"/>
                    </a:cubicBezTo>
                    <a:cubicBezTo>
                      <a:pt x="942" y="611"/>
                      <a:pt x="921" y="589"/>
                      <a:pt x="892" y="546"/>
                    </a:cubicBezTo>
                    <a:cubicBezTo>
                      <a:pt x="863" y="518"/>
                      <a:pt x="842" y="475"/>
                      <a:pt x="820" y="423"/>
                    </a:cubicBezTo>
                    <a:cubicBezTo>
                      <a:pt x="806" y="389"/>
                      <a:pt x="799" y="359"/>
                      <a:pt x="799" y="316"/>
                    </a:cubicBezTo>
                    <a:cubicBezTo>
                      <a:pt x="792" y="287"/>
                      <a:pt x="792" y="259"/>
                      <a:pt x="792" y="223"/>
                    </a:cubicBezTo>
                    <a:lnTo>
                      <a:pt x="792" y="158"/>
                    </a:lnTo>
                    <a:cubicBezTo>
                      <a:pt x="792" y="144"/>
                      <a:pt x="792" y="137"/>
                      <a:pt x="799" y="130"/>
                    </a:cubicBezTo>
                    <a:lnTo>
                      <a:pt x="799" y="108"/>
                    </a:lnTo>
                    <a:lnTo>
                      <a:pt x="799" y="71"/>
                    </a:lnTo>
                    <a:lnTo>
                      <a:pt x="799" y="21"/>
                    </a:lnTo>
                    <a:cubicBezTo>
                      <a:pt x="799" y="14"/>
                      <a:pt x="806" y="8"/>
                      <a:pt x="806"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636991" y="2731345"/>
                <a:ext cx="3493" cy="12110"/>
              </a:xfrm>
              <a:custGeom>
                <a:avLst/>
                <a:gdLst/>
                <a:ahLst/>
                <a:cxnLst/>
                <a:rect l="l" t="t" r="r" b="b"/>
                <a:pathLst>
                  <a:path w="15" h="52" fill="none" extrusionOk="0">
                    <a:moveTo>
                      <a:pt x="1" y="0"/>
                    </a:moveTo>
                    <a:cubicBezTo>
                      <a:pt x="1" y="16"/>
                      <a:pt x="8" y="36"/>
                      <a:pt x="15" y="52"/>
                    </a:cubicBezTo>
                    <a:cubicBezTo>
                      <a:pt x="8" y="29"/>
                      <a:pt x="1" y="16"/>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444161" y="2214803"/>
                <a:ext cx="615056" cy="480214"/>
              </a:xfrm>
              <a:custGeom>
                <a:avLst/>
                <a:gdLst/>
                <a:ahLst/>
                <a:cxnLst/>
                <a:rect l="l" t="t" r="r" b="b"/>
                <a:pathLst>
                  <a:path w="2641" h="2062" extrusionOk="0">
                    <a:moveTo>
                      <a:pt x="1229" y="1"/>
                    </a:moveTo>
                    <a:cubicBezTo>
                      <a:pt x="1014" y="1"/>
                      <a:pt x="821" y="60"/>
                      <a:pt x="713" y="127"/>
                    </a:cubicBezTo>
                    <a:cubicBezTo>
                      <a:pt x="354" y="336"/>
                      <a:pt x="1" y="847"/>
                      <a:pt x="441" y="1026"/>
                    </a:cubicBezTo>
                    <a:cubicBezTo>
                      <a:pt x="398" y="1607"/>
                      <a:pt x="354" y="1959"/>
                      <a:pt x="677" y="2061"/>
                    </a:cubicBezTo>
                    <a:cubicBezTo>
                      <a:pt x="677" y="2061"/>
                      <a:pt x="656" y="1968"/>
                      <a:pt x="663" y="1802"/>
                    </a:cubicBezTo>
                    <a:cubicBezTo>
                      <a:pt x="561" y="1687"/>
                      <a:pt x="498" y="1478"/>
                      <a:pt x="511" y="1378"/>
                    </a:cubicBezTo>
                    <a:cubicBezTo>
                      <a:pt x="518" y="1321"/>
                      <a:pt x="518" y="1285"/>
                      <a:pt x="518" y="1249"/>
                    </a:cubicBezTo>
                    <a:lnTo>
                      <a:pt x="518" y="1212"/>
                    </a:lnTo>
                    <a:cubicBezTo>
                      <a:pt x="527" y="1169"/>
                      <a:pt x="527" y="1126"/>
                      <a:pt x="527" y="1054"/>
                    </a:cubicBezTo>
                    <a:lnTo>
                      <a:pt x="527" y="967"/>
                    </a:lnTo>
                    <a:lnTo>
                      <a:pt x="527" y="933"/>
                    </a:lnTo>
                    <a:lnTo>
                      <a:pt x="527" y="874"/>
                    </a:lnTo>
                    <a:cubicBezTo>
                      <a:pt x="534" y="702"/>
                      <a:pt x="577" y="545"/>
                      <a:pt x="691" y="407"/>
                    </a:cubicBezTo>
                    <a:cubicBezTo>
                      <a:pt x="727" y="502"/>
                      <a:pt x="777" y="602"/>
                      <a:pt x="863" y="702"/>
                    </a:cubicBezTo>
                    <a:cubicBezTo>
                      <a:pt x="929" y="788"/>
                      <a:pt x="1015" y="867"/>
                      <a:pt x="1131" y="940"/>
                    </a:cubicBezTo>
                    <a:lnTo>
                      <a:pt x="1138" y="947"/>
                    </a:lnTo>
                    <a:cubicBezTo>
                      <a:pt x="1181" y="967"/>
                      <a:pt x="1217" y="997"/>
                      <a:pt x="1260" y="1010"/>
                    </a:cubicBezTo>
                    <a:cubicBezTo>
                      <a:pt x="1433" y="1112"/>
                      <a:pt x="1590" y="1155"/>
                      <a:pt x="1698" y="1183"/>
                    </a:cubicBezTo>
                    <a:lnTo>
                      <a:pt x="1698" y="1176"/>
                    </a:lnTo>
                    <a:cubicBezTo>
                      <a:pt x="1712" y="1162"/>
                      <a:pt x="1726" y="1140"/>
                      <a:pt x="1748" y="1126"/>
                    </a:cubicBezTo>
                    <a:cubicBezTo>
                      <a:pt x="1785" y="1097"/>
                      <a:pt x="1828" y="1076"/>
                      <a:pt x="1885" y="1076"/>
                    </a:cubicBezTo>
                    <a:cubicBezTo>
                      <a:pt x="1928" y="1083"/>
                      <a:pt x="1957" y="1105"/>
                      <a:pt x="1964" y="1140"/>
                    </a:cubicBezTo>
                    <a:cubicBezTo>
                      <a:pt x="1964" y="1155"/>
                      <a:pt x="1971" y="1169"/>
                      <a:pt x="1964" y="1192"/>
                    </a:cubicBezTo>
                    <a:cubicBezTo>
                      <a:pt x="1964" y="1255"/>
                      <a:pt x="1928" y="1342"/>
                      <a:pt x="1885" y="1399"/>
                    </a:cubicBezTo>
                    <a:cubicBezTo>
                      <a:pt x="1812" y="1500"/>
                      <a:pt x="1691" y="1537"/>
                      <a:pt x="1626" y="1537"/>
                    </a:cubicBezTo>
                    <a:cubicBezTo>
                      <a:pt x="1626" y="1544"/>
                      <a:pt x="1626" y="1550"/>
                      <a:pt x="1619" y="1557"/>
                    </a:cubicBezTo>
                    <a:lnTo>
                      <a:pt x="1619" y="1607"/>
                    </a:lnTo>
                    <a:lnTo>
                      <a:pt x="1619" y="1644"/>
                    </a:lnTo>
                    <a:lnTo>
                      <a:pt x="1619" y="1666"/>
                    </a:lnTo>
                    <a:cubicBezTo>
                      <a:pt x="1612" y="1673"/>
                      <a:pt x="1612" y="1680"/>
                      <a:pt x="1612" y="1694"/>
                    </a:cubicBezTo>
                    <a:lnTo>
                      <a:pt x="1612" y="1759"/>
                    </a:lnTo>
                    <a:cubicBezTo>
                      <a:pt x="1612" y="1795"/>
                      <a:pt x="1612" y="1823"/>
                      <a:pt x="1619" y="1852"/>
                    </a:cubicBezTo>
                    <a:cubicBezTo>
                      <a:pt x="1619" y="1895"/>
                      <a:pt x="1626" y="1925"/>
                      <a:pt x="1640" y="1959"/>
                    </a:cubicBezTo>
                    <a:cubicBezTo>
                      <a:pt x="1597" y="1644"/>
                      <a:pt x="1928" y="1680"/>
                      <a:pt x="2086" y="1205"/>
                    </a:cubicBezTo>
                    <a:cubicBezTo>
                      <a:pt x="2130" y="1226"/>
                      <a:pt x="2173" y="1235"/>
                      <a:pt x="2216" y="1235"/>
                    </a:cubicBezTo>
                    <a:cubicBezTo>
                      <a:pt x="2425" y="1235"/>
                      <a:pt x="2604" y="1047"/>
                      <a:pt x="2625" y="810"/>
                    </a:cubicBezTo>
                    <a:cubicBezTo>
                      <a:pt x="2640" y="579"/>
                      <a:pt x="2488" y="393"/>
                      <a:pt x="2280" y="393"/>
                    </a:cubicBezTo>
                    <a:cubicBezTo>
                      <a:pt x="2200" y="393"/>
                      <a:pt x="2130" y="422"/>
                      <a:pt x="2064" y="465"/>
                    </a:cubicBezTo>
                    <a:cubicBezTo>
                      <a:pt x="1993" y="336"/>
                      <a:pt x="1878" y="207"/>
                      <a:pt x="1705" y="113"/>
                    </a:cubicBezTo>
                    <a:cubicBezTo>
                      <a:pt x="1551" y="32"/>
                      <a:pt x="1384" y="1"/>
                      <a:pt x="1229"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559905" y="2309355"/>
                <a:ext cx="343276" cy="347701"/>
              </a:xfrm>
              <a:custGeom>
                <a:avLst/>
                <a:gdLst/>
                <a:ahLst/>
                <a:cxnLst/>
                <a:rect l="l" t="t" r="r" b="b"/>
                <a:pathLst>
                  <a:path w="1474" h="1493" extrusionOk="0">
                    <a:moveTo>
                      <a:pt x="194" y="639"/>
                    </a:moveTo>
                    <a:cubicBezTo>
                      <a:pt x="197" y="639"/>
                      <a:pt x="200" y="640"/>
                      <a:pt x="202" y="641"/>
                    </a:cubicBezTo>
                    <a:cubicBezTo>
                      <a:pt x="223" y="641"/>
                      <a:pt x="230" y="656"/>
                      <a:pt x="237" y="670"/>
                    </a:cubicBezTo>
                    <a:cubicBezTo>
                      <a:pt x="246" y="684"/>
                      <a:pt x="246" y="691"/>
                      <a:pt x="246" y="706"/>
                    </a:cubicBezTo>
                    <a:cubicBezTo>
                      <a:pt x="246" y="742"/>
                      <a:pt x="216" y="770"/>
                      <a:pt x="194" y="770"/>
                    </a:cubicBezTo>
                    <a:cubicBezTo>
                      <a:pt x="166" y="763"/>
                      <a:pt x="151" y="734"/>
                      <a:pt x="151" y="699"/>
                    </a:cubicBezTo>
                    <a:cubicBezTo>
                      <a:pt x="151" y="691"/>
                      <a:pt x="151" y="677"/>
                      <a:pt x="159" y="670"/>
                    </a:cubicBezTo>
                    <a:cubicBezTo>
                      <a:pt x="165" y="652"/>
                      <a:pt x="180" y="639"/>
                      <a:pt x="194" y="639"/>
                    </a:cubicBezTo>
                    <a:close/>
                    <a:moveTo>
                      <a:pt x="806" y="699"/>
                    </a:moveTo>
                    <a:cubicBezTo>
                      <a:pt x="841" y="706"/>
                      <a:pt x="863" y="734"/>
                      <a:pt x="856" y="777"/>
                    </a:cubicBezTo>
                    <a:cubicBezTo>
                      <a:pt x="856" y="820"/>
                      <a:pt x="827" y="849"/>
                      <a:pt x="791" y="849"/>
                    </a:cubicBezTo>
                    <a:cubicBezTo>
                      <a:pt x="784" y="849"/>
                      <a:pt x="770" y="843"/>
                      <a:pt x="763" y="829"/>
                    </a:cubicBezTo>
                    <a:cubicBezTo>
                      <a:pt x="748" y="813"/>
                      <a:pt x="741" y="793"/>
                      <a:pt x="741" y="770"/>
                    </a:cubicBezTo>
                    <a:cubicBezTo>
                      <a:pt x="741" y="749"/>
                      <a:pt x="748" y="734"/>
                      <a:pt x="763" y="727"/>
                    </a:cubicBezTo>
                    <a:cubicBezTo>
                      <a:pt x="770" y="706"/>
                      <a:pt x="791" y="699"/>
                      <a:pt x="806" y="699"/>
                    </a:cubicBezTo>
                    <a:close/>
                    <a:moveTo>
                      <a:pt x="194" y="1"/>
                    </a:moveTo>
                    <a:cubicBezTo>
                      <a:pt x="80" y="139"/>
                      <a:pt x="37" y="296"/>
                      <a:pt x="30" y="468"/>
                    </a:cubicBezTo>
                    <a:lnTo>
                      <a:pt x="30" y="527"/>
                    </a:lnTo>
                    <a:lnTo>
                      <a:pt x="30" y="561"/>
                    </a:lnTo>
                    <a:lnTo>
                      <a:pt x="30" y="648"/>
                    </a:lnTo>
                    <a:cubicBezTo>
                      <a:pt x="30" y="720"/>
                      <a:pt x="30" y="763"/>
                      <a:pt x="21" y="806"/>
                    </a:cubicBezTo>
                    <a:lnTo>
                      <a:pt x="21" y="843"/>
                    </a:lnTo>
                    <a:cubicBezTo>
                      <a:pt x="21" y="879"/>
                      <a:pt x="21" y="915"/>
                      <a:pt x="14" y="972"/>
                    </a:cubicBezTo>
                    <a:cubicBezTo>
                      <a:pt x="1" y="1072"/>
                      <a:pt x="64" y="1281"/>
                      <a:pt x="166" y="1396"/>
                    </a:cubicBezTo>
                    <a:cubicBezTo>
                      <a:pt x="209" y="1446"/>
                      <a:pt x="252" y="1476"/>
                      <a:pt x="296" y="1483"/>
                    </a:cubicBezTo>
                    <a:cubicBezTo>
                      <a:pt x="321" y="1489"/>
                      <a:pt x="351" y="1493"/>
                      <a:pt x="384" y="1493"/>
                    </a:cubicBezTo>
                    <a:cubicBezTo>
                      <a:pt x="418" y="1493"/>
                      <a:pt x="453" y="1489"/>
                      <a:pt x="489" y="1483"/>
                    </a:cubicBezTo>
                    <a:cubicBezTo>
                      <a:pt x="575" y="1467"/>
                      <a:pt x="668" y="1446"/>
                      <a:pt x="763" y="1410"/>
                    </a:cubicBezTo>
                    <a:cubicBezTo>
                      <a:pt x="892" y="1346"/>
                      <a:pt x="1022" y="1260"/>
                      <a:pt x="1108" y="1131"/>
                    </a:cubicBezTo>
                    <a:lnTo>
                      <a:pt x="1129" y="1131"/>
                    </a:lnTo>
                    <a:cubicBezTo>
                      <a:pt x="1194" y="1131"/>
                      <a:pt x="1315" y="1094"/>
                      <a:pt x="1388" y="993"/>
                    </a:cubicBezTo>
                    <a:cubicBezTo>
                      <a:pt x="1431" y="936"/>
                      <a:pt x="1467" y="849"/>
                      <a:pt x="1467" y="786"/>
                    </a:cubicBezTo>
                    <a:cubicBezTo>
                      <a:pt x="1474" y="763"/>
                      <a:pt x="1467" y="749"/>
                      <a:pt x="1467" y="734"/>
                    </a:cubicBezTo>
                    <a:cubicBezTo>
                      <a:pt x="1460" y="699"/>
                      <a:pt x="1431" y="677"/>
                      <a:pt x="1388" y="670"/>
                    </a:cubicBezTo>
                    <a:cubicBezTo>
                      <a:pt x="1331" y="670"/>
                      <a:pt x="1288" y="691"/>
                      <a:pt x="1251" y="720"/>
                    </a:cubicBezTo>
                    <a:cubicBezTo>
                      <a:pt x="1229" y="734"/>
                      <a:pt x="1215" y="756"/>
                      <a:pt x="1201" y="770"/>
                    </a:cubicBezTo>
                    <a:lnTo>
                      <a:pt x="1201" y="777"/>
                    </a:lnTo>
                    <a:cubicBezTo>
                      <a:pt x="1093" y="749"/>
                      <a:pt x="936" y="706"/>
                      <a:pt x="763" y="604"/>
                    </a:cubicBezTo>
                    <a:cubicBezTo>
                      <a:pt x="720" y="591"/>
                      <a:pt x="684" y="561"/>
                      <a:pt x="641" y="541"/>
                    </a:cubicBezTo>
                    <a:lnTo>
                      <a:pt x="634" y="534"/>
                    </a:lnTo>
                    <a:cubicBezTo>
                      <a:pt x="518" y="461"/>
                      <a:pt x="432" y="382"/>
                      <a:pt x="366" y="296"/>
                    </a:cubicBezTo>
                    <a:cubicBezTo>
                      <a:pt x="280" y="196"/>
                      <a:pt x="230" y="96"/>
                      <a:pt x="194"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732241" y="2472142"/>
                <a:ext cx="28878" cy="35166"/>
              </a:xfrm>
              <a:custGeom>
                <a:avLst/>
                <a:gdLst/>
                <a:ahLst/>
                <a:cxnLst/>
                <a:rect l="l" t="t" r="r" b="b"/>
                <a:pathLst>
                  <a:path w="124" h="151" extrusionOk="0">
                    <a:moveTo>
                      <a:pt x="66" y="0"/>
                    </a:moveTo>
                    <a:cubicBezTo>
                      <a:pt x="51" y="0"/>
                      <a:pt x="30" y="7"/>
                      <a:pt x="23" y="28"/>
                    </a:cubicBezTo>
                    <a:cubicBezTo>
                      <a:pt x="8" y="35"/>
                      <a:pt x="1" y="50"/>
                      <a:pt x="1" y="71"/>
                    </a:cubicBezTo>
                    <a:cubicBezTo>
                      <a:pt x="1" y="94"/>
                      <a:pt x="8" y="114"/>
                      <a:pt x="23" y="130"/>
                    </a:cubicBezTo>
                    <a:cubicBezTo>
                      <a:pt x="30" y="144"/>
                      <a:pt x="44" y="150"/>
                      <a:pt x="51" y="150"/>
                    </a:cubicBezTo>
                    <a:cubicBezTo>
                      <a:pt x="87" y="150"/>
                      <a:pt x="116" y="121"/>
                      <a:pt x="116" y="78"/>
                    </a:cubicBezTo>
                    <a:cubicBezTo>
                      <a:pt x="123" y="35"/>
                      <a:pt x="101" y="7"/>
                      <a:pt x="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594838" y="2457936"/>
                <a:ext cx="22357" cy="30974"/>
              </a:xfrm>
              <a:custGeom>
                <a:avLst/>
                <a:gdLst/>
                <a:ahLst/>
                <a:cxnLst/>
                <a:rect l="l" t="t" r="r" b="b"/>
                <a:pathLst>
                  <a:path w="96" h="133" extrusionOk="0">
                    <a:moveTo>
                      <a:pt x="44" y="1"/>
                    </a:moveTo>
                    <a:cubicBezTo>
                      <a:pt x="30" y="1"/>
                      <a:pt x="15" y="14"/>
                      <a:pt x="9" y="32"/>
                    </a:cubicBezTo>
                    <a:cubicBezTo>
                      <a:pt x="1" y="39"/>
                      <a:pt x="1" y="53"/>
                      <a:pt x="1" y="61"/>
                    </a:cubicBezTo>
                    <a:cubicBezTo>
                      <a:pt x="1" y="96"/>
                      <a:pt x="16" y="125"/>
                      <a:pt x="44" y="132"/>
                    </a:cubicBezTo>
                    <a:cubicBezTo>
                      <a:pt x="66" y="132"/>
                      <a:pt x="96" y="104"/>
                      <a:pt x="96" y="68"/>
                    </a:cubicBezTo>
                    <a:cubicBezTo>
                      <a:pt x="96" y="53"/>
                      <a:pt x="96" y="46"/>
                      <a:pt x="87" y="32"/>
                    </a:cubicBezTo>
                    <a:cubicBezTo>
                      <a:pt x="80" y="18"/>
                      <a:pt x="73" y="3"/>
                      <a:pt x="52" y="3"/>
                    </a:cubicBezTo>
                    <a:cubicBezTo>
                      <a:pt x="50" y="2"/>
                      <a:pt x="47" y="1"/>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623483" y="2525473"/>
                <a:ext cx="8617" cy="20494"/>
              </a:xfrm>
              <a:custGeom>
                <a:avLst/>
                <a:gdLst/>
                <a:ahLst/>
                <a:cxnLst/>
                <a:rect l="l" t="t" r="r" b="b"/>
                <a:pathLst>
                  <a:path w="37" h="88" fill="none" extrusionOk="0">
                    <a:moveTo>
                      <a:pt x="36" y="87"/>
                    </a:moveTo>
                    <a:cubicBezTo>
                      <a:pt x="36" y="87"/>
                      <a:pt x="0" y="58"/>
                      <a:pt x="23"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25113" y="2584161"/>
                <a:ext cx="57290" cy="13507"/>
              </a:xfrm>
              <a:custGeom>
                <a:avLst/>
                <a:gdLst/>
                <a:ahLst/>
                <a:cxnLst/>
                <a:rect l="l" t="t" r="r" b="b"/>
                <a:pathLst>
                  <a:path w="246" h="58" fill="none" extrusionOk="0">
                    <a:moveTo>
                      <a:pt x="0" y="14"/>
                    </a:moveTo>
                    <a:cubicBezTo>
                      <a:pt x="0" y="14"/>
                      <a:pt x="116" y="58"/>
                      <a:pt x="245"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697308" y="2435113"/>
                <a:ext cx="11877" cy="1863"/>
              </a:xfrm>
              <a:custGeom>
                <a:avLst/>
                <a:gdLst/>
                <a:ahLst/>
                <a:cxnLst/>
                <a:rect l="l" t="t" r="r" b="b"/>
                <a:pathLst>
                  <a:path w="51" h="8" fill="none" extrusionOk="0">
                    <a:moveTo>
                      <a:pt x="51" y="1"/>
                    </a:moveTo>
                    <a:cubicBezTo>
                      <a:pt x="14" y="1"/>
                      <a:pt x="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4600195" y="2419976"/>
                <a:ext cx="20261" cy="6987"/>
              </a:xfrm>
              <a:custGeom>
                <a:avLst/>
                <a:gdLst/>
                <a:ahLst/>
                <a:cxnLst/>
                <a:rect l="l" t="t" r="r" b="b"/>
                <a:pathLst>
                  <a:path w="87" h="30" fill="none" extrusionOk="0">
                    <a:moveTo>
                      <a:pt x="86" y="29"/>
                    </a:moveTo>
                    <a:cubicBezTo>
                      <a:pt x="86" y="29"/>
                      <a:pt x="50" y="9"/>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4866151" y="3104894"/>
                <a:ext cx="217983" cy="291575"/>
              </a:xfrm>
              <a:custGeom>
                <a:avLst/>
                <a:gdLst/>
                <a:ahLst/>
                <a:cxnLst/>
                <a:rect l="l" t="t" r="r" b="b"/>
                <a:pathLst>
                  <a:path w="936" h="1252" extrusionOk="0">
                    <a:moveTo>
                      <a:pt x="763" y="0"/>
                    </a:moveTo>
                    <a:cubicBezTo>
                      <a:pt x="647" y="50"/>
                      <a:pt x="361" y="173"/>
                      <a:pt x="318" y="194"/>
                    </a:cubicBezTo>
                    <a:cubicBezTo>
                      <a:pt x="268" y="216"/>
                      <a:pt x="238" y="266"/>
                      <a:pt x="209" y="323"/>
                    </a:cubicBezTo>
                    <a:cubicBezTo>
                      <a:pt x="188" y="380"/>
                      <a:pt x="36" y="668"/>
                      <a:pt x="23" y="704"/>
                    </a:cubicBezTo>
                    <a:cubicBezTo>
                      <a:pt x="9" y="747"/>
                      <a:pt x="9" y="913"/>
                      <a:pt x="0" y="956"/>
                    </a:cubicBezTo>
                    <a:cubicBezTo>
                      <a:pt x="0" y="992"/>
                      <a:pt x="52" y="1129"/>
                      <a:pt x="66" y="1156"/>
                    </a:cubicBezTo>
                    <a:cubicBezTo>
                      <a:pt x="72" y="1190"/>
                      <a:pt x="84" y="1229"/>
                      <a:pt x="99" y="1229"/>
                    </a:cubicBezTo>
                    <a:cubicBezTo>
                      <a:pt x="100" y="1229"/>
                      <a:pt x="101" y="1229"/>
                      <a:pt x="102" y="1229"/>
                    </a:cubicBezTo>
                    <a:cubicBezTo>
                      <a:pt x="122" y="1222"/>
                      <a:pt x="143" y="1183"/>
                      <a:pt x="139" y="1154"/>
                    </a:cubicBezTo>
                    <a:lnTo>
                      <a:pt x="139" y="1154"/>
                    </a:lnTo>
                    <a:cubicBezTo>
                      <a:pt x="141" y="1160"/>
                      <a:pt x="145" y="1168"/>
                      <a:pt x="145" y="1179"/>
                    </a:cubicBezTo>
                    <a:cubicBezTo>
                      <a:pt x="151" y="1212"/>
                      <a:pt x="164" y="1252"/>
                      <a:pt x="178" y="1252"/>
                    </a:cubicBezTo>
                    <a:cubicBezTo>
                      <a:pt x="179" y="1252"/>
                      <a:pt x="180" y="1252"/>
                      <a:pt x="181" y="1251"/>
                    </a:cubicBezTo>
                    <a:cubicBezTo>
                      <a:pt x="195" y="1242"/>
                      <a:pt x="231" y="1199"/>
                      <a:pt x="216" y="1122"/>
                    </a:cubicBezTo>
                    <a:cubicBezTo>
                      <a:pt x="216" y="1099"/>
                      <a:pt x="216" y="1079"/>
                      <a:pt x="209" y="1063"/>
                    </a:cubicBezTo>
                    <a:lnTo>
                      <a:pt x="209" y="1042"/>
                    </a:lnTo>
                    <a:lnTo>
                      <a:pt x="209" y="1027"/>
                    </a:lnTo>
                    <a:cubicBezTo>
                      <a:pt x="224" y="1070"/>
                      <a:pt x="268" y="1149"/>
                      <a:pt x="281" y="1172"/>
                    </a:cubicBezTo>
                    <a:cubicBezTo>
                      <a:pt x="285" y="1181"/>
                      <a:pt x="296" y="1188"/>
                      <a:pt x="307" y="1188"/>
                    </a:cubicBezTo>
                    <a:cubicBezTo>
                      <a:pt x="321" y="1188"/>
                      <a:pt x="335" y="1179"/>
                      <a:pt x="338" y="1156"/>
                    </a:cubicBezTo>
                    <a:cubicBezTo>
                      <a:pt x="338" y="1106"/>
                      <a:pt x="324" y="1063"/>
                      <a:pt x="318" y="1027"/>
                    </a:cubicBezTo>
                    <a:cubicBezTo>
                      <a:pt x="306" y="1005"/>
                      <a:pt x="312" y="965"/>
                      <a:pt x="313" y="932"/>
                    </a:cubicBezTo>
                    <a:lnTo>
                      <a:pt x="313" y="932"/>
                    </a:lnTo>
                    <a:cubicBezTo>
                      <a:pt x="315" y="948"/>
                      <a:pt x="318" y="961"/>
                      <a:pt x="318" y="970"/>
                    </a:cubicBezTo>
                    <a:cubicBezTo>
                      <a:pt x="331" y="1006"/>
                      <a:pt x="425" y="1092"/>
                      <a:pt x="440" y="1106"/>
                    </a:cubicBezTo>
                    <a:cubicBezTo>
                      <a:pt x="442" y="1109"/>
                      <a:pt x="445" y="1110"/>
                      <a:pt x="447" y="1110"/>
                    </a:cubicBezTo>
                    <a:cubicBezTo>
                      <a:pt x="462" y="1110"/>
                      <a:pt x="480" y="1076"/>
                      <a:pt x="461" y="1027"/>
                    </a:cubicBezTo>
                    <a:cubicBezTo>
                      <a:pt x="440" y="970"/>
                      <a:pt x="411" y="956"/>
                      <a:pt x="411" y="920"/>
                    </a:cubicBezTo>
                    <a:cubicBezTo>
                      <a:pt x="411" y="891"/>
                      <a:pt x="397" y="761"/>
                      <a:pt x="404" y="747"/>
                    </a:cubicBezTo>
                    <a:cubicBezTo>
                      <a:pt x="411" y="734"/>
                      <a:pt x="490" y="647"/>
                      <a:pt x="518" y="518"/>
                    </a:cubicBezTo>
                    <a:cubicBezTo>
                      <a:pt x="533" y="452"/>
                      <a:pt x="533" y="409"/>
                      <a:pt x="554" y="395"/>
                    </a:cubicBezTo>
                    <a:cubicBezTo>
                      <a:pt x="561" y="380"/>
                      <a:pt x="706" y="345"/>
                      <a:pt x="820" y="316"/>
                    </a:cubicBezTo>
                    <a:cubicBezTo>
                      <a:pt x="863" y="309"/>
                      <a:pt x="906" y="294"/>
                      <a:pt x="935" y="287"/>
                    </a:cubicBezTo>
                    <a:lnTo>
                      <a:pt x="899" y="230"/>
                    </a:lnTo>
                    <a:lnTo>
                      <a:pt x="763"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4931592" y="3283751"/>
                <a:ext cx="6987" cy="30275"/>
              </a:xfrm>
              <a:custGeom>
                <a:avLst/>
                <a:gdLst/>
                <a:ahLst/>
                <a:cxnLst/>
                <a:rect l="l" t="t" r="r" b="b"/>
                <a:pathLst>
                  <a:path w="30" h="130" fill="none" extrusionOk="0">
                    <a:moveTo>
                      <a:pt x="0" y="0"/>
                    </a:moveTo>
                    <a:cubicBezTo>
                      <a:pt x="0" y="0"/>
                      <a:pt x="14" y="73"/>
                      <a:pt x="30" y="129"/>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4938346" y="3313794"/>
                <a:ext cx="233" cy="2329"/>
              </a:xfrm>
              <a:custGeom>
                <a:avLst/>
                <a:gdLst/>
                <a:ahLst/>
                <a:cxnLst/>
                <a:rect l="l" t="t" r="r" b="b"/>
                <a:pathLst>
                  <a:path w="1" h="10" fill="none" extrusionOk="0">
                    <a:moveTo>
                      <a:pt x="1" y="9"/>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1"/>
              <p:cNvSpPr/>
              <p:nvPr/>
            </p:nvSpPr>
            <p:spPr>
              <a:xfrm>
                <a:off x="4908303" y="3287245"/>
                <a:ext cx="6521" cy="48906"/>
              </a:xfrm>
              <a:custGeom>
                <a:avLst/>
                <a:gdLst/>
                <a:ahLst/>
                <a:cxnLst/>
                <a:rect l="l" t="t" r="r" b="b"/>
                <a:pathLst>
                  <a:path w="28" h="210" extrusionOk="0">
                    <a:moveTo>
                      <a:pt x="0" y="1"/>
                    </a:moveTo>
                    <a:cubicBezTo>
                      <a:pt x="0" y="1"/>
                      <a:pt x="14" y="123"/>
                      <a:pt x="21" y="194"/>
                    </a:cubicBezTo>
                    <a:cubicBezTo>
                      <a:pt x="21" y="201"/>
                      <a:pt x="21" y="201"/>
                      <a:pt x="28" y="209"/>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a:off x="4908303" y="3287245"/>
                <a:ext cx="6521" cy="48906"/>
              </a:xfrm>
              <a:custGeom>
                <a:avLst/>
                <a:gdLst/>
                <a:ahLst/>
                <a:cxnLst/>
                <a:rect l="l" t="t" r="r" b="b"/>
                <a:pathLst>
                  <a:path w="28" h="210" fill="none" extrusionOk="0">
                    <a:moveTo>
                      <a:pt x="28" y="209"/>
                    </a:moveTo>
                    <a:cubicBezTo>
                      <a:pt x="21" y="201"/>
                      <a:pt x="21" y="201"/>
                      <a:pt x="21" y="194"/>
                    </a:cubicBezTo>
                    <a:cubicBezTo>
                      <a:pt x="14" y="123"/>
                      <a:pt x="0" y="1"/>
                      <a:pt x="0"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a:off x="4912961" y="3332192"/>
                <a:ext cx="1863" cy="3959"/>
              </a:xfrm>
              <a:custGeom>
                <a:avLst/>
                <a:gdLst/>
                <a:ahLst/>
                <a:cxnLst/>
                <a:rect l="l" t="t" r="r" b="b"/>
                <a:pathLst>
                  <a:path w="8" h="17" fill="none" extrusionOk="0">
                    <a:moveTo>
                      <a:pt x="1" y="1"/>
                    </a:moveTo>
                    <a:cubicBezTo>
                      <a:pt x="1" y="8"/>
                      <a:pt x="1" y="8"/>
                      <a:pt x="8" y="1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1"/>
              <p:cNvSpPr/>
              <p:nvPr/>
            </p:nvSpPr>
            <p:spPr>
              <a:xfrm>
                <a:off x="4914591" y="3337548"/>
                <a:ext cx="233" cy="3493"/>
              </a:xfrm>
              <a:custGeom>
                <a:avLst/>
                <a:gdLst/>
                <a:ahLst/>
                <a:cxnLst/>
                <a:rect l="l" t="t" r="r" b="b"/>
                <a:pathLst>
                  <a:path w="1" h="15" fill="none" extrusionOk="0">
                    <a:moveTo>
                      <a:pt x="1" y="14"/>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1"/>
              <p:cNvSpPr/>
              <p:nvPr/>
            </p:nvSpPr>
            <p:spPr>
              <a:xfrm>
                <a:off x="4914591" y="3347562"/>
                <a:ext cx="233" cy="5124"/>
              </a:xfrm>
              <a:custGeom>
                <a:avLst/>
                <a:gdLst/>
                <a:ahLst/>
                <a:cxnLst/>
                <a:rect l="l" t="t" r="r" b="b"/>
                <a:pathLst>
                  <a:path w="1" h="22" fill="none" extrusionOk="0">
                    <a:moveTo>
                      <a:pt x="1" y="21"/>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1"/>
              <p:cNvSpPr/>
              <p:nvPr/>
            </p:nvSpPr>
            <p:spPr>
              <a:xfrm>
                <a:off x="4886179" y="3287245"/>
                <a:ext cx="12343" cy="85470"/>
              </a:xfrm>
              <a:custGeom>
                <a:avLst/>
                <a:gdLst/>
                <a:ahLst/>
                <a:cxnLst/>
                <a:rect l="l" t="t" r="r" b="b"/>
                <a:pathLst>
                  <a:path w="53" h="367" extrusionOk="0">
                    <a:moveTo>
                      <a:pt x="0" y="1"/>
                    </a:moveTo>
                    <a:lnTo>
                      <a:pt x="0" y="230"/>
                    </a:lnTo>
                    <a:cubicBezTo>
                      <a:pt x="9" y="266"/>
                      <a:pt x="30" y="323"/>
                      <a:pt x="52" y="366"/>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1"/>
              <p:cNvSpPr/>
              <p:nvPr/>
            </p:nvSpPr>
            <p:spPr>
              <a:xfrm>
                <a:off x="4886179" y="3287245"/>
                <a:ext cx="12343" cy="85470"/>
              </a:xfrm>
              <a:custGeom>
                <a:avLst/>
                <a:gdLst/>
                <a:ahLst/>
                <a:cxnLst/>
                <a:rect l="l" t="t" r="r" b="b"/>
                <a:pathLst>
                  <a:path w="53" h="367" fill="none" extrusionOk="0">
                    <a:moveTo>
                      <a:pt x="0" y="1"/>
                    </a:moveTo>
                    <a:lnTo>
                      <a:pt x="0" y="230"/>
                    </a:lnTo>
                    <a:cubicBezTo>
                      <a:pt x="9" y="266"/>
                      <a:pt x="30" y="323"/>
                      <a:pt x="52" y="36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1"/>
              <p:cNvSpPr/>
              <p:nvPr/>
            </p:nvSpPr>
            <p:spPr>
              <a:xfrm>
                <a:off x="4884549" y="2778388"/>
                <a:ext cx="430609" cy="401731"/>
              </a:xfrm>
              <a:custGeom>
                <a:avLst/>
                <a:gdLst/>
                <a:ahLst/>
                <a:cxnLst/>
                <a:rect l="l" t="t" r="r" b="b"/>
                <a:pathLst>
                  <a:path w="1849" h="1725" extrusionOk="0">
                    <a:moveTo>
                      <a:pt x="316" y="0"/>
                    </a:moveTo>
                    <a:cubicBezTo>
                      <a:pt x="206" y="0"/>
                      <a:pt x="41" y="235"/>
                      <a:pt x="7" y="511"/>
                    </a:cubicBezTo>
                    <a:lnTo>
                      <a:pt x="7" y="554"/>
                    </a:lnTo>
                    <a:lnTo>
                      <a:pt x="7" y="574"/>
                    </a:lnTo>
                    <a:cubicBezTo>
                      <a:pt x="0" y="654"/>
                      <a:pt x="7" y="726"/>
                      <a:pt x="16" y="790"/>
                    </a:cubicBezTo>
                    <a:cubicBezTo>
                      <a:pt x="16" y="812"/>
                      <a:pt x="23" y="826"/>
                      <a:pt x="23" y="849"/>
                    </a:cubicBezTo>
                    <a:cubicBezTo>
                      <a:pt x="44" y="942"/>
                      <a:pt x="73" y="1014"/>
                      <a:pt x="116" y="1057"/>
                    </a:cubicBezTo>
                    <a:cubicBezTo>
                      <a:pt x="137" y="1085"/>
                      <a:pt x="166" y="1107"/>
                      <a:pt x="195" y="1114"/>
                    </a:cubicBezTo>
                    <a:lnTo>
                      <a:pt x="232" y="1114"/>
                    </a:lnTo>
                    <a:lnTo>
                      <a:pt x="232" y="1128"/>
                    </a:lnTo>
                    <a:cubicBezTo>
                      <a:pt x="375" y="1151"/>
                      <a:pt x="942" y="1244"/>
                      <a:pt x="942" y="1244"/>
                    </a:cubicBezTo>
                    <a:cubicBezTo>
                      <a:pt x="827" y="1294"/>
                      <a:pt x="670" y="1373"/>
                      <a:pt x="670" y="1373"/>
                    </a:cubicBezTo>
                    <a:lnTo>
                      <a:pt x="684" y="1402"/>
                    </a:lnTo>
                    <a:lnTo>
                      <a:pt x="820" y="1632"/>
                    </a:lnTo>
                    <a:lnTo>
                      <a:pt x="856" y="1689"/>
                    </a:lnTo>
                    <a:lnTo>
                      <a:pt x="870" y="1725"/>
                    </a:lnTo>
                    <a:cubicBezTo>
                      <a:pt x="870" y="1725"/>
                      <a:pt x="1208" y="1696"/>
                      <a:pt x="1460" y="1625"/>
                    </a:cubicBezTo>
                    <a:cubicBezTo>
                      <a:pt x="1553" y="1596"/>
                      <a:pt x="1632" y="1559"/>
                      <a:pt x="1676" y="1516"/>
                    </a:cubicBezTo>
                    <a:cubicBezTo>
                      <a:pt x="1848" y="1359"/>
                      <a:pt x="1812" y="1230"/>
                      <a:pt x="1755" y="1171"/>
                    </a:cubicBezTo>
                    <a:cubicBezTo>
                      <a:pt x="1741" y="1157"/>
                      <a:pt x="1719" y="1135"/>
                      <a:pt x="1676" y="1107"/>
                    </a:cubicBezTo>
                    <a:cubicBezTo>
                      <a:pt x="1526" y="978"/>
                      <a:pt x="1172" y="683"/>
                      <a:pt x="949" y="497"/>
                    </a:cubicBezTo>
                    <a:cubicBezTo>
                      <a:pt x="684" y="272"/>
                      <a:pt x="346" y="7"/>
                      <a:pt x="346" y="7"/>
                    </a:cubicBezTo>
                    <a:cubicBezTo>
                      <a:pt x="336" y="2"/>
                      <a:pt x="326" y="0"/>
                      <a:pt x="31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1"/>
              <p:cNvSpPr/>
              <p:nvPr/>
            </p:nvSpPr>
            <p:spPr>
              <a:xfrm>
                <a:off x="5040350" y="3030837"/>
                <a:ext cx="206105" cy="140897"/>
              </a:xfrm>
              <a:custGeom>
                <a:avLst/>
                <a:gdLst/>
                <a:ahLst/>
                <a:cxnLst/>
                <a:rect l="l" t="t" r="r" b="b"/>
                <a:pathLst>
                  <a:path w="885" h="605" fill="none" extrusionOk="0">
                    <a:moveTo>
                      <a:pt x="884" y="51"/>
                    </a:moveTo>
                    <a:cubicBezTo>
                      <a:pt x="575" y="1"/>
                      <a:pt x="439" y="73"/>
                      <a:pt x="382" y="110"/>
                    </a:cubicBezTo>
                    <a:cubicBezTo>
                      <a:pt x="360" y="117"/>
                      <a:pt x="323" y="130"/>
                      <a:pt x="273" y="160"/>
                    </a:cubicBezTo>
                    <a:cubicBezTo>
                      <a:pt x="158" y="210"/>
                      <a:pt x="1" y="289"/>
                      <a:pt x="1" y="289"/>
                    </a:cubicBezTo>
                    <a:lnTo>
                      <a:pt x="15" y="318"/>
                    </a:lnTo>
                    <a:lnTo>
                      <a:pt x="151" y="548"/>
                    </a:lnTo>
                    <a:lnTo>
                      <a:pt x="187" y="60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1"/>
              <p:cNvSpPr/>
              <p:nvPr/>
            </p:nvSpPr>
            <p:spPr>
              <a:xfrm>
                <a:off x="4549891" y="2428360"/>
                <a:ext cx="309973" cy="109690"/>
              </a:xfrm>
              <a:custGeom>
                <a:avLst/>
                <a:gdLst/>
                <a:ahLst/>
                <a:cxnLst/>
                <a:rect l="l" t="t" r="r" b="b"/>
                <a:pathLst>
                  <a:path w="1331" h="471" extrusionOk="0">
                    <a:moveTo>
                      <a:pt x="130" y="43"/>
                    </a:moveTo>
                    <a:cubicBezTo>
                      <a:pt x="144" y="43"/>
                      <a:pt x="159" y="43"/>
                      <a:pt x="180" y="50"/>
                    </a:cubicBezTo>
                    <a:cubicBezTo>
                      <a:pt x="202" y="50"/>
                      <a:pt x="223" y="59"/>
                      <a:pt x="252" y="59"/>
                    </a:cubicBezTo>
                    <a:cubicBezTo>
                      <a:pt x="273" y="66"/>
                      <a:pt x="302" y="73"/>
                      <a:pt x="323" y="87"/>
                    </a:cubicBezTo>
                    <a:lnTo>
                      <a:pt x="339" y="87"/>
                    </a:lnTo>
                    <a:lnTo>
                      <a:pt x="339" y="93"/>
                    </a:lnTo>
                    <a:lnTo>
                      <a:pt x="346" y="102"/>
                    </a:lnTo>
                    <a:lnTo>
                      <a:pt x="346" y="145"/>
                    </a:lnTo>
                    <a:cubicBezTo>
                      <a:pt x="346" y="152"/>
                      <a:pt x="346" y="159"/>
                      <a:pt x="339" y="166"/>
                    </a:cubicBezTo>
                    <a:lnTo>
                      <a:pt x="339" y="188"/>
                    </a:lnTo>
                    <a:cubicBezTo>
                      <a:pt x="339" y="202"/>
                      <a:pt x="332" y="216"/>
                      <a:pt x="332" y="238"/>
                    </a:cubicBezTo>
                    <a:cubicBezTo>
                      <a:pt x="316" y="266"/>
                      <a:pt x="309" y="302"/>
                      <a:pt x="289" y="318"/>
                    </a:cubicBezTo>
                    <a:cubicBezTo>
                      <a:pt x="273" y="332"/>
                      <a:pt x="259" y="338"/>
                      <a:pt x="245" y="345"/>
                    </a:cubicBezTo>
                    <a:cubicBezTo>
                      <a:pt x="230" y="345"/>
                      <a:pt x="216" y="352"/>
                      <a:pt x="194" y="352"/>
                    </a:cubicBezTo>
                    <a:cubicBezTo>
                      <a:pt x="166" y="352"/>
                      <a:pt x="130" y="345"/>
                      <a:pt x="107" y="325"/>
                    </a:cubicBezTo>
                    <a:cubicBezTo>
                      <a:pt x="80" y="309"/>
                      <a:pt x="57" y="288"/>
                      <a:pt x="44" y="266"/>
                    </a:cubicBezTo>
                    <a:lnTo>
                      <a:pt x="44" y="252"/>
                    </a:lnTo>
                    <a:cubicBezTo>
                      <a:pt x="44" y="252"/>
                      <a:pt x="44" y="245"/>
                      <a:pt x="37" y="245"/>
                    </a:cubicBezTo>
                    <a:lnTo>
                      <a:pt x="37" y="238"/>
                    </a:lnTo>
                    <a:lnTo>
                      <a:pt x="37" y="231"/>
                    </a:lnTo>
                    <a:cubicBezTo>
                      <a:pt x="37" y="216"/>
                      <a:pt x="37" y="202"/>
                      <a:pt x="44" y="188"/>
                    </a:cubicBezTo>
                    <a:cubicBezTo>
                      <a:pt x="44" y="166"/>
                      <a:pt x="51" y="137"/>
                      <a:pt x="51" y="116"/>
                    </a:cubicBezTo>
                    <a:cubicBezTo>
                      <a:pt x="57" y="102"/>
                      <a:pt x="57" y="80"/>
                      <a:pt x="64" y="73"/>
                    </a:cubicBezTo>
                    <a:cubicBezTo>
                      <a:pt x="73" y="66"/>
                      <a:pt x="73" y="59"/>
                      <a:pt x="73" y="59"/>
                    </a:cubicBezTo>
                    <a:lnTo>
                      <a:pt x="80" y="50"/>
                    </a:lnTo>
                    <a:lnTo>
                      <a:pt x="87" y="50"/>
                    </a:lnTo>
                    <a:cubicBezTo>
                      <a:pt x="87" y="50"/>
                      <a:pt x="94" y="50"/>
                      <a:pt x="94" y="43"/>
                    </a:cubicBezTo>
                    <a:close/>
                    <a:moveTo>
                      <a:pt x="677" y="109"/>
                    </a:moveTo>
                    <a:cubicBezTo>
                      <a:pt x="697" y="116"/>
                      <a:pt x="727" y="116"/>
                      <a:pt x="754" y="116"/>
                    </a:cubicBezTo>
                    <a:cubicBezTo>
                      <a:pt x="777" y="116"/>
                      <a:pt x="813" y="123"/>
                      <a:pt x="849" y="123"/>
                    </a:cubicBezTo>
                    <a:cubicBezTo>
                      <a:pt x="884" y="130"/>
                      <a:pt x="920" y="137"/>
                      <a:pt x="956" y="145"/>
                    </a:cubicBezTo>
                    <a:cubicBezTo>
                      <a:pt x="979" y="145"/>
                      <a:pt x="999" y="152"/>
                      <a:pt x="1013" y="159"/>
                    </a:cubicBezTo>
                    <a:cubicBezTo>
                      <a:pt x="1029" y="159"/>
                      <a:pt x="1036" y="159"/>
                      <a:pt x="1049" y="166"/>
                    </a:cubicBezTo>
                    <a:lnTo>
                      <a:pt x="1056" y="166"/>
                    </a:lnTo>
                    <a:cubicBezTo>
                      <a:pt x="1056" y="173"/>
                      <a:pt x="1056" y="173"/>
                      <a:pt x="1065" y="173"/>
                    </a:cubicBezTo>
                    <a:cubicBezTo>
                      <a:pt x="1072" y="188"/>
                      <a:pt x="1072" y="202"/>
                      <a:pt x="1072" y="223"/>
                    </a:cubicBezTo>
                    <a:cubicBezTo>
                      <a:pt x="1079" y="231"/>
                      <a:pt x="1079" y="238"/>
                      <a:pt x="1079" y="245"/>
                    </a:cubicBezTo>
                    <a:lnTo>
                      <a:pt x="1079" y="259"/>
                    </a:lnTo>
                    <a:cubicBezTo>
                      <a:pt x="1072" y="266"/>
                      <a:pt x="1072" y="302"/>
                      <a:pt x="1072" y="309"/>
                    </a:cubicBezTo>
                    <a:cubicBezTo>
                      <a:pt x="1065" y="325"/>
                      <a:pt x="1065" y="332"/>
                      <a:pt x="1056" y="345"/>
                    </a:cubicBezTo>
                    <a:cubicBezTo>
                      <a:pt x="1056" y="361"/>
                      <a:pt x="1049" y="368"/>
                      <a:pt x="1049" y="375"/>
                    </a:cubicBezTo>
                    <a:cubicBezTo>
                      <a:pt x="1036" y="395"/>
                      <a:pt x="1022" y="404"/>
                      <a:pt x="999" y="418"/>
                    </a:cubicBezTo>
                    <a:cubicBezTo>
                      <a:pt x="992" y="425"/>
                      <a:pt x="986" y="425"/>
                      <a:pt x="970" y="432"/>
                    </a:cubicBezTo>
                    <a:lnTo>
                      <a:pt x="942" y="439"/>
                    </a:lnTo>
                    <a:cubicBezTo>
                      <a:pt x="913" y="439"/>
                      <a:pt x="892" y="447"/>
                      <a:pt x="870" y="447"/>
                    </a:cubicBezTo>
                    <a:cubicBezTo>
                      <a:pt x="827" y="447"/>
                      <a:pt x="784" y="447"/>
                      <a:pt x="741" y="432"/>
                    </a:cubicBezTo>
                    <a:cubicBezTo>
                      <a:pt x="697" y="425"/>
                      <a:pt x="661" y="411"/>
                      <a:pt x="625" y="388"/>
                    </a:cubicBezTo>
                    <a:cubicBezTo>
                      <a:pt x="611" y="382"/>
                      <a:pt x="590" y="368"/>
                      <a:pt x="582" y="352"/>
                    </a:cubicBezTo>
                    <a:cubicBezTo>
                      <a:pt x="575" y="352"/>
                      <a:pt x="568" y="345"/>
                      <a:pt x="561" y="338"/>
                    </a:cubicBezTo>
                    <a:lnTo>
                      <a:pt x="561" y="332"/>
                    </a:lnTo>
                    <a:lnTo>
                      <a:pt x="554" y="332"/>
                    </a:lnTo>
                    <a:lnTo>
                      <a:pt x="554" y="318"/>
                    </a:lnTo>
                    <a:cubicBezTo>
                      <a:pt x="547" y="288"/>
                      <a:pt x="554" y="231"/>
                      <a:pt x="561" y="202"/>
                    </a:cubicBezTo>
                    <a:lnTo>
                      <a:pt x="561" y="180"/>
                    </a:lnTo>
                    <a:cubicBezTo>
                      <a:pt x="561" y="173"/>
                      <a:pt x="568" y="173"/>
                      <a:pt x="568" y="166"/>
                    </a:cubicBezTo>
                    <a:cubicBezTo>
                      <a:pt x="568" y="152"/>
                      <a:pt x="575" y="145"/>
                      <a:pt x="575" y="137"/>
                    </a:cubicBezTo>
                    <a:cubicBezTo>
                      <a:pt x="590" y="123"/>
                      <a:pt x="597" y="116"/>
                      <a:pt x="604" y="116"/>
                    </a:cubicBezTo>
                    <a:lnTo>
                      <a:pt x="618" y="116"/>
                    </a:lnTo>
                    <a:cubicBezTo>
                      <a:pt x="618" y="116"/>
                      <a:pt x="640" y="116"/>
                      <a:pt x="677" y="109"/>
                    </a:cubicBezTo>
                    <a:close/>
                    <a:moveTo>
                      <a:pt x="130" y="0"/>
                    </a:moveTo>
                    <a:cubicBezTo>
                      <a:pt x="116" y="0"/>
                      <a:pt x="101" y="7"/>
                      <a:pt x="94" y="7"/>
                    </a:cubicBezTo>
                    <a:lnTo>
                      <a:pt x="73" y="7"/>
                    </a:lnTo>
                    <a:cubicBezTo>
                      <a:pt x="73" y="12"/>
                      <a:pt x="71" y="12"/>
                      <a:pt x="68" y="12"/>
                    </a:cubicBezTo>
                    <a:cubicBezTo>
                      <a:pt x="65" y="12"/>
                      <a:pt x="61" y="12"/>
                      <a:pt x="57" y="16"/>
                    </a:cubicBezTo>
                    <a:lnTo>
                      <a:pt x="57" y="23"/>
                    </a:lnTo>
                    <a:cubicBezTo>
                      <a:pt x="57" y="23"/>
                      <a:pt x="21" y="30"/>
                      <a:pt x="14" y="37"/>
                    </a:cubicBezTo>
                    <a:cubicBezTo>
                      <a:pt x="7" y="37"/>
                      <a:pt x="7" y="43"/>
                      <a:pt x="7" y="50"/>
                    </a:cubicBezTo>
                    <a:cubicBezTo>
                      <a:pt x="0" y="59"/>
                      <a:pt x="0" y="73"/>
                      <a:pt x="0" y="80"/>
                    </a:cubicBezTo>
                    <a:cubicBezTo>
                      <a:pt x="0" y="80"/>
                      <a:pt x="14" y="87"/>
                      <a:pt x="21" y="93"/>
                    </a:cubicBezTo>
                    <a:cubicBezTo>
                      <a:pt x="21" y="102"/>
                      <a:pt x="14" y="109"/>
                      <a:pt x="14" y="116"/>
                    </a:cubicBezTo>
                    <a:cubicBezTo>
                      <a:pt x="14" y="137"/>
                      <a:pt x="7" y="159"/>
                      <a:pt x="7" y="188"/>
                    </a:cubicBezTo>
                    <a:lnTo>
                      <a:pt x="7" y="231"/>
                    </a:lnTo>
                    <a:lnTo>
                      <a:pt x="7" y="238"/>
                    </a:lnTo>
                    <a:lnTo>
                      <a:pt x="7" y="245"/>
                    </a:lnTo>
                    <a:lnTo>
                      <a:pt x="7" y="252"/>
                    </a:lnTo>
                    <a:cubicBezTo>
                      <a:pt x="14" y="259"/>
                      <a:pt x="14" y="266"/>
                      <a:pt x="21" y="275"/>
                    </a:cubicBezTo>
                    <a:cubicBezTo>
                      <a:pt x="37" y="302"/>
                      <a:pt x="64" y="332"/>
                      <a:pt x="94" y="345"/>
                    </a:cubicBezTo>
                    <a:cubicBezTo>
                      <a:pt x="123" y="368"/>
                      <a:pt x="159" y="375"/>
                      <a:pt x="194" y="375"/>
                    </a:cubicBezTo>
                    <a:cubicBezTo>
                      <a:pt x="230" y="375"/>
                      <a:pt x="273" y="368"/>
                      <a:pt x="302" y="338"/>
                    </a:cubicBezTo>
                    <a:cubicBezTo>
                      <a:pt x="339" y="318"/>
                      <a:pt x="352" y="282"/>
                      <a:pt x="366" y="252"/>
                    </a:cubicBezTo>
                    <a:cubicBezTo>
                      <a:pt x="375" y="231"/>
                      <a:pt x="382" y="216"/>
                      <a:pt x="382" y="195"/>
                    </a:cubicBezTo>
                    <a:cubicBezTo>
                      <a:pt x="389" y="188"/>
                      <a:pt x="389" y="180"/>
                      <a:pt x="389" y="173"/>
                    </a:cubicBezTo>
                    <a:cubicBezTo>
                      <a:pt x="394" y="172"/>
                      <a:pt x="399" y="172"/>
                      <a:pt x="405" y="172"/>
                    </a:cubicBezTo>
                    <a:cubicBezTo>
                      <a:pt x="452" y="172"/>
                      <a:pt x="506" y="196"/>
                      <a:pt x="525" y="202"/>
                    </a:cubicBezTo>
                    <a:cubicBezTo>
                      <a:pt x="525" y="238"/>
                      <a:pt x="518" y="288"/>
                      <a:pt x="525" y="325"/>
                    </a:cubicBezTo>
                    <a:lnTo>
                      <a:pt x="525" y="338"/>
                    </a:lnTo>
                    <a:lnTo>
                      <a:pt x="532" y="345"/>
                    </a:lnTo>
                    <a:cubicBezTo>
                      <a:pt x="532" y="352"/>
                      <a:pt x="532" y="352"/>
                      <a:pt x="539" y="352"/>
                    </a:cubicBezTo>
                    <a:cubicBezTo>
                      <a:pt x="547" y="368"/>
                      <a:pt x="554" y="375"/>
                      <a:pt x="561" y="382"/>
                    </a:cubicBezTo>
                    <a:cubicBezTo>
                      <a:pt x="575" y="388"/>
                      <a:pt x="590" y="404"/>
                      <a:pt x="611" y="411"/>
                    </a:cubicBezTo>
                    <a:cubicBezTo>
                      <a:pt x="647" y="432"/>
                      <a:pt x="691" y="447"/>
                      <a:pt x="734" y="461"/>
                    </a:cubicBezTo>
                    <a:cubicBezTo>
                      <a:pt x="764" y="466"/>
                      <a:pt x="798" y="471"/>
                      <a:pt x="831" y="471"/>
                    </a:cubicBezTo>
                    <a:cubicBezTo>
                      <a:pt x="844" y="471"/>
                      <a:pt x="857" y="470"/>
                      <a:pt x="870" y="468"/>
                    </a:cubicBezTo>
                    <a:cubicBezTo>
                      <a:pt x="920" y="468"/>
                      <a:pt x="970" y="461"/>
                      <a:pt x="1013" y="439"/>
                    </a:cubicBezTo>
                    <a:cubicBezTo>
                      <a:pt x="1036" y="432"/>
                      <a:pt x="1056" y="418"/>
                      <a:pt x="1079" y="395"/>
                    </a:cubicBezTo>
                    <a:cubicBezTo>
                      <a:pt x="1086" y="382"/>
                      <a:pt x="1086" y="368"/>
                      <a:pt x="1092" y="361"/>
                    </a:cubicBezTo>
                    <a:cubicBezTo>
                      <a:pt x="1099" y="345"/>
                      <a:pt x="1099" y="338"/>
                      <a:pt x="1108" y="325"/>
                    </a:cubicBezTo>
                    <a:cubicBezTo>
                      <a:pt x="1115" y="318"/>
                      <a:pt x="1115" y="275"/>
                      <a:pt x="1122" y="259"/>
                    </a:cubicBezTo>
                    <a:cubicBezTo>
                      <a:pt x="1122" y="259"/>
                      <a:pt x="1129" y="245"/>
                      <a:pt x="1136" y="245"/>
                    </a:cubicBezTo>
                    <a:cubicBezTo>
                      <a:pt x="1136" y="238"/>
                      <a:pt x="1143" y="238"/>
                      <a:pt x="1151" y="231"/>
                    </a:cubicBezTo>
                    <a:lnTo>
                      <a:pt x="1294" y="275"/>
                    </a:lnTo>
                    <a:lnTo>
                      <a:pt x="1331" y="223"/>
                    </a:lnTo>
                    <a:lnTo>
                      <a:pt x="1143" y="145"/>
                    </a:lnTo>
                    <a:cubicBezTo>
                      <a:pt x="1129" y="145"/>
                      <a:pt x="1079" y="123"/>
                      <a:pt x="1079" y="123"/>
                    </a:cubicBezTo>
                    <a:cubicBezTo>
                      <a:pt x="1072" y="123"/>
                      <a:pt x="1072" y="123"/>
                      <a:pt x="1065" y="116"/>
                    </a:cubicBezTo>
                    <a:cubicBezTo>
                      <a:pt x="1049" y="116"/>
                      <a:pt x="1042" y="109"/>
                      <a:pt x="1029" y="109"/>
                    </a:cubicBezTo>
                    <a:cubicBezTo>
                      <a:pt x="1006" y="102"/>
                      <a:pt x="986" y="102"/>
                      <a:pt x="963" y="93"/>
                    </a:cubicBezTo>
                    <a:cubicBezTo>
                      <a:pt x="927" y="87"/>
                      <a:pt x="884" y="80"/>
                      <a:pt x="856" y="80"/>
                    </a:cubicBezTo>
                    <a:cubicBezTo>
                      <a:pt x="784" y="73"/>
                      <a:pt x="720" y="73"/>
                      <a:pt x="677" y="73"/>
                    </a:cubicBezTo>
                    <a:lnTo>
                      <a:pt x="611" y="73"/>
                    </a:lnTo>
                    <a:cubicBezTo>
                      <a:pt x="611" y="73"/>
                      <a:pt x="604" y="73"/>
                      <a:pt x="590" y="80"/>
                    </a:cubicBezTo>
                    <a:cubicBezTo>
                      <a:pt x="575" y="87"/>
                      <a:pt x="561" y="93"/>
                      <a:pt x="547" y="116"/>
                    </a:cubicBezTo>
                    <a:cubicBezTo>
                      <a:pt x="539" y="123"/>
                      <a:pt x="539" y="130"/>
                      <a:pt x="539" y="137"/>
                    </a:cubicBezTo>
                    <a:cubicBezTo>
                      <a:pt x="482" y="109"/>
                      <a:pt x="418" y="109"/>
                      <a:pt x="396" y="109"/>
                    </a:cubicBezTo>
                    <a:cubicBezTo>
                      <a:pt x="396" y="102"/>
                      <a:pt x="396" y="93"/>
                      <a:pt x="389" y="87"/>
                    </a:cubicBezTo>
                    <a:lnTo>
                      <a:pt x="389" y="73"/>
                    </a:lnTo>
                    <a:cubicBezTo>
                      <a:pt x="382" y="66"/>
                      <a:pt x="382" y="59"/>
                      <a:pt x="375" y="59"/>
                    </a:cubicBezTo>
                    <a:lnTo>
                      <a:pt x="366" y="50"/>
                    </a:lnTo>
                    <a:lnTo>
                      <a:pt x="359" y="50"/>
                    </a:lnTo>
                    <a:lnTo>
                      <a:pt x="359" y="43"/>
                    </a:lnTo>
                    <a:lnTo>
                      <a:pt x="346" y="43"/>
                    </a:lnTo>
                    <a:cubicBezTo>
                      <a:pt x="316" y="30"/>
                      <a:pt x="289" y="23"/>
                      <a:pt x="259" y="16"/>
                    </a:cubicBezTo>
                    <a:cubicBezTo>
                      <a:pt x="237" y="7"/>
                      <a:pt x="209" y="7"/>
                      <a:pt x="1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8" name="Google Shape;2438;p51"/>
            <p:cNvGrpSpPr/>
            <p:nvPr/>
          </p:nvGrpSpPr>
          <p:grpSpPr>
            <a:xfrm>
              <a:off x="7732315" y="1409998"/>
              <a:ext cx="114150" cy="114196"/>
              <a:chOff x="-685100" y="4136737"/>
              <a:chExt cx="38359" cy="38359"/>
            </a:xfrm>
          </p:grpSpPr>
          <p:sp>
            <p:nvSpPr>
              <p:cNvPr id="2439" name="Google Shape;2439;p51"/>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1"/>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1" name="Google Shape;2441;p51"/>
            <p:cNvSpPr/>
            <p:nvPr/>
          </p:nvSpPr>
          <p:spPr>
            <a:xfrm>
              <a:off x="6130587" y="207966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1"/>
            <p:cNvSpPr/>
            <p:nvPr/>
          </p:nvSpPr>
          <p:spPr>
            <a:xfrm>
              <a:off x="4489390" y="33406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1"/>
            <p:cNvSpPr/>
            <p:nvPr/>
          </p:nvSpPr>
          <p:spPr>
            <a:xfrm>
              <a:off x="5368540" y="16594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53365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506" y="706361"/>
            <a:ext cx="5498391" cy="544371"/>
          </a:xfrm>
        </p:spPr>
        <p:txBody>
          <a:bodyPr/>
          <a:lstStyle/>
          <a:p>
            <a:r>
              <a:rPr lang="en-IN" sz="3000" dirty="0" smtClean="0"/>
              <a:t>Usage of static Keyword</a:t>
            </a:r>
            <a:endParaRPr lang="en-IN" sz="3000" dirty="0"/>
          </a:p>
        </p:txBody>
      </p:sp>
      <p:grpSp>
        <p:nvGrpSpPr>
          <p:cNvPr id="3" name="Google Shape;1475;p43"/>
          <p:cNvGrpSpPr/>
          <p:nvPr/>
        </p:nvGrpSpPr>
        <p:grpSpPr>
          <a:xfrm>
            <a:off x="7618382" y="2785729"/>
            <a:ext cx="1215611" cy="2327215"/>
            <a:chOff x="7465982" y="2633329"/>
            <a:chExt cx="1215611" cy="2327215"/>
          </a:xfrm>
        </p:grpSpPr>
        <p:grpSp>
          <p:nvGrpSpPr>
            <p:cNvPr id="4" name="Google Shape;1476;p43"/>
            <p:cNvGrpSpPr/>
            <p:nvPr/>
          </p:nvGrpSpPr>
          <p:grpSpPr>
            <a:xfrm>
              <a:off x="7811976" y="3402036"/>
              <a:ext cx="869617" cy="1442077"/>
              <a:chOff x="12574044" y="6091008"/>
              <a:chExt cx="1030597" cy="1709027"/>
            </a:xfrm>
          </p:grpSpPr>
          <p:sp>
            <p:nvSpPr>
              <p:cNvPr id="26" name="Google Shape;1477;p43"/>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8;p43"/>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9;p43"/>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0;p43"/>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1;p43"/>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2;p43"/>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3;p43"/>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4;p43"/>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5;p43"/>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6;p43"/>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7;p43"/>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8;p43"/>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9;p43"/>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0;p43"/>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1;p43"/>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2;p43"/>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3;p43"/>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4;p43"/>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5;p43"/>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6;p43"/>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7;p43"/>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8;p43"/>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9;p43"/>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0;p43"/>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1;p43"/>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2;p43"/>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3;p43"/>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4;p43"/>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5;p43"/>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6;p43"/>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7;p43"/>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08;p43"/>
            <p:cNvGrpSpPr/>
            <p:nvPr/>
          </p:nvGrpSpPr>
          <p:grpSpPr>
            <a:xfrm>
              <a:off x="7465982" y="4231825"/>
              <a:ext cx="589927" cy="728719"/>
              <a:chOff x="9390650" y="6712225"/>
              <a:chExt cx="1002595" cy="1238475"/>
            </a:xfrm>
          </p:grpSpPr>
          <p:sp>
            <p:nvSpPr>
              <p:cNvPr id="8" name="Google Shape;1509;p43"/>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0;p43"/>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43"/>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2;p43"/>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3;p43"/>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4;p43"/>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5;p43"/>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6;p43"/>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7;p43"/>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8;p43"/>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9;p43"/>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0;p43"/>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1;p43"/>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2;p43"/>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3;p43"/>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4;p43"/>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5;p43"/>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43"/>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27;p43"/>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8;p43"/>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473;p43"/>
          <p:cNvSpPr txBox="1">
            <a:spLocks/>
          </p:cNvSpPr>
          <p:nvPr/>
        </p:nvSpPr>
        <p:spPr>
          <a:xfrm>
            <a:off x="719999" y="13236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smtClean="0"/>
          </a:p>
        </p:txBody>
      </p:sp>
      <p:sp>
        <p:nvSpPr>
          <p:cNvPr id="66" name="Google Shape;1473;p43"/>
          <p:cNvSpPr txBox="1">
            <a:spLocks/>
          </p:cNvSpPr>
          <p:nvPr/>
        </p:nvSpPr>
        <p:spPr>
          <a:xfrm>
            <a:off x="666565" y="1492804"/>
            <a:ext cx="8126049" cy="13918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IN" dirty="0">
                <a:latin typeface="Albert Sans"/>
              </a:rPr>
              <a:t>The static keyword in </a:t>
            </a:r>
            <a:r>
              <a:rPr lang="en-IN" dirty="0" smtClean="0">
                <a:latin typeface="Albert Sans"/>
              </a:rPr>
              <a:t>Java</a:t>
            </a:r>
            <a:r>
              <a:rPr lang="en-IN" dirty="0">
                <a:latin typeface="Albert Sans"/>
              </a:rPr>
              <a:t> is used for memory management mainly. </a:t>
            </a:r>
            <a:endParaRPr lang="en-IN" dirty="0" smtClean="0">
              <a:latin typeface="Albert Sans"/>
            </a:endParaRPr>
          </a:p>
          <a:p>
            <a:endParaRPr lang="en-IN" dirty="0" smtClean="0">
              <a:latin typeface="Albert Sans"/>
            </a:endParaRPr>
          </a:p>
          <a:p>
            <a:pPr marL="285750" indent="-285750">
              <a:buFont typeface="Arial" panose="020B0604020202020204" pitchFamily="34" charset="0"/>
              <a:buChar char="•"/>
            </a:pPr>
            <a:r>
              <a:rPr lang="en-IN" dirty="0" smtClean="0">
                <a:latin typeface="Albert Sans"/>
              </a:rPr>
              <a:t>We </a:t>
            </a:r>
            <a:r>
              <a:rPr lang="en-IN" dirty="0">
                <a:latin typeface="Albert Sans"/>
              </a:rPr>
              <a:t>can apply static keyword with </a:t>
            </a:r>
            <a:r>
              <a:rPr lang="en-IN" dirty="0" smtClean="0">
                <a:latin typeface="Albert Sans"/>
              </a:rPr>
              <a:t>variables, </a:t>
            </a:r>
            <a:r>
              <a:rPr lang="en-IN" dirty="0">
                <a:latin typeface="Albert Sans"/>
              </a:rPr>
              <a:t>methods, blocks and nested </a:t>
            </a:r>
            <a:r>
              <a:rPr lang="en-IN" dirty="0" smtClean="0">
                <a:latin typeface="Albert Sans"/>
              </a:rPr>
              <a:t>class. </a:t>
            </a:r>
          </a:p>
          <a:p>
            <a:endParaRPr lang="en-IN" dirty="0" smtClean="0">
              <a:latin typeface="Albert Sans"/>
            </a:endParaRPr>
          </a:p>
          <a:p>
            <a:pPr marL="285750" indent="-285750">
              <a:buFont typeface="Arial" panose="020B0604020202020204" pitchFamily="34" charset="0"/>
              <a:buChar char="•"/>
            </a:pPr>
            <a:r>
              <a:rPr lang="en-IN" dirty="0" smtClean="0">
                <a:latin typeface="Albert Sans"/>
              </a:rPr>
              <a:t>The </a:t>
            </a:r>
            <a:r>
              <a:rPr lang="en-IN" dirty="0">
                <a:latin typeface="Albert Sans"/>
              </a:rPr>
              <a:t>static keyword belongs to the class than an instance of the class</a:t>
            </a:r>
            <a:r>
              <a:rPr lang="en-IN" dirty="0" smtClean="0"/>
              <a:t>.</a:t>
            </a:r>
          </a:p>
          <a:p>
            <a:pPr marL="285750" indent="-285750">
              <a:buFont typeface="Arial" panose="020B0604020202020204" pitchFamily="34" charset="0"/>
              <a:buChar char="•"/>
            </a:pPr>
            <a:endParaRPr lang="en-IN" dirty="0">
              <a:latin typeface="Albert Sans"/>
            </a:endParaRPr>
          </a:p>
          <a:p>
            <a:pPr marL="285750" indent="-285750">
              <a:buFont typeface="Arial" panose="020B0604020202020204" pitchFamily="34" charset="0"/>
              <a:buChar char="•"/>
            </a:pPr>
            <a:r>
              <a:rPr lang="en-IN" dirty="0"/>
              <a:t>There is a specific order of priority or execution during the class loading process. This order is as follows:</a:t>
            </a:r>
            <a:r>
              <a:rPr lang="en-IN" dirty="0">
                <a:latin typeface="Albert Sans"/>
              </a:rPr>
              <a:t>			</a:t>
            </a:r>
            <a:r>
              <a:rPr lang="en-IN" dirty="0" smtClean="0">
                <a:latin typeface="Albert Sans"/>
              </a:rPr>
              <a:t>		</a:t>
            </a: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spTree>
    <p:extLst>
      <p:ext uri="{BB962C8B-B14F-4D97-AF65-F5344CB8AC3E}">
        <p14:creationId xmlns:p14="http://schemas.microsoft.com/office/powerpoint/2010/main" val="3429895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0829" y="511212"/>
            <a:ext cx="5498391" cy="544371"/>
          </a:xfrm>
        </p:spPr>
        <p:txBody>
          <a:bodyPr/>
          <a:lstStyle/>
          <a:p>
            <a:r>
              <a:rPr lang="en-IN" sz="3000" dirty="0" smtClean="0"/>
              <a:t>Order of Execution</a:t>
            </a:r>
            <a:endParaRPr lang="en-IN" sz="3000" dirty="0"/>
          </a:p>
        </p:txBody>
      </p:sp>
      <p:grpSp>
        <p:nvGrpSpPr>
          <p:cNvPr id="3" name="Google Shape;1475;p43"/>
          <p:cNvGrpSpPr/>
          <p:nvPr/>
        </p:nvGrpSpPr>
        <p:grpSpPr>
          <a:xfrm>
            <a:off x="7618382" y="2785729"/>
            <a:ext cx="1215611" cy="2327215"/>
            <a:chOff x="7465982" y="2633329"/>
            <a:chExt cx="1215611" cy="2327215"/>
          </a:xfrm>
        </p:grpSpPr>
        <p:grpSp>
          <p:nvGrpSpPr>
            <p:cNvPr id="4" name="Google Shape;1476;p43"/>
            <p:cNvGrpSpPr/>
            <p:nvPr/>
          </p:nvGrpSpPr>
          <p:grpSpPr>
            <a:xfrm>
              <a:off x="7811976" y="3402036"/>
              <a:ext cx="869617" cy="1442077"/>
              <a:chOff x="12574044" y="6091008"/>
              <a:chExt cx="1030597" cy="1709027"/>
            </a:xfrm>
          </p:grpSpPr>
          <p:sp>
            <p:nvSpPr>
              <p:cNvPr id="26" name="Google Shape;1477;p43"/>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8;p43"/>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9;p43"/>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0;p43"/>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1;p43"/>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2;p43"/>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3;p43"/>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4;p43"/>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5;p43"/>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6;p43"/>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7;p43"/>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8;p43"/>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9;p43"/>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0;p43"/>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1;p43"/>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2;p43"/>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3;p43"/>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4;p43"/>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5;p43"/>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6;p43"/>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7;p43"/>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8;p43"/>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9;p43"/>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0;p43"/>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1;p43"/>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2;p43"/>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3;p43"/>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4;p43"/>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5;p43"/>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6;p43"/>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7;p43"/>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08;p43"/>
            <p:cNvGrpSpPr/>
            <p:nvPr/>
          </p:nvGrpSpPr>
          <p:grpSpPr>
            <a:xfrm>
              <a:off x="7465982" y="4231825"/>
              <a:ext cx="589927" cy="728719"/>
              <a:chOff x="9390650" y="6712225"/>
              <a:chExt cx="1002595" cy="1238475"/>
            </a:xfrm>
          </p:grpSpPr>
          <p:sp>
            <p:nvSpPr>
              <p:cNvPr id="8" name="Google Shape;1509;p43"/>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0;p43"/>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43"/>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2;p43"/>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3;p43"/>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4;p43"/>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5;p43"/>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6;p43"/>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7;p43"/>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8;p43"/>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9;p43"/>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0;p43"/>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1;p43"/>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2;p43"/>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3;p43"/>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4;p43"/>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5;p43"/>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43"/>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27;p43"/>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8;p43"/>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473;p43"/>
          <p:cNvSpPr txBox="1">
            <a:spLocks/>
          </p:cNvSpPr>
          <p:nvPr/>
        </p:nvSpPr>
        <p:spPr>
          <a:xfrm>
            <a:off x="719999" y="13236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smtClean="0"/>
          </a:p>
        </p:txBody>
      </p:sp>
      <p:sp>
        <p:nvSpPr>
          <p:cNvPr id="59" name="Google Shape;1473;p43"/>
          <p:cNvSpPr txBox="1">
            <a:spLocks/>
          </p:cNvSpPr>
          <p:nvPr/>
        </p:nvSpPr>
        <p:spPr>
          <a:xfrm>
            <a:off x="590829" y="1232639"/>
            <a:ext cx="8553171" cy="37373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a:t>Static variables (class variables</a:t>
            </a:r>
            <a:r>
              <a:rPr lang="en-IN" b="1" dirty="0" smtClean="0"/>
              <a:t>)</a:t>
            </a:r>
          </a:p>
          <a:p>
            <a:endParaRPr lang="en-IN" dirty="0"/>
          </a:p>
          <a:p>
            <a:r>
              <a:rPr lang="en-IN" b="1" dirty="0" smtClean="0"/>
              <a:t>Static blocks : </a:t>
            </a:r>
            <a:r>
              <a:rPr lang="en-IN" dirty="0"/>
              <a:t>Static initialization blocks are executed in the order they appear in the class.</a:t>
            </a:r>
          </a:p>
          <a:p>
            <a:pPr lvl="1"/>
            <a:r>
              <a:rPr lang="en-IN" dirty="0" smtClean="0"/>
              <a:t>		</a:t>
            </a:r>
          </a:p>
          <a:p>
            <a:r>
              <a:rPr lang="en-IN" b="1" dirty="0" smtClean="0"/>
              <a:t>Static methods</a:t>
            </a:r>
          </a:p>
          <a:p>
            <a:endParaRPr lang="en-IN" dirty="0"/>
          </a:p>
          <a:p>
            <a:r>
              <a:rPr lang="en-IN" b="1" dirty="0" smtClean="0"/>
              <a:t>Instance </a:t>
            </a:r>
            <a:r>
              <a:rPr lang="en-IN" b="1" dirty="0"/>
              <a:t>variables (non-static variables</a:t>
            </a:r>
            <a:r>
              <a:rPr lang="en-IN" b="1" dirty="0" smtClean="0"/>
              <a:t>):</a:t>
            </a:r>
            <a:r>
              <a:rPr lang="en-IN" dirty="0"/>
              <a:t> Instance variables are initialized after static initialization and are associated with instances of the class.</a:t>
            </a:r>
            <a:endParaRPr lang="en-IN" b="1" dirty="0" smtClean="0"/>
          </a:p>
          <a:p>
            <a:pPr lvl="1"/>
            <a:r>
              <a:rPr lang="en-IN" dirty="0" smtClean="0"/>
              <a:t>		</a:t>
            </a:r>
            <a:endParaRPr lang="en-IN" dirty="0"/>
          </a:p>
          <a:p>
            <a:pPr lvl="1"/>
            <a:r>
              <a:rPr lang="en-IN" b="1" dirty="0"/>
              <a:t>Instance </a:t>
            </a:r>
            <a:r>
              <a:rPr lang="en-IN" b="1" dirty="0" smtClean="0"/>
              <a:t>blocks : </a:t>
            </a:r>
            <a:r>
              <a:rPr lang="en-IN" dirty="0" smtClean="0"/>
              <a:t>Instance </a:t>
            </a:r>
            <a:r>
              <a:rPr lang="en-IN" dirty="0"/>
              <a:t>initialization blocks are executed in the order they appear in the class, following the initialization of instance variables.</a:t>
            </a:r>
          </a:p>
          <a:p>
            <a:pPr lvl="1"/>
            <a:endParaRPr lang="en-IN" dirty="0"/>
          </a:p>
          <a:p>
            <a:endParaRPr lang="en-IN" b="1" dirty="0" smtClean="0"/>
          </a:p>
          <a:p>
            <a:pPr lvl="1"/>
            <a:r>
              <a:rPr lang="en-IN" b="1" dirty="0" smtClean="0"/>
              <a:t>Constructors</a:t>
            </a:r>
            <a:endParaRPr lang="en-IN" dirty="0"/>
          </a:p>
          <a:p>
            <a:endParaRPr lang="en-IN" dirty="0" smtClean="0">
              <a:latin typeface="Albert Sans"/>
            </a:endParaRPr>
          </a:p>
          <a:p>
            <a:pPr lvl="3"/>
            <a:r>
              <a:rPr lang="en-IN" b="1" dirty="0">
                <a:latin typeface="Albert Sans"/>
              </a:rPr>
              <a:t>	</a:t>
            </a:r>
            <a:r>
              <a:rPr lang="en-IN" b="1" dirty="0" smtClean="0">
                <a:latin typeface="Albert Sans"/>
              </a:rPr>
              <a:t>		</a:t>
            </a:r>
            <a:endParaRPr lang="en-IN" dirty="0" smtClean="0">
              <a:latin typeface="Albert Sans"/>
            </a:endParaRPr>
          </a:p>
          <a:p>
            <a:endParaRPr lang="en-IN" dirty="0">
              <a:latin typeface="Albert Sans"/>
            </a:endParaRPr>
          </a:p>
          <a:p>
            <a:r>
              <a:rPr lang="en-IN" dirty="0"/>
              <a:t/>
            </a:r>
            <a:br>
              <a:rPr lang="en-IN" dirty="0"/>
            </a:br>
            <a:endParaRPr lang="en-IN" dirty="0">
              <a:latin typeface="Albert Sans"/>
            </a:endParaRPr>
          </a:p>
        </p:txBody>
      </p:sp>
    </p:spTree>
    <p:extLst>
      <p:ext uri="{BB962C8B-B14F-4D97-AF65-F5344CB8AC3E}">
        <p14:creationId xmlns:p14="http://schemas.microsoft.com/office/powerpoint/2010/main" val="2089704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pic>
        <p:nvPicPr>
          <p:cNvPr id="3" name="Picture 2"/>
          <p:cNvPicPr>
            <a:picLocks noChangeAspect="1"/>
          </p:cNvPicPr>
          <p:nvPr/>
        </p:nvPicPr>
        <p:blipFill rotWithShape="1">
          <a:blip r:embed="rId3"/>
          <a:srcRect r="9097" b="8277"/>
          <a:stretch/>
        </p:blipFill>
        <p:spPr>
          <a:xfrm>
            <a:off x="0" y="0"/>
            <a:ext cx="9075174" cy="5143500"/>
          </a:xfrm>
          <a:prstGeom prst="rect">
            <a:avLst/>
          </a:prstGeom>
        </p:spPr>
      </p:pic>
    </p:spTree>
    <p:extLst>
      <p:ext uri="{BB962C8B-B14F-4D97-AF65-F5344CB8AC3E}">
        <p14:creationId xmlns:p14="http://schemas.microsoft.com/office/powerpoint/2010/main" val="3082679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8"/>
          <p:cNvSpPr txBox="1">
            <a:spLocks noGrp="1"/>
          </p:cNvSpPr>
          <p:nvPr>
            <p:ph type="ctrTitle"/>
          </p:nvPr>
        </p:nvSpPr>
        <p:spPr>
          <a:xfrm>
            <a:off x="750092" y="956359"/>
            <a:ext cx="5357638" cy="1836911"/>
          </a:xfrm>
          <a:prstGeom prst="rect">
            <a:avLst/>
          </a:prstGeom>
        </p:spPr>
        <p:txBody>
          <a:bodyPr spcFirstLastPara="1" wrap="square" lIns="91425" tIns="91425" rIns="91425" bIns="91425" anchor="b" anchorCtr="0">
            <a:noAutofit/>
          </a:bodyPr>
          <a:lstStyle/>
          <a:p>
            <a:pPr algn="just"/>
            <a:r>
              <a:rPr lang="en-US" sz="2400" dirty="0" smtClean="0"/>
              <a:t>Anyone </a:t>
            </a:r>
            <a:r>
              <a:rPr lang="en-US" sz="2400" dirty="0"/>
              <a:t>can write code that a computer can understand. Good programmers write code that humans can understand</a:t>
            </a:r>
            <a:r>
              <a:rPr lang="en-US" sz="2400" dirty="0" smtClean="0"/>
              <a:t>.</a:t>
            </a:r>
            <a:br>
              <a:rPr lang="en-US" sz="2400" dirty="0" smtClean="0"/>
            </a:br>
            <a:r>
              <a:rPr lang="en-US" sz="2400" dirty="0" smtClean="0"/>
              <a:t/>
            </a:r>
            <a:br>
              <a:rPr lang="en-US" sz="2400" dirty="0" smtClean="0"/>
            </a:br>
            <a:r>
              <a:rPr lang="en-US" sz="2400" dirty="0" smtClean="0"/>
              <a:t> 			</a:t>
            </a:r>
            <a:endParaRPr lang="en-US" sz="2400" dirty="0"/>
          </a:p>
        </p:txBody>
      </p:sp>
      <p:grpSp>
        <p:nvGrpSpPr>
          <p:cNvPr id="548" name="Google Shape;548;p38"/>
          <p:cNvGrpSpPr/>
          <p:nvPr/>
        </p:nvGrpSpPr>
        <p:grpSpPr>
          <a:xfrm>
            <a:off x="3175595" y="-4299"/>
            <a:ext cx="5968255" cy="4713916"/>
            <a:chOff x="3175595" y="-4299"/>
            <a:chExt cx="5968255" cy="4713916"/>
          </a:xfrm>
        </p:grpSpPr>
        <p:grpSp>
          <p:nvGrpSpPr>
            <p:cNvPr id="549" name="Google Shape;549;p38"/>
            <p:cNvGrpSpPr/>
            <p:nvPr/>
          </p:nvGrpSpPr>
          <p:grpSpPr>
            <a:xfrm>
              <a:off x="3175595" y="-4299"/>
              <a:ext cx="5968255" cy="4713916"/>
              <a:chOff x="3175595" y="-4299"/>
              <a:chExt cx="5968255" cy="4713916"/>
            </a:xfrm>
          </p:grpSpPr>
          <p:grpSp>
            <p:nvGrpSpPr>
              <p:cNvPr id="550" name="Google Shape;550;p38"/>
              <p:cNvGrpSpPr/>
              <p:nvPr/>
            </p:nvGrpSpPr>
            <p:grpSpPr>
              <a:xfrm>
                <a:off x="7559999" y="-4299"/>
                <a:ext cx="1025403" cy="1619847"/>
                <a:chOff x="7547137" y="-96399"/>
                <a:chExt cx="1025403" cy="1619847"/>
              </a:xfrm>
            </p:grpSpPr>
            <p:sp>
              <p:nvSpPr>
                <p:cNvPr id="551" name="Google Shape;551;p38"/>
                <p:cNvSpPr/>
                <p:nvPr/>
              </p:nvSpPr>
              <p:spPr>
                <a:xfrm>
                  <a:off x="7927084" y="1320968"/>
                  <a:ext cx="265858" cy="104233"/>
                </a:xfrm>
                <a:custGeom>
                  <a:avLst/>
                  <a:gdLst/>
                  <a:ahLst/>
                  <a:cxnLst/>
                  <a:rect l="l" t="t" r="r" b="b"/>
                  <a:pathLst>
                    <a:path w="755" h="296" extrusionOk="0">
                      <a:moveTo>
                        <a:pt x="0" y="0"/>
                      </a:moveTo>
                      <a:cubicBezTo>
                        <a:pt x="43" y="173"/>
                        <a:pt x="193" y="295"/>
                        <a:pt x="373" y="295"/>
                      </a:cubicBezTo>
                      <a:cubicBezTo>
                        <a:pt x="561" y="295"/>
                        <a:pt x="711" y="173"/>
                        <a:pt x="75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58076" y="1472740"/>
                  <a:ext cx="352" cy="50708"/>
                </a:xfrm>
                <a:custGeom>
                  <a:avLst/>
                  <a:gdLst/>
                  <a:ahLst/>
                  <a:cxnLst/>
                  <a:rect l="l" t="t" r="r" b="b"/>
                  <a:pathLst>
                    <a:path w="1" h="144" fill="none" extrusionOk="0">
                      <a:moveTo>
                        <a:pt x="1" y="0"/>
                      </a:moveTo>
                      <a:lnTo>
                        <a:pt x="1" y="14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151742" y="1447034"/>
                  <a:ext cx="25705" cy="46130"/>
                </a:xfrm>
                <a:custGeom>
                  <a:avLst/>
                  <a:gdLst/>
                  <a:ahLst/>
                  <a:cxnLst/>
                  <a:rect l="l" t="t" r="r" b="b"/>
                  <a:pathLst>
                    <a:path w="73" h="131" fill="none" extrusionOk="0">
                      <a:moveTo>
                        <a:pt x="0" y="1"/>
                      </a:moveTo>
                      <a:lnTo>
                        <a:pt x="73" y="13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217943" y="1381536"/>
                  <a:ext cx="45777" cy="26058"/>
                </a:xfrm>
                <a:custGeom>
                  <a:avLst/>
                  <a:gdLst/>
                  <a:ahLst/>
                  <a:cxnLst/>
                  <a:rect l="l" t="t" r="r" b="b"/>
                  <a:pathLst>
                    <a:path w="130" h="74" fill="none" extrusionOk="0">
                      <a:moveTo>
                        <a:pt x="0" y="1"/>
                      </a:moveTo>
                      <a:lnTo>
                        <a:pt x="130" y="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7855954" y="1381536"/>
                  <a:ext cx="43312" cy="26058"/>
                </a:xfrm>
                <a:custGeom>
                  <a:avLst/>
                  <a:gdLst/>
                  <a:ahLst/>
                  <a:cxnLst/>
                  <a:rect l="l" t="t" r="r" b="b"/>
                  <a:pathLst>
                    <a:path w="123" h="74" fill="none" extrusionOk="0">
                      <a:moveTo>
                        <a:pt x="123" y="1"/>
                      </a:moveTo>
                      <a:lnTo>
                        <a:pt x="0" y="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7942226" y="1447034"/>
                  <a:ext cx="25353" cy="46130"/>
                </a:xfrm>
                <a:custGeom>
                  <a:avLst/>
                  <a:gdLst/>
                  <a:ahLst/>
                  <a:cxnLst/>
                  <a:rect l="l" t="t" r="r" b="b"/>
                  <a:pathLst>
                    <a:path w="72" h="131" fill="none" extrusionOk="0">
                      <a:moveTo>
                        <a:pt x="71" y="1"/>
                      </a:moveTo>
                      <a:lnTo>
                        <a:pt x="0" y="13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8058076" y="-96399"/>
                  <a:ext cx="352" cy="1068393"/>
                </a:xfrm>
                <a:custGeom>
                  <a:avLst/>
                  <a:gdLst/>
                  <a:ahLst/>
                  <a:cxnLst/>
                  <a:rect l="l" t="t" r="r" b="b"/>
                  <a:pathLst>
                    <a:path w="1" h="3034" fill="none" extrusionOk="0">
                      <a:moveTo>
                        <a:pt x="1" y="0"/>
                      </a:moveTo>
                      <a:lnTo>
                        <a:pt x="1" y="3033"/>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7547137" y="971644"/>
                  <a:ext cx="1025403" cy="349675"/>
                </a:xfrm>
                <a:custGeom>
                  <a:avLst/>
                  <a:gdLst/>
                  <a:ahLst/>
                  <a:cxnLst/>
                  <a:rect l="l" t="t" r="r" b="b"/>
                  <a:pathLst>
                    <a:path w="2912" h="993" extrusionOk="0">
                      <a:moveTo>
                        <a:pt x="1452" y="0"/>
                      </a:moveTo>
                      <a:cubicBezTo>
                        <a:pt x="1329" y="0"/>
                        <a:pt x="1209" y="36"/>
                        <a:pt x="1122" y="100"/>
                      </a:cubicBezTo>
                      <a:lnTo>
                        <a:pt x="180" y="754"/>
                      </a:lnTo>
                      <a:cubicBezTo>
                        <a:pt x="1" y="883"/>
                        <a:pt x="29" y="992"/>
                        <a:pt x="260" y="992"/>
                      </a:cubicBezTo>
                      <a:lnTo>
                        <a:pt x="2652" y="992"/>
                      </a:lnTo>
                      <a:cubicBezTo>
                        <a:pt x="2882" y="992"/>
                        <a:pt x="2911" y="883"/>
                        <a:pt x="2725" y="754"/>
                      </a:cubicBezTo>
                      <a:lnTo>
                        <a:pt x="1790" y="100"/>
                      </a:lnTo>
                      <a:cubicBezTo>
                        <a:pt x="1697" y="36"/>
                        <a:pt x="1574" y="0"/>
                        <a:pt x="145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8"/>
              <p:cNvGrpSpPr/>
              <p:nvPr/>
            </p:nvGrpSpPr>
            <p:grpSpPr>
              <a:xfrm>
                <a:off x="3175595" y="2066775"/>
                <a:ext cx="5968255" cy="2642842"/>
                <a:chOff x="3175595" y="2066775"/>
                <a:chExt cx="5968255" cy="2642842"/>
              </a:xfrm>
            </p:grpSpPr>
            <p:sp>
              <p:nvSpPr>
                <p:cNvPr id="560" name="Google Shape;560;p38"/>
                <p:cNvSpPr/>
                <p:nvPr/>
              </p:nvSpPr>
              <p:spPr>
                <a:xfrm>
                  <a:off x="3175595" y="4583317"/>
                  <a:ext cx="5968255" cy="126300"/>
                </a:xfrm>
                <a:custGeom>
                  <a:avLst/>
                  <a:gdLst/>
                  <a:ahLst/>
                  <a:cxnLst/>
                  <a:rect l="l" t="t" r="r" b="b"/>
                  <a:pathLst>
                    <a:path w="6069" h="1" fill="none" extrusionOk="0">
                      <a:moveTo>
                        <a:pt x="6068"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5407500" y="4295652"/>
                  <a:ext cx="43842" cy="44635"/>
                </a:xfrm>
                <a:custGeom>
                  <a:avLst/>
                  <a:gdLst/>
                  <a:ahLst/>
                  <a:cxnLst/>
                  <a:rect l="l" t="t" r="r" b="b"/>
                  <a:pathLst>
                    <a:path w="166" h="169" extrusionOk="0">
                      <a:moveTo>
                        <a:pt x="96" y="1"/>
                      </a:moveTo>
                      <a:cubicBezTo>
                        <a:pt x="23" y="1"/>
                        <a:pt x="0" y="39"/>
                        <a:pt x="0" y="39"/>
                      </a:cubicBezTo>
                      <a:cubicBezTo>
                        <a:pt x="7" y="60"/>
                        <a:pt x="14" y="103"/>
                        <a:pt x="14" y="169"/>
                      </a:cubicBezTo>
                      <a:cubicBezTo>
                        <a:pt x="14" y="169"/>
                        <a:pt x="34" y="103"/>
                        <a:pt x="129" y="103"/>
                      </a:cubicBezTo>
                      <a:cubicBezTo>
                        <a:pt x="134" y="103"/>
                        <a:pt x="138" y="103"/>
                        <a:pt x="143" y="103"/>
                      </a:cubicBezTo>
                      <a:lnTo>
                        <a:pt x="166" y="103"/>
                      </a:lnTo>
                      <a:lnTo>
                        <a:pt x="159" y="10"/>
                      </a:lnTo>
                      <a:cubicBezTo>
                        <a:pt x="143" y="3"/>
                        <a:pt x="136" y="3"/>
                        <a:pt x="130" y="3"/>
                      </a:cubicBezTo>
                      <a:cubicBezTo>
                        <a:pt x="117" y="1"/>
                        <a:pt x="106" y="1"/>
                        <a:pt x="9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5473791" y="4301727"/>
                  <a:ext cx="26939" cy="27204"/>
                </a:xfrm>
                <a:custGeom>
                  <a:avLst/>
                  <a:gdLst/>
                  <a:ahLst/>
                  <a:cxnLst/>
                  <a:rect l="l" t="t" r="r" b="b"/>
                  <a:pathLst>
                    <a:path w="102" h="103" extrusionOk="0">
                      <a:moveTo>
                        <a:pt x="1" y="1"/>
                      </a:moveTo>
                      <a:lnTo>
                        <a:pt x="8" y="96"/>
                      </a:lnTo>
                      <a:cubicBezTo>
                        <a:pt x="37" y="96"/>
                        <a:pt x="73" y="102"/>
                        <a:pt x="101" y="102"/>
                      </a:cubicBezTo>
                      <a:lnTo>
                        <a:pt x="94" y="9"/>
                      </a:lnTo>
                      <a:cubicBezTo>
                        <a:pt x="65" y="9"/>
                        <a:pt x="30" y="1"/>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5523179" y="4307801"/>
                  <a:ext cx="27203" cy="24827"/>
                </a:xfrm>
                <a:custGeom>
                  <a:avLst/>
                  <a:gdLst/>
                  <a:ahLst/>
                  <a:cxnLst/>
                  <a:rect l="l" t="t" r="r" b="b"/>
                  <a:pathLst>
                    <a:path w="103" h="94" extrusionOk="0">
                      <a:moveTo>
                        <a:pt x="0" y="0"/>
                      </a:moveTo>
                      <a:lnTo>
                        <a:pt x="16" y="93"/>
                      </a:lnTo>
                      <a:lnTo>
                        <a:pt x="43" y="93"/>
                      </a:lnTo>
                      <a:lnTo>
                        <a:pt x="66" y="57"/>
                      </a:lnTo>
                      <a:cubicBezTo>
                        <a:pt x="66" y="57"/>
                        <a:pt x="80" y="43"/>
                        <a:pt x="102" y="21"/>
                      </a:cubicBezTo>
                      <a:lnTo>
                        <a:pt x="102" y="7"/>
                      </a:lnTo>
                      <a:cubicBezTo>
                        <a:pt x="66" y="7"/>
                        <a:pt x="37" y="0"/>
                        <a:pt x="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5527141" y="4332364"/>
                  <a:ext cx="7659" cy="11621"/>
                </a:xfrm>
                <a:custGeom>
                  <a:avLst/>
                  <a:gdLst/>
                  <a:ahLst/>
                  <a:cxnLst/>
                  <a:rect l="l" t="t" r="r" b="b"/>
                  <a:pathLst>
                    <a:path w="29" h="44" extrusionOk="0">
                      <a:moveTo>
                        <a:pt x="1" y="0"/>
                      </a:moveTo>
                      <a:lnTo>
                        <a:pt x="1" y="43"/>
                      </a:lnTo>
                      <a:lnTo>
                        <a:pt x="2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5221568" y="4284295"/>
                  <a:ext cx="189629" cy="135755"/>
                </a:xfrm>
                <a:custGeom>
                  <a:avLst/>
                  <a:gdLst/>
                  <a:ahLst/>
                  <a:cxnLst/>
                  <a:rect l="l" t="t" r="r" b="b"/>
                  <a:pathLst>
                    <a:path w="718" h="514" extrusionOk="0">
                      <a:moveTo>
                        <a:pt x="343" y="1"/>
                      </a:moveTo>
                      <a:cubicBezTo>
                        <a:pt x="88" y="1"/>
                        <a:pt x="0" y="146"/>
                        <a:pt x="0" y="146"/>
                      </a:cubicBezTo>
                      <a:lnTo>
                        <a:pt x="632" y="513"/>
                      </a:lnTo>
                      <a:cubicBezTo>
                        <a:pt x="697" y="391"/>
                        <a:pt x="718" y="291"/>
                        <a:pt x="718" y="212"/>
                      </a:cubicBezTo>
                      <a:cubicBezTo>
                        <a:pt x="718" y="146"/>
                        <a:pt x="711" y="103"/>
                        <a:pt x="704" y="82"/>
                      </a:cubicBezTo>
                      <a:cubicBezTo>
                        <a:pt x="704" y="75"/>
                        <a:pt x="697" y="75"/>
                        <a:pt x="697" y="75"/>
                      </a:cubicBezTo>
                      <a:cubicBezTo>
                        <a:pt x="554" y="21"/>
                        <a:pt x="437" y="1"/>
                        <a:pt x="34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5221568" y="4250752"/>
                  <a:ext cx="189629" cy="169298"/>
                </a:xfrm>
                <a:custGeom>
                  <a:avLst/>
                  <a:gdLst/>
                  <a:ahLst/>
                  <a:cxnLst/>
                  <a:rect l="l" t="t" r="r" b="b"/>
                  <a:pathLst>
                    <a:path w="718" h="641" fill="none" extrusionOk="0">
                      <a:moveTo>
                        <a:pt x="0" y="273"/>
                      </a:moveTo>
                      <a:cubicBezTo>
                        <a:pt x="0" y="273"/>
                        <a:pt x="166" y="0"/>
                        <a:pt x="697" y="202"/>
                      </a:cubicBezTo>
                      <a:cubicBezTo>
                        <a:pt x="697" y="202"/>
                        <a:pt x="704" y="202"/>
                        <a:pt x="704" y="209"/>
                      </a:cubicBezTo>
                      <a:cubicBezTo>
                        <a:pt x="711" y="230"/>
                        <a:pt x="718" y="273"/>
                        <a:pt x="718" y="339"/>
                      </a:cubicBezTo>
                      <a:cubicBezTo>
                        <a:pt x="718" y="418"/>
                        <a:pt x="697" y="518"/>
                        <a:pt x="632" y="64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5475640" y="4326818"/>
                  <a:ext cx="25090" cy="2113"/>
                </a:xfrm>
                <a:custGeom>
                  <a:avLst/>
                  <a:gdLst/>
                  <a:ahLst/>
                  <a:cxnLst/>
                  <a:rect l="l" t="t" r="r" b="b"/>
                  <a:pathLst>
                    <a:path w="95" h="8" fill="none" extrusionOk="0">
                      <a:moveTo>
                        <a:pt x="94" y="7"/>
                      </a:moveTo>
                      <a:cubicBezTo>
                        <a:pt x="66" y="7"/>
                        <a:pt x="3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5527141" y="4332364"/>
                  <a:ext cx="7659" cy="264"/>
                </a:xfrm>
                <a:custGeom>
                  <a:avLst/>
                  <a:gdLst/>
                  <a:ahLst/>
                  <a:cxnLst/>
                  <a:rect l="l" t="t" r="r" b="b"/>
                  <a:pathLst>
                    <a:path w="29" h="1" fill="none" extrusionOk="0">
                      <a:moveTo>
                        <a:pt x="28" y="0"/>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5410933" y="4321007"/>
                  <a:ext cx="40408" cy="19280"/>
                </a:xfrm>
                <a:custGeom>
                  <a:avLst/>
                  <a:gdLst/>
                  <a:ahLst/>
                  <a:cxnLst/>
                  <a:rect l="l" t="t" r="r" b="b"/>
                  <a:pathLst>
                    <a:path w="153" h="73" fill="none" extrusionOk="0">
                      <a:moveTo>
                        <a:pt x="153" y="7"/>
                      </a:moveTo>
                      <a:lnTo>
                        <a:pt x="130" y="7"/>
                      </a:lnTo>
                      <a:cubicBezTo>
                        <a:pt x="23" y="0"/>
                        <a:pt x="1" y="73"/>
                        <a:pt x="1" y="7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473791" y="4301727"/>
                  <a:ext cx="25090" cy="2641"/>
                </a:xfrm>
                <a:custGeom>
                  <a:avLst/>
                  <a:gdLst/>
                  <a:ahLst/>
                  <a:cxnLst/>
                  <a:rect l="l" t="t" r="r" b="b"/>
                  <a:pathLst>
                    <a:path w="95" h="10" fill="none" extrusionOk="0">
                      <a:moveTo>
                        <a:pt x="94" y="9"/>
                      </a:moveTo>
                      <a:cubicBezTo>
                        <a:pt x="65" y="9"/>
                        <a:pt x="3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5523179" y="4307801"/>
                  <a:ext cx="27203" cy="1849"/>
                </a:xfrm>
                <a:custGeom>
                  <a:avLst/>
                  <a:gdLst/>
                  <a:ahLst/>
                  <a:cxnLst/>
                  <a:rect l="l" t="t" r="r" b="b"/>
                  <a:pathLst>
                    <a:path w="103" h="7" fill="none" extrusionOk="0">
                      <a:moveTo>
                        <a:pt x="102" y="7"/>
                      </a:moveTo>
                      <a:cubicBezTo>
                        <a:pt x="66" y="7"/>
                        <a:pt x="37" y="0"/>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5407500" y="4292747"/>
                  <a:ext cx="41993" cy="13470"/>
                </a:xfrm>
                <a:custGeom>
                  <a:avLst/>
                  <a:gdLst/>
                  <a:ahLst/>
                  <a:cxnLst/>
                  <a:rect l="l" t="t" r="r" b="b"/>
                  <a:pathLst>
                    <a:path w="159" h="51" fill="none" extrusionOk="0">
                      <a:moveTo>
                        <a:pt x="0" y="50"/>
                      </a:moveTo>
                      <a:cubicBezTo>
                        <a:pt x="0" y="50"/>
                        <a:pt x="29" y="0"/>
                        <a:pt x="130" y="14"/>
                      </a:cubicBezTo>
                      <a:cubicBezTo>
                        <a:pt x="136" y="14"/>
                        <a:pt x="143" y="14"/>
                        <a:pt x="159" y="2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447380" y="4279013"/>
                  <a:ext cx="32221" cy="87686"/>
                </a:xfrm>
                <a:custGeom>
                  <a:avLst/>
                  <a:gdLst/>
                  <a:ahLst/>
                  <a:cxnLst/>
                  <a:rect l="l" t="t" r="r" b="b"/>
                  <a:pathLst>
                    <a:path w="122" h="332" extrusionOk="0">
                      <a:moveTo>
                        <a:pt x="44" y="0"/>
                      </a:moveTo>
                      <a:cubicBezTo>
                        <a:pt x="22" y="0"/>
                        <a:pt x="1" y="30"/>
                        <a:pt x="1" y="52"/>
                      </a:cubicBezTo>
                      <a:lnTo>
                        <a:pt x="8" y="73"/>
                      </a:lnTo>
                      <a:lnTo>
                        <a:pt x="15" y="166"/>
                      </a:lnTo>
                      <a:lnTo>
                        <a:pt x="22" y="288"/>
                      </a:lnTo>
                      <a:cubicBezTo>
                        <a:pt x="29" y="311"/>
                        <a:pt x="44" y="332"/>
                        <a:pt x="72" y="332"/>
                      </a:cubicBezTo>
                      <a:cubicBezTo>
                        <a:pt x="101" y="332"/>
                        <a:pt x="122" y="302"/>
                        <a:pt x="115" y="282"/>
                      </a:cubicBezTo>
                      <a:lnTo>
                        <a:pt x="108" y="182"/>
                      </a:lnTo>
                      <a:lnTo>
                        <a:pt x="101" y="87"/>
                      </a:lnTo>
                      <a:lnTo>
                        <a:pt x="94" y="44"/>
                      </a:lnTo>
                      <a:cubicBezTo>
                        <a:pt x="94" y="23"/>
                        <a:pt x="72"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5498617" y="4282974"/>
                  <a:ext cx="28788" cy="89799"/>
                </a:xfrm>
                <a:custGeom>
                  <a:avLst/>
                  <a:gdLst/>
                  <a:ahLst/>
                  <a:cxnLst/>
                  <a:rect l="l" t="t" r="r" b="b"/>
                  <a:pathLst>
                    <a:path w="109" h="340" extrusionOk="0">
                      <a:moveTo>
                        <a:pt x="43" y="1"/>
                      </a:moveTo>
                      <a:cubicBezTo>
                        <a:pt x="14" y="1"/>
                        <a:pt x="0" y="29"/>
                        <a:pt x="0" y="51"/>
                      </a:cubicBezTo>
                      <a:lnTo>
                        <a:pt x="0" y="80"/>
                      </a:lnTo>
                      <a:lnTo>
                        <a:pt x="7" y="173"/>
                      </a:lnTo>
                      <a:lnTo>
                        <a:pt x="23" y="310"/>
                      </a:lnTo>
                      <a:cubicBezTo>
                        <a:pt x="23" y="317"/>
                        <a:pt x="29" y="330"/>
                        <a:pt x="36" y="339"/>
                      </a:cubicBezTo>
                      <a:lnTo>
                        <a:pt x="109" y="230"/>
                      </a:lnTo>
                      <a:lnTo>
                        <a:pt x="109" y="187"/>
                      </a:lnTo>
                      <a:lnTo>
                        <a:pt x="93" y="94"/>
                      </a:lnTo>
                      <a:lnTo>
                        <a:pt x="93" y="44"/>
                      </a:lnTo>
                      <a:cubicBezTo>
                        <a:pt x="86" y="22"/>
                        <a:pt x="73" y="1"/>
                        <a:pt x="4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5547742" y="4286672"/>
                  <a:ext cx="25354" cy="26676"/>
                </a:xfrm>
                <a:custGeom>
                  <a:avLst/>
                  <a:gdLst/>
                  <a:ahLst/>
                  <a:cxnLst/>
                  <a:rect l="l" t="t" r="r" b="b"/>
                  <a:pathLst>
                    <a:path w="96" h="101" extrusionOk="0">
                      <a:moveTo>
                        <a:pt x="44" y="1"/>
                      </a:moveTo>
                      <a:cubicBezTo>
                        <a:pt x="23" y="8"/>
                        <a:pt x="0" y="30"/>
                        <a:pt x="0" y="51"/>
                      </a:cubicBezTo>
                      <a:lnTo>
                        <a:pt x="9" y="87"/>
                      </a:lnTo>
                      <a:lnTo>
                        <a:pt x="9" y="101"/>
                      </a:lnTo>
                      <a:cubicBezTo>
                        <a:pt x="9" y="94"/>
                        <a:pt x="16" y="87"/>
                        <a:pt x="23" y="87"/>
                      </a:cubicBezTo>
                      <a:cubicBezTo>
                        <a:pt x="37" y="73"/>
                        <a:pt x="66" y="51"/>
                        <a:pt x="95" y="37"/>
                      </a:cubicBezTo>
                      <a:cubicBezTo>
                        <a:pt x="87" y="15"/>
                        <a:pt x="73" y="1"/>
                        <a:pt x="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5948658" y="4243093"/>
                  <a:ext cx="74214" cy="64972"/>
                </a:xfrm>
                <a:custGeom>
                  <a:avLst/>
                  <a:gdLst/>
                  <a:ahLst/>
                  <a:cxnLst/>
                  <a:rect l="l" t="t" r="r" b="b"/>
                  <a:pathLst>
                    <a:path w="281" h="246" extrusionOk="0">
                      <a:moveTo>
                        <a:pt x="94" y="0"/>
                      </a:moveTo>
                      <a:cubicBezTo>
                        <a:pt x="71" y="29"/>
                        <a:pt x="35" y="73"/>
                        <a:pt x="1" y="116"/>
                      </a:cubicBezTo>
                      <a:cubicBezTo>
                        <a:pt x="21" y="152"/>
                        <a:pt x="35" y="188"/>
                        <a:pt x="58" y="216"/>
                      </a:cubicBezTo>
                      <a:cubicBezTo>
                        <a:pt x="78" y="216"/>
                        <a:pt x="94" y="209"/>
                        <a:pt x="108" y="202"/>
                      </a:cubicBezTo>
                      <a:lnTo>
                        <a:pt x="121" y="202"/>
                      </a:lnTo>
                      <a:cubicBezTo>
                        <a:pt x="130" y="195"/>
                        <a:pt x="137" y="195"/>
                        <a:pt x="144" y="195"/>
                      </a:cubicBezTo>
                      <a:lnTo>
                        <a:pt x="151" y="195"/>
                      </a:lnTo>
                      <a:cubicBezTo>
                        <a:pt x="155" y="193"/>
                        <a:pt x="159" y="192"/>
                        <a:pt x="165" y="192"/>
                      </a:cubicBezTo>
                      <a:cubicBezTo>
                        <a:pt x="177" y="192"/>
                        <a:pt x="191" y="197"/>
                        <a:pt x="201" y="202"/>
                      </a:cubicBezTo>
                      <a:cubicBezTo>
                        <a:pt x="201" y="209"/>
                        <a:pt x="208" y="209"/>
                        <a:pt x="208" y="209"/>
                      </a:cubicBezTo>
                      <a:cubicBezTo>
                        <a:pt x="208" y="216"/>
                        <a:pt x="216" y="216"/>
                        <a:pt x="216" y="216"/>
                      </a:cubicBezTo>
                      <a:cubicBezTo>
                        <a:pt x="216" y="223"/>
                        <a:pt x="223" y="223"/>
                        <a:pt x="223" y="223"/>
                      </a:cubicBezTo>
                      <a:cubicBezTo>
                        <a:pt x="223" y="231"/>
                        <a:pt x="230" y="238"/>
                        <a:pt x="230" y="245"/>
                      </a:cubicBezTo>
                      <a:lnTo>
                        <a:pt x="280" y="159"/>
                      </a:lnTo>
                      <a:lnTo>
                        <a:pt x="9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603383" y="3772438"/>
                  <a:ext cx="218417" cy="108023"/>
                </a:xfrm>
                <a:custGeom>
                  <a:avLst/>
                  <a:gdLst/>
                  <a:ahLst/>
                  <a:cxnLst/>
                  <a:rect l="l" t="t" r="r" b="b"/>
                  <a:pathLst>
                    <a:path w="827" h="409" extrusionOk="0">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5883952" y="3435954"/>
                  <a:ext cx="586583" cy="790496"/>
                </a:xfrm>
                <a:custGeom>
                  <a:avLst/>
                  <a:gdLst/>
                  <a:ahLst/>
                  <a:cxnLst/>
                  <a:rect l="l" t="t" r="r" b="b"/>
                  <a:pathLst>
                    <a:path w="2221" h="2993" extrusionOk="0">
                      <a:moveTo>
                        <a:pt x="1755" y="1"/>
                      </a:moveTo>
                      <a:cubicBezTo>
                        <a:pt x="1689" y="23"/>
                        <a:pt x="1626" y="44"/>
                        <a:pt x="1567" y="66"/>
                      </a:cubicBezTo>
                      <a:lnTo>
                        <a:pt x="1" y="2382"/>
                      </a:lnTo>
                      <a:lnTo>
                        <a:pt x="668" y="2992"/>
                      </a:lnTo>
                      <a:lnTo>
                        <a:pt x="884" y="2640"/>
                      </a:lnTo>
                      <a:lnTo>
                        <a:pt x="849" y="2618"/>
                      </a:lnTo>
                      <a:lnTo>
                        <a:pt x="970" y="2382"/>
                      </a:lnTo>
                      <a:lnTo>
                        <a:pt x="22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821537" y="3054834"/>
                  <a:ext cx="275464" cy="341765"/>
                </a:xfrm>
                <a:custGeom>
                  <a:avLst/>
                  <a:gdLst/>
                  <a:ahLst/>
                  <a:cxnLst/>
                  <a:rect l="l" t="t" r="r" b="b"/>
                  <a:pathLst>
                    <a:path w="1043" h="1294" extrusionOk="0">
                      <a:moveTo>
                        <a:pt x="1043" y="0"/>
                      </a:moveTo>
                      <a:cubicBezTo>
                        <a:pt x="1029" y="50"/>
                        <a:pt x="1015" y="93"/>
                        <a:pt x="1008" y="123"/>
                      </a:cubicBezTo>
                      <a:cubicBezTo>
                        <a:pt x="951" y="304"/>
                        <a:pt x="703" y="445"/>
                        <a:pt x="531" y="445"/>
                      </a:cubicBezTo>
                      <a:cubicBezTo>
                        <a:pt x="526" y="445"/>
                        <a:pt x="522" y="445"/>
                        <a:pt x="518" y="445"/>
                      </a:cubicBezTo>
                      <a:cubicBezTo>
                        <a:pt x="382" y="590"/>
                        <a:pt x="217" y="733"/>
                        <a:pt x="1" y="863"/>
                      </a:cubicBezTo>
                      <a:lnTo>
                        <a:pt x="137" y="1294"/>
                      </a:lnTo>
                      <a:lnTo>
                        <a:pt x="562" y="1294"/>
                      </a:lnTo>
                      <a:cubicBezTo>
                        <a:pt x="562" y="1287"/>
                        <a:pt x="555" y="1287"/>
                        <a:pt x="555" y="1287"/>
                      </a:cubicBezTo>
                      <a:lnTo>
                        <a:pt x="260" y="1287"/>
                      </a:lnTo>
                      <a:cubicBezTo>
                        <a:pt x="210" y="1287"/>
                        <a:pt x="217" y="1237"/>
                        <a:pt x="232" y="1214"/>
                      </a:cubicBezTo>
                      <a:cubicBezTo>
                        <a:pt x="239" y="1194"/>
                        <a:pt x="310" y="970"/>
                        <a:pt x="346" y="942"/>
                      </a:cubicBezTo>
                      <a:cubicBezTo>
                        <a:pt x="389" y="913"/>
                        <a:pt x="641" y="790"/>
                        <a:pt x="670" y="790"/>
                      </a:cubicBezTo>
                      <a:cubicBezTo>
                        <a:pt x="698" y="790"/>
                        <a:pt x="836" y="813"/>
                        <a:pt x="913" y="833"/>
                      </a:cubicBezTo>
                      <a:cubicBezTo>
                        <a:pt x="972" y="647"/>
                        <a:pt x="1015" y="488"/>
                        <a:pt x="1029" y="402"/>
                      </a:cubicBezTo>
                      <a:cubicBezTo>
                        <a:pt x="1043" y="288"/>
                        <a:pt x="1043" y="136"/>
                        <a:pt x="104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673636" y="2838259"/>
                  <a:ext cx="1775331" cy="1771419"/>
                </a:xfrm>
                <a:custGeom>
                  <a:avLst/>
                  <a:gdLst/>
                  <a:ahLst/>
                  <a:cxnLst/>
                  <a:rect l="l" t="t" r="r" b="b"/>
                  <a:pathLst>
                    <a:path w="6722" h="6707" extrusionOk="0">
                      <a:moveTo>
                        <a:pt x="4227" y="1"/>
                      </a:moveTo>
                      <a:cubicBezTo>
                        <a:pt x="4228" y="1"/>
                        <a:pt x="4229" y="1"/>
                        <a:pt x="4231" y="2"/>
                      </a:cubicBezTo>
                      <a:lnTo>
                        <a:pt x="4231" y="2"/>
                      </a:lnTo>
                      <a:cubicBezTo>
                        <a:pt x="4230" y="1"/>
                        <a:pt x="4228" y="1"/>
                        <a:pt x="4227" y="1"/>
                      </a:cubicBezTo>
                      <a:close/>
                      <a:moveTo>
                        <a:pt x="4231" y="2"/>
                      </a:moveTo>
                      <a:lnTo>
                        <a:pt x="4231" y="2"/>
                      </a:lnTo>
                      <a:cubicBezTo>
                        <a:pt x="4234" y="4"/>
                        <a:pt x="4234" y="7"/>
                        <a:pt x="4234" y="7"/>
                      </a:cubicBezTo>
                      <a:lnTo>
                        <a:pt x="4234" y="21"/>
                      </a:lnTo>
                      <a:lnTo>
                        <a:pt x="4242" y="30"/>
                      </a:lnTo>
                      <a:cubicBezTo>
                        <a:pt x="4263" y="116"/>
                        <a:pt x="4285" y="216"/>
                        <a:pt x="4299" y="309"/>
                      </a:cubicBezTo>
                      <a:cubicBezTo>
                        <a:pt x="4299" y="309"/>
                        <a:pt x="4939" y="561"/>
                        <a:pt x="4708" y="1237"/>
                      </a:cubicBezTo>
                      <a:cubicBezTo>
                        <a:pt x="4594" y="1574"/>
                        <a:pt x="4299" y="1812"/>
                        <a:pt x="3911" y="2005"/>
                      </a:cubicBezTo>
                      <a:cubicBezTo>
                        <a:pt x="3689" y="2114"/>
                        <a:pt x="3430" y="2214"/>
                        <a:pt x="3164" y="2307"/>
                      </a:cubicBezTo>
                      <a:cubicBezTo>
                        <a:pt x="3069" y="2343"/>
                        <a:pt x="2976" y="2373"/>
                        <a:pt x="2876" y="2409"/>
                      </a:cubicBezTo>
                      <a:cubicBezTo>
                        <a:pt x="2790" y="2436"/>
                        <a:pt x="2697" y="2473"/>
                        <a:pt x="2603" y="2502"/>
                      </a:cubicBezTo>
                      <a:cubicBezTo>
                        <a:pt x="2488" y="2538"/>
                        <a:pt x="2372" y="2581"/>
                        <a:pt x="2258" y="2618"/>
                      </a:cubicBezTo>
                      <a:cubicBezTo>
                        <a:pt x="2200" y="2638"/>
                        <a:pt x="2150" y="2661"/>
                        <a:pt x="2093" y="2681"/>
                      </a:cubicBezTo>
                      <a:cubicBezTo>
                        <a:pt x="2000" y="2725"/>
                        <a:pt x="1905" y="2761"/>
                        <a:pt x="1812" y="2804"/>
                      </a:cubicBezTo>
                      <a:cubicBezTo>
                        <a:pt x="1301" y="3049"/>
                        <a:pt x="878" y="3378"/>
                        <a:pt x="561" y="3789"/>
                      </a:cubicBezTo>
                      <a:cubicBezTo>
                        <a:pt x="518" y="3839"/>
                        <a:pt x="482" y="3896"/>
                        <a:pt x="447" y="3946"/>
                      </a:cubicBezTo>
                      <a:cubicBezTo>
                        <a:pt x="288" y="4184"/>
                        <a:pt x="173" y="4436"/>
                        <a:pt x="86" y="4715"/>
                      </a:cubicBezTo>
                      <a:cubicBezTo>
                        <a:pt x="30" y="4924"/>
                        <a:pt x="0" y="5140"/>
                        <a:pt x="7" y="5342"/>
                      </a:cubicBezTo>
                      <a:cubicBezTo>
                        <a:pt x="7" y="5362"/>
                        <a:pt x="7" y="5385"/>
                        <a:pt x="16" y="5405"/>
                      </a:cubicBezTo>
                      <a:lnTo>
                        <a:pt x="16" y="5442"/>
                      </a:lnTo>
                      <a:cubicBezTo>
                        <a:pt x="16" y="5464"/>
                        <a:pt x="16" y="5478"/>
                        <a:pt x="23" y="5492"/>
                      </a:cubicBezTo>
                      <a:cubicBezTo>
                        <a:pt x="23" y="5514"/>
                        <a:pt x="23" y="5535"/>
                        <a:pt x="30" y="5550"/>
                      </a:cubicBezTo>
                      <a:cubicBezTo>
                        <a:pt x="30" y="5571"/>
                        <a:pt x="36" y="5593"/>
                        <a:pt x="36" y="5614"/>
                      </a:cubicBezTo>
                      <a:cubicBezTo>
                        <a:pt x="43" y="5628"/>
                        <a:pt x="43" y="5637"/>
                        <a:pt x="43" y="5650"/>
                      </a:cubicBezTo>
                      <a:cubicBezTo>
                        <a:pt x="50" y="5671"/>
                        <a:pt x="50" y="5693"/>
                        <a:pt x="59" y="5707"/>
                      </a:cubicBezTo>
                      <a:cubicBezTo>
                        <a:pt x="59" y="5723"/>
                        <a:pt x="66" y="5737"/>
                        <a:pt x="66" y="5750"/>
                      </a:cubicBezTo>
                      <a:cubicBezTo>
                        <a:pt x="73" y="5766"/>
                        <a:pt x="80" y="5787"/>
                        <a:pt x="86" y="5800"/>
                      </a:cubicBezTo>
                      <a:cubicBezTo>
                        <a:pt x="86" y="5816"/>
                        <a:pt x="93" y="5830"/>
                        <a:pt x="93" y="5837"/>
                      </a:cubicBezTo>
                      <a:cubicBezTo>
                        <a:pt x="137" y="5966"/>
                        <a:pt x="195" y="6082"/>
                        <a:pt x="266" y="6189"/>
                      </a:cubicBezTo>
                      <a:cubicBezTo>
                        <a:pt x="275" y="6204"/>
                        <a:pt x="288" y="6218"/>
                        <a:pt x="295" y="6232"/>
                      </a:cubicBezTo>
                      <a:cubicBezTo>
                        <a:pt x="302" y="6247"/>
                        <a:pt x="318" y="6261"/>
                        <a:pt x="325" y="6275"/>
                      </a:cubicBezTo>
                      <a:cubicBezTo>
                        <a:pt x="331" y="6275"/>
                        <a:pt x="338" y="6283"/>
                        <a:pt x="338" y="6290"/>
                      </a:cubicBezTo>
                      <a:cubicBezTo>
                        <a:pt x="352" y="6304"/>
                        <a:pt x="361" y="6311"/>
                        <a:pt x="368" y="6327"/>
                      </a:cubicBezTo>
                      <a:cubicBezTo>
                        <a:pt x="381" y="6333"/>
                        <a:pt x="388" y="6347"/>
                        <a:pt x="395" y="6354"/>
                      </a:cubicBezTo>
                      <a:cubicBezTo>
                        <a:pt x="411" y="6370"/>
                        <a:pt x="418" y="6377"/>
                        <a:pt x="425" y="6383"/>
                      </a:cubicBezTo>
                      <a:cubicBezTo>
                        <a:pt x="438" y="6397"/>
                        <a:pt x="447" y="6404"/>
                        <a:pt x="461" y="6420"/>
                      </a:cubicBezTo>
                      <a:cubicBezTo>
                        <a:pt x="475" y="6427"/>
                        <a:pt x="490" y="6440"/>
                        <a:pt x="504" y="6456"/>
                      </a:cubicBezTo>
                      <a:cubicBezTo>
                        <a:pt x="518" y="6470"/>
                        <a:pt x="540" y="6484"/>
                        <a:pt x="554" y="6490"/>
                      </a:cubicBezTo>
                      <a:cubicBezTo>
                        <a:pt x="568" y="6506"/>
                        <a:pt x="590" y="6520"/>
                        <a:pt x="604" y="6527"/>
                      </a:cubicBezTo>
                      <a:lnTo>
                        <a:pt x="611" y="6534"/>
                      </a:lnTo>
                      <a:cubicBezTo>
                        <a:pt x="626" y="6542"/>
                        <a:pt x="640" y="6549"/>
                        <a:pt x="654" y="6563"/>
                      </a:cubicBezTo>
                      <a:cubicBezTo>
                        <a:pt x="683" y="6577"/>
                        <a:pt x="706" y="6585"/>
                        <a:pt x="727" y="6599"/>
                      </a:cubicBezTo>
                      <a:cubicBezTo>
                        <a:pt x="740" y="6606"/>
                        <a:pt x="749" y="6606"/>
                        <a:pt x="763" y="6613"/>
                      </a:cubicBezTo>
                      <a:cubicBezTo>
                        <a:pt x="763" y="6613"/>
                        <a:pt x="770" y="6620"/>
                        <a:pt x="777" y="6620"/>
                      </a:cubicBezTo>
                      <a:cubicBezTo>
                        <a:pt x="792" y="6628"/>
                        <a:pt x="806" y="6635"/>
                        <a:pt x="827" y="6635"/>
                      </a:cubicBezTo>
                      <a:cubicBezTo>
                        <a:pt x="842" y="6642"/>
                        <a:pt x="863" y="6649"/>
                        <a:pt x="885" y="6656"/>
                      </a:cubicBezTo>
                      <a:cubicBezTo>
                        <a:pt x="899" y="6663"/>
                        <a:pt x="921" y="6672"/>
                        <a:pt x="935" y="6672"/>
                      </a:cubicBezTo>
                      <a:cubicBezTo>
                        <a:pt x="942" y="6672"/>
                        <a:pt x="949" y="6672"/>
                        <a:pt x="949" y="6678"/>
                      </a:cubicBezTo>
                      <a:cubicBezTo>
                        <a:pt x="965" y="6678"/>
                        <a:pt x="978" y="6685"/>
                        <a:pt x="992" y="6685"/>
                      </a:cubicBezTo>
                      <a:lnTo>
                        <a:pt x="1015" y="6685"/>
                      </a:lnTo>
                      <a:cubicBezTo>
                        <a:pt x="1015" y="6692"/>
                        <a:pt x="1022" y="6692"/>
                        <a:pt x="1028" y="6692"/>
                      </a:cubicBezTo>
                      <a:cubicBezTo>
                        <a:pt x="1085" y="6699"/>
                        <a:pt x="1144" y="6706"/>
                        <a:pt x="1208" y="6706"/>
                      </a:cubicBezTo>
                      <a:lnTo>
                        <a:pt x="3178" y="6706"/>
                      </a:lnTo>
                      <a:cubicBezTo>
                        <a:pt x="3846" y="6706"/>
                        <a:pt x="5355" y="6549"/>
                        <a:pt x="5995" y="5076"/>
                      </a:cubicBezTo>
                      <a:cubicBezTo>
                        <a:pt x="6621" y="3645"/>
                        <a:pt x="6721" y="658"/>
                        <a:pt x="4231" y="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119537" y="3838731"/>
                  <a:ext cx="873139" cy="770952"/>
                </a:xfrm>
                <a:custGeom>
                  <a:avLst/>
                  <a:gdLst/>
                  <a:ahLst/>
                  <a:cxnLst/>
                  <a:rect l="l" t="t" r="r" b="b"/>
                  <a:pathLst>
                    <a:path w="3306" h="2919" extrusionOk="0">
                      <a:moveTo>
                        <a:pt x="1833" y="1"/>
                      </a:moveTo>
                      <a:lnTo>
                        <a:pt x="734" y="1697"/>
                      </a:lnTo>
                      <a:lnTo>
                        <a:pt x="518" y="1531"/>
                      </a:lnTo>
                      <a:cubicBezTo>
                        <a:pt x="389" y="1719"/>
                        <a:pt x="137" y="2107"/>
                        <a:pt x="78" y="2200"/>
                      </a:cubicBezTo>
                      <a:cubicBezTo>
                        <a:pt x="35" y="2264"/>
                        <a:pt x="14" y="2337"/>
                        <a:pt x="0" y="2387"/>
                      </a:cubicBezTo>
                      <a:cubicBezTo>
                        <a:pt x="7" y="2394"/>
                        <a:pt x="7" y="2409"/>
                        <a:pt x="14" y="2423"/>
                      </a:cubicBezTo>
                      <a:cubicBezTo>
                        <a:pt x="416" y="2718"/>
                        <a:pt x="949" y="2918"/>
                        <a:pt x="1624" y="2918"/>
                      </a:cubicBezTo>
                      <a:lnTo>
                        <a:pt x="3306" y="2918"/>
                      </a:lnTo>
                      <a:cubicBezTo>
                        <a:pt x="3242" y="2918"/>
                        <a:pt x="3183" y="2911"/>
                        <a:pt x="3126" y="2904"/>
                      </a:cubicBezTo>
                      <a:cubicBezTo>
                        <a:pt x="3120" y="2904"/>
                        <a:pt x="3113" y="2904"/>
                        <a:pt x="3113" y="2897"/>
                      </a:cubicBezTo>
                      <a:lnTo>
                        <a:pt x="3090" y="2897"/>
                      </a:lnTo>
                      <a:cubicBezTo>
                        <a:pt x="3076" y="2897"/>
                        <a:pt x="3063" y="2890"/>
                        <a:pt x="3047" y="2890"/>
                      </a:cubicBezTo>
                      <a:cubicBezTo>
                        <a:pt x="3047" y="2884"/>
                        <a:pt x="3040" y="2884"/>
                        <a:pt x="3033" y="2884"/>
                      </a:cubicBezTo>
                      <a:cubicBezTo>
                        <a:pt x="3019" y="2884"/>
                        <a:pt x="2997" y="2875"/>
                        <a:pt x="2983" y="2868"/>
                      </a:cubicBezTo>
                      <a:cubicBezTo>
                        <a:pt x="2961" y="2861"/>
                        <a:pt x="2940" y="2854"/>
                        <a:pt x="2925" y="2847"/>
                      </a:cubicBezTo>
                      <a:cubicBezTo>
                        <a:pt x="2904" y="2847"/>
                        <a:pt x="2890" y="2840"/>
                        <a:pt x="2875" y="2832"/>
                      </a:cubicBezTo>
                      <a:cubicBezTo>
                        <a:pt x="2868" y="2832"/>
                        <a:pt x="2861" y="2825"/>
                        <a:pt x="2861" y="2825"/>
                      </a:cubicBezTo>
                      <a:cubicBezTo>
                        <a:pt x="2847" y="2818"/>
                        <a:pt x="2838" y="2818"/>
                        <a:pt x="2825" y="2811"/>
                      </a:cubicBezTo>
                      <a:cubicBezTo>
                        <a:pt x="2804" y="2797"/>
                        <a:pt x="2781" y="2789"/>
                        <a:pt x="2752" y="2775"/>
                      </a:cubicBezTo>
                      <a:cubicBezTo>
                        <a:pt x="2738" y="2761"/>
                        <a:pt x="2724" y="2754"/>
                        <a:pt x="2709" y="2746"/>
                      </a:cubicBezTo>
                      <a:lnTo>
                        <a:pt x="2702" y="2739"/>
                      </a:lnTo>
                      <a:cubicBezTo>
                        <a:pt x="2688" y="2732"/>
                        <a:pt x="2666" y="2718"/>
                        <a:pt x="2652" y="2702"/>
                      </a:cubicBezTo>
                      <a:cubicBezTo>
                        <a:pt x="2638" y="2696"/>
                        <a:pt x="2616" y="2682"/>
                        <a:pt x="2602" y="2668"/>
                      </a:cubicBezTo>
                      <a:cubicBezTo>
                        <a:pt x="2588" y="2652"/>
                        <a:pt x="2573" y="2639"/>
                        <a:pt x="2559" y="2632"/>
                      </a:cubicBezTo>
                      <a:cubicBezTo>
                        <a:pt x="2545" y="2616"/>
                        <a:pt x="2536" y="2609"/>
                        <a:pt x="2523" y="2595"/>
                      </a:cubicBezTo>
                      <a:cubicBezTo>
                        <a:pt x="2516" y="2589"/>
                        <a:pt x="2509" y="2582"/>
                        <a:pt x="2493" y="2566"/>
                      </a:cubicBezTo>
                      <a:cubicBezTo>
                        <a:pt x="2486" y="2559"/>
                        <a:pt x="2479" y="2545"/>
                        <a:pt x="2466" y="2539"/>
                      </a:cubicBezTo>
                      <a:cubicBezTo>
                        <a:pt x="2459" y="2523"/>
                        <a:pt x="2450" y="2516"/>
                        <a:pt x="2436" y="2502"/>
                      </a:cubicBezTo>
                      <a:cubicBezTo>
                        <a:pt x="2436" y="2495"/>
                        <a:pt x="2429" y="2487"/>
                        <a:pt x="2423" y="2487"/>
                      </a:cubicBezTo>
                      <a:cubicBezTo>
                        <a:pt x="2416" y="2473"/>
                        <a:pt x="2400" y="2459"/>
                        <a:pt x="2393" y="2444"/>
                      </a:cubicBezTo>
                      <a:cubicBezTo>
                        <a:pt x="2386" y="2430"/>
                        <a:pt x="2373" y="2416"/>
                        <a:pt x="2364" y="2401"/>
                      </a:cubicBezTo>
                      <a:cubicBezTo>
                        <a:pt x="2293" y="2294"/>
                        <a:pt x="2235" y="2178"/>
                        <a:pt x="2191" y="2049"/>
                      </a:cubicBezTo>
                      <a:cubicBezTo>
                        <a:pt x="2191" y="2042"/>
                        <a:pt x="2184" y="2028"/>
                        <a:pt x="2184" y="2012"/>
                      </a:cubicBezTo>
                      <a:cubicBezTo>
                        <a:pt x="2178" y="1999"/>
                        <a:pt x="2171" y="1978"/>
                        <a:pt x="2164" y="1962"/>
                      </a:cubicBezTo>
                      <a:cubicBezTo>
                        <a:pt x="2164" y="1949"/>
                        <a:pt x="2157" y="1935"/>
                        <a:pt x="2157" y="1919"/>
                      </a:cubicBezTo>
                      <a:cubicBezTo>
                        <a:pt x="2148" y="1905"/>
                        <a:pt x="2148" y="1883"/>
                        <a:pt x="2141" y="1862"/>
                      </a:cubicBezTo>
                      <a:cubicBezTo>
                        <a:pt x="2141" y="1849"/>
                        <a:pt x="2141" y="1840"/>
                        <a:pt x="2134" y="1826"/>
                      </a:cubicBezTo>
                      <a:cubicBezTo>
                        <a:pt x="2134" y="1805"/>
                        <a:pt x="2128" y="1783"/>
                        <a:pt x="2128" y="1762"/>
                      </a:cubicBezTo>
                      <a:cubicBezTo>
                        <a:pt x="2121" y="1747"/>
                        <a:pt x="2121" y="1726"/>
                        <a:pt x="2121" y="1704"/>
                      </a:cubicBezTo>
                      <a:cubicBezTo>
                        <a:pt x="2114" y="1690"/>
                        <a:pt x="2114" y="1676"/>
                        <a:pt x="2114" y="1654"/>
                      </a:cubicBezTo>
                      <a:lnTo>
                        <a:pt x="2114" y="1617"/>
                      </a:lnTo>
                      <a:cubicBezTo>
                        <a:pt x="2105" y="1597"/>
                        <a:pt x="2105" y="1574"/>
                        <a:pt x="2105" y="1554"/>
                      </a:cubicBezTo>
                      <a:cubicBezTo>
                        <a:pt x="2098" y="1352"/>
                        <a:pt x="2128" y="1136"/>
                        <a:pt x="2184" y="927"/>
                      </a:cubicBezTo>
                      <a:cubicBezTo>
                        <a:pt x="2271" y="648"/>
                        <a:pt x="2386" y="396"/>
                        <a:pt x="2545" y="158"/>
                      </a:cubicBezTo>
                      <a:lnTo>
                        <a:pt x="2379" y="158"/>
                      </a:lnTo>
                      <a:cubicBezTo>
                        <a:pt x="2286" y="158"/>
                        <a:pt x="2062" y="87"/>
                        <a:pt x="183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80254" y="3453385"/>
                  <a:ext cx="417818" cy="611690"/>
                </a:xfrm>
                <a:custGeom>
                  <a:avLst/>
                  <a:gdLst/>
                  <a:ahLst/>
                  <a:cxnLst/>
                  <a:rect l="l" t="t" r="r" b="b"/>
                  <a:pathLst>
                    <a:path w="1582" h="2316" extrusionOk="0">
                      <a:moveTo>
                        <a:pt x="1581" y="0"/>
                      </a:moveTo>
                      <a:lnTo>
                        <a:pt x="1581" y="0"/>
                      </a:lnTo>
                      <a:cubicBezTo>
                        <a:pt x="518" y="402"/>
                        <a:pt x="115" y="1086"/>
                        <a:pt x="15" y="1912"/>
                      </a:cubicBezTo>
                      <a:cubicBezTo>
                        <a:pt x="1" y="2041"/>
                        <a:pt x="1" y="2178"/>
                        <a:pt x="15" y="2316"/>
                      </a:cubicBezTo>
                      <a:lnTo>
                        <a:pt x="158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948658" y="4243093"/>
                  <a:ext cx="74214" cy="64972"/>
                </a:xfrm>
                <a:custGeom>
                  <a:avLst/>
                  <a:gdLst/>
                  <a:ahLst/>
                  <a:cxnLst/>
                  <a:rect l="l" t="t" r="r" b="b"/>
                  <a:pathLst>
                    <a:path w="281" h="246" fill="none" extrusionOk="0">
                      <a:moveTo>
                        <a:pt x="280" y="159"/>
                      </a:moveTo>
                      <a:lnTo>
                        <a:pt x="230" y="245"/>
                      </a:lnTo>
                      <a:cubicBezTo>
                        <a:pt x="230" y="238"/>
                        <a:pt x="223" y="231"/>
                        <a:pt x="223" y="223"/>
                      </a:cubicBezTo>
                      <a:cubicBezTo>
                        <a:pt x="223" y="223"/>
                        <a:pt x="216" y="223"/>
                        <a:pt x="216" y="216"/>
                      </a:cubicBezTo>
                      <a:cubicBezTo>
                        <a:pt x="216" y="216"/>
                        <a:pt x="208" y="216"/>
                        <a:pt x="208" y="209"/>
                      </a:cubicBezTo>
                      <a:cubicBezTo>
                        <a:pt x="208" y="209"/>
                        <a:pt x="201" y="209"/>
                        <a:pt x="201" y="202"/>
                      </a:cubicBezTo>
                      <a:cubicBezTo>
                        <a:pt x="187" y="195"/>
                        <a:pt x="164" y="188"/>
                        <a:pt x="151" y="195"/>
                      </a:cubicBezTo>
                      <a:lnTo>
                        <a:pt x="144" y="195"/>
                      </a:lnTo>
                      <a:cubicBezTo>
                        <a:pt x="137" y="195"/>
                        <a:pt x="130" y="195"/>
                        <a:pt x="121" y="202"/>
                      </a:cubicBezTo>
                      <a:lnTo>
                        <a:pt x="108" y="202"/>
                      </a:lnTo>
                      <a:cubicBezTo>
                        <a:pt x="94" y="209"/>
                        <a:pt x="78" y="216"/>
                        <a:pt x="58" y="216"/>
                      </a:cubicBezTo>
                      <a:cubicBezTo>
                        <a:pt x="35" y="188"/>
                        <a:pt x="21" y="152"/>
                        <a:pt x="1" y="116"/>
                      </a:cubicBezTo>
                      <a:cubicBezTo>
                        <a:pt x="35" y="73"/>
                        <a:pt x="71" y="29"/>
                        <a:pt x="9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603383" y="3772438"/>
                  <a:ext cx="218417" cy="108023"/>
                </a:xfrm>
                <a:custGeom>
                  <a:avLst/>
                  <a:gdLst/>
                  <a:ahLst/>
                  <a:cxnLst/>
                  <a:rect l="l" t="t" r="r" b="b"/>
                  <a:pathLst>
                    <a:path w="827" h="409" fill="none" extrusionOk="0">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5883952" y="3435954"/>
                  <a:ext cx="586583" cy="790496"/>
                </a:xfrm>
                <a:custGeom>
                  <a:avLst/>
                  <a:gdLst/>
                  <a:ahLst/>
                  <a:cxnLst/>
                  <a:rect l="l" t="t" r="r" b="b"/>
                  <a:pathLst>
                    <a:path w="2221" h="2993" fill="none" extrusionOk="0">
                      <a:moveTo>
                        <a:pt x="2221" y="1"/>
                      </a:moveTo>
                      <a:lnTo>
                        <a:pt x="970" y="2382"/>
                      </a:lnTo>
                      <a:lnTo>
                        <a:pt x="970" y="2382"/>
                      </a:lnTo>
                      <a:lnTo>
                        <a:pt x="849" y="2618"/>
                      </a:lnTo>
                      <a:lnTo>
                        <a:pt x="884" y="2640"/>
                      </a:lnTo>
                      <a:lnTo>
                        <a:pt x="668" y="2992"/>
                      </a:lnTo>
                      <a:lnTo>
                        <a:pt x="1" y="2382"/>
                      </a:lnTo>
                      <a:lnTo>
                        <a:pt x="1" y="2382"/>
                      </a:lnTo>
                      <a:lnTo>
                        <a:pt x="1" y="2382"/>
                      </a:lnTo>
                      <a:lnTo>
                        <a:pt x="1567" y="66"/>
                      </a:lnTo>
                      <a:cubicBezTo>
                        <a:pt x="1626" y="44"/>
                        <a:pt x="1689" y="23"/>
                        <a:pt x="175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071733" y="2910362"/>
                  <a:ext cx="797605" cy="525853"/>
                </a:xfrm>
                <a:custGeom>
                  <a:avLst/>
                  <a:gdLst/>
                  <a:ahLst/>
                  <a:cxnLst/>
                  <a:rect l="l" t="t" r="r" b="b"/>
                  <a:pathLst>
                    <a:path w="3020" h="1991" extrusionOk="0">
                      <a:moveTo>
                        <a:pt x="1446" y="792"/>
                      </a:moveTo>
                      <a:cubicBezTo>
                        <a:pt x="1525" y="792"/>
                        <a:pt x="1605" y="856"/>
                        <a:pt x="1625" y="935"/>
                      </a:cubicBezTo>
                      <a:cubicBezTo>
                        <a:pt x="1639" y="971"/>
                        <a:pt x="1662" y="1058"/>
                        <a:pt x="1510" y="1172"/>
                      </a:cubicBezTo>
                      <a:lnTo>
                        <a:pt x="1446" y="1223"/>
                      </a:lnTo>
                      <a:lnTo>
                        <a:pt x="1360" y="1172"/>
                      </a:lnTo>
                      <a:cubicBezTo>
                        <a:pt x="1144" y="1058"/>
                        <a:pt x="1115" y="971"/>
                        <a:pt x="1108" y="935"/>
                      </a:cubicBezTo>
                      <a:cubicBezTo>
                        <a:pt x="1087" y="856"/>
                        <a:pt x="1130" y="792"/>
                        <a:pt x="1208" y="792"/>
                      </a:cubicBezTo>
                      <a:cubicBezTo>
                        <a:pt x="1260" y="792"/>
                        <a:pt x="1310" y="820"/>
                        <a:pt x="1346" y="856"/>
                      </a:cubicBezTo>
                      <a:cubicBezTo>
                        <a:pt x="1360" y="820"/>
                        <a:pt x="1396" y="792"/>
                        <a:pt x="1446" y="792"/>
                      </a:cubicBezTo>
                      <a:close/>
                      <a:moveTo>
                        <a:pt x="0" y="0"/>
                      </a:moveTo>
                      <a:lnTo>
                        <a:pt x="633" y="1991"/>
                      </a:lnTo>
                      <a:lnTo>
                        <a:pt x="3019" y="1991"/>
                      </a:lnTo>
                      <a:lnTo>
                        <a:pt x="2976" y="1841"/>
                      </a:lnTo>
                      <a:lnTo>
                        <a:pt x="2840" y="1410"/>
                      </a:lnTo>
                      <a:lnTo>
                        <a:pt x="23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857720" y="3396336"/>
                  <a:ext cx="171142" cy="39881"/>
                </a:xfrm>
                <a:custGeom>
                  <a:avLst/>
                  <a:gdLst/>
                  <a:ahLst/>
                  <a:cxnLst/>
                  <a:rect l="l" t="t" r="r" b="b"/>
                  <a:pathLst>
                    <a:path w="648" h="151" extrusionOk="0">
                      <a:moveTo>
                        <a:pt x="0" y="1"/>
                      </a:moveTo>
                      <a:lnTo>
                        <a:pt x="43" y="151"/>
                      </a:lnTo>
                      <a:lnTo>
                        <a:pt x="647" y="151"/>
                      </a:lnTo>
                      <a:cubicBezTo>
                        <a:pt x="633" y="137"/>
                        <a:pt x="613" y="123"/>
                        <a:pt x="590" y="108"/>
                      </a:cubicBezTo>
                      <a:cubicBezTo>
                        <a:pt x="518" y="51"/>
                        <a:pt x="447" y="1"/>
                        <a:pt x="42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821537" y="3054834"/>
                  <a:ext cx="275464" cy="341765"/>
                </a:xfrm>
                <a:custGeom>
                  <a:avLst/>
                  <a:gdLst/>
                  <a:ahLst/>
                  <a:cxnLst/>
                  <a:rect l="l" t="t" r="r" b="b"/>
                  <a:pathLst>
                    <a:path w="1043" h="1294" fill="none" extrusionOk="0">
                      <a:moveTo>
                        <a:pt x="1029" y="402"/>
                      </a:moveTo>
                      <a:cubicBezTo>
                        <a:pt x="1015" y="488"/>
                        <a:pt x="972" y="647"/>
                        <a:pt x="913" y="833"/>
                      </a:cubicBezTo>
                      <a:cubicBezTo>
                        <a:pt x="836" y="813"/>
                        <a:pt x="698" y="790"/>
                        <a:pt x="670" y="790"/>
                      </a:cubicBezTo>
                      <a:cubicBezTo>
                        <a:pt x="641" y="790"/>
                        <a:pt x="389" y="913"/>
                        <a:pt x="346" y="942"/>
                      </a:cubicBezTo>
                      <a:cubicBezTo>
                        <a:pt x="310" y="970"/>
                        <a:pt x="239" y="1194"/>
                        <a:pt x="232" y="1214"/>
                      </a:cubicBezTo>
                      <a:cubicBezTo>
                        <a:pt x="217" y="1237"/>
                        <a:pt x="210" y="1287"/>
                        <a:pt x="260" y="1287"/>
                      </a:cubicBezTo>
                      <a:lnTo>
                        <a:pt x="555" y="1287"/>
                      </a:lnTo>
                      <a:cubicBezTo>
                        <a:pt x="555" y="1287"/>
                        <a:pt x="562" y="1287"/>
                        <a:pt x="562" y="1294"/>
                      </a:cubicBezTo>
                      <a:lnTo>
                        <a:pt x="137" y="1294"/>
                      </a:lnTo>
                      <a:lnTo>
                        <a:pt x="1" y="863"/>
                      </a:lnTo>
                      <a:cubicBezTo>
                        <a:pt x="217" y="733"/>
                        <a:pt x="382" y="590"/>
                        <a:pt x="518" y="445"/>
                      </a:cubicBezTo>
                      <a:cubicBezTo>
                        <a:pt x="691" y="452"/>
                        <a:pt x="950" y="309"/>
                        <a:pt x="1008" y="123"/>
                      </a:cubicBezTo>
                      <a:cubicBezTo>
                        <a:pt x="1015" y="93"/>
                        <a:pt x="1029" y="50"/>
                        <a:pt x="1043" y="0"/>
                      </a:cubicBezTo>
                      <a:cubicBezTo>
                        <a:pt x="1043" y="136"/>
                        <a:pt x="1043" y="288"/>
                        <a:pt x="1029" y="40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806040" y="4326818"/>
                  <a:ext cx="7923" cy="2113"/>
                </a:xfrm>
                <a:custGeom>
                  <a:avLst/>
                  <a:gdLst/>
                  <a:ahLst/>
                  <a:cxnLst/>
                  <a:rect l="l" t="t" r="r" b="b"/>
                  <a:pathLst>
                    <a:path w="30" h="8" extrusionOk="0">
                      <a:moveTo>
                        <a:pt x="1" y="1"/>
                      </a:moveTo>
                      <a:lnTo>
                        <a:pt x="1" y="1"/>
                      </a:lnTo>
                      <a:cubicBezTo>
                        <a:pt x="8" y="7"/>
                        <a:pt x="23" y="7"/>
                        <a:pt x="30" y="7"/>
                      </a:cubicBezTo>
                      <a:cubicBezTo>
                        <a:pt x="23" y="7"/>
                        <a:pt x="14" y="7"/>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895308" y="4338175"/>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5768272" y="4298029"/>
                  <a:ext cx="9772" cy="264"/>
                </a:xfrm>
                <a:custGeom>
                  <a:avLst/>
                  <a:gdLst/>
                  <a:ahLst/>
                  <a:cxnLst/>
                  <a:rect l="l" t="t" r="r" b="b"/>
                  <a:pathLst>
                    <a:path w="37" h="1" extrusionOk="0">
                      <a:moveTo>
                        <a:pt x="0" y="1"/>
                      </a:moveTo>
                      <a:lnTo>
                        <a:pt x="0" y="1"/>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722581" y="4133220"/>
                  <a:ext cx="250902" cy="177485"/>
                </a:xfrm>
                <a:custGeom>
                  <a:avLst/>
                  <a:gdLst/>
                  <a:ahLst/>
                  <a:cxnLst/>
                  <a:rect l="l" t="t" r="r" b="b"/>
                  <a:pathLst>
                    <a:path w="950" h="672" extrusionOk="0">
                      <a:moveTo>
                        <a:pt x="489" y="0"/>
                      </a:moveTo>
                      <a:lnTo>
                        <a:pt x="1" y="639"/>
                      </a:lnTo>
                      <a:lnTo>
                        <a:pt x="8" y="647"/>
                      </a:lnTo>
                      <a:cubicBezTo>
                        <a:pt x="8" y="647"/>
                        <a:pt x="15" y="647"/>
                        <a:pt x="15" y="654"/>
                      </a:cubicBezTo>
                      <a:cubicBezTo>
                        <a:pt x="15" y="654"/>
                        <a:pt x="37" y="616"/>
                        <a:pt x="111" y="616"/>
                      </a:cubicBezTo>
                      <a:cubicBezTo>
                        <a:pt x="121" y="616"/>
                        <a:pt x="132" y="616"/>
                        <a:pt x="144" y="618"/>
                      </a:cubicBezTo>
                      <a:cubicBezTo>
                        <a:pt x="151" y="618"/>
                        <a:pt x="158" y="618"/>
                        <a:pt x="173" y="625"/>
                      </a:cubicBezTo>
                      <a:lnTo>
                        <a:pt x="173" y="604"/>
                      </a:lnTo>
                      <a:cubicBezTo>
                        <a:pt x="167" y="582"/>
                        <a:pt x="187" y="552"/>
                        <a:pt x="210" y="552"/>
                      </a:cubicBezTo>
                      <a:lnTo>
                        <a:pt x="217" y="552"/>
                      </a:lnTo>
                      <a:cubicBezTo>
                        <a:pt x="237" y="552"/>
                        <a:pt x="260" y="575"/>
                        <a:pt x="260" y="596"/>
                      </a:cubicBezTo>
                      <a:lnTo>
                        <a:pt x="267" y="639"/>
                      </a:lnTo>
                      <a:cubicBezTo>
                        <a:pt x="296" y="639"/>
                        <a:pt x="330" y="647"/>
                        <a:pt x="360" y="647"/>
                      </a:cubicBezTo>
                      <a:lnTo>
                        <a:pt x="360" y="618"/>
                      </a:lnTo>
                      <a:cubicBezTo>
                        <a:pt x="360" y="596"/>
                        <a:pt x="374" y="568"/>
                        <a:pt x="403" y="568"/>
                      </a:cubicBezTo>
                      <a:cubicBezTo>
                        <a:pt x="432" y="568"/>
                        <a:pt x="446" y="589"/>
                        <a:pt x="453" y="611"/>
                      </a:cubicBezTo>
                      <a:lnTo>
                        <a:pt x="453" y="661"/>
                      </a:lnTo>
                      <a:lnTo>
                        <a:pt x="503" y="661"/>
                      </a:lnTo>
                      <a:cubicBezTo>
                        <a:pt x="518" y="661"/>
                        <a:pt x="539" y="668"/>
                        <a:pt x="555" y="668"/>
                      </a:cubicBezTo>
                      <a:lnTo>
                        <a:pt x="546" y="632"/>
                      </a:lnTo>
                      <a:cubicBezTo>
                        <a:pt x="546" y="611"/>
                        <a:pt x="568" y="589"/>
                        <a:pt x="589" y="582"/>
                      </a:cubicBezTo>
                      <a:lnTo>
                        <a:pt x="598" y="582"/>
                      </a:lnTo>
                      <a:cubicBezTo>
                        <a:pt x="619" y="582"/>
                        <a:pt x="641" y="604"/>
                        <a:pt x="641" y="625"/>
                      </a:cubicBezTo>
                      <a:lnTo>
                        <a:pt x="648" y="668"/>
                      </a:lnTo>
                      <a:cubicBezTo>
                        <a:pt x="660" y="670"/>
                        <a:pt x="671" y="671"/>
                        <a:pt x="682" y="671"/>
                      </a:cubicBezTo>
                      <a:cubicBezTo>
                        <a:pt x="703" y="671"/>
                        <a:pt x="721" y="668"/>
                        <a:pt x="741" y="668"/>
                      </a:cubicBezTo>
                      <a:lnTo>
                        <a:pt x="741" y="647"/>
                      </a:lnTo>
                      <a:cubicBezTo>
                        <a:pt x="734" y="625"/>
                        <a:pt x="755" y="604"/>
                        <a:pt x="784" y="596"/>
                      </a:cubicBezTo>
                      <a:cubicBezTo>
                        <a:pt x="791" y="596"/>
                        <a:pt x="798" y="604"/>
                        <a:pt x="798" y="604"/>
                      </a:cubicBezTo>
                      <a:cubicBezTo>
                        <a:pt x="820" y="575"/>
                        <a:pt x="841" y="552"/>
                        <a:pt x="857" y="532"/>
                      </a:cubicBezTo>
                      <a:cubicBezTo>
                        <a:pt x="891" y="489"/>
                        <a:pt x="927" y="445"/>
                        <a:pt x="950" y="416"/>
                      </a:cubicBezTo>
                      <a:lnTo>
                        <a:pt x="719" y="207"/>
                      </a:lnTo>
                      <a:lnTo>
                        <a:pt x="489" y="0"/>
                      </a:ln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5189082" y="4322592"/>
                  <a:ext cx="560172" cy="359461"/>
                </a:xfrm>
                <a:custGeom>
                  <a:avLst/>
                  <a:gdLst/>
                  <a:ahLst/>
                  <a:cxnLst/>
                  <a:rect l="l" t="t" r="r" b="b"/>
                  <a:pathLst>
                    <a:path w="2121" h="1361" extrusionOk="0">
                      <a:moveTo>
                        <a:pt x="123" y="1"/>
                      </a:moveTo>
                      <a:lnTo>
                        <a:pt x="1" y="189"/>
                      </a:lnTo>
                      <a:lnTo>
                        <a:pt x="1998" y="1360"/>
                      </a:lnTo>
                      <a:lnTo>
                        <a:pt x="2121" y="1172"/>
                      </a:lnTo>
                      <a:lnTo>
                        <a:pt x="755" y="368"/>
                      </a:lnTo>
                      <a:lnTo>
                        <a:pt x="12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5388220" y="4322592"/>
                  <a:ext cx="408574" cy="309807"/>
                </a:xfrm>
                <a:custGeom>
                  <a:avLst/>
                  <a:gdLst/>
                  <a:ahLst/>
                  <a:cxnLst/>
                  <a:rect l="l" t="t" r="r" b="b"/>
                  <a:pathLst>
                    <a:path w="1547" h="1173" extrusionOk="0">
                      <a:moveTo>
                        <a:pt x="202" y="1"/>
                      </a:moveTo>
                      <a:cubicBezTo>
                        <a:pt x="107" y="1"/>
                        <a:pt x="87" y="67"/>
                        <a:pt x="87" y="67"/>
                      </a:cubicBezTo>
                      <a:cubicBezTo>
                        <a:pt x="87" y="146"/>
                        <a:pt x="66" y="246"/>
                        <a:pt x="1" y="368"/>
                      </a:cubicBezTo>
                      <a:lnTo>
                        <a:pt x="1367" y="1172"/>
                      </a:lnTo>
                      <a:cubicBezTo>
                        <a:pt x="1453" y="1065"/>
                        <a:pt x="1510" y="943"/>
                        <a:pt x="1546" y="827"/>
                      </a:cubicBezTo>
                      <a:lnTo>
                        <a:pt x="454" y="189"/>
                      </a:lnTo>
                      <a:cubicBezTo>
                        <a:pt x="447" y="180"/>
                        <a:pt x="441" y="167"/>
                        <a:pt x="441" y="160"/>
                      </a:cubicBezTo>
                      <a:lnTo>
                        <a:pt x="425" y="23"/>
                      </a:lnTo>
                      <a:cubicBezTo>
                        <a:pt x="397" y="23"/>
                        <a:pt x="361" y="17"/>
                        <a:pt x="332" y="17"/>
                      </a:cubicBezTo>
                      <a:lnTo>
                        <a:pt x="339" y="117"/>
                      </a:lnTo>
                      <a:cubicBezTo>
                        <a:pt x="346" y="137"/>
                        <a:pt x="325" y="167"/>
                        <a:pt x="296" y="167"/>
                      </a:cubicBezTo>
                      <a:cubicBezTo>
                        <a:pt x="268" y="167"/>
                        <a:pt x="253" y="146"/>
                        <a:pt x="246" y="123"/>
                      </a:cubicBezTo>
                      <a:lnTo>
                        <a:pt x="239" y="1"/>
                      </a:lnTo>
                      <a:lnTo>
                        <a:pt x="216" y="1"/>
                      </a:lnTo>
                      <a:cubicBezTo>
                        <a:pt x="211" y="1"/>
                        <a:pt x="207" y="1"/>
                        <a:pt x="20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5189082" y="4322592"/>
                  <a:ext cx="560172" cy="359461"/>
                </a:xfrm>
                <a:custGeom>
                  <a:avLst/>
                  <a:gdLst/>
                  <a:ahLst/>
                  <a:cxnLst/>
                  <a:rect l="l" t="t" r="r" b="b"/>
                  <a:pathLst>
                    <a:path w="2121" h="1361" extrusionOk="0">
                      <a:moveTo>
                        <a:pt x="123" y="1"/>
                      </a:moveTo>
                      <a:lnTo>
                        <a:pt x="1" y="189"/>
                      </a:lnTo>
                      <a:lnTo>
                        <a:pt x="1998" y="1360"/>
                      </a:lnTo>
                      <a:lnTo>
                        <a:pt x="2121" y="1172"/>
                      </a:lnTo>
                      <a:lnTo>
                        <a:pt x="755" y="368"/>
                      </a:lnTo>
                      <a:lnTo>
                        <a:pt x="12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748992" y="4541016"/>
                  <a:ext cx="47803" cy="91384"/>
                </a:xfrm>
                <a:custGeom>
                  <a:avLst/>
                  <a:gdLst/>
                  <a:ahLst/>
                  <a:cxnLst/>
                  <a:rect l="l" t="t" r="r" b="b"/>
                  <a:pathLst>
                    <a:path w="181" h="346" fill="none" extrusionOk="0">
                      <a:moveTo>
                        <a:pt x="180" y="0"/>
                      </a:moveTo>
                      <a:cubicBezTo>
                        <a:pt x="144" y="116"/>
                        <a:pt x="87" y="238"/>
                        <a:pt x="1" y="34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5540347" y="4284031"/>
                  <a:ext cx="189893" cy="136019"/>
                </a:xfrm>
                <a:custGeom>
                  <a:avLst/>
                  <a:gdLst/>
                  <a:ahLst/>
                  <a:cxnLst/>
                  <a:rect l="l" t="t" r="r" b="b"/>
                  <a:pathLst>
                    <a:path w="719" h="515" extrusionOk="0">
                      <a:moveTo>
                        <a:pt x="345" y="1"/>
                      </a:moveTo>
                      <a:cubicBezTo>
                        <a:pt x="247" y="1"/>
                        <a:pt x="175" y="21"/>
                        <a:pt x="123" y="47"/>
                      </a:cubicBezTo>
                      <a:cubicBezTo>
                        <a:pt x="94" y="61"/>
                        <a:pt x="65" y="83"/>
                        <a:pt x="51" y="97"/>
                      </a:cubicBezTo>
                      <a:cubicBezTo>
                        <a:pt x="44" y="97"/>
                        <a:pt x="37" y="104"/>
                        <a:pt x="37" y="111"/>
                      </a:cubicBezTo>
                      <a:cubicBezTo>
                        <a:pt x="15" y="133"/>
                        <a:pt x="1" y="147"/>
                        <a:pt x="1" y="147"/>
                      </a:cubicBezTo>
                      <a:lnTo>
                        <a:pt x="44" y="169"/>
                      </a:lnTo>
                      <a:lnTo>
                        <a:pt x="94" y="197"/>
                      </a:lnTo>
                      <a:lnTo>
                        <a:pt x="144" y="226"/>
                      </a:lnTo>
                      <a:lnTo>
                        <a:pt x="244" y="292"/>
                      </a:lnTo>
                      <a:lnTo>
                        <a:pt x="346" y="349"/>
                      </a:lnTo>
                      <a:lnTo>
                        <a:pt x="575" y="485"/>
                      </a:lnTo>
                      <a:lnTo>
                        <a:pt x="632" y="514"/>
                      </a:lnTo>
                      <a:cubicBezTo>
                        <a:pt x="641" y="499"/>
                        <a:pt x="648" y="485"/>
                        <a:pt x="655" y="471"/>
                      </a:cubicBezTo>
                      <a:cubicBezTo>
                        <a:pt x="675" y="435"/>
                        <a:pt x="691" y="399"/>
                        <a:pt x="698" y="363"/>
                      </a:cubicBezTo>
                      <a:cubicBezTo>
                        <a:pt x="705" y="349"/>
                        <a:pt x="705" y="342"/>
                        <a:pt x="705" y="326"/>
                      </a:cubicBezTo>
                      <a:cubicBezTo>
                        <a:pt x="712" y="320"/>
                        <a:pt x="712" y="306"/>
                        <a:pt x="712" y="299"/>
                      </a:cubicBezTo>
                      <a:cubicBezTo>
                        <a:pt x="719" y="276"/>
                        <a:pt x="719" y="256"/>
                        <a:pt x="719" y="240"/>
                      </a:cubicBezTo>
                      <a:lnTo>
                        <a:pt x="719" y="213"/>
                      </a:lnTo>
                      <a:cubicBezTo>
                        <a:pt x="719" y="147"/>
                        <a:pt x="712" y="104"/>
                        <a:pt x="705" y="83"/>
                      </a:cubicBezTo>
                      <a:cubicBezTo>
                        <a:pt x="705" y="76"/>
                        <a:pt x="698" y="76"/>
                        <a:pt x="698" y="76"/>
                      </a:cubicBezTo>
                      <a:lnTo>
                        <a:pt x="691" y="68"/>
                      </a:lnTo>
                      <a:cubicBezTo>
                        <a:pt x="551" y="19"/>
                        <a:pt x="437" y="1"/>
                        <a:pt x="3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5883952" y="3435954"/>
                  <a:ext cx="586583" cy="790496"/>
                </a:xfrm>
                <a:custGeom>
                  <a:avLst/>
                  <a:gdLst/>
                  <a:ahLst/>
                  <a:cxnLst/>
                  <a:rect l="l" t="t" r="r" b="b"/>
                  <a:pathLst>
                    <a:path w="2221" h="2993" extrusionOk="0">
                      <a:moveTo>
                        <a:pt x="1610" y="1"/>
                      </a:moveTo>
                      <a:lnTo>
                        <a:pt x="1567" y="66"/>
                      </a:lnTo>
                      <a:lnTo>
                        <a:pt x="1" y="2382"/>
                      </a:lnTo>
                      <a:lnTo>
                        <a:pt x="668" y="2992"/>
                      </a:lnTo>
                      <a:lnTo>
                        <a:pt x="884" y="2640"/>
                      </a:lnTo>
                      <a:lnTo>
                        <a:pt x="849" y="2618"/>
                      </a:lnTo>
                      <a:lnTo>
                        <a:pt x="970" y="2382"/>
                      </a:lnTo>
                      <a:lnTo>
                        <a:pt x="22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603383" y="3772438"/>
                  <a:ext cx="218417" cy="108023"/>
                </a:xfrm>
                <a:custGeom>
                  <a:avLst/>
                  <a:gdLst/>
                  <a:ahLst/>
                  <a:cxnLst/>
                  <a:rect l="l" t="t" r="r" b="b"/>
                  <a:pathLst>
                    <a:path w="827" h="409" extrusionOk="0">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5843807" y="4064814"/>
                  <a:ext cx="216832" cy="220272"/>
                </a:xfrm>
                <a:custGeom>
                  <a:avLst/>
                  <a:gdLst/>
                  <a:ahLst/>
                  <a:cxnLst/>
                  <a:rect l="l" t="t" r="r" b="b"/>
                  <a:pathLst>
                    <a:path w="821" h="834" extrusionOk="0">
                      <a:moveTo>
                        <a:pt x="153" y="1"/>
                      </a:moveTo>
                      <a:lnTo>
                        <a:pt x="1" y="237"/>
                      </a:lnTo>
                      <a:lnTo>
                        <a:pt x="30" y="259"/>
                      </a:lnTo>
                      <a:lnTo>
                        <a:pt x="260" y="466"/>
                      </a:lnTo>
                      <a:lnTo>
                        <a:pt x="491" y="675"/>
                      </a:lnTo>
                      <a:lnTo>
                        <a:pt x="677" y="834"/>
                      </a:lnTo>
                      <a:lnTo>
                        <a:pt x="820" y="611"/>
                      </a:lnTo>
                      <a:lnTo>
                        <a:pt x="15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5883952" y="3435954"/>
                  <a:ext cx="586583" cy="790496"/>
                </a:xfrm>
                <a:custGeom>
                  <a:avLst/>
                  <a:gdLst/>
                  <a:ahLst/>
                  <a:cxnLst/>
                  <a:rect l="l" t="t" r="r" b="b"/>
                  <a:pathLst>
                    <a:path w="2221" h="2993" extrusionOk="0">
                      <a:moveTo>
                        <a:pt x="1610" y="1"/>
                      </a:moveTo>
                      <a:lnTo>
                        <a:pt x="1567" y="66"/>
                      </a:lnTo>
                      <a:lnTo>
                        <a:pt x="1" y="2382"/>
                      </a:lnTo>
                      <a:lnTo>
                        <a:pt x="668" y="2992"/>
                      </a:lnTo>
                      <a:lnTo>
                        <a:pt x="884" y="2640"/>
                      </a:lnTo>
                      <a:lnTo>
                        <a:pt x="849" y="2618"/>
                      </a:lnTo>
                      <a:lnTo>
                        <a:pt x="970" y="2382"/>
                      </a:lnTo>
                      <a:lnTo>
                        <a:pt x="222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603383" y="3772438"/>
                  <a:ext cx="218417" cy="108023"/>
                </a:xfrm>
                <a:custGeom>
                  <a:avLst/>
                  <a:gdLst/>
                  <a:ahLst/>
                  <a:cxnLst/>
                  <a:rect l="l" t="t" r="r" b="b"/>
                  <a:pathLst>
                    <a:path w="827" h="409" fill="none" extrusionOk="0">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108180" y="3435954"/>
                  <a:ext cx="1325027" cy="850979"/>
                </a:xfrm>
                <a:custGeom>
                  <a:avLst/>
                  <a:gdLst/>
                  <a:ahLst/>
                  <a:cxnLst/>
                  <a:rect l="l" t="t" r="r" b="b"/>
                  <a:pathLst>
                    <a:path w="5017" h="3222" extrusionOk="0">
                      <a:moveTo>
                        <a:pt x="1372" y="1"/>
                      </a:moveTo>
                      <a:lnTo>
                        <a:pt x="121" y="2382"/>
                      </a:lnTo>
                      <a:lnTo>
                        <a:pt x="0" y="2618"/>
                      </a:lnTo>
                      <a:lnTo>
                        <a:pt x="35" y="2640"/>
                      </a:lnTo>
                      <a:lnTo>
                        <a:pt x="107" y="2697"/>
                      </a:lnTo>
                      <a:lnTo>
                        <a:pt x="561" y="3056"/>
                      </a:lnTo>
                      <a:lnTo>
                        <a:pt x="777" y="3222"/>
                      </a:lnTo>
                      <a:lnTo>
                        <a:pt x="1876" y="1526"/>
                      </a:lnTo>
                      <a:lnTo>
                        <a:pt x="2048" y="1274"/>
                      </a:lnTo>
                      <a:cubicBezTo>
                        <a:pt x="2048" y="1274"/>
                        <a:pt x="2379" y="1403"/>
                        <a:pt x="2702" y="1526"/>
                      </a:cubicBezTo>
                      <a:cubicBezTo>
                        <a:pt x="3019" y="1115"/>
                        <a:pt x="3442" y="786"/>
                        <a:pt x="3953" y="541"/>
                      </a:cubicBezTo>
                      <a:cubicBezTo>
                        <a:pt x="4046" y="498"/>
                        <a:pt x="4141" y="462"/>
                        <a:pt x="4234" y="418"/>
                      </a:cubicBezTo>
                      <a:cubicBezTo>
                        <a:pt x="4291" y="398"/>
                        <a:pt x="4341" y="375"/>
                        <a:pt x="4399" y="355"/>
                      </a:cubicBezTo>
                      <a:cubicBezTo>
                        <a:pt x="4513" y="318"/>
                        <a:pt x="4629" y="275"/>
                        <a:pt x="4744" y="239"/>
                      </a:cubicBezTo>
                      <a:cubicBezTo>
                        <a:pt x="4838" y="210"/>
                        <a:pt x="4931" y="173"/>
                        <a:pt x="5017" y="146"/>
                      </a:cubicBezTo>
                      <a:lnTo>
                        <a:pt x="4622" y="146"/>
                      </a:lnTo>
                      <a:cubicBezTo>
                        <a:pt x="4341" y="146"/>
                        <a:pt x="4098" y="146"/>
                        <a:pt x="4003" y="139"/>
                      </a:cubicBezTo>
                      <a:cubicBezTo>
                        <a:pt x="3996" y="146"/>
                        <a:pt x="3996" y="146"/>
                        <a:pt x="3989" y="146"/>
                      </a:cubicBezTo>
                      <a:cubicBezTo>
                        <a:pt x="3916" y="160"/>
                        <a:pt x="3859" y="166"/>
                        <a:pt x="3813" y="166"/>
                      </a:cubicBezTo>
                      <a:cubicBezTo>
                        <a:pt x="3695" y="166"/>
                        <a:pt x="3652" y="129"/>
                        <a:pt x="3614" y="103"/>
                      </a:cubicBezTo>
                      <a:cubicBezTo>
                        <a:pt x="3594" y="80"/>
                        <a:pt x="3544" y="44"/>
                        <a:pt x="348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5991972" y="4133220"/>
                  <a:ext cx="264636" cy="335954"/>
                </a:xfrm>
                <a:custGeom>
                  <a:avLst/>
                  <a:gdLst/>
                  <a:ahLst/>
                  <a:cxnLst/>
                  <a:rect l="l" t="t" r="r" b="b"/>
                  <a:pathLst>
                    <a:path w="1002" h="1272" extrusionOk="0">
                      <a:moveTo>
                        <a:pt x="475" y="0"/>
                      </a:moveTo>
                      <a:lnTo>
                        <a:pt x="259" y="352"/>
                      </a:lnTo>
                      <a:lnTo>
                        <a:pt x="116" y="575"/>
                      </a:lnTo>
                      <a:lnTo>
                        <a:pt x="66" y="661"/>
                      </a:lnTo>
                      <a:cubicBezTo>
                        <a:pt x="73" y="668"/>
                        <a:pt x="73" y="675"/>
                        <a:pt x="80" y="690"/>
                      </a:cubicBezTo>
                      <a:lnTo>
                        <a:pt x="80" y="718"/>
                      </a:lnTo>
                      <a:lnTo>
                        <a:pt x="80" y="747"/>
                      </a:lnTo>
                      <a:cubicBezTo>
                        <a:pt x="80" y="754"/>
                        <a:pt x="80" y="754"/>
                        <a:pt x="73" y="761"/>
                      </a:cubicBezTo>
                      <a:cubicBezTo>
                        <a:pt x="73" y="761"/>
                        <a:pt x="73" y="768"/>
                        <a:pt x="66" y="777"/>
                      </a:cubicBezTo>
                      <a:lnTo>
                        <a:pt x="66" y="784"/>
                      </a:lnTo>
                      <a:cubicBezTo>
                        <a:pt x="66" y="784"/>
                        <a:pt x="66" y="790"/>
                        <a:pt x="59" y="790"/>
                      </a:cubicBezTo>
                      <a:cubicBezTo>
                        <a:pt x="59" y="797"/>
                        <a:pt x="59" y="797"/>
                        <a:pt x="52" y="797"/>
                      </a:cubicBezTo>
                      <a:cubicBezTo>
                        <a:pt x="52" y="804"/>
                        <a:pt x="52" y="804"/>
                        <a:pt x="44" y="811"/>
                      </a:cubicBezTo>
                      <a:cubicBezTo>
                        <a:pt x="44" y="820"/>
                        <a:pt x="37" y="827"/>
                        <a:pt x="30" y="834"/>
                      </a:cubicBezTo>
                      <a:cubicBezTo>
                        <a:pt x="23" y="840"/>
                        <a:pt x="9" y="847"/>
                        <a:pt x="0" y="847"/>
                      </a:cubicBezTo>
                      <a:cubicBezTo>
                        <a:pt x="37" y="870"/>
                        <a:pt x="66" y="906"/>
                        <a:pt x="95" y="949"/>
                      </a:cubicBezTo>
                      <a:cubicBezTo>
                        <a:pt x="145" y="1042"/>
                        <a:pt x="232" y="1142"/>
                        <a:pt x="332" y="1199"/>
                      </a:cubicBezTo>
                      <a:cubicBezTo>
                        <a:pt x="361" y="1215"/>
                        <a:pt x="382" y="1222"/>
                        <a:pt x="404" y="1236"/>
                      </a:cubicBezTo>
                      <a:cubicBezTo>
                        <a:pt x="440" y="1242"/>
                        <a:pt x="461" y="1258"/>
                        <a:pt x="483" y="1272"/>
                      </a:cubicBezTo>
                      <a:cubicBezTo>
                        <a:pt x="497" y="1222"/>
                        <a:pt x="518" y="1149"/>
                        <a:pt x="561" y="1085"/>
                      </a:cubicBezTo>
                      <a:cubicBezTo>
                        <a:pt x="620" y="992"/>
                        <a:pt x="872" y="604"/>
                        <a:pt x="1001" y="416"/>
                      </a:cubicBezTo>
                      <a:lnTo>
                        <a:pt x="547" y="57"/>
                      </a:lnTo>
                      <a:lnTo>
                        <a:pt x="475" y="0"/>
                      </a:ln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5768272" y="4298029"/>
                  <a:ext cx="9772" cy="264"/>
                </a:xfrm>
                <a:custGeom>
                  <a:avLst/>
                  <a:gdLst/>
                  <a:ahLst/>
                  <a:cxnLst/>
                  <a:rect l="l" t="t" r="r" b="b"/>
                  <a:pathLst>
                    <a:path w="37" h="1" extrusionOk="0">
                      <a:moveTo>
                        <a:pt x="37" y="1"/>
                      </a:moveTo>
                      <a:lnTo>
                        <a:pt x="0" y="1"/>
                      </a:ln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5707263" y="4322592"/>
                  <a:ext cx="418082" cy="309807"/>
                </a:xfrm>
                <a:custGeom>
                  <a:avLst/>
                  <a:gdLst/>
                  <a:ahLst/>
                  <a:cxnLst/>
                  <a:rect l="l" t="t" r="r" b="b"/>
                  <a:pathLst>
                    <a:path w="1583" h="1173" extrusionOk="0">
                      <a:moveTo>
                        <a:pt x="202" y="1"/>
                      </a:moveTo>
                      <a:cubicBezTo>
                        <a:pt x="107" y="1"/>
                        <a:pt x="87" y="67"/>
                        <a:pt x="87" y="67"/>
                      </a:cubicBezTo>
                      <a:lnTo>
                        <a:pt x="87" y="94"/>
                      </a:lnTo>
                      <a:cubicBezTo>
                        <a:pt x="87" y="110"/>
                        <a:pt x="87" y="130"/>
                        <a:pt x="80" y="153"/>
                      </a:cubicBezTo>
                      <a:cubicBezTo>
                        <a:pt x="80" y="160"/>
                        <a:pt x="80" y="174"/>
                        <a:pt x="73" y="180"/>
                      </a:cubicBezTo>
                      <a:cubicBezTo>
                        <a:pt x="73" y="196"/>
                        <a:pt x="73" y="203"/>
                        <a:pt x="66" y="217"/>
                      </a:cubicBezTo>
                      <a:cubicBezTo>
                        <a:pt x="59" y="253"/>
                        <a:pt x="43" y="289"/>
                        <a:pt x="23" y="325"/>
                      </a:cubicBezTo>
                      <a:cubicBezTo>
                        <a:pt x="16" y="339"/>
                        <a:pt x="9" y="353"/>
                        <a:pt x="0" y="368"/>
                      </a:cubicBezTo>
                      <a:lnTo>
                        <a:pt x="354" y="577"/>
                      </a:lnTo>
                      <a:lnTo>
                        <a:pt x="368" y="584"/>
                      </a:lnTo>
                      <a:lnTo>
                        <a:pt x="1367" y="1172"/>
                      </a:lnTo>
                      <a:cubicBezTo>
                        <a:pt x="1396" y="1145"/>
                        <a:pt x="1410" y="1115"/>
                        <a:pt x="1432" y="1086"/>
                      </a:cubicBezTo>
                      <a:cubicBezTo>
                        <a:pt x="1539" y="907"/>
                        <a:pt x="1582" y="698"/>
                        <a:pt x="1582" y="620"/>
                      </a:cubicBezTo>
                      <a:cubicBezTo>
                        <a:pt x="1582" y="605"/>
                        <a:pt x="1575" y="598"/>
                        <a:pt x="1575" y="591"/>
                      </a:cubicBezTo>
                      <a:cubicBezTo>
                        <a:pt x="1568" y="577"/>
                        <a:pt x="1568" y="562"/>
                        <a:pt x="1561" y="555"/>
                      </a:cubicBezTo>
                      <a:cubicBezTo>
                        <a:pt x="1539" y="541"/>
                        <a:pt x="1518" y="525"/>
                        <a:pt x="1482" y="519"/>
                      </a:cubicBezTo>
                      <a:cubicBezTo>
                        <a:pt x="1460" y="505"/>
                        <a:pt x="1439" y="498"/>
                        <a:pt x="1410" y="482"/>
                      </a:cubicBezTo>
                      <a:cubicBezTo>
                        <a:pt x="1310" y="425"/>
                        <a:pt x="1223" y="325"/>
                        <a:pt x="1173" y="232"/>
                      </a:cubicBezTo>
                      <a:cubicBezTo>
                        <a:pt x="1144" y="189"/>
                        <a:pt x="1115" y="153"/>
                        <a:pt x="1078" y="130"/>
                      </a:cubicBezTo>
                      <a:cubicBezTo>
                        <a:pt x="1072" y="123"/>
                        <a:pt x="1058" y="117"/>
                        <a:pt x="1044" y="117"/>
                      </a:cubicBezTo>
                      <a:cubicBezTo>
                        <a:pt x="1015" y="103"/>
                        <a:pt x="985" y="94"/>
                        <a:pt x="949" y="94"/>
                      </a:cubicBezTo>
                      <a:cubicBezTo>
                        <a:pt x="935" y="87"/>
                        <a:pt x="921" y="87"/>
                        <a:pt x="906" y="87"/>
                      </a:cubicBezTo>
                      <a:lnTo>
                        <a:pt x="921" y="224"/>
                      </a:lnTo>
                      <a:cubicBezTo>
                        <a:pt x="921" y="246"/>
                        <a:pt x="906" y="267"/>
                        <a:pt x="878" y="275"/>
                      </a:cubicBezTo>
                      <a:cubicBezTo>
                        <a:pt x="849" y="275"/>
                        <a:pt x="835" y="253"/>
                        <a:pt x="828" y="232"/>
                      </a:cubicBezTo>
                      <a:lnTo>
                        <a:pt x="813" y="73"/>
                      </a:lnTo>
                      <a:cubicBezTo>
                        <a:pt x="785" y="67"/>
                        <a:pt x="749" y="67"/>
                        <a:pt x="720" y="60"/>
                      </a:cubicBezTo>
                      <a:lnTo>
                        <a:pt x="713" y="67"/>
                      </a:lnTo>
                      <a:lnTo>
                        <a:pt x="727" y="189"/>
                      </a:lnTo>
                      <a:cubicBezTo>
                        <a:pt x="727" y="210"/>
                        <a:pt x="713" y="232"/>
                        <a:pt x="683" y="239"/>
                      </a:cubicBezTo>
                      <a:cubicBezTo>
                        <a:pt x="656" y="239"/>
                        <a:pt x="640" y="217"/>
                        <a:pt x="633" y="196"/>
                      </a:cubicBezTo>
                      <a:lnTo>
                        <a:pt x="633" y="167"/>
                      </a:lnTo>
                      <a:lnTo>
                        <a:pt x="620" y="51"/>
                      </a:lnTo>
                      <a:cubicBezTo>
                        <a:pt x="590" y="44"/>
                        <a:pt x="554" y="37"/>
                        <a:pt x="526" y="37"/>
                      </a:cubicBezTo>
                      <a:lnTo>
                        <a:pt x="533" y="153"/>
                      </a:lnTo>
                      <a:cubicBezTo>
                        <a:pt x="533" y="174"/>
                        <a:pt x="518" y="203"/>
                        <a:pt x="490" y="203"/>
                      </a:cubicBezTo>
                      <a:cubicBezTo>
                        <a:pt x="461" y="203"/>
                        <a:pt x="447" y="180"/>
                        <a:pt x="440" y="160"/>
                      </a:cubicBezTo>
                      <a:lnTo>
                        <a:pt x="432" y="23"/>
                      </a:lnTo>
                      <a:lnTo>
                        <a:pt x="404" y="23"/>
                      </a:lnTo>
                      <a:cubicBezTo>
                        <a:pt x="397" y="23"/>
                        <a:pt x="388" y="23"/>
                        <a:pt x="375" y="17"/>
                      </a:cubicBezTo>
                      <a:lnTo>
                        <a:pt x="331" y="17"/>
                      </a:lnTo>
                      <a:lnTo>
                        <a:pt x="338" y="117"/>
                      </a:lnTo>
                      <a:cubicBezTo>
                        <a:pt x="345" y="137"/>
                        <a:pt x="325" y="167"/>
                        <a:pt x="295" y="167"/>
                      </a:cubicBezTo>
                      <a:cubicBezTo>
                        <a:pt x="275" y="167"/>
                        <a:pt x="252" y="146"/>
                        <a:pt x="245" y="123"/>
                      </a:cubicBezTo>
                      <a:lnTo>
                        <a:pt x="238" y="1"/>
                      </a:lnTo>
                      <a:lnTo>
                        <a:pt x="216" y="1"/>
                      </a:lnTo>
                      <a:cubicBezTo>
                        <a:pt x="211" y="1"/>
                        <a:pt x="206" y="1"/>
                        <a:pt x="20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5895308" y="4338175"/>
                  <a:ext cx="2113" cy="2113"/>
                </a:xfrm>
                <a:custGeom>
                  <a:avLst/>
                  <a:gdLst/>
                  <a:ahLst/>
                  <a:cxnLst/>
                  <a:rect l="l" t="t" r="r" b="b"/>
                  <a:pathLst>
                    <a:path w="8" h="8" extrusionOk="0">
                      <a:moveTo>
                        <a:pt x="1" y="1"/>
                      </a:moveTo>
                      <a:lnTo>
                        <a:pt x="1" y="8"/>
                      </a:lnTo>
                      <a:lnTo>
                        <a:pt x="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508125" y="4322592"/>
                  <a:ext cx="560172" cy="359461"/>
                </a:xfrm>
                <a:custGeom>
                  <a:avLst/>
                  <a:gdLst/>
                  <a:ahLst/>
                  <a:cxnLst/>
                  <a:rect l="l" t="t" r="r" b="b"/>
                  <a:pathLst>
                    <a:path w="2121" h="1361" extrusionOk="0">
                      <a:moveTo>
                        <a:pt x="123" y="1"/>
                      </a:moveTo>
                      <a:lnTo>
                        <a:pt x="100" y="37"/>
                      </a:lnTo>
                      <a:lnTo>
                        <a:pt x="73" y="80"/>
                      </a:lnTo>
                      <a:lnTo>
                        <a:pt x="0" y="189"/>
                      </a:lnTo>
                      <a:lnTo>
                        <a:pt x="1092" y="827"/>
                      </a:lnTo>
                      <a:lnTo>
                        <a:pt x="1998" y="1360"/>
                      </a:lnTo>
                      <a:lnTo>
                        <a:pt x="2121" y="1172"/>
                      </a:lnTo>
                      <a:lnTo>
                        <a:pt x="1122" y="584"/>
                      </a:lnTo>
                      <a:lnTo>
                        <a:pt x="1108" y="577"/>
                      </a:lnTo>
                      <a:lnTo>
                        <a:pt x="754" y="368"/>
                      </a:lnTo>
                      <a:lnTo>
                        <a:pt x="697" y="339"/>
                      </a:lnTo>
                      <a:lnTo>
                        <a:pt x="468" y="203"/>
                      </a:lnTo>
                      <a:lnTo>
                        <a:pt x="366" y="146"/>
                      </a:lnTo>
                      <a:lnTo>
                        <a:pt x="266" y="80"/>
                      </a:lnTo>
                      <a:lnTo>
                        <a:pt x="216" y="51"/>
                      </a:lnTo>
                      <a:lnTo>
                        <a:pt x="166" y="23"/>
                      </a:lnTo>
                      <a:lnTo>
                        <a:pt x="12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726279" y="4295652"/>
                  <a:ext cx="44106" cy="44635"/>
                </a:xfrm>
                <a:custGeom>
                  <a:avLst/>
                  <a:gdLst/>
                  <a:ahLst/>
                  <a:cxnLst/>
                  <a:rect l="l" t="t" r="r" b="b"/>
                  <a:pathLst>
                    <a:path w="167" h="169" extrusionOk="0">
                      <a:moveTo>
                        <a:pt x="97" y="1"/>
                      </a:moveTo>
                      <a:cubicBezTo>
                        <a:pt x="23" y="1"/>
                        <a:pt x="1" y="39"/>
                        <a:pt x="1" y="39"/>
                      </a:cubicBezTo>
                      <a:cubicBezTo>
                        <a:pt x="8" y="60"/>
                        <a:pt x="15" y="103"/>
                        <a:pt x="15" y="169"/>
                      </a:cubicBezTo>
                      <a:cubicBezTo>
                        <a:pt x="15" y="169"/>
                        <a:pt x="35" y="103"/>
                        <a:pt x="130" y="103"/>
                      </a:cubicBezTo>
                      <a:cubicBezTo>
                        <a:pt x="134" y="103"/>
                        <a:pt x="139" y="103"/>
                        <a:pt x="144" y="103"/>
                      </a:cubicBezTo>
                      <a:lnTo>
                        <a:pt x="166" y="103"/>
                      </a:lnTo>
                      <a:lnTo>
                        <a:pt x="159" y="10"/>
                      </a:lnTo>
                      <a:cubicBezTo>
                        <a:pt x="144" y="3"/>
                        <a:pt x="137" y="3"/>
                        <a:pt x="130" y="3"/>
                      </a:cubicBezTo>
                      <a:cubicBezTo>
                        <a:pt x="118" y="1"/>
                        <a:pt x="107" y="1"/>
                        <a:pt x="9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5792834" y="4301727"/>
                  <a:ext cx="28524" cy="27204"/>
                </a:xfrm>
                <a:custGeom>
                  <a:avLst/>
                  <a:gdLst/>
                  <a:ahLst/>
                  <a:cxnLst/>
                  <a:rect l="l" t="t" r="r" b="b"/>
                  <a:pathLst>
                    <a:path w="108" h="103" extrusionOk="0">
                      <a:moveTo>
                        <a:pt x="1" y="1"/>
                      </a:moveTo>
                      <a:lnTo>
                        <a:pt x="7" y="96"/>
                      </a:lnTo>
                      <a:lnTo>
                        <a:pt x="51" y="96"/>
                      </a:lnTo>
                      <a:cubicBezTo>
                        <a:pt x="58" y="102"/>
                        <a:pt x="73" y="102"/>
                        <a:pt x="80" y="102"/>
                      </a:cubicBezTo>
                      <a:lnTo>
                        <a:pt x="108" y="102"/>
                      </a:lnTo>
                      <a:lnTo>
                        <a:pt x="94" y="9"/>
                      </a:lnTo>
                      <a:cubicBezTo>
                        <a:pt x="64" y="9"/>
                        <a:pt x="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5841958" y="4307801"/>
                  <a:ext cx="29052" cy="28524"/>
                </a:xfrm>
                <a:custGeom>
                  <a:avLst/>
                  <a:gdLst/>
                  <a:ahLst/>
                  <a:cxnLst/>
                  <a:rect l="l" t="t" r="r" b="b"/>
                  <a:pathLst>
                    <a:path w="110" h="108" extrusionOk="0">
                      <a:moveTo>
                        <a:pt x="1" y="0"/>
                      </a:moveTo>
                      <a:lnTo>
                        <a:pt x="16" y="93"/>
                      </a:lnTo>
                      <a:cubicBezTo>
                        <a:pt x="44" y="93"/>
                        <a:pt x="80" y="100"/>
                        <a:pt x="110" y="107"/>
                      </a:cubicBezTo>
                      <a:lnTo>
                        <a:pt x="103" y="7"/>
                      </a:lnTo>
                      <a:cubicBezTo>
                        <a:pt x="87" y="7"/>
                        <a:pt x="66"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893460" y="4309386"/>
                  <a:ext cx="28524" cy="32750"/>
                </a:xfrm>
                <a:custGeom>
                  <a:avLst/>
                  <a:gdLst/>
                  <a:ahLst/>
                  <a:cxnLst/>
                  <a:rect l="l" t="t" r="r" b="b"/>
                  <a:pathLst>
                    <a:path w="108" h="124" extrusionOk="0">
                      <a:moveTo>
                        <a:pt x="94" y="1"/>
                      </a:moveTo>
                      <a:cubicBezTo>
                        <a:pt x="74" y="1"/>
                        <a:pt x="56" y="4"/>
                        <a:pt x="35" y="4"/>
                      </a:cubicBezTo>
                      <a:cubicBezTo>
                        <a:pt x="24" y="4"/>
                        <a:pt x="13" y="3"/>
                        <a:pt x="1" y="1"/>
                      </a:cubicBezTo>
                      <a:lnTo>
                        <a:pt x="1" y="1"/>
                      </a:lnTo>
                      <a:lnTo>
                        <a:pt x="8" y="110"/>
                      </a:lnTo>
                      <a:lnTo>
                        <a:pt x="15" y="110"/>
                      </a:lnTo>
                      <a:cubicBezTo>
                        <a:pt x="44" y="117"/>
                        <a:pt x="80" y="117"/>
                        <a:pt x="108" y="123"/>
                      </a:cubicBezTo>
                      <a:lnTo>
                        <a:pt x="94" y="8"/>
                      </a:lnTo>
                      <a:lnTo>
                        <a:pt x="9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5942848" y="4293803"/>
                  <a:ext cx="70253" cy="63388"/>
                </a:xfrm>
                <a:custGeom>
                  <a:avLst/>
                  <a:gdLst/>
                  <a:ahLst/>
                  <a:cxnLst/>
                  <a:rect l="l" t="t" r="r" b="b"/>
                  <a:pathLst>
                    <a:path w="266" h="240" extrusionOk="0">
                      <a:moveTo>
                        <a:pt x="187" y="0"/>
                      </a:moveTo>
                      <a:cubicBezTo>
                        <a:pt x="181" y="0"/>
                        <a:pt x="177" y="1"/>
                        <a:pt x="173" y="3"/>
                      </a:cubicBezTo>
                      <a:lnTo>
                        <a:pt x="166" y="3"/>
                      </a:lnTo>
                      <a:cubicBezTo>
                        <a:pt x="159" y="3"/>
                        <a:pt x="152" y="3"/>
                        <a:pt x="143" y="10"/>
                      </a:cubicBezTo>
                      <a:lnTo>
                        <a:pt x="130" y="10"/>
                      </a:lnTo>
                      <a:cubicBezTo>
                        <a:pt x="116" y="17"/>
                        <a:pt x="100" y="24"/>
                        <a:pt x="80" y="24"/>
                      </a:cubicBezTo>
                      <a:cubicBezTo>
                        <a:pt x="57" y="31"/>
                        <a:pt x="29" y="46"/>
                        <a:pt x="0" y="46"/>
                      </a:cubicBezTo>
                      <a:lnTo>
                        <a:pt x="14" y="196"/>
                      </a:lnTo>
                      <a:cubicBezTo>
                        <a:pt x="29" y="196"/>
                        <a:pt x="43" y="196"/>
                        <a:pt x="57" y="203"/>
                      </a:cubicBezTo>
                      <a:cubicBezTo>
                        <a:pt x="93" y="203"/>
                        <a:pt x="123" y="212"/>
                        <a:pt x="152" y="226"/>
                      </a:cubicBezTo>
                      <a:cubicBezTo>
                        <a:pt x="166" y="226"/>
                        <a:pt x="180" y="232"/>
                        <a:pt x="186" y="239"/>
                      </a:cubicBezTo>
                      <a:cubicBezTo>
                        <a:pt x="195" y="239"/>
                        <a:pt x="209" y="232"/>
                        <a:pt x="216" y="226"/>
                      </a:cubicBezTo>
                      <a:cubicBezTo>
                        <a:pt x="223" y="219"/>
                        <a:pt x="230" y="212"/>
                        <a:pt x="230" y="203"/>
                      </a:cubicBezTo>
                      <a:cubicBezTo>
                        <a:pt x="238" y="196"/>
                        <a:pt x="238" y="196"/>
                        <a:pt x="238" y="189"/>
                      </a:cubicBezTo>
                      <a:cubicBezTo>
                        <a:pt x="245" y="189"/>
                        <a:pt x="245" y="189"/>
                        <a:pt x="245" y="182"/>
                      </a:cubicBezTo>
                      <a:cubicBezTo>
                        <a:pt x="252" y="182"/>
                        <a:pt x="252" y="176"/>
                        <a:pt x="252" y="176"/>
                      </a:cubicBezTo>
                      <a:lnTo>
                        <a:pt x="252" y="169"/>
                      </a:lnTo>
                      <a:cubicBezTo>
                        <a:pt x="259" y="160"/>
                        <a:pt x="259" y="153"/>
                        <a:pt x="259" y="153"/>
                      </a:cubicBezTo>
                      <a:cubicBezTo>
                        <a:pt x="266" y="146"/>
                        <a:pt x="266" y="146"/>
                        <a:pt x="266" y="139"/>
                      </a:cubicBezTo>
                      <a:lnTo>
                        <a:pt x="266" y="110"/>
                      </a:lnTo>
                      <a:lnTo>
                        <a:pt x="266" y="82"/>
                      </a:lnTo>
                      <a:cubicBezTo>
                        <a:pt x="259" y="67"/>
                        <a:pt x="259" y="60"/>
                        <a:pt x="252" y="53"/>
                      </a:cubicBezTo>
                      <a:cubicBezTo>
                        <a:pt x="252" y="46"/>
                        <a:pt x="245" y="39"/>
                        <a:pt x="245" y="31"/>
                      </a:cubicBezTo>
                      <a:cubicBezTo>
                        <a:pt x="245" y="31"/>
                        <a:pt x="238" y="31"/>
                        <a:pt x="238" y="24"/>
                      </a:cubicBezTo>
                      <a:cubicBezTo>
                        <a:pt x="238" y="24"/>
                        <a:pt x="230" y="24"/>
                        <a:pt x="230" y="17"/>
                      </a:cubicBezTo>
                      <a:cubicBezTo>
                        <a:pt x="230" y="17"/>
                        <a:pt x="223" y="17"/>
                        <a:pt x="223" y="10"/>
                      </a:cubicBezTo>
                      <a:cubicBezTo>
                        <a:pt x="213" y="5"/>
                        <a:pt x="199" y="0"/>
                        <a:pt x="18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766423" y="4279013"/>
                  <a:ext cx="32221" cy="87686"/>
                </a:xfrm>
                <a:custGeom>
                  <a:avLst/>
                  <a:gdLst/>
                  <a:ahLst/>
                  <a:cxnLst/>
                  <a:rect l="l" t="t" r="r" b="b"/>
                  <a:pathLst>
                    <a:path w="122" h="332" extrusionOk="0">
                      <a:moveTo>
                        <a:pt x="44" y="0"/>
                      </a:moveTo>
                      <a:cubicBezTo>
                        <a:pt x="21" y="0"/>
                        <a:pt x="1" y="30"/>
                        <a:pt x="7" y="52"/>
                      </a:cubicBezTo>
                      <a:lnTo>
                        <a:pt x="7" y="73"/>
                      </a:lnTo>
                      <a:lnTo>
                        <a:pt x="14" y="166"/>
                      </a:lnTo>
                      <a:lnTo>
                        <a:pt x="21" y="288"/>
                      </a:lnTo>
                      <a:cubicBezTo>
                        <a:pt x="28" y="311"/>
                        <a:pt x="51" y="332"/>
                        <a:pt x="71" y="332"/>
                      </a:cubicBezTo>
                      <a:cubicBezTo>
                        <a:pt x="101" y="332"/>
                        <a:pt x="121" y="302"/>
                        <a:pt x="114" y="282"/>
                      </a:cubicBezTo>
                      <a:lnTo>
                        <a:pt x="107" y="182"/>
                      </a:lnTo>
                      <a:lnTo>
                        <a:pt x="101" y="87"/>
                      </a:lnTo>
                      <a:lnTo>
                        <a:pt x="94" y="44"/>
                      </a:lnTo>
                      <a:cubicBezTo>
                        <a:pt x="94" y="23"/>
                        <a:pt x="71"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768272" y="4298029"/>
                  <a:ext cx="9772" cy="264"/>
                </a:xfrm>
                <a:custGeom>
                  <a:avLst/>
                  <a:gdLst/>
                  <a:ahLst/>
                  <a:cxnLst/>
                  <a:rect l="l" t="t" r="r" b="b"/>
                  <a:pathLst>
                    <a:path w="37" h="1" extrusionOk="0">
                      <a:moveTo>
                        <a:pt x="37" y="1"/>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5817396" y="4282974"/>
                  <a:ext cx="30901" cy="93233"/>
                </a:xfrm>
                <a:custGeom>
                  <a:avLst/>
                  <a:gdLst/>
                  <a:ahLst/>
                  <a:cxnLst/>
                  <a:rect l="l" t="t" r="r" b="b"/>
                  <a:pathLst>
                    <a:path w="117" h="353" extrusionOk="0">
                      <a:moveTo>
                        <a:pt x="44" y="1"/>
                      </a:moveTo>
                      <a:cubicBezTo>
                        <a:pt x="15" y="1"/>
                        <a:pt x="1" y="29"/>
                        <a:pt x="1" y="51"/>
                      </a:cubicBezTo>
                      <a:lnTo>
                        <a:pt x="1" y="80"/>
                      </a:lnTo>
                      <a:lnTo>
                        <a:pt x="15" y="173"/>
                      </a:lnTo>
                      <a:lnTo>
                        <a:pt x="23" y="310"/>
                      </a:lnTo>
                      <a:cubicBezTo>
                        <a:pt x="30" y="330"/>
                        <a:pt x="44" y="353"/>
                        <a:pt x="73" y="353"/>
                      </a:cubicBezTo>
                      <a:cubicBezTo>
                        <a:pt x="101" y="353"/>
                        <a:pt x="116" y="324"/>
                        <a:pt x="116" y="303"/>
                      </a:cubicBezTo>
                      <a:lnTo>
                        <a:pt x="109" y="187"/>
                      </a:lnTo>
                      <a:lnTo>
                        <a:pt x="94" y="94"/>
                      </a:lnTo>
                      <a:lnTo>
                        <a:pt x="94" y="44"/>
                      </a:lnTo>
                      <a:cubicBezTo>
                        <a:pt x="87" y="22"/>
                        <a:pt x="73" y="1"/>
                        <a:pt x="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5866785" y="4286672"/>
                  <a:ext cx="32485" cy="99307"/>
                </a:xfrm>
                <a:custGeom>
                  <a:avLst/>
                  <a:gdLst/>
                  <a:ahLst/>
                  <a:cxnLst/>
                  <a:rect l="l" t="t" r="r" b="b"/>
                  <a:pathLst>
                    <a:path w="123" h="376" extrusionOk="0">
                      <a:moveTo>
                        <a:pt x="43" y="1"/>
                      </a:moveTo>
                      <a:cubicBezTo>
                        <a:pt x="22" y="8"/>
                        <a:pt x="0" y="30"/>
                        <a:pt x="0" y="51"/>
                      </a:cubicBezTo>
                      <a:lnTo>
                        <a:pt x="9" y="87"/>
                      </a:lnTo>
                      <a:lnTo>
                        <a:pt x="16" y="187"/>
                      </a:lnTo>
                      <a:lnTo>
                        <a:pt x="29" y="303"/>
                      </a:lnTo>
                      <a:lnTo>
                        <a:pt x="29" y="332"/>
                      </a:lnTo>
                      <a:cubicBezTo>
                        <a:pt x="36" y="353"/>
                        <a:pt x="52" y="375"/>
                        <a:pt x="79" y="375"/>
                      </a:cubicBezTo>
                      <a:cubicBezTo>
                        <a:pt x="109" y="368"/>
                        <a:pt x="123" y="346"/>
                        <a:pt x="123" y="325"/>
                      </a:cubicBezTo>
                      <a:lnTo>
                        <a:pt x="109" y="203"/>
                      </a:lnTo>
                      <a:lnTo>
                        <a:pt x="109" y="196"/>
                      </a:lnTo>
                      <a:lnTo>
                        <a:pt x="102" y="87"/>
                      </a:lnTo>
                      <a:lnTo>
                        <a:pt x="95" y="44"/>
                      </a:lnTo>
                      <a:cubicBezTo>
                        <a:pt x="95" y="23"/>
                        <a:pt x="73" y="1"/>
                        <a:pt x="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5916437" y="4290370"/>
                  <a:ext cx="34334" cy="105118"/>
                </a:xfrm>
                <a:custGeom>
                  <a:avLst/>
                  <a:gdLst/>
                  <a:ahLst/>
                  <a:cxnLst/>
                  <a:rect l="l" t="t" r="r" b="b"/>
                  <a:pathLst>
                    <a:path w="130" h="398" extrusionOk="0">
                      <a:moveTo>
                        <a:pt x="50" y="1"/>
                      </a:moveTo>
                      <a:cubicBezTo>
                        <a:pt x="21" y="9"/>
                        <a:pt x="0" y="30"/>
                        <a:pt x="7" y="52"/>
                      </a:cubicBezTo>
                      <a:lnTo>
                        <a:pt x="7" y="73"/>
                      </a:lnTo>
                      <a:lnTo>
                        <a:pt x="14" y="73"/>
                      </a:lnTo>
                      <a:lnTo>
                        <a:pt x="7" y="80"/>
                      </a:lnTo>
                      <a:lnTo>
                        <a:pt x="21" y="195"/>
                      </a:lnTo>
                      <a:lnTo>
                        <a:pt x="36" y="354"/>
                      </a:lnTo>
                      <a:cubicBezTo>
                        <a:pt x="43" y="375"/>
                        <a:pt x="57" y="397"/>
                        <a:pt x="86" y="397"/>
                      </a:cubicBezTo>
                      <a:cubicBezTo>
                        <a:pt x="114" y="389"/>
                        <a:pt x="129" y="368"/>
                        <a:pt x="129" y="346"/>
                      </a:cubicBezTo>
                      <a:lnTo>
                        <a:pt x="114" y="209"/>
                      </a:lnTo>
                      <a:lnTo>
                        <a:pt x="100" y="59"/>
                      </a:lnTo>
                      <a:lnTo>
                        <a:pt x="100" y="44"/>
                      </a:lnTo>
                      <a:cubicBezTo>
                        <a:pt x="93" y="30"/>
                        <a:pt x="86" y="16"/>
                        <a:pt x="64" y="9"/>
                      </a:cubicBezTo>
                      <a:cubicBezTo>
                        <a:pt x="64" y="9"/>
                        <a:pt x="57" y="1"/>
                        <a:pt x="5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6620815" y="3572766"/>
                  <a:ext cx="47539" cy="199935"/>
                </a:xfrm>
                <a:custGeom>
                  <a:avLst/>
                  <a:gdLst/>
                  <a:ahLst/>
                  <a:cxnLst/>
                  <a:rect l="l" t="t" r="r" b="b"/>
                  <a:pathLst>
                    <a:path w="180" h="757" fill="none" extrusionOk="0">
                      <a:moveTo>
                        <a:pt x="107" y="756"/>
                      </a:moveTo>
                      <a:cubicBezTo>
                        <a:pt x="107" y="756"/>
                        <a:pt x="180" y="332"/>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6140137" y="4064814"/>
                  <a:ext cx="209173" cy="168769"/>
                </a:xfrm>
                <a:custGeom>
                  <a:avLst/>
                  <a:gdLst/>
                  <a:ahLst/>
                  <a:cxnLst/>
                  <a:rect l="l" t="t" r="r" b="b"/>
                  <a:pathLst>
                    <a:path w="792" h="639" fill="none" extrusionOk="0">
                      <a:moveTo>
                        <a:pt x="792" y="639"/>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6140137" y="4064814"/>
                  <a:ext cx="264" cy="264"/>
                </a:xfrm>
                <a:custGeom>
                  <a:avLst/>
                  <a:gdLst/>
                  <a:ahLst/>
                  <a:cxnLst/>
                  <a:rect l="l" t="t" r="r" b="b"/>
                  <a:pathLst>
                    <a:path w="1" h="1" fill="none" extrusionOk="0">
                      <a:moveTo>
                        <a:pt x="0" y="1"/>
                      </a:move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7085381" y="2066775"/>
                  <a:ext cx="744783" cy="756689"/>
                </a:xfrm>
                <a:custGeom>
                  <a:avLst/>
                  <a:gdLst/>
                  <a:ahLst/>
                  <a:cxnLst/>
                  <a:rect l="l" t="t" r="r" b="b"/>
                  <a:pathLst>
                    <a:path w="2820" h="2865" extrusionOk="0">
                      <a:moveTo>
                        <a:pt x="1412" y="1"/>
                      </a:moveTo>
                      <a:cubicBezTo>
                        <a:pt x="1175" y="1"/>
                        <a:pt x="962" y="65"/>
                        <a:pt x="843" y="139"/>
                      </a:cubicBezTo>
                      <a:cubicBezTo>
                        <a:pt x="418" y="391"/>
                        <a:pt x="1" y="1017"/>
                        <a:pt x="634" y="1190"/>
                      </a:cubicBezTo>
                      <a:lnTo>
                        <a:pt x="634" y="1088"/>
                      </a:lnTo>
                      <a:cubicBezTo>
                        <a:pt x="634" y="858"/>
                        <a:pt x="670" y="636"/>
                        <a:pt x="820" y="456"/>
                      </a:cubicBezTo>
                      <a:cubicBezTo>
                        <a:pt x="856" y="563"/>
                        <a:pt x="922" y="679"/>
                        <a:pt x="1008" y="786"/>
                      </a:cubicBezTo>
                      <a:cubicBezTo>
                        <a:pt x="1079" y="872"/>
                        <a:pt x="1158" y="952"/>
                        <a:pt x="1267" y="1024"/>
                      </a:cubicBezTo>
                      <a:cubicBezTo>
                        <a:pt x="1274" y="1031"/>
                        <a:pt x="1281" y="1038"/>
                        <a:pt x="1295" y="1045"/>
                      </a:cubicBezTo>
                      <a:lnTo>
                        <a:pt x="1310" y="1060"/>
                      </a:lnTo>
                      <a:cubicBezTo>
                        <a:pt x="1569" y="1226"/>
                        <a:pt x="1798" y="1297"/>
                        <a:pt x="1950" y="1326"/>
                      </a:cubicBezTo>
                      <a:cubicBezTo>
                        <a:pt x="1983" y="1285"/>
                        <a:pt x="2058" y="1210"/>
                        <a:pt x="2153" y="1210"/>
                      </a:cubicBezTo>
                      <a:cubicBezTo>
                        <a:pt x="2157" y="1210"/>
                        <a:pt x="2162" y="1210"/>
                        <a:pt x="2166" y="1210"/>
                      </a:cubicBezTo>
                      <a:cubicBezTo>
                        <a:pt x="2209" y="1217"/>
                        <a:pt x="2236" y="1247"/>
                        <a:pt x="2252" y="1283"/>
                      </a:cubicBezTo>
                      <a:cubicBezTo>
                        <a:pt x="2252" y="1297"/>
                        <a:pt x="2259" y="1319"/>
                        <a:pt x="2252" y="1340"/>
                      </a:cubicBezTo>
                      <a:cubicBezTo>
                        <a:pt x="2252" y="1419"/>
                        <a:pt x="2216" y="1512"/>
                        <a:pt x="2166" y="1578"/>
                      </a:cubicBezTo>
                      <a:cubicBezTo>
                        <a:pt x="2080" y="1685"/>
                        <a:pt x="1941" y="1728"/>
                        <a:pt x="1871" y="1728"/>
                      </a:cubicBezTo>
                      <a:cubicBezTo>
                        <a:pt x="1864" y="1837"/>
                        <a:pt x="1855" y="1980"/>
                        <a:pt x="1864" y="2088"/>
                      </a:cubicBezTo>
                      <a:cubicBezTo>
                        <a:pt x="1871" y="2268"/>
                        <a:pt x="2028" y="2418"/>
                        <a:pt x="2028" y="2418"/>
                      </a:cubicBezTo>
                      <a:cubicBezTo>
                        <a:pt x="2028" y="2418"/>
                        <a:pt x="2388" y="2597"/>
                        <a:pt x="2502" y="2699"/>
                      </a:cubicBezTo>
                      <a:cubicBezTo>
                        <a:pt x="2568" y="2756"/>
                        <a:pt x="2611" y="2806"/>
                        <a:pt x="2647" y="2865"/>
                      </a:cubicBezTo>
                      <a:cubicBezTo>
                        <a:pt x="2820" y="2590"/>
                        <a:pt x="2668" y="2252"/>
                        <a:pt x="2518" y="2016"/>
                      </a:cubicBezTo>
                      <a:cubicBezTo>
                        <a:pt x="2359" y="1764"/>
                        <a:pt x="2388" y="1605"/>
                        <a:pt x="2452" y="1117"/>
                      </a:cubicBezTo>
                      <a:cubicBezTo>
                        <a:pt x="2459" y="1103"/>
                        <a:pt x="2459" y="1081"/>
                        <a:pt x="2459" y="1060"/>
                      </a:cubicBezTo>
                      <a:cubicBezTo>
                        <a:pt x="2495" y="772"/>
                        <a:pt x="2395" y="370"/>
                        <a:pt x="1957" y="132"/>
                      </a:cubicBezTo>
                      <a:cubicBezTo>
                        <a:pt x="1781" y="37"/>
                        <a:pt x="1590" y="1"/>
                        <a:pt x="1412"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7244903" y="2187212"/>
                  <a:ext cx="437098" cy="442657"/>
                </a:xfrm>
                <a:custGeom>
                  <a:avLst/>
                  <a:gdLst/>
                  <a:ahLst/>
                  <a:cxnLst/>
                  <a:rect l="l" t="t" r="r" b="b"/>
                  <a:pathLst>
                    <a:path w="1655" h="1676" extrusionOk="0">
                      <a:moveTo>
                        <a:pt x="123" y="740"/>
                      </a:moveTo>
                      <a:cubicBezTo>
                        <a:pt x="139" y="740"/>
                        <a:pt x="145" y="747"/>
                        <a:pt x="152" y="754"/>
                      </a:cubicBezTo>
                      <a:cubicBezTo>
                        <a:pt x="166" y="770"/>
                        <a:pt x="173" y="791"/>
                        <a:pt x="173" y="820"/>
                      </a:cubicBezTo>
                      <a:cubicBezTo>
                        <a:pt x="173" y="856"/>
                        <a:pt x="152" y="891"/>
                        <a:pt x="123" y="891"/>
                      </a:cubicBezTo>
                      <a:cubicBezTo>
                        <a:pt x="95" y="891"/>
                        <a:pt x="73" y="856"/>
                        <a:pt x="73" y="820"/>
                      </a:cubicBezTo>
                      <a:cubicBezTo>
                        <a:pt x="73" y="784"/>
                        <a:pt x="87" y="754"/>
                        <a:pt x="102" y="747"/>
                      </a:cubicBezTo>
                      <a:cubicBezTo>
                        <a:pt x="109" y="747"/>
                        <a:pt x="116" y="740"/>
                        <a:pt x="123" y="740"/>
                      </a:cubicBezTo>
                      <a:close/>
                      <a:moveTo>
                        <a:pt x="656" y="734"/>
                      </a:moveTo>
                      <a:cubicBezTo>
                        <a:pt x="691" y="734"/>
                        <a:pt x="720" y="770"/>
                        <a:pt x="720" y="820"/>
                      </a:cubicBezTo>
                      <a:cubicBezTo>
                        <a:pt x="720" y="863"/>
                        <a:pt x="691" y="899"/>
                        <a:pt x="656" y="899"/>
                      </a:cubicBezTo>
                      <a:cubicBezTo>
                        <a:pt x="620" y="899"/>
                        <a:pt x="591" y="863"/>
                        <a:pt x="591" y="820"/>
                      </a:cubicBezTo>
                      <a:cubicBezTo>
                        <a:pt x="591" y="770"/>
                        <a:pt x="620" y="734"/>
                        <a:pt x="656" y="734"/>
                      </a:cubicBezTo>
                      <a:close/>
                      <a:moveTo>
                        <a:pt x="216" y="0"/>
                      </a:moveTo>
                      <a:cubicBezTo>
                        <a:pt x="66" y="180"/>
                        <a:pt x="30" y="402"/>
                        <a:pt x="30" y="632"/>
                      </a:cubicBezTo>
                      <a:lnTo>
                        <a:pt x="30" y="734"/>
                      </a:lnTo>
                      <a:cubicBezTo>
                        <a:pt x="30" y="934"/>
                        <a:pt x="30" y="963"/>
                        <a:pt x="16" y="1092"/>
                      </a:cubicBezTo>
                      <a:cubicBezTo>
                        <a:pt x="1" y="1208"/>
                        <a:pt x="73" y="1437"/>
                        <a:pt x="182" y="1567"/>
                      </a:cubicBezTo>
                      <a:lnTo>
                        <a:pt x="268" y="1567"/>
                      </a:lnTo>
                      <a:cubicBezTo>
                        <a:pt x="318" y="1567"/>
                        <a:pt x="368" y="1581"/>
                        <a:pt x="404" y="1617"/>
                      </a:cubicBezTo>
                      <a:cubicBezTo>
                        <a:pt x="418" y="1639"/>
                        <a:pt x="447" y="1653"/>
                        <a:pt x="468" y="1675"/>
                      </a:cubicBezTo>
                      <a:lnTo>
                        <a:pt x="534" y="1675"/>
                      </a:lnTo>
                      <a:cubicBezTo>
                        <a:pt x="540" y="1667"/>
                        <a:pt x="540" y="1667"/>
                        <a:pt x="547" y="1667"/>
                      </a:cubicBezTo>
                      <a:cubicBezTo>
                        <a:pt x="785" y="1639"/>
                        <a:pt x="1087" y="1517"/>
                        <a:pt x="1237" y="1272"/>
                      </a:cubicBezTo>
                      <a:lnTo>
                        <a:pt x="1267" y="1272"/>
                      </a:lnTo>
                      <a:cubicBezTo>
                        <a:pt x="1337" y="1272"/>
                        <a:pt x="1476" y="1229"/>
                        <a:pt x="1562" y="1122"/>
                      </a:cubicBezTo>
                      <a:cubicBezTo>
                        <a:pt x="1612" y="1056"/>
                        <a:pt x="1648" y="963"/>
                        <a:pt x="1648" y="884"/>
                      </a:cubicBezTo>
                      <a:cubicBezTo>
                        <a:pt x="1655" y="863"/>
                        <a:pt x="1648" y="841"/>
                        <a:pt x="1648" y="827"/>
                      </a:cubicBezTo>
                      <a:cubicBezTo>
                        <a:pt x="1632" y="791"/>
                        <a:pt x="1605" y="761"/>
                        <a:pt x="1562" y="754"/>
                      </a:cubicBezTo>
                      <a:cubicBezTo>
                        <a:pt x="1558" y="754"/>
                        <a:pt x="1553" y="754"/>
                        <a:pt x="1549" y="754"/>
                      </a:cubicBezTo>
                      <a:cubicBezTo>
                        <a:pt x="1454" y="754"/>
                        <a:pt x="1379" y="829"/>
                        <a:pt x="1346" y="870"/>
                      </a:cubicBezTo>
                      <a:cubicBezTo>
                        <a:pt x="1194" y="841"/>
                        <a:pt x="965" y="770"/>
                        <a:pt x="706" y="604"/>
                      </a:cubicBezTo>
                      <a:lnTo>
                        <a:pt x="691" y="589"/>
                      </a:lnTo>
                      <a:cubicBezTo>
                        <a:pt x="677" y="582"/>
                        <a:pt x="670" y="575"/>
                        <a:pt x="663" y="568"/>
                      </a:cubicBezTo>
                      <a:cubicBezTo>
                        <a:pt x="554" y="496"/>
                        <a:pt x="475" y="416"/>
                        <a:pt x="404" y="330"/>
                      </a:cubicBezTo>
                      <a:cubicBezTo>
                        <a:pt x="318" y="223"/>
                        <a:pt x="252" y="107"/>
                        <a:pt x="216"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7400727" y="2380809"/>
                  <a:ext cx="34334" cy="44107"/>
                </a:xfrm>
                <a:custGeom>
                  <a:avLst/>
                  <a:gdLst/>
                  <a:ahLst/>
                  <a:cxnLst/>
                  <a:rect l="l" t="t" r="r" b="b"/>
                  <a:pathLst>
                    <a:path w="130" h="167" extrusionOk="0">
                      <a:moveTo>
                        <a:pt x="66" y="1"/>
                      </a:moveTo>
                      <a:cubicBezTo>
                        <a:pt x="30" y="1"/>
                        <a:pt x="1" y="37"/>
                        <a:pt x="1" y="87"/>
                      </a:cubicBezTo>
                      <a:cubicBezTo>
                        <a:pt x="1" y="130"/>
                        <a:pt x="30" y="166"/>
                        <a:pt x="66" y="166"/>
                      </a:cubicBezTo>
                      <a:cubicBezTo>
                        <a:pt x="101" y="166"/>
                        <a:pt x="130" y="130"/>
                        <a:pt x="130" y="87"/>
                      </a:cubicBezTo>
                      <a:cubicBezTo>
                        <a:pt x="130" y="37"/>
                        <a:pt x="101" y="1"/>
                        <a:pt x="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7263919" y="2384507"/>
                  <a:ext cx="26939" cy="38033"/>
                </a:xfrm>
                <a:custGeom>
                  <a:avLst/>
                  <a:gdLst/>
                  <a:ahLst/>
                  <a:cxnLst/>
                  <a:rect l="l" t="t" r="r" b="b"/>
                  <a:pathLst>
                    <a:path w="102" h="144" extrusionOk="0">
                      <a:moveTo>
                        <a:pt x="30" y="0"/>
                      </a:moveTo>
                      <a:cubicBezTo>
                        <a:pt x="15" y="7"/>
                        <a:pt x="1" y="37"/>
                        <a:pt x="1" y="73"/>
                      </a:cubicBezTo>
                      <a:cubicBezTo>
                        <a:pt x="1" y="109"/>
                        <a:pt x="23" y="144"/>
                        <a:pt x="51" y="144"/>
                      </a:cubicBezTo>
                      <a:cubicBezTo>
                        <a:pt x="80" y="144"/>
                        <a:pt x="101" y="109"/>
                        <a:pt x="101" y="73"/>
                      </a:cubicBezTo>
                      <a:cubicBezTo>
                        <a:pt x="101" y="44"/>
                        <a:pt x="94" y="23"/>
                        <a:pt x="80" y="7"/>
                      </a:cubicBezTo>
                      <a:cubicBezTo>
                        <a:pt x="67" y="7"/>
                        <a:pt x="51" y="0"/>
                        <a:pt x="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305912" y="2466119"/>
                  <a:ext cx="11621" cy="26940"/>
                </a:xfrm>
                <a:custGeom>
                  <a:avLst/>
                  <a:gdLst/>
                  <a:ahLst/>
                  <a:cxnLst/>
                  <a:rect l="l" t="t" r="r" b="b"/>
                  <a:pathLst>
                    <a:path w="44" h="102" fill="none" extrusionOk="0">
                      <a:moveTo>
                        <a:pt x="44" y="102"/>
                      </a:moveTo>
                      <a:cubicBezTo>
                        <a:pt x="44" y="102"/>
                        <a:pt x="1" y="73"/>
                        <a:pt x="21"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7313307" y="2536110"/>
                  <a:ext cx="72630" cy="21393"/>
                </a:xfrm>
                <a:custGeom>
                  <a:avLst/>
                  <a:gdLst/>
                  <a:ahLst/>
                  <a:cxnLst/>
                  <a:rect l="l" t="t" r="r" b="b"/>
                  <a:pathLst>
                    <a:path w="275" h="81" fill="none" extrusionOk="0">
                      <a:moveTo>
                        <a:pt x="0" y="37"/>
                      </a:moveTo>
                      <a:cubicBezTo>
                        <a:pt x="0" y="37"/>
                        <a:pt x="138" y="80"/>
                        <a:pt x="275"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7427138" y="2342512"/>
                  <a:ext cx="22977" cy="4490"/>
                </a:xfrm>
                <a:custGeom>
                  <a:avLst/>
                  <a:gdLst/>
                  <a:ahLst/>
                  <a:cxnLst/>
                  <a:rect l="l" t="t" r="r" b="b"/>
                  <a:pathLst>
                    <a:path w="87" h="17" fill="none" extrusionOk="0">
                      <a:moveTo>
                        <a:pt x="87" y="16"/>
                      </a:moveTo>
                      <a:cubicBezTo>
                        <a:pt x="59" y="9"/>
                        <a:pt x="30" y="9"/>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7389370" y="2340664"/>
                  <a:ext cx="38031" cy="6339"/>
                </a:xfrm>
                <a:custGeom>
                  <a:avLst/>
                  <a:gdLst/>
                  <a:ahLst/>
                  <a:cxnLst/>
                  <a:rect l="l" t="t" r="r" b="b"/>
                  <a:pathLst>
                    <a:path w="144" h="24" fill="none" extrusionOk="0">
                      <a:moveTo>
                        <a:pt x="0" y="23"/>
                      </a:moveTo>
                      <a:cubicBezTo>
                        <a:pt x="0" y="23"/>
                        <a:pt x="44" y="1"/>
                        <a:pt x="144"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7265768" y="2336966"/>
                  <a:ext cx="25090" cy="5811"/>
                </a:xfrm>
                <a:custGeom>
                  <a:avLst/>
                  <a:gdLst/>
                  <a:ahLst/>
                  <a:cxnLst/>
                  <a:rect l="l" t="t" r="r" b="b"/>
                  <a:pathLst>
                    <a:path w="95" h="22" fill="none" extrusionOk="0">
                      <a:moveTo>
                        <a:pt x="94" y="22"/>
                      </a:moveTo>
                      <a:cubicBezTo>
                        <a:pt x="94" y="22"/>
                        <a:pt x="6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7336020" y="2522904"/>
                  <a:ext cx="284972" cy="265436"/>
                </a:xfrm>
                <a:custGeom>
                  <a:avLst/>
                  <a:gdLst/>
                  <a:ahLst/>
                  <a:cxnLst/>
                  <a:rect l="l" t="t" r="r" b="b"/>
                  <a:pathLst>
                    <a:path w="1079" h="1005" extrusionOk="0">
                      <a:moveTo>
                        <a:pt x="892" y="1"/>
                      </a:moveTo>
                      <a:cubicBezTo>
                        <a:pt x="742" y="246"/>
                        <a:pt x="440" y="368"/>
                        <a:pt x="202" y="396"/>
                      </a:cubicBezTo>
                      <a:cubicBezTo>
                        <a:pt x="195" y="396"/>
                        <a:pt x="195" y="396"/>
                        <a:pt x="189" y="404"/>
                      </a:cubicBezTo>
                      <a:lnTo>
                        <a:pt x="123" y="404"/>
                      </a:lnTo>
                      <a:cubicBezTo>
                        <a:pt x="145" y="425"/>
                        <a:pt x="166" y="439"/>
                        <a:pt x="182" y="448"/>
                      </a:cubicBezTo>
                      <a:cubicBezTo>
                        <a:pt x="182" y="455"/>
                        <a:pt x="189" y="455"/>
                        <a:pt x="189" y="455"/>
                      </a:cubicBezTo>
                      <a:cubicBezTo>
                        <a:pt x="195" y="461"/>
                        <a:pt x="209" y="468"/>
                        <a:pt x="209" y="475"/>
                      </a:cubicBezTo>
                      <a:cubicBezTo>
                        <a:pt x="232" y="491"/>
                        <a:pt x="275" y="511"/>
                        <a:pt x="268" y="525"/>
                      </a:cubicBezTo>
                      <a:cubicBezTo>
                        <a:pt x="259" y="541"/>
                        <a:pt x="232" y="568"/>
                        <a:pt x="189" y="568"/>
                      </a:cubicBezTo>
                      <a:cubicBezTo>
                        <a:pt x="166" y="568"/>
                        <a:pt x="145" y="568"/>
                        <a:pt x="123" y="555"/>
                      </a:cubicBezTo>
                      <a:cubicBezTo>
                        <a:pt x="95" y="598"/>
                        <a:pt x="73" y="627"/>
                        <a:pt x="52" y="648"/>
                      </a:cubicBezTo>
                      <a:cubicBezTo>
                        <a:pt x="44" y="655"/>
                        <a:pt x="37" y="663"/>
                        <a:pt x="30" y="670"/>
                      </a:cubicBezTo>
                      <a:cubicBezTo>
                        <a:pt x="1" y="713"/>
                        <a:pt x="16" y="893"/>
                        <a:pt x="189" y="965"/>
                      </a:cubicBezTo>
                      <a:cubicBezTo>
                        <a:pt x="209" y="972"/>
                        <a:pt x="239" y="986"/>
                        <a:pt x="268" y="986"/>
                      </a:cubicBezTo>
                      <a:cubicBezTo>
                        <a:pt x="334" y="999"/>
                        <a:pt x="397" y="1004"/>
                        <a:pt x="454" y="1004"/>
                      </a:cubicBezTo>
                      <a:cubicBezTo>
                        <a:pt x="884" y="1004"/>
                        <a:pt x="1079" y="691"/>
                        <a:pt x="1079" y="691"/>
                      </a:cubicBezTo>
                      <a:cubicBezTo>
                        <a:pt x="1079" y="691"/>
                        <a:pt x="922" y="541"/>
                        <a:pt x="915" y="361"/>
                      </a:cubicBezTo>
                      <a:cubicBezTo>
                        <a:pt x="906" y="253"/>
                        <a:pt x="915" y="110"/>
                        <a:pt x="922"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901298" y="2600818"/>
                  <a:ext cx="507351" cy="571809"/>
                </a:xfrm>
                <a:custGeom>
                  <a:avLst/>
                  <a:gdLst/>
                  <a:ahLst/>
                  <a:cxnLst/>
                  <a:rect l="l" t="t" r="r" b="b"/>
                  <a:pathLst>
                    <a:path w="1921" h="2165" extrusionOk="0">
                      <a:moveTo>
                        <a:pt x="1317" y="1"/>
                      </a:moveTo>
                      <a:cubicBezTo>
                        <a:pt x="1274" y="1"/>
                        <a:pt x="886" y="303"/>
                        <a:pt x="850" y="353"/>
                      </a:cubicBezTo>
                      <a:cubicBezTo>
                        <a:pt x="806" y="396"/>
                        <a:pt x="44" y="1590"/>
                        <a:pt x="23" y="1719"/>
                      </a:cubicBezTo>
                      <a:cubicBezTo>
                        <a:pt x="1" y="1855"/>
                        <a:pt x="23" y="2150"/>
                        <a:pt x="196" y="2164"/>
                      </a:cubicBezTo>
                      <a:lnTo>
                        <a:pt x="216" y="2164"/>
                      </a:lnTo>
                      <a:cubicBezTo>
                        <a:pt x="220" y="2164"/>
                        <a:pt x="224" y="2164"/>
                        <a:pt x="229" y="2164"/>
                      </a:cubicBezTo>
                      <a:cubicBezTo>
                        <a:pt x="401" y="2164"/>
                        <a:pt x="649" y="2023"/>
                        <a:pt x="706" y="1842"/>
                      </a:cubicBezTo>
                      <a:cubicBezTo>
                        <a:pt x="713" y="1812"/>
                        <a:pt x="727" y="1769"/>
                        <a:pt x="741" y="1719"/>
                      </a:cubicBezTo>
                      <a:lnTo>
                        <a:pt x="741" y="1712"/>
                      </a:lnTo>
                      <a:cubicBezTo>
                        <a:pt x="756" y="1662"/>
                        <a:pt x="777" y="1590"/>
                        <a:pt x="800" y="1517"/>
                      </a:cubicBezTo>
                      <a:cubicBezTo>
                        <a:pt x="856" y="1324"/>
                        <a:pt x="922" y="1086"/>
                        <a:pt x="972" y="920"/>
                      </a:cubicBezTo>
                      <a:cubicBezTo>
                        <a:pt x="1008" y="800"/>
                        <a:pt x="1036" y="713"/>
                        <a:pt x="1036" y="713"/>
                      </a:cubicBezTo>
                      <a:cubicBezTo>
                        <a:pt x="1036" y="713"/>
                        <a:pt x="1079" y="720"/>
                        <a:pt x="1115" y="734"/>
                      </a:cubicBezTo>
                      <a:cubicBezTo>
                        <a:pt x="1151" y="741"/>
                        <a:pt x="1188" y="748"/>
                        <a:pt x="1195" y="756"/>
                      </a:cubicBezTo>
                      <a:cubicBezTo>
                        <a:pt x="1207" y="760"/>
                        <a:pt x="1243" y="764"/>
                        <a:pt x="1277" y="764"/>
                      </a:cubicBezTo>
                      <a:cubicBezTo>
                        <a:pt x="1302" y="764"/>
                        <a:pt x="1326" y="762"/>
                        <a:pt x="1338" y="756"/>
                      </a:cubicBezTo>
                      <a:cubicBezTo>
                        <a:pt x="1367" y="741"/>
                        <a:pt x="1533" y="555"/>
                        <a:pt x="1533" y="525"/>
                      </a:cubicBezTo>
                      <a:lnTo>
                        <a:pt x="1533" y="461"/>
                      </a:lnTo>
                      <a:lnTo>
                        <a:pt x="1533" y="180"/>
                      </a:lnTo>
                      <a:cubicBezTo>
                        <a:pt x="1533" y="180"/>
                        <a:pt x="1603" y="180"/>
                        <a:pt x="1626" y="196"/>
                      </a:cubicBezTo>
                      <a:cubicBezTo>
                        <a:pt x="1655" y="203"/>
                        <a:pt x="1690" y="230"/>
                        <a:pt x="1769" y="260"/>
                      </a:cubicBezTo>
                      <a:cubicBezTo>
                        <a:pt x="1791" y="273"/>
                        <a:pt x="1812" y="273"/>
                        <a:pt x="1835" y="273"/>
                      </a:cubicBezTo>
                      <a:cubicBezTo>
                        <a:pt x="1878" y="273"/>
                        <a:pt x="1905" y="246"/>
                        <a:pt x="1914" y="230"/>
                      </a:cubicBezTo>
                      <a:cubicBezTo>
                        <a:pt x="1921" y="216"/>
                        <a:pt x="1878" y="196"/>
                        <a:pt x="1855" y="180"/>
                      </a:cubicBezTo>
                      <a:cubicBezTo>
                        <a:pt x="1855" y="173"/>
                        <a:pt x="1841" y="166"/>
                        <a:pt x="1835" y="160"/>
                      </a:cubicBezTo>
                      <a:cubicBezTo>
                        <a:pt x="1835" y="160"/>
                        <a:pt x="1828" y="160"/>
                        <a:pt x="1828" y="153"/>
                      </a:cubicBezTo>
                      <a:cubicBezTo>
                        <a:pt x="1812" y="144"/>
                        <a:pt x="1791" y="130"/>
                        <a:pt x="1769" y="109"/>
                      </a:cubicBezTo>
                      <a:cubicBezTo>
                        <a:pt x="1748" y="87"/>
                        <a:pt x="1719" y="73"/>
                        <a:pt x="1705" y="51"/>
                      </a:cubicBezTo>
                      <a:cubicBezTo>
                        <a:pt x="1669" y="15"/>
                        <a:pt x="1619" y="1"/>
                        <a:pt x="1569"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6876755" y="3138036"/>
                  <a:ext cx="892419" cy="341746"/>
                </a:xfrm>
                <a:custGeom>
                  <a:avLst/>
                  <a:gdLst/>
                  <a:ahLst/>
                  <a:cxnLst/>
                  <a:rect l="l" t="t" r="r" b="b"/>
                  <a:pathLst>
                    <a:path w="3379" h="1321" extrusionOk="0">
                      <a:moveTo>
                        <a:pt x="2631" y="0"/>
                      </a:moveTo>
                      <a:lnTo>
                        <a:pt x="2618" y="143"/>
                      </a:lnTo>
                      <a:lnTo>
                        <a:pt x="2538" y="654"/>
                      </a:lnTo>
                      <a:lnTo>
                        <a:pt x="1058" y="926"/>
                      </a:lnTo>
                      <a:cubicBezTo>
                        <a:pt x="1058" y="926"/>
                        <a:pt x="777" y="581"/>
                        <a:pt x="756" y="561"/>
                      </a:cubicBezTo>
                      <a:cubicBezTo>
                        <a:pt x="748" y="552"/>
                        <a:pt x="734" y="552"/>
                        <a:pt x="704" y="545"/>
                      </a:cubicBezTo>
                      <a:cubicBezTo>
                        <a:pt x="627" y="525"/>
                        <a:pt x="489" y="502"/>
                        <a:pt x="461" y="502"/>
                      </a:cubicBezTo>
                      <a:cubicBezTo>
                        <a:pt x="432" y="502"/>
                        <a:pt x="180" y="625"/>
                        <a:pt x="137" y="654"/>
                      </a:cubicBezTo>
                      <a:cubicBezTo>
                        <a:pt x="101" y="682"/>
                        <a:pt x="30" y="906"/>
                        <a:pt x="23" y="926"/>
                      </a:cubicBezTo>
                      <a:cubicBezTo>
                        <a:pt x="8" y="949"/>
                        <a:pt x="1" y="999"/>
                        <a:pt x="51" y="999"/>
                      </a:cubicBezTo>
                      <a:lnTo>
                        <a:pt x="346" y="999"/>
                      </a:lnTo>
                      <a:cubicBezTo>
                        <a:pt x="346" y="999"/>
                        <a:pt x="353" y="999"/>
                        <a:pt x="353" y="1006"/>
                      </a:cubicBezTo>
                      <a:cubicBezTo>
                        <a:pt x="375" y="1006"/>
                        <a:pt x="446" y="1056"/>
                        <a:pt x="518" y="1113"/>
                      </a:cubicBezTo>
                      <a:cubicBezTo>
                        <a:pt x="541" y="1128"/>
                        <a:pt x="561" y="1142"/>
                        <a:pt x="575" y="1156"/>
                      </a:cubicBezTo>
                      <a:cubicBezTo>
                        <a:pt x="634" y="1199"/>
                        <a:pt x="684" y="1235"/>
                        <a:pt x="704" y="1258"/>
                      </a:cubicBezTo>
                      <a:cubicBezTo>
                        <a:pt x="742" y="1284"/>
                        <a:pt x="785" y="1321"/>
                        <a:pt x="903" y="1321"/>
                      </a:cubicBezTo>
                      <a:cubicBezTo>
                        <a:pt x="949" y="1321"/>
                        <a:pt x="1006" y="1315"/>
                        <a:pt x="1079" y="1301"/>
                      </a:cubicBezTo>
                      <a:cubicBezTo>
                        <a:pt x="1086" y="1301"/>
                        <a:pt x="1086" y="1301"/>
                        <a:pt x="1093" y="1294"/>
                      </a:cubicBezTo>
                      <a:cubicBezTo>
                        <a:pt x="1188" y="1301"/>
                        <a:pt x="1431" y="1301"/>
                        <a:pt x="1712" y="1301"/>
                      </a:cubicBezTo>
                      <a:lnTo>
                        <a:pt x="2107" y="1301"/>
                      </a:lnTo>
                      <a:cubicBezTo>
                        <a:pt x="2207" y="1265"/>
                        <a:pt x="2300" y="1235"/>
                        <a:pt x="2395" y="1199"/>
                      </a:cubicBezTo>
                      <a:cubicBezTo>
                        <a:pt x="2661" y="1106"/>
                        <a:pt x="2920" y="1006"/>
                        <a:pt x="3142" y="897"/>
                      </a:cubicBezTo>
                      <a:cubicBezTo>
                        <a:pt x="3199" y="675"/>
                        <a:pt x="3285" y="345"/>
                        <a:pt x="3335" y="157"/>
                      </a:cubicBezTo>
                      <a:cubicBezTo>
                        <a:pt x="3365" y="64"/>
                        <a:pt x="3378" y="0"/>
                        <a:pt x="3378"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8203881" y="4037874"/>
                  <a:ext cx="45955" cy="156092"/>
                </a:xfrm>
                <a:custGeom>
                  <a:avLst/>
                  <a:gdLst/>
                  <a:ahLst/>
                  <a:cxnLst/>
                  <a:rect l="l" t="t" r="r" b="b"/>
                  <a:pathLst>
                    <a:path w="174" h="591" extrusionOk="0">
                      <a:moveTo>
                        <a:pt x="1" y="1"/>
                      </a:moveTo>
                      <a:lnTo>
                        <a:pt x="108" y="591"/>
                      </a:lnTo>
                      <a:lnTo>
                        <a:pt x="173" y="591"/>
                      </a:lnTo>
                      <a:lnTo>
                        <a:pt x="65" y="232"/>
                      </a:lnTo>
                      <a:lnTo>
                        <a:pt x="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8203881" y="4037874"/>
                  <a:ext cx="45955" cy="156092"/>
                </a:xfrm>
                <a:custGeom>
                  <a:avLst/>
                  <a:gdLst/>
                  <a:ahLst/>
                  <a:cxnLst/>
                  <a:rect l="l" t="t" r="r" b="b"/>
                  <a:pathLst>
                    <a:path w="174" h="591" fill="none" extrusionOk="0">
                      <a:moveTo>
                        <a:pt x="1" y="1"/>
                      </a:moveTo>
                      <a:lnTo>
                        <a:pt x="65" y="232"/>
                      </a:lnTo>
                      <a:lnTo>
                        <a:pt x="173" y="591"/>
                      </a:lnTo>
                      <a:lnTo>
                        <a:pt x="108" y="59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8239222" y="3398185"/>
                  <a:ext cx="338322" cy="795778"/>
                </a:xfrm>
                <a:custGeom>
                  <a:avLst/>
                  <a:gdLst/>
                  <a:ahLst/>
                  <a:cxnLst/>
                  <a:rect l="l" t="t" r="r" b="b"/>
                  <a:pathLst>
                    <a:path w="1281" h="3013" extrusionOk="0">
                      <a:moveTo>
                        <a:pt x="913" y="1"/>
                      </a:moveTo>
                      <a:lnTo>
                        <a:pt x="620" y="979"/>
                      </a:lnTo>
                      <a:lnTo>
                        <a:pt x="339" y="1891"/>
                      </a:lnTo>
                      <a:lnTo>
                        <a:pt x="73" y="2768"/>
                      </a:lnTo>
                      <a:lnTo>
                        <a:pt x="1" y="3013"/>
                      </a:lnTo>
                      <a:lnTo>
                        <a:pt x="145" y="3013"/>
                      </a:lnTo>
                      <a:cubicBezTo>
                        <a:pt x="166" y="2970"/>
                        <a:pt x="180" y="2927"/>
                        <a:pt x="173" y="2883"/>
                      </a:cubicBezTo>
                      <a:cubicBezTo>
                        <a:pt x="159" y="2768"/>
                        <a:pt x="239" y="2688"/>
                        <a:pt x="318" y="2654"/>
                      </a:cubicBezTo>
                      <a:cubicBezTo>
                        <a:pt x="382" y="2625"/>
                        <a:pt x="418" y="2588"/>
                        <a:pt x="432" y="2531"/>
                      </a:cubicBezTo>
                      <a:lnTo>
                        <a:pt x="432" y="2466"/>
                      </a:lnTo>
                      <a:cubicBezTo>
                        <a:pt x="432" y="2366"/>
                        <a:pt x="525" y="2280"/>
                        <a:pt x="584" y="2250"/>
                      </a:cubicBezTo>
                      <a:cubicBezTo>
                        <a:pt x="611" y="2236"/>
                        <a:pt x="654" y="2223"/>
                        <a:pt x="706" y="2186"/>
                      </a:cubicBezTo>
                      <a:cubicBezTo>
                        <a:pt x="734" y="2157"/>
                        <a:pt x="770" y="2121"/>
                        <a:pt x="820" y="2093"/>
                      </a:cubicBezTo>
                      <a:cubicBezTo>
                        <a:pt x="842" y="2071"/>
                        <a:pt x="863" y="2042"/>
                        <a:pt x="886" y="2007"/>
                      </a:cubicBezTo>
                      <a:cubicBezTo>
                        <a:pt x="913" y="1971"/>
                        <a:pt x="942" y="1941"/>
                        <a:pt x="979" y="1921"/>
                      </a:cubicBezTo>
                      <a:cubicBezTo>
                        <a:pt x="1029" y="1812"/>
                        <a:pt x="1042" y="1697"/>
                        <a:pt x="1036" y="1619"/>
                      </a:cubicBezTo>
                      <a:cubicBezTo>
                        <a:pt x="1022" y="1490"/>
                        <a:pt x="942" y="1265"/>
                        <a:pt x="1115" y="877"/>
                      </a:cubicBezTo>
                      <a:cubicBezTo>
                        <a:pt x="1281" y="475"/>
                        <a:pt x="913" y="1"/>
                        <a:pt x="91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8518698" y="3905288"/>
                  <a:ext cx="42257" cy="45956"/>
                </a:xfrm>
                <a:custGeom>
                  <a:avLst/>
                  <a:gdLst/>
                  <a:ahLst/>
                  <a:cxnLst/>
                  <a:rect l="l" t="t" r="r" b="b"/>
                  <a:pathLst>
                    <a:path w="160" h="174" extrusionOk="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8198559" y="3398185"/>
                  <a:ext cx="279162" cy="731070"/>
                </a:xfrm>
                <a:custGeom>
                  <a:avLst/>
                  <a:gdLst/>
                  <a:ahLst/>
                  <a:cxnLst/>
                  <a:rect l="l" t="t" r="r" b="b"/>
                  <a:pathLst>
                    <a:path w="1057" h="2768" extrusionOk="0">
                      <a:moveTo>
                        <a:pt x="1056" y="1"/>
                      </a:move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216" y="2768"/>
                      </a:lnTo>
                      <a:lnTo>
                        <a:pt x="482" y="1891"/>
                      </a:lnTo>
                      <a:lnTo>
                        <a:pt x="763" y="979"/>
                      </a:lnTo>
                      <a:lnTo>
                        <a:pt x="105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8201454" y="3398185"/>
                  <a:ext cx="279162" cy="731070"/>
                </a:xfrm>
                <a:custGeom>
                  <a:avLst/>
                  <a:gdLst/>
                  <a:ahLst/>
                  <a:cxnLst/>
                  <a:rect l="l" t="t" r="r" b="b"/>
                  <a:pathLst>
                    <a:path w="1057" h="2768" fill="none" extrusionOk="0">
                      <a:moveTo>
                        <a:pt x="216" y="2768"/>
                      </a:moveTo>
                      <a:lnTo>
                        <a:pt x="482" y="1891"/>
                      </a:lnTo>
                      <a:lnTo>
                        <a:pt x="763" y="979"/>
                      </a:lnTo>
                      <a:lnTo>
                        <a:pt x="763" y="979"/>
                      </a:lnTo>
                      <a:lnTo>
                        <a:pt x="1056" y="1"/>
                      </a:ln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166" y="266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8331181" y="4066663"/>
                  <a:ext cx="85307" cy="32486"/>
                </a:xfrm>
                <a:custGeom>
                  <a:avLst/>
                  <a:gdLst/>
                  <a:ahLst/>
                  <a:cxnLst/>
                  <a:rect l="l" t="t" r="r" b="b"/>
                  <a:pathLst>
                    <a:path w="323" h="123" fill="none" extrusionOk="0">
                      <a:moveTo>
                        <a:pt x="323" y="0"/>
                      </a:moveTo>
                      <a:lnTo>
                        <a:pt x="0" y="12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8414061" y="3584123"/>
                  <a:ext cx="91381" cy="36712"/>
                </a:xfrm>
                <a:custGeom>
                  <a:avLst/>
                  <a:gdLst/>
                  <a:ahLst/>
                  <a:cxnLst/>
                  <a:rect l="l" t="t" r="r" b="b"/>
                  <a:pathLst>
                    <a:path w="346" h="139" fill="none" extrusionOk="0">
                      <a:moveTo>
                        <a:pt x="1" y="139"/>
                      </a:moveTo>
                      <a:lnTo>
                        <a:pt x="346"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8336149" y="3816017"/>
                  <a:ext cx="148428" cy="59162"/>
                </a:xfrm>
                <a:custGeom>
                  <a:avLst/>
                  <a:gdLst/>
                  <a:ahLst/>
                  <a:cxnLst/>
                  <a:rect l="l" t="t" r="r" b="b"/>
                  <a:pathLst>
                    <a:path w="562" h="224" fill="none" extrusionOk="0">
                      <a:moveTo>
                        <a:pt x="1" y="223"/>
                      </a:moveTo>
                      <a:lnTo>
                        <a:pt x="562"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8260086" y="3762665"/>
                  <a:ext cx="68668" cy="135227"/>
                </a:xfrm>
                <a:custGeom>
                  <a:avLst/>
                  <a:gdLst/>
                  <a:ahLst/>
                  <a:cxnLst/>
                  <a:rect l="l" t="t" r="r" b="b"/>
                  <a:pathLst>
                    <a:path w="260" h="512" fill="none" extrusionOk="0">
                      <a:moveTo>
                        <a:pt x="260" y="511"/>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8359127" y="3575143"/>
                  <a:ext cx="43842" cy="81612"/>
                </a:xfrm>
                <a:custGeom>
                  <a:avLst/>
                  <a:gdLst/>
                  <a:ahLst/>
                  <a:cxnLst/>
                  <a:rect l="l" t="t" r="r" b="b"/>
                  <a:pathLst>
                    <a:path w="166" h="309" fill="none" extrusionOk="0">
                      <a:moveTo>
                        <a:pt x="166" y="309"/>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960323" y="3422748"/>
                  <a:ext cx="323003" cy="771216"/>
                </a:xfrm>
                <a:custGeom>
                  <a:avLst/>
                  <a:gdLst/>
                  <a:ahLst/>
                  <a:cxnLst/>
                  <a:rect l="l" t="t" r="r" b="b"/>
                  <a:pathLst>
                    <a:path w="1223" h="2920" extrusionOk="0">
                      <a:moveTo>
                        <a:pt x="1" y="1"/>
                      </a:moveTo>
                      <a:lnTo>
                        <a:pt x="266" y="907"/>
                      </a:lnTo>
                      <a:lnTo>
                        <a:pt x="511" y="1748"/>
                      </a:lnTo>
                      <a:lnTo>
                        <a:pt x="684" y="2330"/>
                      </a:lnTo>
                      <a:lnTo>
                        <a:pt x="748" y="2561"/>
                      </a:lnTo>
                      <a:lnTo>
                        <a:pt x="856" y="2920"/>
                      </a:lnTo>
                      <a:lnTo>
                        <a:pt x="1036" y="2920"/>
                      </a:lnTo>
                      <a:cubicBezTo>
                        <a:pt x="1072" y="2811"/>
                        <a:pt x="1050" y="2682"/>
                        <a:pt x="1079" y="2575"/>
                      </a:cubicBezTo>
                      <a:cubicBezTo>
                        <a:pt x="1086" y="2545"/>
                        <a:pt x="1100" y="2518"/>
                        <a:pt x="1115" y="2495"/>
                      </a:cubicBezTo>
                      <a:cubicBezTo>
                        <a:pt x="1222" y="2316"/>
                        <a:pt x="1158" y="2137"/>
                        <a:pt x="1043" y="2021"/>
                      </a:cubicBezTo>
                      <a:cubicBezTo>
                        <a:pt x="934" y="1905"/>
                        <a:pt x="913" y="1805"/>
                        <a:pt x="993" y="1647"/>
                      </a:cubicBezTo>
                      <a:cubicBezTo>
                        <a:pt x="1057" y="1503"/>
                        <a:pt x="1006" y="1331"/>
                        <a:pt x="943" y="1231"/>
                      </a:cubicBezTo>
                      <a:cubicBezTo>
                        <a:pt x="927" y="1208"/>
                        <a:pt x="920" y="1195"/>
                        <a:pt x="913" y="1188"/>
                      </a:cubicBezTo>
                      <a:cubicBezTo>
                        <a:pt x="834" y="1095"/>
                        <a:pt x="661" y="965"/>
                        <a:pt x="589" y="577"/>
                      </a:cubicBezTo>
                      <a:cubicBezTo>
                        <a:pt x="525" y="180"/>
                        <a:pt x="1"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7869206" y="3422748"/>
                  <a:ext cx="317457" cy="771216"/>
                </a:xfrm>
                <a:custGeom>
                  <a:avLst/>
                  <a:gdLst/>
                  <a:ahLst/>
                  <a:cxnLst/>
                  <a:rect l="l" t="t" r="r" b="b"/>
                  <a:pathLst>
                    <a:path w="1202" h="2920" extrusionOk="0">
                      <a:moveTo>
                        <a:pt x="346" y="1"/>
                      </a:moveTo>
                      <a:cubicBezTo>
                        <a:pt x="346" y="1"/>
                        <a:pt x="1" y="439"/>
                        <a:pt x="158" y="800"/>
                      </a:cubicBezTo>
                      <a:cubicBezTo>
                        <a:pt x="310" y="1165"/>
                        <a:pt x="230" y="1374"/>
                        <a:pt x="216" y="1490"/>
                      </a:cubicBezTo>
                      <a:cubicBezTo>
                        <a:pt x="209" y="1604"/>
                        <a:pt x="244" y="1819"/>
                        <a:pt x="396" y="1921"/>
                      </a:cubicBezTo>
                      <a:cubicBezTo>
                        <a:pt x="518" y="1992"/>
                        <a:pt x="561" y="2064"/>
                        <a:pt x="561" y="2164"/>
                      </a:cubicBezTo>
                      <a:cubicBezTo>
                        <a:pt x="605" y="2194"/>
                        <a:pt x="655" y="2237"/>
                        <a:pt x="675" y="2294"/>
                      </a:cubicBezTo>
                      <a:cubicBezTo>
                        <a:pt x="691" y="2323"/>
                        <a:pt x="698" y="2345"/>
                        <a:pt x="698" y="2373"/>
                      </a:cubicBezTo>
                      <a:cubicBezTo>
                        <a:pt x="691" y="2482"/>
                        <a:pt x="727" y="2525"/>
                        <a:pt x="813" y="2561"/>
                      </a:cubicBezTo>
                      <a:cubicBezTo>
                        <a:pt x="900" y="2595"/>
                        <a:pt x="970" y="2675"/>
                        <a:pt x="956" y="2790"/>
                      </a:cubicBezTo>
                      <a:cubicBezTo>
                        <a:pt x="950" y="2834"/>
                        <a:pt x="963" y="2877"/>
                        <a:pt x="986" y="2920"/>
                      </a:cubicBezTo>
                      <a:lnTo>
                        <a:pt x="1201" y="2920"/>
                      </a:lnTo>
                      <a:lnTo>
                        <a:pt x="1093" y="2561"/>
                      </a:lnTo>
                      <a:lnTo>
                        <a:pt x="1029" y="2330"/>
                      </a:lnTo>
                      <a:lnTo>
                        <a:pt x="856" y="1748"/>
                      </a:lnTo>
                      <a:lnTo>
                        <a:pt x="611" y="907"/>
                      </a:lnTo>
                      <a:lnTo>
                        <a:pt x="34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8157612" y="4000106"/>
                  <a:ext cx="51765" cy="99043"/>
                </a:xfrm>
                <a:custGeom>
                  <a:avLst/>
                  <a:gdLst/>
                  <a:ahLst/>
                  <a:cxnLst/>
                  <a:rect l="l" t="t" r="r" b="b"/>
                  <a:pathLst>
                    <a:path w="196" h="375" fill="none" extrusionOk="0">
                      <a:moveTo>
                        <a:pt x="1" y="375"/>
                      </a:moveTo>
                      <a:lnTo>
                        <a:pt x="196"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8047479" y="4028366"/>
                  <a:ext cx="102738" cy="42258"/>
                </a:xfrm>
                <a:custGeom>
                  <a:avLst/>
                  <a:gdLst/>
                  <a:ahLst/>
                  <a:cxnLst/>
                  <a:rect l="l" t="t" r="r" b="b"/>
                  <a:pathLst>
                    <a:path w="389" h="160" fill="none" extrusionOk="0">
                      <a:moveTo>
                        <a:pt x="0" y="1"/>
                      </a:moveTo>
                      <a:lnTo>
                        <a:pt x="0" y="1"/>
                      </a:lnTo>
                      <a:lnTo>
                        <a:pt x="345" y="145"/>
                      </a:lnTo>
                      <a:lnTo>
                        <a:pt x="388" y="15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7935761" y="3593631"/>
                  <a:ext cx="83722" cy="34599"/>
                </a:xfrm>
                <a:custGeom>
                  <a:avLst/>
                  <a:gdLst/>
                  <a:ahLst/>
                  <a:cxnLst/>
                  <a:rect l="l" t="t" r="r" b="b"/>
                  <a:pathLst>
                    <a:path w="317" h="131" fill="none" extrusionOk="0">
                      <a:moveTo>
                        <a:pt x="316" y="130"/>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7954513" y="3808357"/>
                  <a:ext cx="134959" cy="53615"/>
                </a:xfrm>
                <a:custGeom>
                  <a:avLst/>
                  <a:gdLst/>
                  <a:ahLst/>
                  <a:cxnLst/>
                  <a:rect l="l" t="t" r="r" b="b"/>
                  <a:pathLst>
                    <a:path w="511" h="203" fill="none" extrusionOk="0">
                      <a:moveTo>
                        <a:pt x="511" y="202"/>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8095282" y="3760817"/>
                  <a:ext cx="64442" cy="123870"/>
                </a:xfrm>
                <a:custGeom>
                  <a:avLst/>
                  <a:gdLst/>
                  <a:ahLst/>
                  <a:cxnLst/>
                  <a:rect l="l" t="t" r="r" b="b"/>
                  <a:pathLst>
                    <a:path w="244" h="469" fill="none" extrusionOk="0">
                      <a:moveTo>
                        <a:pt x="0" y="468"/>
                      </a:moveTo>
                      <a:lnTo>
                        <a:pt x="244"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8030576" y="3586500"/>
                  <a:ext cx="39880" cy="75801"/>
                </a:xfrm>
                <a:custGeom>
                  <a:avLst/>
                  <a:gdLst/>
                  <a:ahLst/>
                  <a:cxnLst/>
                  <a:rect l="l" t="t" r="r" b="b"/>
                  <a:pathLst>
                    <a:path w="151" h="287" fill="none" extrusionOk="0">
                      <a:moveTo>
                        <a:pt x="0" y="287"/>
                      </a:moveTo>
                      <a:lnTo>
                        <a:pt x="15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8518698" y="3905288"/>
                  <a:ext cx="42257" cy="45956"/>
                </a:xfrm>
                <a:custGeom>
                  <a:avLst/>
                  <a:gdLst/>
                  <a:ahLst/>
                  <a:cxnLst/>
                  <a:rect l="l" t="t" r="r" b="b"/>
                  <a:pathLst>
                    <a:path w="160" h="174" extrusionOk="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8326642" y="3886272"/>
                  <a:ext cx="283387" cy="307694"/>
                </a:xfrm>
                <a:custGeom>
                  <a:avLst/>
                  <a:gdLst/>
                  <a:ahLst/>
                  <a:cxnLst/>
                  <a:rect l="l" t="t" r="r" b="b"/>
                  <a:pathLst>
                    <a:path w="1073" h="1165" extrusionOk="0">
                      <a:moveTo>
                        <a:pt x="1000" y="0"/>
                      </a:moveTo>
                      <a:lnTo>
                        <a:pt x="648" y="409"/>
                      </a:lnTo>
                      <a:lnTo>
                        <a:pt x="339" y="777"/>
                      </a:lnTo>
                      <a:lnTo>
                        <a:pt x="332" y="784"/>
                      </a:lnTo>
                      <a:lnTo>
                        <a:pt x="21" y="1142"/>
                      </a:lnTo>
                      <a:lnTo>
                        <a:pt x="15" y="1151"/>
                      </a:lnTo>
                      <a:lnTo>
                        <a:pt x="1" y="1165"/>
                      </a:lnTo>
                      <a:lnTo>
                        <a:pt x="353" y="1165"/>
                      </a:lnTo>
                      <a:cubicBezTo>
                        <a:pt x="360" y="1151"/>
                        <a:pt x="360" y="1135"/>
                        <a:pt x="366" y="1122"/>
                      </a:cubicBezTo>
                      <a:cubicBezTo>
                        <a:pt x="389" y="1035"/>
                        <a:pt x="425" y="992"/>
                        <a:pt x="525" y="978"/>
                      </a:cubicBezTo>
                      <a:cubicBezTo>
                        <a:pt x="625" y="963"/>
                        <a:pt x="698" y="863"/>
                        <a:pt x="720" y="797"/>
                      </a:cubicBezTo>
                      <a:cubicBezTo>
                        <a:pt x="741" y="734"/>
                        <a:pt x="748" y="611"/>
                        <a:pt x="906" y="461"/>
                      </a:cubicBezTo>
                      <a:cubicBezTo>
                        <a:pt x="1072" y="302"/>
                        <a:pt x="1000" y="0"/>
                        <a:pt x="100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8277517" y="3885744"/>
                  <a:ext cx="313231" cy="308222"/>
                </a:xfrm>
                <a:custGeom>
                  <a:avLst/>
                  <a:gdLst/>
                  <a:ahLst/>
                  <a:cxnLst/>
                  <a:rect l="l" t="t" r="r" b="b"/>
                  <a:pathLst>
                    <a:path w="1186" h="1167" extrusionOk="0">
                      <a:moveTo>
                        <a:pt x="1130" y="0"/>
                      </a:moveTo>
                      <a:cubicBezTo>
                        <a:pt x="1058" y="0"/>
                        <a:pt x="931" y="10"/>
                        <a:pt x="834" y="75"/>
                      </a:cubicBezTo>
                      <a:cubicBezTo>
                        <a:pt x="804" y="139"/>
                        <a:pt x="754" y="196"/>
                        <a:pt x="690" y="239"/>
                      </a:cubicBezTo>
                      <a:cubicBezTo>
                        <a:pt x="682" y="239"/>
                        <a:pt x="682" y="239"/>
                        <a:pt x="675" y="247"/>
                      </a:cubicBezTo>
                      <a:cubicBezTo>
                        <a:pt x="639" y="290"/>
                        <a:pt x="596" y="318"/>
                        <a:pt x="561" y="340"/>
                      </a:cubicBezTo>
                      <a:cubicBezTo>
                        <a:pt x="509" y="377"/>
                        <a:pt x="466" y="390"/>
                        <a:pt x="439" y="404"/>
                      </a:cubicBezTo>
                      <a:cubicBezTo>
                        <a:pt x="380" y="434"/>
                        <a:pt x="287" y="520"/>
                        <a:pt x="287" y="620"/>
                      </a:cubicBezTo>
                      <a:lnTo>
                        <a:pt x="287" y="685"/>
                      </a:lnTo>
                      <a:cubicBezTo>
                        <a:pt x="273" y="742"/>
                        <a:pt x="237" y="779"/>
                        <a:pt x="173" y="808"/>
                      </a:cubicBezTo>
                      <a:cubicBezTo>
                        <a:pt x="94" y="842"/>
                        <a:pt x="14" y="922"/>
                        <a:pt x="28" y="1037"/>
                      </a:cubicBezTo>
                      <a:cubicBezTo>
                        <a:pt x="35" y="1081"/>
                        <a:pt x="21" y="1124"/>
                        <a:pt x="0" y="1167"/>
                      </a:cubicBezTo>
                      <a:lnTo>
                        <a:pt x="187" y="1167"/>
                      </a:lnTo>
                      <a:cubicBezTo>
                        <a:pt x="194" y="1160"/>
                        <a:pt x="194" y="1160"/>
                        <a:pt x="201" y="1153"/>
                      </a:cubicBezTo>
                      <a:lnTo>
                        <a:pt x="207" y="1144"/>
                      </a:lnTo>
                      <a:lnTo>
                        <a:pt x="518" y="786"/>
                      </a:lnTo>
                      <a:lnTo>
                        <a:pt x="525" y="779"/>
                      </a:lnTo>
                      <a:lnTo>
                        <a:pt x="834" y="411"/>
                      </a:lnTo>
                      <a:lnTo>
                        <a:pt x="1186" y="2"/>
                      </a:lnTo>
                      <a:cubicBezTo>
                        <a:pt x="1186" y="2"/>
                        <a:pt x="1164" y="0"/>
                        <a:pt x="11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8326642" y="4127146"/>
                  <a:ext cx="3962" cy="63123"/>
                </a:xfrm>
                <a:custGeom>
                  <a:avLst/>
                  <a:gdLst/>
                  <a:ahLst/>
                  <a:cxnLst/>
                  <a:rect l="l" t="t" r="r" b="b"/>
                  <a:pathLst>
                    <a:path w="15" h="239" fill="none" extrusionOk="0">
                      <a:moveTo>
                        <a:pt x="15" y="23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8341696" y="4176535"/>
                  <a:ext cx="63122" cy="2377"/>
                </a:xfrm>
                <a:custGeom>
                  <a:avLst/>
                  <a:gdLst/>
                  <a:ahLst/>
                  <a:cxnLst/>
                  <a:rect l="l" t="t" r="r" b="b"/>
                  <a:pathLst>
                    <a:path w="239" h="9" fill="none" extrusionOk="0">
                      <a:moveTo>
                        <a:pt x="1" y="0"/>
                      </a:moveTo>
                      <a:lnTo>
                        <a:pt x="239"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8510725" y="3979241"/>
                  <a:ext cx="51765" cy="2113"/>
                </a:xfrm>
                <a:custGeom>
                  <a:avLst/>
                  <a:gdLst/>
                  <a:ahLst/>
                  <a:cxnLst/>
                  <a:rect l="l" t="t" r="r" b="b"/>
                  <a:pathLst>
                    <a:path w="196" h="8" fill="none" extrusionOk="0">
                      <a:moveTo>
                        <a:pt x="1" y="0"/>
                      </a:moveTo>
                      <a:lnTo>
                        <a:pt x="196" y="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8421457" y="4083567"/>
                  <a:ext cx="81873" cy="4226"/>
                </a:xfrm>
                <a:custGeom>
                  <a:avLst/>
                  <a:gdLst/>
                  <a:ahLst/>
                  <a:cxnLst/>
                  <a:rect l="l" t="t" r="r" b="b"/>
                  <a:pathLst>
                    <a:path w="310" h="16" fill="none" extrusionOk="0">
                      <a:moveTo>
                        <a:pt x="1" y="0"/>
                      </a:moveTo>
                      <a:lnTo>
                        <a:pt x="309"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8408251" y="4015160"/>
                  <a:ext cx="6074" cy="78178"/>
                </a:xfrm>
                <a:custGeom>
                  <a:avLst/>
                  <a:gdLst/>
                  <a:ahLst/>
                  <a:cxnLst/>
                  <a:rect l="l" t="t" r="r" b="b"/>
                  <a:pathLst>
                    <a:path w="23" h="296" fill="none" extrusionOk="0">
                      <a:moveTo>
                        <a:pt x="23" y="296"/>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8495671" y="3944906"/>
                  <a:ext cx="2113" cy="47805"/>
                </a:xfrm>
                <a:custGeom>
                  <a:avLst/>
                  <a:gdLst/>
                  <a:ahLst/>
                  <a:cxnLst/>
                  <a:rect l="l" t="t" r="r" b="b"/>
                  <a:pathLst>
                    <a:path w="8" h="181" fill="none" extrusionOk="0">
                      <a:moveTo>
                        <a:pt x="8" y="180"/>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8063111" y="4417938"/>
                  <a:ext cx="264" cy="2113"/>
                </a:xfrm>
                <a:custGeom>
                  <a:avLst/>
                  <a:gdLst/>
                  <a:ahLst/>
                  <a:cxnLst/>
                  <a:rect l="l" t="t" r="r" b="b"/>
                  <a:pathLst>
                    <a:path w="1" h="8" extrusionOk="0">
                      <a:moveTo>
                        <a:pt x="1" y="1"/>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8469574" y="4417938"/>
                  <a:ext cx="264" cy="264"/>
                </a:xfrm>
                <a:custGeom>
                  <a:avLst/>
                  <a:gdLst/>
                  <a:ahLst/>
                  <a:cxnLst/>
                  <a:rect l="l" t="t" r="r" b="b"/>
                  <a:pathLst>
                    <a:path w="1" h="1"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23332" y="4192236"/>
                  <a:ext cx="488335" cy="324861"/>
                </a:xfrm>
                <a:custGeom>
                  <a:avLst/>
                  <a:gdLst/>
                  <a:ahLst/>
                  <a:cxnLst/>
                  <a:rect l="l" t="t" r="r" b="b"/>
                  <a:pathLst>
                    <a:path w="1849" h="1230" extrusionOk="0">
                      <a:moveTo>
                        <a:pt x="1" y="1"/>
                      </a:moveTo>
                      <a:lnTo>
                        <a:pt x="151" y="850"/>
                      </a:lnTo>
                      <a:lnTo>
                        <a:pt x="151" y="856"/>
                      </a:lnTo>
                      <a:lnTo>
                        <a:pt x="223" y="1229"/>
                      </a:lnTo>
                      <a:lnTo>
                        <a:pt x="834" y="1229"/>
                      </a:lnTo>
                      <a:lnTo>
                        <a:pt x="834" y="850"/>
                      </a:lnTo>
                      <a:lnTo>
                        <a:pt x="1006" y="850"/>
                      </a:lnTo>
                      <a:lnTo>
                        <a:pt x="1006" y="1229"/>
                      </a:lnTo>
                      <a:lnTo>
                        <a:pt x="1617" y="1229"/>
                      </a:lnTo>
                      <a:lnTo>
                        <a:pt x="1690" y="850"/>
                      </a:lnTo>
                      <a:lnTo>
                        <a:pt x="184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8017685" y="4417938"/>
                  <a:ext cx="45691" cy="244835"/>
                </a:xfrm>
                <a:custGeom>
                  <a:avLst/>
                  <a:gdLst/>
                  <a:ahLst/>
                  <a:cxnLst/>
                  <a:rect l="l" t="t" r="r" b="b"/>
                  <a:pathLst>
                    <a:path w="173" h="927" extrusionOk="0">
                      <a:moveTo>
                        <a:pt x="0" y="1"/>
                      </a:moveTo>
                      <a:lnTo>
                        <a:pt x="0" y="927"/>
                      </a:lnTo>
                      <a:lnTo>
                        <a:pt x="173" y="927"/>
                      </a:lnTo>
                      <a:lnTo>
                        <a:pt x="173" y="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8063111" y="4417938"/>
                  <a:ext cx="264" cy="2113"/>
                </a:xfrm>
                <a:custGeom>
                  <a:avLst/>
                  <a:gdLst/>
                  <a:ahLst/>
                  <a:cxnLst/>
                  <a:rect l="l" t="t" r="r" b="b"/>
                  <a:pathLst>
                    <a:path w="1" h="8" extrusionOk="0">
                      <a:moveTo>
                        <a:pt x="1" y="1"/>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8469574" y="4417938"/>
                  <a:ext cx="45955" cy="244835"/>
                </a:xfrm>
                <a:custGeom>
                  <a:avLst/>
                  <a:gdLst/>
                  <a:ahLst/>
                  <a:cxnLst/>
                  <a:rect l="l" t="t" r="r" b="b"/>
                  <a:pathLst>
                    <a:path w="174" h="927" extrusionOk="0">
                      <a:moveTo>
                        <a:pt x="1" y="1"/>
                      </a:moveTo>
                      <a:lnTo>
                        <a:pt x="1" y="927"/>
                      </a:lnTo>
                      <a:lnTo>
                        <a:pt x="173" y="92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8469574" y="4417938"/>
                  <a:ext cx="264" cy="264"/>
                </a:xfrm>
                <a:custGeom>
                  <a:avLst/>
                  <a:gdLst/>
                  <a:ahLst/>
                  <a:cxnLst/>
                  <a:rect l="l" t="t" r="r" b="b"/>
                  <a:pathLst>
                    <a:path w="1" h="1"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8289188" y="4518302"/>
                  <a:ext cx="180650" cy="41994"/>
                </a:xfrm>
                <a:custGeom>
                  <a:avLst/>
                  <a:gdLst/>
                  <a:ahLst/>
                  <a:cxnLst/>
                  <a:rect l="l" t="t" r="r" b="b"/>
                  <a:pathLst>
                    <a:path w="684" h="159" extrusionOk="0">
                      <a:moveTo>
                        <a:pt x="0" y="0"/>
                      </a:moveTo>
                      <a:lnTo>
                        <a:pt x="0" y="159"/>
                      </a:lnTo>
                      <a:lnTo>
                        <a:pt x="684" y="159"/>
                      </a:lnTo>
                      <a:lnTo>
                        <a:pt x="68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8063111" y="4518302"/>
                  <a:ext cx="180650" cy="41994"/>
                </a:xfrm>
                <a:custGeom>
                  <a:avLst/>
                  <a:gdLst/>
                  <a:ahLst/>
                  <a:cxnLst/>
                  <a:rect l="l" t="t" r="r" b="b"/>
                  <a:pathLst>
                    <a:path w="684" h="159" extrusionOk="0">
                      <a:moveTo>
                        <a:pt x="1" y="0"/>
                      </a:moveTo>
                      <a:lnTo>
                        <a:pt x="1" y="159"/>
                      </a:lnTo>
                      <a:lnTo>
                        <a:pt x="684" y="159"/>
                      </a:lnTo>
                      <a:lnTo>
                        <a:pt x="68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8243497" y="4417938"/>
                  <a:ext cx="45955" cy="244835"/>
                </a:xfrm>
                <a:custGeom>
                  <a:avLst/>
                  <a:gdLst/>
                  <a:ahLst/>
                  <a:cxnLst/>
                  <a:rect l="l" t="t" r="r" b="b"/>
                  <a:pathLst>
                    <a:path w="174" h="927" extrusionOk="0">
                      <a:moveTo>
                        <a:pt x="1" y="1"/>
                      </a:moveTo>
                      <a:lnTo>
                        <a:pt x="1" y="927"/>
                      </a:lnTo>
                      <a:lnTo>
                        <a:pt x="173" y="92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554707" y="2843821"/>
                  <a:ext cx="271477" cy="290353"/>
                </a:xfrm>
                <a:custGeom>
                  <a:avLst/>
                  <a:gdLst/>
                  <a:ahLst/>
                  <a:cxnLst/>
                  <a:rect l="l" t="t" r="r" b="b"/>
                  <a:pathLst>
                    <a:path w="1028" h="1245" fill="none" extrusionOk="0">
                      <a:moveTo>
                        <a:pt x="898" y="0"/>
                      </a:moveTo>
                      <a:lnTo>
                        <a:pt x="906" y="9"/>
                      </a:lnTo>
                      <a:cubicBezTo>
                        <a:pt x="927" y="95"/>
                        <a:pt x="949" y="195"/>
                        <a:pt x="963" y="288"/>
                      </a:cubicBezTo>
                      <a:cubicBezTo>
                        <a:pt x="1027" y="733"/>
                        <a:pt x="970" y="1230"/>
                        <a:pt x="970" y="1230"/>
                      </a:cubicBezTo>
                      <a:cubicBezTo>
                        <a:pt x="913" y="1237"/>
                        <a:pt x="841" y="1237"/>
                        <a:pt x="768" y="1244"/>
                      </a:cubicBezTo>
                      <a:lnTo>
                        <a:pt x="475" y="1244"/>
                      </a:lnTo>
                      <a:cubicBezTo>
                        <a:pt x="287" y="1244"/>
                        <a:pt x="121" y="1237"/>
                        <a:pt x="51" y="1230"/>
                      </a:cubicBezTo>
                      <a:lnTo>
                        <a:pt x="1" y="1230"/>
                      </a:lnTo>
                      <a:lnTo>
                        <a:pt x="64" y="49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328768" y="3104295"/>
                  <a:ext cx="197298" cy="148611"/>
                </a:xfrm>
                <a:custGeom>
                  <a:avLst/>
                  <a:gdLst/>
                  <a:ahLst/>
                  <a:cxnLst/>
                  <a:rect l="l" t="t" r="r" b="b"/>
                  <a:pathLst>
                    <a:path w="575" h="433" extrusionOk="0">
                      <a:moveTo>
                        <a:pt x="121" y="1"/>
                      </a:moveTo>
                      <a:cubicBezTo>
                        <a:pt x="43" y="1"/>
                        <a:pt x="0" y="65"/>
                        <a:pt x="21" y="144"/>
                      </a:cubicBezTo>
                      <a:cubicBezTo>
                        <a:pt x="28" y="180"/>
                        <a:pt x="57" y="267"/>
                        <a:pt x="273" y="381"/>
                      </a:cubicBezTo>
                      <a:lnTo>
                        <a:pt x="359" y="432"/>
                      </a:lnTo>
                      <a:lnTo>
                        <a:pt x="423" y="381"/>
                      </a:lnTo>
                      <a:cubicBezTo>
                        <a:pt x="575" y="267"/>
                        <a:pt x="552" y="180"/>
                        <a:pt x="538" y="144"/>
                      </a:cubicBezTo>
                      <a:cubicBezTo>
                        <a:pt x="518" y="65"/>
                        <a:pt x="438" y="1"/>
                        <a:pt x="359" y="1"/>
                      </a:cubicBezTo>
                      <a:cubicBezTo>
                        <a:pt x="309" y="1"/>
                        <a:pt x="273" y="29"/>
                        <a:pt x="259" y="65"/>
                      </a:cubicBezTo>
                      <a:cubicBezTo>
                        <a:pt x="223" y="29"/>
                        <a:pt x="173" y="1"/>
                        <a:pt x="12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0" name="Google Shape;680;p38"/>
            <p:cNvSpPr/>
            <p:nvPr/>
          </p:nvSpPr>
          <p:spPr>
            <a:xfrm>
              <a:off x="6472198" y="1153570"/>
              <a:ext cx="596900" cy="37775"/>
            </a:xfrm>
            <a:custGeom>
              <a:avLst/>
              <a:gdLst/>
              <a:ahLst/>
              <a:cxnLst/>
              <a:rect l="l" t="t" r="r" b="b"/>
              <a:pathLst>
                <a:path w="2638" h="167" fill="none" extrusionOk="0">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011640" y="21820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6650452" y="19315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3759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grpSp>
        <p:nvGrpSpPr>
          <p:cNvPr id="1285" name="Google Shape;1285;p41"/>
          <p:cNvGrpSpPr/>
          <p:nvPr/>
        </p:nvGrpSpPr>
        <p:grpSpPr>
          <a:xfrm>
            <a:off x="7338227" y="692266"/>
            <a:ext cx="914796" cy="413726"/>
            <a:chOff x="6246802" y="4035541"/>
            <a:chExt cx="914796" cy="413726"/>
          </a:xfrm>
        </p:grpSpPr>
        <p:grpSp>
          <p:nvGrpSpPr>
            <p:cNvPr id="1286" name="Google Shape;1286;p41"/>
            <p:cNvGrpSpPr/>
            <p:nvPr/>
          </p:nvGrpSpPr>
          <p:grpSpPr>
            <a:xfrm>
              <a:off x="6246802" y="4035541"/>
              <a:ext cx="495681" cy="413726"/>
              <a:chOff x="6246802" y="4035541"/>
              <a:chExt cx="495681" cy="413726"/>
            </a:xfrm>
          </p:grpSpPr>
          <p:sp>
            <p:nvSpPr>
              <p:cNvPr id="1287" name="Google Shape;1287;p41"/>
              <p:cNvSpPr/>
              <p:nvPr/>
            </p:nvSpPr>
            <p:spPr>
              <a:xfrm>
                <a:off x="6637422" y="40355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6246802" y="4314017"/>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9" name="Google Shape;1289;p41"/>
            <p:cNvSpPr/>
            <p:nvPr/>
          </p:nvSpPr>
          <p:spPr>
            <a:xfrm>
              <a:off x="6742465" y="44227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Connector 10"/>
          <p:cNvCxnSpPr/>
          <p:nvPr/>
        </p:nvCxnSpPr>
        <p:spPr>
          <a:xfrm>
            <a:off x="1069248" y="1902082"/>
            <a:ext cx="6602636" cy="2232"/>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69248" y="1902082"/>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4692" y="385967"/>
            <a:ext cx="3235181" cy="584775"/>
          </a:xfrm>
          <a:prstGeom prst="rect">
            <a:avLst/>
          </a:prstGeom>
          <a:noFill/>
        </p:spPr>
        <p:txBody>
          <a:bodyPr wrap="none" rtlCol="0">
            <a:spAutoFit/>
          </a:bodyPr>
          <a:lstStyle/>
          <a:p>
            <a:r>
              <a:rPr lang="en-US" sz="3200" b="1" dirty="0" smtClean="0"/>
              <a:t>Java Time Line</a:t>
            </a:r>
            <a:endParaRPr lang="en-IN" b="1" dirty="0"/>
          </a:p>
        </p:txBody>
      </p:sp>
      <p:cxnSp>
        <p:nvCxnSpPr>
          <p:cNvPr id="529" name="Straight Arrow Connector 528"/>
          <p:cNvCxnSpPr/>
          <p:nvPr/>
        </p:nvCxnSpPr>
        <p:spPr>
          <a:xfrm rot="10800000">
            <a:off x="1344311" y="1729029"/>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1" name="Straight Arrow Connector 530"/>
          <p:cNvCxnSpPr/>
          <p:nvPr/>
        </p:nvCxnSpPr>
        <p:spPr>
          <a:xfrm>
            <a:off x="1619372" y="1902082"/>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2" name="Straight Arrow Connector 531"/>
          <p:cNvCxnSpPr/>
          <p:nvPr/>
        </p:nvCxnSpPr>
        <p:spPr>
          <a:xfrm rot="10800000">
            <a:off x="1921340" y="1729028"/>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3" name="Straight Arrow Connector 532"/>
          <p:cNvCxnSpPr/>
          <p:nvPr/>
        </p:nvCxnSpPr>
        <p:spPr>
          <a:xfrm>
            <a:off x="2214106" y="1902082"/>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4" name="Straight Arrow Connector 533"/>
          <p:cNvCxnSpPr/>
          <p:nvPr/>
        </p:nvCxnSpPr>
        <p:spPr>
          <a:xfrm rot="10800000">
            <a:off x="2516074" y="1722209"/>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9807" y="2075135"/>
            <a:ext cx="524503" cy="276999"/>
          </a:xfrm>
          <a:prstGeom prst="rect">
            <a:avLst/>
          </a:prstGeom>
          <a:noFill/>
        </p:spPr>
        <p:txBody>
          <a:bodyPr wrap="none" rtlCol="0">
            <a:spAutoFit/>
          </a:bodyPr>
          <a:lstStyle/>
          <a:p>
            <a:r>
              <a:rPr lang="en-US" sz="1200" dirty="0" smtClean="0"/>
              <a:t>1991</a:t>
            </a:r>
            <a:endParaRPr lang="en-IN" dirty="0"/>
          </a:p>
        </p:txBody>
      </p:sp>
      <p:sp>
        <p:nvSpPr>
          <p:cNvPr id="20" name="TextBox 19"/>
          <p:cNvSpPr txBox="1"/>
          <p:nvPr/>
        </p:nvSpPr>
        <p:spPr>
          <a:xfrm>
            <a:off x="1082058" y="1496165"/>
            <a:ext cx="524503" cy="492443"/>
          </a:xfrm>
          <a:prstGeom prst="rect">
            <a:avLst/>
          </a:prstGeom>
          <a:noFill/>
        </p:spPr>
        <p:txBody>
          <a:bodyPr wrap="none" rtlCol="0">
            <a:spAutoFit/>
          </a:bodyPr>
          <a:lstStyle/>
          <a:p>
            <a:r>
              <a:rPr lang="en-IN" sz="1200" dirty="0" smtClean="0"/>
              <a:t>1996</a:t>
            </a:r>
            <a:endParaRPr lang="en-IN" dirty="0"/>
          </a:p>
          <a:p>
            <a:endParaRPr lang="en-IN" dirty="0"/>
          </a:p>
        </p:txBody>
      </p:sp>
      <p:sp>
        <p:nvSpPr>
          <p:cNvPr id="537" name="TextBox 536"/>
          <p:cNvSpPr txBox="1"/>
          <p:nvPr/>
        </p:nvSpPr>
        <p:spPr>
          <a:xfrm>
            <a:off x="1357120" y="2072903"/>
            <a:ext cx="524503" cy="276999"/>
          </a:xfrm>
          <a:prstGeom prst="rect">
            <a:avLst/>
          </a:prstGeom>
          <a:noFill/>
        </p:spPr>
        <p:txBody>
          <a:bodyPr wrap="none" rtlCol="0">
            <a:spAutoFit/>
          </a:bodyPr>
          <a:lstStyle/>
          <a:p>
            <a:r>
              <a:rPr lang="en-US" sz="1200" dirty="0" smtClean="0"/>
              <a:t>1997</a:t>
            </a:r>
            <a:endParaRPr lang="en-IN" dirty="0"/>
          </a:p>
        </p:txBody>
      </p:sp>
      <p:sp>
        <p:nvSpPr>
          <p:cNvPr id="538" name="TextBox 537"/>
          <p:cNvSpPr txBox="1"/>
          <p:nvPr/>
        </p:nvSpPr>
        <p:spPr>
          <a:xfrm>
            <a:off x="1657677" y="1503437"/>
            <a:ext cx="524503" cy="276999"/>
          </a:xfrm>
          <a:prstGeom prst="rect">
            <a:avLst/>
          </a:prstGeom>
          <a:noFill/>
        </p:spPr>
        <p:txBody>
          <a:bodyPr wrap="none" rtlCol="0">
            <a:spAutoFit/>
          </a:bodyPr>
          <a:lstStyle/>
          <a:p>
            <a:r>
              <a:rPr lang="en-US" sz="1200" dirty="0" smtClean="0"/>
              <a:t>1998</a:t>
            </a:r>
            <a:endParaRPr lang="en-IN" dirty="0"/>
          </a:p>
        </p:txBody>
      </p:sp>
      <p:sp>
        <p:nvSpPr>
          <p:cNvPr id="539" name="TextBox 538"/>
          <p:cNvSpPr txBox="1"/>
          <p:nvPr/>
        </p:nvSpPr>
        <p:spPr>
          <a:xfrm>
            <a:off x="1951854" y="2025960"/>
            <a:ext cx="524503" cy="276999"/>
          </a:xfrm>
          <a:prstGeom prst="rect">
            <a:avLst/>
          </a:prstGeom>
          <a:noFill/>
        </p:spPr>
        <p:txBody>
          <a:bodyPr wrap="none" rtlCol="0">
            <a:spAutoFit/>
          </a:bodyPr>
          <a:lstStyle/>
          <a:p>
            <a:r>
              <a:rPr lang="en-US" sz="1200" dirty="0" smtClean="0"/>
              <a:t>2000</a:t>
            </a:r>
            <a:endParaRPr lang="en-IN" dirty="0"/>
          </a:p>
        </p:txBody>
      </p:sp>
      <p:sp>
        <p:nvSpPr>
          <p:cNvPr id="540" name="TextBox 539"/>
          <p:cNvSpPr txBox="1"/>
          <p:nvPr/>
        </p:nvSpPr>
        <p:spPr>
          <a:xfrm>
            <a:off x="2253821" y="1507022"/>
            <a:ext cx="524503" cy="276999"/>
          </a:xfrm>
          <a:prstGeom prst="rect">
            <a:avLst/>
          </a:prstGeom>
          <a:noFill/>
        </p:spPr>
        <p:txBody>
          <a:bodyPr wrap="none" rtlCol="0">
            <a:spAutoFit/>
          </a:bodyPr>
          <a:lstStyle/>
          <a:p>
            <a:r>
              <a:rPr lang="en-US" sz="1200" dirty="0" smtClean="0"/>
              <a:t>2002</a:t>
            </a:r>
            <a:endParaRPr lang="en-IN" dirty="0"/>
          </a:p>
        </p:txBody>
      </p:sp>
      <p:sp>
        <p:nvSpPr>
          <p:cNvPr id="541" name="TextBox 540"/>
          <p:cNvSpPr txBox="1"/>
          <p:nvPr/>
        </p:nvSpPr>
        <p:spPr>
          <a:xfrm>
            <a:off x="2546588" y="2047877"/>
            <a:ext cx="524503" cy="276999"/>
          </a:xfrm>
          <a:prstGeom prst="rect">
            <a:avLst/>
          </a:prstGeom>
          <a:noFill/>
        </p:spPr>
        <p:txBody>
          <a:bodyPr wrap="none" rtlCol="0">
            <a:spAutoFit/>
          </a:bodyPr>
          <a:lstStyle/>
          <a:p>
            <a:r>
              <a:rPr lang="en-US" sz="1200" dirty="0" smtClean="0"/>
              <a:t>2004</a:t>
            </a:r>
            <a:endParaRPr lang="en-IN" dirty="0"/>
          </a:p>
        </p:txBody>
      </p:sp>
      <p:cxnSp>
        <p:nvCxnSpPr>
          <p:cNvPr id="542" name="Straight Arrow Connector 541"/>
          <p:cNvCxnSpPr/>
          <p:nvPr/>
        </p:nvCxnSpPr>
        <p:spPr>
          <a:xfrm>
            <a:off x="2808838" y="1895263"/>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p:cNvCxnSpPr/>
          <p:nvPr/>
        </p:nvCxnSpPr>
        <p:spPr>
          <a:xfrm rot="10800000">
            <a:off x="3141318" y="1722210"/>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Straight Arrow Connector 544"/>
          <p:cNvCxnSpPr/>
          <p:nvPr/>
        </p:nvCxnSpPr>
        <p:spPr>
          <a:xfrm>
            <a:off x="3500771" y="1895263"/>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6" name="Straight Arrow Connector 545"/>
          <p:cNvCxnSpPr/>
          <p:nvPr/>
        </p:nvCxnSpPr>
        <p:spPr>
          <a:xfrm rot="10800000">
            <a:off x="3860223" y="1715391"/>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7" name="TextBox 546"/>
          <p:cNvSpPr txBox="1"/>
          <p:nvPr/>
        </p:nvSpPr>
        <p:spPr>
          <a:xfrm>
            <a:off x="2879065" y="1507021"/>
            <a:ext cx="524503" cy="276999"/>
          </a:xfrm>
          <a:prstGeom prst="rect">
            <a:avLst/>
          </a:prstGeom>
          <a:noFill/>
        </p:spPr>
        <p:txBody>
          <a:bodyPr wrap="none" rtlCol="0">
            <a:spAutoFit/>
          </a:bodyPr>
          <a:lstStyle/>
          <a:p>
            <a:r>
              <a:rPr lang="en-US" sz="1200" dirty="0" smtClean="0"/>
              <a:t>2006</a:t>
            </a:r>
            <a:endParaRPr lang="en-IN" dirty="0"/>
          </a:p>
        </p:txBody>
      </p:sp>
      <p:sp>
        <p:nvSpPr>
          <p:cNvPr id="548" name="TextBox 547"/>
          <p:cNvSpPr txBox="1"/>
          <p:nvPr/>
        </p:nvSpPr>
        <p:spPr>
          <a:xfrm>
            <a:off x="3238519" y="2049576"/>
            <a:ext cx="524503" cy="276999"/>
          </a:xfrm>
          <a:prstGeom prst="rect">
            <a:avLst/>
          </a:prstGeom>
          <a:noFill/>
        </p:spPr>
        <p:txBody>
          <a:bodyPr wrap="none" rtlCol="0">
            <a:spAutoFit/>
          </a:bodyPr>
          <a:lstStyle/>
          <a:p>
            <a:r>
              <a:rPr lang="en-US" sz="1200" dirty="0" smtClean="0"/>
              <a:t>2011</a:t>
            </a:r>
            <a:endParaRPr lang="en-IN" dirty="0"/>
          </a:p>
        </p:txBody>
      </p:sp>
      <p:sp>
        <p:nvSpPr>
          <p:cNvPr id="549" name="TextBox 548"/>
          <p:cNvSpPr txBox="1"/>
          <p:nvPr/>
        </p:nvSpPr>
        <p:spPr>
          <a:xfrm>
            <a:off x="3597970" y="1503436"/>
            <a:ext cx="524503" cy="276999"/>
          </a:xfrm>
          <a:prstGeom prst="rect">
            <a:avLst/>
          </a:prstGeom>
          <a:noFill/>
        </p:spPr>
        <p:txBody>
          <a:bodyPr wrap="none" rtlCol="0">
            <a:spAutoFit/>
          </a:bodyPr>
          <a:lstStyle/>
          <a:p>
            <a:r>
              <a:rPr lang="en-US" sz="1200" dirty="0" smtClean="0"/>
              <a:t>2014</a:t>
            </a:r>
            <a:endParaRPr lang="en-IN" dirty="0"/>
          </a:p>
        </p:txBody>
      </p:sp>
      <p:cxnSp>
        <p:nvCxnSpPr>
          <p:cNvPr id="550" name="Straight Arrow Connector 549"/>
          <p:cNvCxnSpPr/>
          <p:nvPr/>
        </p:nvCxnSpPr>
        <p:spPr>
          <a:xfrm>
            <a:off x="4276787" y="1902082"/>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1" name="TextBox 550"/>
          <p:cNvSpPr txBox="1"/>
          <p:nvPr/>
        </p:nvSpPr>
        <p:spPr>
          <a:xfrm>
            <a:off x="4037411" y="2044088"/>
            <a:ext cx="524503" cy="276999"/>
          </a:xfrm>
          <a:prstGeom prst="rect">
            <a:avLst/>
          </a:prstGeom>
          <a:noFill/>
        </p:spPr>
        <p:txBody>
          <a:bodyPr wrap="none" rtlCol="0">
            <a:spAutoFit/>
          </a:bodyPr>
          <a:lstStyle/>
          <a:p>
            <a:r>
              <a:rPr lang="en-US" sz="1200" dirty="0" smtClean="0"/>
              <a:t>2017</a:t>
            </a:r>
            <a:endParaRPr lang="en-IN" dirty="0"/>
          </a:p>
        </p:txBody>
      </p:sp>
      <p:cxnSp>
        <p:nvCxnSpPr>
          <p:cNvPr id="552" name="Straight Arrow Connector 551"/>
          <p:cNvCxnSpPr/>
          <p:nvPr/>
        </p:nvCxnSpPr>
        <p:spPr>
          <a:xfrm rot="10800000">
            <a:off x="4715150" y="1722210"/>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6" name="Straight Arrow Connector 555"/>
          <p:cNvCxnSpPr/>
          <p:nvPr/>
        </p:nvCxnSpPr>
        <p:spPr>
          <a:xfrm>
            <a:off x="5192593" y="1895262"/>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Straight Arrow Connector 556"/>
          <p:cNvCxnSpPr/>
          <p:nvPr/>
        </p:nvCxnSpPr>
        <p:spPr>
          <a:xfrm rot="10800000">
            <a:off x="5659287" y="1729029"/>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8" name="Straight Arrow Connector 557"/>
          <p:cNvCxnSpPr/>
          <p:nvPr/>
        </p:nvCxnSpPr>
        <p:spPr>
          <a:xfrm>
            <a:off x="6159033" y="1902082"/>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0" name="TextBox 559"/>
          <p:cNvSpPr txBox="1"/>
          <p:nvPr/>
        </p:nvSpPr>
        <p:spPr>
          <a:xfrm>
            <a:off x="4452898" y="1503550"/>
            <a:ext cx="524503" cy="276999"/>
          </a:xfrm>
          <a:prstGeom prst="rect">
            <a:avLst/>
          </a:prstGeom>
          <a:noFill/>
        </p:spPr>
        <p:txBody>
          <a:bodyPr wrap="none" rtlCol="0">
            <a:spAutoFit/>
          </a:bodyPr>
          <a:lstStyle/>
          <a:p>
            <a:r>
              <a:rPr lang="en-US" sz="1200" dirty="0" smtClean="0"/>
              <a:t>2018</a:t>
            </a:r>
            <a:endParaRPr lang="en-IN" dirty="0"/>
          </a:p>
        </p:txBody>
      </p:sp>
      <p:sp>
        <p:nvSpPr>
          <p:cNvPr id="561" name="TextBox 560"/>
          <p:cNvSpPr txBox="1"/>
          <p:nvPr/>
        </p:nvSpPr>
        <p:spPr>
          <a:xfrm>
            <a:off x="4930341" y="2054221"/>
            <a:ext cx="524503" cy="276999"/>
          </a:xfrm>
          <a:prstGeom prst="rect">
            <a:avLst/>
          </a:prstGeom>
          <a:noFill/>
        </p:spPr>
        <p:txBody>
          <a:bodyPr wrap="none" rtlCol="0">
            <a:spAutoFit/>
          </a:bodyPr>
          <a:lstStyle/>
          <a:p>
            <a:r>
              <a:rPr lang="en-US" sz="1200" dirty="0" smtClean="0"/>
              <a:t>2019</a:t>
            </a:r>
            <a:endParaRPr lang="en-IN" dirty="0"/>
          </a:p>
        </p:txBody>
      </p:sp>
      <p:sp>
        <p:nvSpPr>
          <p:cNvPr id="563" name="TextBox 562"/>
          <p:cNvSpPr txBox="1"/>
          <p:nvPr/>
        </p:nvSpPr>
        <p:spPr>
          <a:xfrm>
            <a:off x="5394977" y="1524919"/>
            <a:ext cx="524503" cy="276999"/>
          </a:xfrm>
          <a:prstGeom prst="rect">
            <a:avLst/>
          </a:prstGeom>
          <a:noFill/>
        </p:spPr>
        <p:txBody>
          <a:bodyPr wrap="none" rtlCol="0">
            <a:spAutoFit/>
          </a:bodyPr>
          <a:lstStyle/>
          <a:p>
            <a:r>
              <a:rPr lang="en-US" sz="1200" dirty="0" smtClean="0"/>
              <a:t>2020</a:t>
            </a:r>
            <a:endParaRPr lang="en-IN" dirty="0"/>
          </a:p>
        </p:txBody>
      </p:sp>
      <p:sp>
        <p:nvSpPr>
          <p:cNvPr id="564" name="TextBox 563"/>
          <p:cNvSpPr txBox="1"/>
          <p:nvPr/>
        </p:nvSpPr>
        <p:spPr>
          <a:xfrm>
            <a:off x="5896661" y="2068315"/>
            <a:ext cx="524503" cy="276999"/>
          </a:xfrm>
          <a:prstGeom prst="rect">
            <a:avLst/>
          </a:prstGeom>
          <a:noFill/>
        </p:spPr>
        <p:txBody>
          <a:bodyPr wrap="none" rtlCol="0">
            <a:spAutoFit/>
          </a:bodyPr>
          <a:lstStyle/>
          <a:p>
            <a:r>
              <a:rPr lang="en-US" sz="1200" dirty="0" smtClean="0"/>
              <a:t>2021</a:t>
            </a:r>
            <a:endParaRPr lang="en-IN" dirty="0"/>
          </a:p>
        </p:txBody>
      </p:sp>
      <p:cxnSp>
        <p:nvCxnSpPr>
          <p:cNvPr id="565" name="Straight Arrow Connector 564"/>
          <p:cNvCxnSpPr/>
          <p:nvPr/>
        </p:nvCxnSpPr>
        <p:spPr>
          <a:xfrm rot="10800000">
            <a:off x="6592272" y="1722209"/>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6" name="TextBox 565"/>
          <p:cNvSpPr txBox="1"/>
          <p:nvPr/>
        </p:nvSpPr>
        <p:spPr>
          <a:xfrm>
            <a:off x="6339113" y="1528550"/>
            <a:ext cx="524503" cy="276999"/>
          </a:xfrm>
          <a:prstGeom prst="rect">
            <a:avLst/>
          </a:prstGeom>
          <a:noFill/>
        </p:spPr>
        <p:txBody>
          <a:bodyPr wrap="none" rtlCol="0">
            <a:spAutoFit/>
          </a:bodyPr>
          <a:lstStyle/>
          <a:p>
            <a:r>
              <a:rPr lang="en-US" sz="1200" dirty="0" smtClean="0"/>
              <a:t>2022</a:t>
            </a:r>
            <a:endParaRPr lang="en-IN" dirty="0"/>
          </a:p>
        </p:txBody>
      </p:sp>
      <p:cxnSp>
        <p:nvCxnSpPr>
          <p:cNvPr id="567" name="Straight Arrow Connector 566"/>
          <p:cNvCxnSpPr/>
          <p:nvPr/>
        </p:nvCxnSpPr>
        <p:spPr>
          <a:xfrm>
            <a:off x="7081592" y="1902082"/>
            <a:ext cx="0" cy="173053"/>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8" name="TextBox 567"/>
          <p:cNvSpPr txBox="1"/>
          <p:nvPr/>
        </p:nvSpPr>
        <p:spPr>
          <a:xfrm>
            <a:off x="6811740" y="2058982"/>
            <a:ext cx="524503" cy="276999"/>
          </a:xfrm>
          <a:prstGeom prst="rect">
            <a:avLst/>
          </a:prstGeom>
          <a:noFill/>
        </p:spPr>
        <p:txBody>
          <a:bodyPr wrap="none" rtlCol="0">
            <a:spAutoFit/>
          </a:bodyPr>
          <a:lstStyle/>
          <a:p>
            <a:r>
              <a:rPr lang="en-US" sz="1200" dirty="0" smtClean="0"/>
              <a:t>2023</a:t>
            </a:r>
            <a:endParaRPr lang="en-IN" dirty="0"/>
          </a:p>
        </p:txBody>
      </p:sp>
      <p:sp>
        <p:nvSpPr>
          <p:cNvPr id="569" name="TextBox 568"/>
          <p:cNvSpPr txBox="1"/>
          <p:nvPr/>
        </p:nvSpPr>
        <p:spPr>
          <a:xfrm>
            <a:off x="7666954" y="1777222"/>
            <a:ext cx="709119" cy="276999"/>
          </a:xfrm>
          <a:prstGeom prst="rect">
            <a:avLst/>
          </a:prstGeom>
          <a:noFill/>
        </p:spPr>
        <p:txBody>
          <a:bodyPr wrap="square" rtlCol="0">
            <a:spAutoFit/>
          </a:bodyPr>
          <a:lstStyle/>
          <a:p>
            <a:r>
              <a:rPr lang="en-US" sz="1200" dirty="0" smtClean="0"/>
              <a:t>2024…</a:t>
            </a:r>
            <a:endParaRPr lang="en-IN" dirty="0"/>
          </a:p>
        </p:txBody>
      </p:sp>
      <p:sp>
        <p:nvSpPr>
          <p:cNvPr id="2" name="TextBox 1"/>
          <p:cNvSpPr txBox="1"/>
          <p:nvPr/>
        </p:nvSpPr>
        <p:spPr>
          <a:xfrm>
            <a:off x="819807" y="2753710"/>
            <a:ext cx="184731" cy="307777"/>
          </a:xfrm>
          <a:prstGeom prst="rect">
            <a:avLst/>
          </a:prstGeom>
          <a:noFill/>
        </p:spPr>
        <p:txBody>
          <a:bodyPr wrap="none" rtlCol="0">
            <a:spAutoFit/>
          </a:bodyPr>
          <a:lstStyle/>
          <a:p>
            <a:endParaRPr lang="en-IN" dirty="0"/>
          </a:p>
        </p:txBody>
      </p:sp>
      <p:sp>
        <p:nvSpPr>
          <p:cNvPr id="4" name="Rectangle 3"/>
          <p:cNvSpPr/>
          <p:nvPr/>
        </p:nvSpPr>
        <p:spPr>
          <a:xfrm>
            <a:off x="345180" y="2666488"/>
            <a:ext cx="8549308" cy="2031325"/>
          </a:xfrm>
          <a:prstGeom prst="rect">
            <a:avLst/>
          </a:prstGeom>
        </p:spPr>
        <p:txBody>
          <a:bodyPr wrap="square">
            <a:spAutoFit/>
          </a:bodyPr>
          <a:lstStyle/>
          <a:p>
            <a:pPr marL="285750" indent="-285750">
              <a:buFont typeface="Arial" panose="020B0604020202020204" pitchFamily="34" charset="0"/>
              <a:buChar char="•"/>
            </a:pPr>
            <a:r>
              <a:rPr lang="en-IN" dirty="0" smtClean="0"/>
              <a:t>It </a:t>
            </a:r>
            <a:r>
              <a:rPr lang="en-IN" dirty="0"/>
              <a:t>all began in 1995 when James Gosling and his team at Sun Microsystems introduced </a:t>
            </a:r>
            <a:r>
              <a:rPr lang="en-IN" dirty="0" smtClean="0"/>
              <a:t>Java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subsequent release of Java 1.0 in 1996 marked its initial foray into the computing world. Over the years, Java has undergone numerous updates and enhancements, introducing features like Swing for GUI development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t>The release of Java 5 in 2004 was a milestone with the introduction of generics, metadata annotations, and the enhanced for loop. Subsequent versions continued to refine the language, introducing features such as lambdas, the module system in Java 9, and local-variable type inference in Java 10.</a:t>
            </a:r>
          </a:p>
        </p:txBody>
      </p:sp>
    </p:spTree>
    <p:extLst>
      <p:ext uri="{BB962C8B-B14F-4D97-AF65-F5344CB8AC3E}">
        <p14:creationId xmlns:p14="http://schemas.microsoft.com/office/powerpoint/2010/main" val="2078237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43"/>
          <p:cNvSpPr txBox="1">
            <a:spLocks noGrp="1"/>
          </p:cNvSpPr>
          <p:nvPr>
            <p:ph type="title"/>
          </p:nvPr>
        </p:nvSpPr>
        <p:spPr>
          <a:xfrm>
            <a:off x="720000" y="521225"/>
            <a:ext cx="77040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JAMES GOSLING</a:t>
            </a:r>
            <a:endParaRPr dirty="0"/>
          </a:p>
        </p:txBody>
      </p:sp>
      <p:sp>
        <p:nvSpPr>
          <p:cNvPr id="1472" name="Google Shape;1472;p43"/>
          <p:cNvSpPr txBox="1">
            <a:spLocks noGrp="1"/>
          </p:cNvSpPr>
          <p:nvPr>
            <p:ph type="subTitle" idx="1"/>
          </p:nvPr>
        </p:nvSpPr>
        <p:spPr>
          <a:xfrm>
            <a:off x="719998" y="2542365"/>
            <a:ext cx="6495322" cy="2321341"/>
          </a:xfrm>
          <a:prstGeom prst="rect">
            <a:avLst/>
          </a:prstGeom>
        </p:spPr>
        <p:txBody>
          <a:bodyPr spcFirstLastPara="1" wrap="square" lIns="91425" tIns="91425" rIns="91425" bIns="91425" anchor="t" anchorCtr="0">
            <a:noAutofit/>
          </a:bodyPr>
          <a:lstStyle/>
          <a:p>
            <a:pPr marL="0" lvl="0" indent="0"/>
            <a:r>
              <a:rPr lang="en-US" dirty="0"/>
              <a:t>The </a:t>
            </a:r>
            <a:r>
              <a:rPr lang="en-US" b="1" dirty="0"/>
              <a:t>principles</a:t>
            </a:r>
            <a:r>
              <a:rPr lang="en-US" dirty="0"/>
              <a:t> for creating Java programming </a:t>
            </a:r>
            <a:r>
              <a:rPr lang="en-US" dirty="0" smtClean="0"/>
              <a:t>were</a:t>
            </a:r>
          </a:p>
          <a:p>
            <a:pPr marL="0" lvl="0" indent="0"/>
            <a:r>
              <a:rPr lang="en-US" dirty="0" smtClean="0"/>
              <a:t> </a:t>
            </a:r>
            <a:endParaRPr lang="en-US" dirty="0"/>
          </a:p>
          <a:p>
            <a:pPr marL="285750" lvl="0" indent="-285750">
              <a:buFont typeface="Arial" panose="020B0604020202020204" pitchFamily="34" charset="0"/>
              <a:buChar char="•"/>
            </a:pPr>
            <a:r>
              <a:rPr lang="en-US" dirty="0" smtClean="0"/>
              <a:t>Simple &amp; Robust</a:t>
            </a:r>
            <a:r>
              <a:rPr lang="en-US" dirty="0"/>
              <a:t>, </a:t>
            </a:r>
          </a:p>
          <a:p>
            <a:pPr marL="285750" lvl="0" indent="-285750">
              <a:buFont typeface="Arial" panose="020B0604020202020204" pitchFamily="34" charset="0"/>
              <a:buChar char="•"/>
            </a:pPr>
            <a:r>
              <a:rPr lang="en-US" dirty="0" smtClean="0"/>
              <a:t>Portable &amp; Secure, </a:t>
            </a:r>
            <a:endParaRPr lang="en-US" dirty="0"/>
          </a:p>
          <a:p>
            <a:pPr marL="285750" lvl="0" indent="-285750">
              <a:buFont typeface="Arial" panose="020B0604020202020204" pitchFamily="34" charset="0"/>
              <a:buChar char="•"/>
            </a:pPr>
            <a:r>
              <a:rPr lang="en-US" dirty="0" smtClean="0"/>
              <a:t>Platform-independent &amp; Architecture </a:t>
            </a:r>
            <a:r>
              <a:rPr lang="en-US" dirty="0"/>
              <a:t>Neutral, </a:t>
            </a:r>
            <a:endParaRPr lang="en-US" dirty="0" smtClean="0"/>
          </a:p>
          <a:p>
            <a:pPr marL="285750" lvl="0" indent="-285750">
              <a:buFont typeface="Arial" panose="020B0604020202020204" pitchFamily="34" charset="0"/>
              <a:buChar char="•"/>
            </a:pPr>
            <a:r>
              <a:rPr lang="en-US" dirty="0" smtClean="0"/>
              <a:t>Object-Oriented</a:t>
            </a:r>
            <a:r>
              <a:rPr lang="en-US" dirty="0"/>
              <a:t>, Interpreted, and </a:t>
            </a:r>
            <a:r>
              <a:rPr lang="en-US" dirty="0" smtClean="0"/>
              <a:t>Dynamic,</a:t>
            </a:r>
          </a:p>
          <a:p>
            <a:pPr marL="285750" lvl="0" indent="-285750">
              <a:buFont typeface="Arial" panose="020B0604020202020204" pitchFamily="34" charset="0"/>
              <a:buChar char="•"/>
            </a:pPr>
            <a:r>
              <a:rPr lang="en-US" dirty="0"/>
              <a:t>High </a:t>
            </a:r>
            <a:r>
              <a:rPr lang="en-US" dirty="0" smtClean="0"/>
              <a:t>Performance &amp; Multithreaded.</a:t>
            </a:r>
            <a:endParaRPr lang="en-US" dirty="0"/>
          </a:p>
        </p:txBody>
      </p:sp>
      <p:sp>
        <p:nvSpPr>
          <p:cNvPr id="1473" name="Google Shape;1473;p43"/>
          <p:cNvSpPr txBox="1">
            <a:spLocks noGrp="1"/>
          </p:cNvSpPr>
          <p:nvPr>
            <p:ph type="subTitle" idx="2"/>
          </p:nvPr>
        </p:nvSpPr>
        <p:spPr>
          <a:xfrm>
            <a:off x="719999" y="1323642"/>
            <a:ext cx="8126049" cy="2184000"/>
          </a:xfrm>
          <a:prstGeom prst="rect">
            <a:avLst/>
          </a:prstGeom>
        </p:spPr>
        <p:txBody>
          <a:bodyPr spcFirstLastPara="1" wrap="square" lIns="91425" tIns="91425" rIns="91425" bIns="91425" anchor="t" anchorCtr="0">
            <a:noAutofit/>
          </a:bodyPr>
          <a:lstStyle/>
          <a:p>
            <a:pPr marL="0" lvl="0" indent="0"/>
            <a:r>
              <a:rPr lang="en-US" dirty="0"/>
              <a:t>Java was originally designed for interactive television, but it was too advanced technology for the digital cable television industry at the time. The history of Java starts with the Green Team</a:t>
            </a:r>
            <a:r>
              <a:rPr lang="en-US" dirty="0" smtClean="0"/>
              <a:t>.</a:t>
            </a:r>
          </a:p>
          <a:p>
            <a:pPr marL="0" lvl="0" indent="0"/>
            <a:r>
              <a:rPr lang="en-US" dirty="0"/>
              <a:t>However, it was best suited for internet programming.</a:t>
            </a:r>
            <a:endParaRPr dirty="0"/>
          </a:p>
        </p:txBody>
      </p:sp>
      <p:sp>
        <p:nvSpPr>
          <p:cNvPr id="1474" name="Google Shape;1474;p43"/>
          <p:cNvSpPr/>
          <p:nvPr/>
        </p:nvSpPr>
        <p:spPr>
          <a:xfrm>
            <a:off x="7466210" y="340203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5" name="Google Shape;1475;p43"/>
          <p:cNvGrpSpPr/>
          <p:nvPr/>
        </p:nvGrpSpPr>
        <p:grpSpPr>
          <a:xfrm>
            <a:off x="7465982" y="2633329"/>
            <a:ext cx="1215611" cy="2327215"/>
            <a:chOff x="7465982" y="2633329"/>
            <a:chExt cx="1215611" cy="2327215"/>
          </a:xfrm>
        </p:grpSpPr>
        <p:grpSp>
          <p:nvGrpSpPr>
            <p:cNvPr id="1476" name="Google Shape;1476;p43"/>
            <p:cNvGrpSpPr/>
            <p:nvPr/>
          </p:nvGrpSpPr>
          <p:grpSpPr>
            <a:xfrm>
              <a:off x="7811976" y="3402036"/>
              <a:ext cx="869617" cy="1442077"/>
              <a:chOff x="12574044" y="6091008"/>
              <a:chExt cx="1030597" cy="1709027"/>
            </a:xfrm>
          </p:grpSpPr>
          <p:sp>
            <p:nvSpPr>
              <p:cNvPr id="1477" name="Google Shape;1477;p43"/>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3"/>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3"/>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3"/>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3"/>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3"/>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3"/>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43"/>
            <p:cNvGrpSpPr/>
            <p:nvPr/>
          </p:nvGrpSpPr>
          <p:grpSpPr>
            <a:xfrm>
              <a:off x="7465982" y="4231825"/>
              <a:ext cx="589927" cy="728719"/>
              <a:chOff x="9390650" y="6712225"/>
              <a:chExt cx="1002595" cy="1238475"/>
            </a:xfrm>
          </p:grpSpPr>
          <p:sp>
            <p:nvSpPr>
              <p:cNvPr id="1509" name="Google Shape;1509;p43"/>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3"/>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7" name="Google Shape;1527;p43"/>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44"/>
          <p:cNvSpPr txBox="1">
            <a:spLocks noGrp="1"/>
          </p:cNvSpPr>
          <p:nvPr>
            <p:ph type="title"/>
          </p:nvPr>
        </p:nvSpPr>
        <p:spPr>
          <a:xfrm>
            <a:off x="720000" y="521208"/>
            <a:ext cx="77109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Recent Uses of JAVA</a:t>
            </a:r>
            <a:endParaRPr dirty="0"/>
          </a:p>
        </p:txBody>
      </p:sp>
      <p:sp>
        <p:nvSpPr>
          <p:cNvPr id="1534" name="Google Shape;1534;p44"/>
          <p:cNvSpPr txBox="1">
            <a:spLocks noGrp="1"/>
          </p:cNvSpPr>
          <p:nvPr>
            <p:ph type="subTitle" idx="1"/>
          </p:nvPr>
        </p:nvSpPr>
        <p:spPr>
          <a:xfrm>
            <a:off x="4135975" y="1507500"/>
            <a:ext cx="4294800" cy="2128500"/>
          </a:xfrm>
          <a:prstGeom prst="rect">
            <a:avLst/>
          </a:prstGeom>
        </p:spPr>
        <p:txBody>
          <a:bodyPr spcFirstLastPara="1" wrap="square" lIns="91425" tIns="91425" rIns="91425" bIns="91425" anchor="t" anchorCtr="0">
            <a:noAutofit/>
          </a:bodyPr>
          <a:lstStyle/>
          <a:p>
            <a:pPr fontAlgn="base"/>
            <a:r>
              <a:rPr lang="en-IN" b="1" dirty="0"/>
              <a:t>Development Of Scientific Application</a:t>
            </a:r>
            <a:endParaRPr lang="en-IN" dirty="0"/>
          </a:p>
          <a:p>
            <a:r>
              <a:rPr lang="en-IN" b="1" dirty="0"/>
              <a:t>Enterprise Applications Development</a:t>
            </a:r>
            <a:endParaRPr lang="en-IN" dirty="0"/>
          </a:p>
          <a:p>
            <a:r>
              <a:rPr lang="en-IN" b="1" dirty="0"/>
              <a:t>Development Of Web Applications</a:t>
            </a:r>
            <a:endParaRPr lang="en-IN" dirty="0"/>
          </a:p>
          <a:p>
            <a:r>
              <a:rPr lang="en-IN" b="1" dirty="0"/>
              <a:t>Mobile Applications</a:t>
            </a:r>
            <a:endParaRPr lang="en-IN" dirty="0"/>
          </a:p>
          <a:p>
            <a:r>
              <a:rPr lang="en-IN" b="1" dirty="0"/>
              <a:t>Game Development</a:t>
            </a:r>
            <a:endParaRPr lang="en-IN" dirty="0"/>
          </a:p>
          <a:p>
            <a:r>
              <a:rPr lang="en-IN" b="1" dirty="0"/>
              <a:t>Desktop GUI Application</a:t>
            </a:r>
            <a:endParaRPr lang="en-IN" dirty="0"/>
          </a:p>
          <a:p>
            <a:pPr marL="139700" indent="0">
              <a:buNone/>
            </a:pPr>
            <a:r>
              <a:rPr lang="en-IN" dirty="0"/>
              <a:t/>
            </a:r>
            <a:br>
              <a:rPr lang="en-IN" dirty="0"/>
            </a:br>
            <a:endParaRPr dirty="0"/>
          </a:p>
        </p:txBody>
      </p:sp>
      <p:grpSp>
        <p:nvGrpSpPr>
          <p:cNvPr id="1535" name="Google Shape;1535;p44"/>
          <p:cNvGrpSpPr/>
          <p:nvPr/>
        </p:nvGrpSpPr>
        <p:grpSpPr>
          <a:xfrm>
            <a:off x="-564500" y="1477273"/>
            <a:ext cx="7031434" cy="3716657"/>
            <a:chOff x="-564500" y="1477273"/>
            <a:chExt cx="7031434" cy="3716657"/>
          </a:xfrm>
        </p:grpSpPr>
        <p:grpSp>
          <p:nvGrpSpPr>
            <p:cNvPr id="1536" name="Google Shape;1536;p44"/>
            <p:cNvGrpSpPr/>
            <p:nvPr/>
          </p:nvGrpSpPr>
          <p:grpSpPr>
            <a:xfrm>
              <a:off x="904290" y="1477273"/>
              <a:ext cx="783133" cy="1070328"/>
              <a:chOff x="904290" y="1477273"/>
              <a:chExt cx="783133" cy="1070328"/>
            </a:xfrm>
          </p:grpSpPr>
          <p:sp>
            <p:nvSpPr>
              <p:cNvPr id="1537" name="Google Shape;1537;p44"/>
              <p:cNvSpPr/>
              <p:nvPr/>
            </p:nvSpPr>
            <p:spPr>
              <a:xfrm>
                <a:off x="954662" y="244825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44"/>
              <p:cNvGrpSpPr/>
              <p:nvPr/>
            </p:nvGrpSpPr>
            <p:grpSpPr>
              <a:xfrm>
                <a:off x="904290" y="1477273"/>
                <a:ext cx="114150" cy="114196"/>
                <a:chOff x="-685100" y="4136737"/>
                <a:chExt cx="38359" cy="38359"/>
              </a:xfrm>
            </p:grpSpPr>
            <p:sp>
              <p:nvSpPr>
                <p:cNvPr id="1539" name="Google Shape;1539;p4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1" name="Google Shape;1541;p44"/>
              <p:cNvSpPr/>
              <p:nvPr/>
            </p:nvSpPr>
            <p:spPr>
              <a:xfrm>
                <a:off x="1268290" y="20160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44"/>
            <p:cNvGrpSpPr/>
            <p:nvPr/>
          </p:nvGrpSpPr>
          <p:grpSpPr>
            <a:xfrm>
              <a:off x="-564500" y="1591470"/>
              <a:ext cx="7031434" cy="3602460"/>
              <a:chOff x="-564500" y="1591470"/>
              <a:chExt cx="7031434" cy="3602460"/>
            </a:xfrm>
          </p:grpSpPr>
          <p:sp>
            <p:nvSpPr>
              <p:cNvPr id="1543" name="Google Shape;1543;p44"/>
              <p:cNvSpPr/>
              <p:nvPr/>
            </p:nvSpPr>
            <p:spPr>
              <a:xfrm>
                <a:off x="-564500" y="2552900"/>
                <a:ext cx="7031434" cy="2641030"/>
              </a:xfrm>
              <a:custGeom>
                <a:avLst/>
                <a:gdLst/>
                <a:ahLst/>
                <a:cxnLst/>
                <a:rect l="l" t="t" r="r" b="b"/>
                <a:pathLst>
                  <a:path w="321584" h="120788" extrusionOk="0">
                    <a:moveTo>
                      <a:pt x="0" y="65800"/>
                    </a:moveTo>
                    <a:lnTo>
                      <a:pt x="112755" y="0"/>
                    </a:lnTo>
                    <a:lnTo>
                      <a:pt x="321584" y="120788"/>
                    </a:lnTo>
                    <a:lnTo>
                      <a:pt x="1853" y="120788"/>
                    </a:lnTo>
                    <a:close/>
                  </a:path>
                </a:pathLst>
              </a:custGeom>
              <a:solidFill>
                <a:schemeClr val="lt1"/>
              </a:solidFill>
              <a:ln w="9525" cap="flat" cmpd="sng">
                <a:solidFill>
                  <a:schemeClr val="dk1"/>
                </a:solidFill>
                <a:prstDash val="solid"/>
                <a:round/>
                <a:headEnd type="none" w="med" len="med"/>
                <a:tailEnd type="none" w="med" len="med"/>
              </a:ln>
            </p:spPr>
          </p:sp>
          <p:grpSp>
            <p:nvGrpSpPr>
              <p:cNvPr id="1544" name="Google Shape;1544;p44"/>
              <p:cNvGrpSpPr/>
              <p:nvPr/>
            </p:nvGrpSpPr>
            <p:grpSpPr>
              <a:xfrm>
                <a:off x="369532" y="1591470"/>
                <a:ext cx="3279262" cy="2924703"/>
                <a:chOff x="-2400037" y="242162"/>
                <a:chExt cx="2075482" cy="1851078"/>
              </a:xfrm>
            </p:grpSpPr>
            <p:sp>
              <p:nvSpPr>
                <p:cNvPr id="1545" name="Google Shape;1545;p44"/>
                <p:cNvSpPr/>
                <p:nvPr/>
              </p:nvSpPr>
              <p:spPr>
                <a:xfrm>
                  <a:off x="-1078925" y="736525"/>
                  <a:ext cx="287400" cy="207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4"/>
                <p:cNvSpPr/>
                <p:nvPr/>
              </p:nvSpPr>
              <p:spPr>
                <a:xfrm>
                  <a:off x="-535958" y="1536503"/>
                  <a:ext cx="1242" cy="5383"/>
                </a:xfrm>
                <a:custGeom>
                  <a:avLst/>
                  <a:gdLst/>
                  <a:ahLst/>
                  <a:cxnLst/>
                  <a:rect l="l" t="t" r="r" b="b"/>
                  <a:pathLst>
                    <a:path w="15" h="65" extrusionOk="0">
                      <a:moveTo>
                        <a:pt x="14" y="0"/>
                      </a:moveTo>
                      <a:cubicBezTo>
                        <a:pt x="14" y="21"/>
                        <a:pt x="7" y="43"/>
                        <a:pt x="1" y="64"/>
                      </a:cubicBezTo>
                      <a:lnTo>
                        <a:pt x="14" y="64"/>
                      </a:lnTo>
                      <a:lnTo>
                        <a:pt x="14"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4"/>
                <p:cNvSpPr/>
                <p:nvPr/>
              </p:nvSpPr>
              <p:spPr>
                <a:xfrm>
                  <a:off x="-1407380" y="900760"/>
                  <a:ext cx="188062" cy="108398"/>
                </a:xfrm>
                <a:custGeom>
                  <a:avLst/>
                  <a:gdLst/>
                  <a:ahLst/>
                  <a:cxnLst/>
                  <a:rect l="l" t="t" r="r" b="b"/>
                  <a:pathLst>
                    <a:path w="2271" h="1309" extrusionOk="0">
                      <a:moveTo>
                        <a:pt x="0" y="1"/>
                      </a:moveTo>
                      <a:lnTo>
                        <a:pt x="2264" y="1308"/>
                      </a:lnTo>
                      <a:lnTo>
                        <a:pt x="2271" y="1308"/>
                      </a:lnTo>
                      <a:lnTo>
                        <a:pt x="0"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4"/>
                <p:cNvSpPr/>
                <p:nvPr/>
              </p:nvSpPr>
              <p:spPr>
                <a:xfrm>
                  <a:off x="-535958" y="1536503"/>
                  <a:ext cx="1242" cy="5383"/>
                </a:xfrm>
                <a:custGeom>
                  <a:avLst/>
                  <a:gdLst/>
                  <a:ahLst/>
                  <a:cxnLst/>
                  <a:rect l="l" t="t" r="r" b="b"/>
                  <a:pathLst>
                    <a:path w="15" h="65" extrusionOk="0">
                      <a:moveTo>
                        <a:pt x="14" y="0"/>
                      </a:moveTo>
                      <a:cubicBezTo>
                        <a:pt x="14" y="21"/>
                        <a:pt x="7" y="43"/>
                        <a:pt x="1" y="64"/>
                      </a:cubicBezTo>
                      <a:lnTo>
                        <a:pt x="14" y="64"/>
                      </a:lnTo>
                      <a:lnTo>
                        <a:pt x="14"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4"/>
                <p:cNvSpPr/>
                <p:nvPr/>
              </p:nvSpPr>
              <p:spPr>
                <a:xfrm>
                  <a:off x="-1407380" y="900760"/>
                  <a:ext cx="188062" cy="108398"/>
                </a:xfrm>
                <a:custGeom>
                  <a:avLst/>
                  <a:gdLst/>
                  <a:ahLst/>
                  <a:cxnLst/>
                  <a:rect l="l" t="t" r="r" b="b"/>
                  <a:pathLst>
                    <a:path w="2271" h="1309" extrusionOk="0">
                      <a:moveTo>
                        <a:pt x="0" y="1"/>
                      </a:moveTo>
                      <a:lnTo>
                        <a:pt x="2264" y="1308"/>
                      </a:lnTo>
                      <a:lnTo>
                        <a:pt x="2271" y="1308"/>
                      </a:lnTo>
                      <a:lnTo>
                        <a:pt x="0"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4"/>
                <p:cNvSpPr/>
                <p:nvPr/>
              </p:nvSpPr>
              <p:spPr>
                <a:xfrm>
                  <a:off x="-1407380" y="900760"/>
                  <a:ext cx="188062" cy="108398"/>
                </a:xfrm>
                <a:custGeom>
                  <a:avLst/>
                  <a:gdLst/>
                  <a:ahLst/>
                  <a:cxnLst/>
                  <a:rect l="l" t="t" r="r" b="b"/>
                  <a:pathLst>
                    <a:path w="2271" h="1309" extrusionOk="0">
                      <a:moveTo>
                        <a:pt x="0" y="1"/>
                      </a:moveTo>
                      <a:lnTo>
                        <a:pt x="2264" y="1308"/>
                      </a:lnTo>
                      <a:lnTo>
                        <a:pt x="2271" y="1308"/>
                      </a:lnTo>
                      <a:lnTo>
                        <a:pt x="0"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1305108" y="245308"/>
                  <a:ext cx="828" cy="662"/>
                </a:xfrm>
                <a:custGeom>
                  <a:avLst/>
                  <a:gdLst/>
                  <a:ahLst/>
                  <a:cxnLst/>
                  <a:rect l="l" t="t" r="r" b="b"/>
                  <a:pathLst>
                    <a:path w="10" h="8" extrusionOk="0">
                      <a:moveTo>
                        <a:pt x="9" y="1"/>
                      </a:moveTo>
                      <a:cubicBezTo>
                        <a:pt x="1" y="1"/>
                        <a:pt x="1" y="1"/>
                        <a:pt x="1" y="8"/>
                      </a:cubicBezTo>
                      <a:lnTo>
                        <a:pt x="9"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1305108" y="245308"/>
                  <a:ext cx="828" cy="662"/>
                </a:xfrm>
                <a:custGeom>
                  <a:avLst/>
                  <a:gdLst/>
                  <a:ahLst/>
                  <a:cxnLst/>
                  <a:rect l="l" t="t" r="r" b="b"/>
                  <a:pathLst>
                    <a:path w="10" h="8" fill="none" extrusionOk="0">
                      <a:moveTo>
                        <a:pt x="9" y="1"/>
                      </a:moveTo>
                      <a:cubicBezTo>
                        <a:pt x="1" y="1"/>
                        <a:pt x="1" y="1"/>
                        <a:pt x="1" y="8"/>
                      </a:cubicBezTo>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1304363" y="242162"/>
                  <a:ext cx="979808" cy="1299123"/>
                </a:xfrm>
                <a:custGeom>
                  <a:avLst/>
                  <a:gdLst/>
                  <a:ahLst/>
                  <a:cxnLst/>
                  <a:rect l="l" t="t" r="r" b="b"/>
                  <a:pathLst>
                    <a:path w="11832" h="15688" extrusionOk="0">
                      <a:moveTo>
                        <a:pt x="218" y="0"/>
                      </a:moveTo>
                      <a:cubicBezTo>
                        <a:pt x="207" y="0"/>
                        <a:pt x="197" y="1"/>
                        <a:pt x="187" y="2"/>
                      </a:cubicBezTo>
                      <a:cubicBezTo>
                        <a:pt x="157" y="11"/>
                        <a:pt x="114" y="18"/>
                        <a:pt x="71" y="25"/>
                      </a:cubicBezTo>
                      <a:cubicBezTo>
                        <a:pt x="64" y="25"/>
                        <a:pt x="57" y="32"/>
                        <a:pt x="50" y="32"/>
                      </a:cubicBezTo>
                      <a:cubicBezTo>
                        <a:pt x="28" y="32"/>
                        <a:pt x="14" y="39"/>
                        <a:pt x="0" y="39"/>
                      </a:cubicBezTo>
                      <a:lnTo>
                        <a:pt x="35" y="39"/>
                      </a:lnTo>
                      <a:cubicBezTo>
                        <a:pt x="50" y="39"/>
                        <a:pt x="64" y="39"/>
                        <a:pt x="86" y="46"/>
                      </a:cubicBezTo>
                      <a:cubicBezTo>
                        <a:pt x="100" y="54"/>
                        <a:pt x="121" y="61"/>
                        <a:pt x="136" y="68"/>
                      </a:cubicBezTo>
                      <a:lnTo>
                        <a:pt x="11436" y="6587"/>
                      </a:lnTo>
                      <a:cubicBezTo>
                        <a:pt x="11565" y="6667"/>
                        <a:pt x="11645" y="6868"/>
                        <a:pt x="11602" y="7032"/>
                      </a:cubicBezTo>
                      <a:lnTo>
                        <a:pt x="9488" y="15494"/>
                      </a:lnTo>
                      <a:cubicBezTo>
                        <a:pt x="9480" y="15508"/>
                        <a:pt x="9480" y="15515"/>
                        <a:pt x="9480" y="15522"/>
                      </a:cubicBezTo>
                      <a:cubicBezTo>
                        <a:pt x="9473" y="15528"/>
                        <a:pt x="9473" y="15537"/>
                        <a:pt x="9473" y="15537"/>
                      </a:cubicBezTo>
                      <a:lnTo>
                        <a:pt x="9473" y="15544"/>
                      </a:lnTo>
                      <a:cubicBezTo>
                        <a:pt x="9466" y="15551"/>
                        <a:pt x="9466" y="15558"/>
                        <a:pt x="9459" y="15572"/>
                      </a:cubicBezTo>
                      <a:cubicBezTo>
                        <a:pt x="9452" y="15580"/>
                        <a:pt x="9452" y="15587"/>
                        <a:pt x="9445" y="15594"/>
                      </a:cubicBezTo>
                      <a:cubicBezTo>
                        <a:pt x="9430" y="15615"/>
                        <a:pt x="9416" y="15637"/>
                        <a:pt x="9393" y="15651"/>
                      </a:cubicBezTo>
                      <a:cubicBezTo>
                        <a:pt x="9387" y="15651"/>
                        <a:pt x="9387" y="15658"/>
                        <a:pt x="9380" y="15658"/>
                      </a:cubicBezTo>
                      <a:cubicBezTo>
                        <a:pt x="9380" y="15666"/>
                        <a:pt x="9373" y="15666"/>
                        <a:pt x="9366" y="15666"/>
                      </a:cubicBezTo>
                      <a:cubicBezTo>
                        <a:pt x="9359" y="15673"/>
                        <a:pt x="9350" y="15680"/>
                        <a:pt x="9337" y="15680"/>
                      </a:cubicBezTo>
                      <a:cubicBezTo>
                        <a:pt x="9335" y="15682"/>
                        <a:pt x="9333" y="15683"/>
                        <a:pt x="9331" y="15684"/>
                      </a:cubicBezTo>
                      <a:lnTo>
                        <a:pt x="9331" y="15684"/>
                      </a:lnTo>
                      <a:cubicBezTo>
                        <a:pt x="9388" y="15677"/>
                        <a:pt x="9444" y="15665"/>
                        <a:pt x="9495" y="15651"/>
                      </a:cubicBezTo>
                      <a:cubicBezTo>
                        <a:pt x="9581" y="15637"/>
                        <a:pt x="9645" y="15565"/>
                        <a:pt x="9675" y="15458"/>
                      </a:cubicBezTo>
                      <a:lnTo>
                        <a:pt x="11788" y="6998"/>
                      </a:lnTo>
                      <a:cubicBezTo>
                        <a:pt x="11831" y="6832"/>
                        <a:pt x="11759" y="6630"/>
                        <a:pt x="11622" y="6551"/>
                      </a:cubicBezTo>
                      <a:lnTo>
                        <a:pt x="330" y="32"/>
                      </a:lnTo>
                      <a:cubicBezTo>
                        <a:pt x="291" y="9"/>
                        <a:pt x="253" y="0"/>
                        <a:pt x="218" y="0"/>
                      </a:cubicBezTo>
                      <a:close/>
                      <a:moveTo>
                        <a:pt x="9331" y="15684"/>
                      </a:moveTo>
                      <a:cubicBezTo>
                        <a:pt x="9323" y="15685"/>
                        <a:pt x="9315" y="15686"/>
                        <a:pt x="9307" y="15687"/>
                      </a:cubicBezTo>
                      <a:cubicBezTo>
                        <a:pt x="9319" y="15687"/>
                        <a:pt x="9325" y="15687"/>
                        <a:pt x="9331" y="15684"/>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1407380" y="900760"/>
                  <a:ext cx="188062" cy="108398"/>
                </a:xfrm>
                <a:custGeom>
                  <a:avLst/>
                  <a:gdLst/>
                  <a:ahLst/>
                  <a:cxnLst/>
                  <a:rect l="l" t="t" r="r" b="b"/>
                  <a:pathLst>
                    <a:path w="2271" h="1309" extrusionOk="0">
                      <a:moveTo>
                        <a:pt x="0" y="1"/>
                      </a:moveTo>
                      <a:lnTo>
                        <a:pt x="2264" y="1308"/>
                      </a:lnTo>
                      <a:lnTo>
                        <a:pt x="2271" y="1308"/>
                      </a:lnTo>
                      <a:lnTo>
                        <a:pt x="0"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535958" y="1536503"/>
                  <a:ext cx="1242" cy="5383"/>
                </a:xfrm>
                <a:custGeom>
                  <a:avLst/>
                  <a:gdLst/>
                  <a:ahLst/>
                  <a:cxnLst/>
                  <a:rect l="l" t="t" r="r" b="b"/>
                  <a:pathLst>
                    <a:path w="15" h="65" extrusionOk="0">
                      <a:moveTo>
                        <a:pt x="14" y="0"/>
                      </a:moveTo>
                      <a:cubicBezTo>
                        <a:pt x="14" y="21"/>
                        <a:pt x="7" y="43"/>
                        <a:pt x="1" y="64"/>
                      </a:cubicBezTo>
                      <a:lnTo>
                        <a:pt x="14" y="64"/>
                      </a:lnTo>
                      <a:lnTo>
                        <a:pt x="14"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2073513" y="1331048"/>
                  <a:ext cx="1538775" cy="577600"/>
                </a:xfrm>
                <a:custGeom>
                  <a:avLst/>
                  <a:gdLst/>
                  <a:ahLst/>
                  <a:cxnLst/>
                  <a:rect l="l" t="t" r="r" b="b"/>
                  <a:pathLst>
                    <a:path w="18582" h="6975" extrusionOk="0">
                      <a:moveTo>
                        <a:pt x="7" y="1"/>
                      </a:moveTo>
                      <a:lnTo>
                        <a:pt x="7" y="252"/>
                      </a:lnTo>
                      <a:cubicBezTo>
                        <a:pt x="0" y="302"/>
                        <a:pt x="36" y="352"/>
                        <a:pt x="102" y="396"/>
                      </a:cubicBezTo>
                      <a:lnTo>
                        <a:pt x="11401" y="6916"/>
                      </a:lnTo>
                      <a:cubicBezTo>
                        <a:pt x="11466" y="6955"/>
                        <a:pt x="11552" y="6975"/>
                        <a:pt x="11640" y="6975"/>
                      </a:cubicBezTo>
                      <a:cubicBezTo>
                        <a:pt x="11727" y="6975"/>
                        <a:pt x="11815" y="6955"/>
                        <a:pt x="11883" y="6916"/>
                      </a:cubicBezTo>
                      <a:lnTo>
                        <a:pt x="18481" y="3078"/>
                      </a:lnTo>
                      <a:cubicBezTo>
                        <a:pt x="18552" y="3042"/>
                        <a:pt x="18581" y="2992"/>
                        <a:pt x="18581" y="2940"/>
                      </a:cubicBezTo>
                      <a:lnTo>
                        <a:pt x="18581" y="2545"/>
                      </a:lnTo>
                      <a:lnTo>
                        <a:pt x="18568" y="2545"/>
                      </a:lnTo>
                      <a:cubicBezTo>
                        <a:pt x="18545" y="2574"/>
                        <a:pt x="18524" y="2595"/>
                        <a:pt x="18488" y="2618"/>
                      </a:cubicBezTo>
                      <a:lnTo>
                        <a:pt x="11883" y="6665"/>
                      </a:lnTo>
                      <a:cubicBezTo>
                        <a:pt x="11818" y="6700"/>
                        <a:pt x="11730" y="6718"/>
                        <a:pt x="11642" y="6718"/>
                      </a:cubicBezTo>
                      <a:cubicBezTo>
                        <a:pt x="11554" y="6718"/>
                        <a:pt x="11466" y="6700"/>
                        <a:pt x="11401" y="6665"/>
                      </a:cubicBezTo>
                      <a:lnTo>
                        <a:pt x="109" y="137"/>
                      </a:lnTo>
                      <a:cubicBezTo>
                        <a:pt x="93" y="130"/>
                        <a:pt x="80" y="123"/>
                        <a:pt x="73" y="116"/>
                      </a:cubicBezTo>
                      <a:cubicBezTo>
                        <a:pt x="66" y="109"/>
                        <a:pt x="59" y="109"/>
                        <a:pt x="59" y="102"/>
                      </a:cubicBezTo>
                      <a:cubicBezTo>
                        <a:pt x="50" y="102"/>
                        <a:pt x="50" y="94"/>
                        <a:pt x="43" y="94"/>
                      </a:cubicBezTo>
                      <a:cubicBezTo>
                        <a:pt x="16" y="66"/>
                        <a:pt x="7" y="30"/>
                        <a:pt x="7"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2072933" y="980094"/>
                  <a:ext cx="1537036" cy="907266"/>
                </a:xfrm>
                <a:custGeom>
                  <a:avLst/>
                  <a:gdLst/>
                  <a:ahLst/>
                  <a:cxnLst/>
                  <a:rect l="l" t="t" r="r" b="b"/>
                  <a:pathLst>
                    <a:path w="18561" h="10956" extrusionOk="0">
                      <a:moveTo>
                        <a:pt x="6729" y="518"/>
                      </a:moveTo>
                      <a:cubicBezTo>
                        <a:pt x="6775" y="518"/>
                        <a:pt x="6822" y="527"/>
                        <a:pt x="6857" y="545"/>
                      </a:cubicBezTo>
                      <a:lnTo>
                        <a:pt x="7225" y="761"/>
                      </a:lnTo>
                      <a:cubicBezTo>
                        <a:pt x="7297" y="804"/>
                        <a:pt x="7297" y="868"/>
                        <a:pt x="7225" y="911"/>
                      </a:cubicBezTo>
                      <a:lnTo>
                        <a:pt x="7175" y="940"/>
                      </a:lnTo>
                      <a:cubicBezTo>
                        <a:pt x="7139" y="962"/>
                        <a:pt x="7092" y="972"/>
                        <a:pt x="7045" y="972"/>
                      </a:cubicBezTo>
                      <a:cubicBezTo>
                        <a:pt x="6998" y="972"/>
                        <a:pt x="6951" y="962"/>
                        <a:pt x="6916" y="940"/>
                      </a:cubicBezTo>
                      <a:lnTo>
                        <a:pt x="6549" y="731"/>
                      </a:lnTo>
                      <a:cubicBezTo>
                        <a:pt x="6478" y="688"/>
                        <a:pt x="6478" y="616"/>
                        <a:pt x="6549" y="573"/>
                      </a:cubicBezTo>
                      <a:lnTo>
                        <a:pt x="6599" y="545"/>
                      </a:lnTo>
                      <a:cubicBezTo>
                        <a:pt x="6635" y="527"/>
                        <a:pt x="6682" y="518"/>
                        <a:pt x="6729" y="518"/>
                      </a:cubicBezTo>
                      <a:close/>
                      <a:moveTo>
                        <a:pt x="6294" y="769"/>
                      </a:moveTo>
                      <a:cubicBezTo>
                        <a:pt x="6342" y="769"/>
                        <a:pt x="6391" y="778"/>
                        <a:pt x="6426" y="795"/>
                      </a:cubicBezTo>
                      <a:lnTo>
                        <a:pt x="6794" y="1011"/>
                      </a:lnTo>
                      <a:cubicBezTo>
                        <a:pt x="6866" y="1054"/>
                        <a:pt x="6866" y="1120"/>
                        <a:pt x="6794" y="1163"/>
                      </a:cubicBezTo>
                      <a:lnTo>
                        <a:pt x="6492" y="1335"/>
                      </a:lnTo>
                      <a:cubicBezTo>
                        <a:pt x="6455" y="1357"/>
                        <a:pt x="6409" y="1368"/>
                        <a:pt x="6362" y="1368"/>
                      </a:cubicBezTo>
                      <a:cubicBezTo>
                        <a:pt x="6316" y="1368"/>
                        <a:pt x="6269" y="1357"/>
                        <a:pt x="6233" y="1335"/>
                      </a:cubicBezTo>
                      <a:lnTo>
                        <a:pt x="5865" y="1126"/>
                      </a:lnTo>
                      <a:cubicBezTo>
                        <a:pt x="5795" y="1083"/>
                        <a:pt x="5795" y="1011"/>
                        <a:pt x="5865" y="976"/>
                      </a:cubicBezTo>
                      <a:lnTo>
                        <a:pt x="6160" y="795"/>
                      </a:lnTo>
                      <a:cubicBezTo>
                        <a:pt x="6197" y="778"/>
                        <a:pt x="6245" y="769"/>
                        <a:pt x="6294" y="769"/>
                      </a:cubicBezTo>
                      <a:close/>
                      <a:moveTo>
                        <a:pt x="7473" y="944"/>
                      </a:moveTo>
                      <a:cubicBezTo>
                        <a:pt x="7521" y="944"/>
                        <a:pt x="7570" y="955"/>
                        <a:pt x="7606" y="976"/>
                      </a:cubicBezTo>
                      <a:lnTo>
                        <a:pt x="7944" y="1170"/>
                      </a:lnTo>
                      <a:cubicBezTo>
                        <a:pt x="8015" y="1213"/>
                        <a:pt x="8015" y="1285"/>
                        <a:pt x="7944" y="1321"/>
                      </a:cubicBezTo>
                      <a:lnTo>
                        <a:pt x="7892" y="1349"/>
                      </a:lnTo>
                      <a:cubicBezTo>
                        <a:pt x="7857" y="1371"/>
                        <a:pt x="7811" y="1381"/>
                        <a:pt x="7764" y="1381"/>
                      </a:cubicBezTo>
                      <a:cubicBezTo>
                        <a:pt x="7717" y="1381"/>
                        <a:pt x="7670" y="1371"/>
                        <a:pt x="7634" y="1349"/>
                      </a:cubicBezTo>
                      <a:lnTo>
                        <a:pt x="7297" y="1156"/>
                      </a:lnTo>
                      <a:cubicBezTo>
                        <a:pt x="7225" y="1120"/>
                        <a:pt x="7225" y="1047"/>
                        <a:pt x="7297" y="1004"/>
                      </a:cubicBezTo>
                      <a:lnTo>
                        <a:pt x="7340" y="976"/>
                      </a:lnTo>
                      <a:cubicBezTo>
                        <a:pt x="7376" y="955"/>
                        <a:pt x="7424" y="944"/>
                        <a:pt x="7473" y="944"/>
                      </a:cubicBezTo>
                      <a:close/>
                      <a:moveTo>
                        <a:pt x="8192" y="1360"/>
                      </a:moveTo>
                      <a:cubicBezTo>
                        <a:pt x="8240" y="1360"/>
                        <a:pt x="8288" y="1371"/>
                        <a:pt x="8324" y="1392"/>
                      </a:cubicBezTo>
                      <a:lnTo>
                        <a:pt x="8619" y="1565"/>
                      </a:lnTo>
                      <a:cubicBezTo>
                        <a:pt x="8691" y="1608"/>
                        <a:pt x="8691" y="1673"/>
                        <a:pt x="8619" y="1716"/>
                      </a:cubicBezTo>
                      <a:lnTo>
                        <a:pt x="8576" y="1744"/>
                      </a:lnTo>
                      <a:cubicBezTo>
                        <a:pt x="8540" y="1766"/>
                        <a:pt x="8492" y="1776"/>
                        <a:pt x="8443" y="1776"/>
                      </a:cubicBezTo>
                      <a:cubicBezTo>
                        <a:pt x="8395" y="1776"/>
                        <a:pt x="8346" y="1766"/>
                        <a:pt x="8310" y="1744"/>
                      </a:cubicBezTo>
                      <a:lnTo>
                        <a:pt x="8008" y="1572"/>
                      </a:lnTo>
                      <a:cubicBezTo>
                        <a:pt x="7936" y="1528"/>
                        <a:pt x="7936" y="1465"/>
                        <a:pt x="8008" y="1421"/>
                      </a:cubicBezTo>
                      <a:lnTo>
                        <a:pt x="8058" y="1392"/>
                      </a:lnTo>
                      <a:cubicBezTo>
                        <a:pt x="8094" y="1371"/>
                        <a:pt x="8143" y="1360"/>
                        <a:pt x="8192" y="1360"/>
                      </a:cubicBezTo>
                      <a:close/>
                      <a:moveTo>
                        <a:pt x="7041" y="1194"/>
                      </a:moveTo>
                      <a:cubicBezTo>
                        <a:pt x="7090" y="1194"/>
                        <a:pt x="7139" y="1205"/>
                        <a:pt x="7175" y="1226"/>
                      </a:cubicBezTo>
                      <a:lnTo>
                        <a:pt x="7513" y="1421"/>
                      </a:lnTo>
                      <a:cubicBezTo>
                        <a:pt x="7584" y="1465"/>
                        <a:pt x="7584" y="1537"/>
                        <a:pt x="7513" y="1572"/>
                      </a:cubicBezTo>
                      <a:lnTo>
                        <a:pt x="7211" y="1753"/>
                      </a:lnTo>
                      <a:cubicBezTo>
                        <a:pt x="7175" y="1770"/>
                        <a:pt x="7128" y="1779"/>
                        <a:pt x="7081" y="1779"/>
                      </a:cubicBezTo>
                      <a:cubicBezTo>
                        <a:pt x="7034" y="1779"/>
                        <a:pt x="6988" y="1770"/>
                        <a:pt x="6952" y="1753"/>
                      </a:cubicBezTo>
                      <a:lnTo>
                        <a:pt x="6614" y="1558"/>
                      </a:lnTo>
                      <a:cubicBezTo>
                        <a:pt x="6542" y="1515"/>
                        <a:pt x="6542" y="1442"/>
                        <a:pt x="6614" y="1399"/>
                      </a:cubicBezTo>
                      <a:lnTo>
                        <a:pt x="6909" y="1226"/>
                      </a:lnTo>
                      <a:cubicBezTo>
                        <a:pt x="6945" y="1205"/>
                        <a:pt x="6993" y="1194"/>
                        <a:pt x="7041" y="1194"/>
                      </a:cubicBezTo>
                      <a:close/>
                      <a:moveTo>
                        <a:pt x="5618" y="1160"/>
                      </a:moveTo>
                      <a:cubicBezTo>
                        <a:pt x="5667" y="1160"/>
                        <a:pt x="5715" y="1170"/>
                        <a:pt x="5752" y="1192"/>
                      </a:cubicBezTo>
                      <a:lnTo>
                        <a:pt x="6297" y="1508"/>
                      </a:lnTo>
                      <a:cubicBezTo>
                        <a:pt x="6369" y="1551"/>
                        <a:pt x="6369" y="1615"/>
                        <a:pt x="6297" y="1658"/>
                      </a:cubicBezTo>
                      <a:lnTo>
                        <a:pt x="5967" y="1853"/>
                      </a:lnTo>
                      <a:cubicBezTo>
                        <a:pt x="5928" y="1874"/>
                        <a:pt x="5879" y="1885"/>
                        <a:pt x="5831" y="1885"/>
                      </a:cubicBezTo>
                      <a:cubicBezTo>
                        <a:pt x="5784" y="1885"/>
                        <a:pt x="5737" y="1874"/>
                        <a:pt x="5702" y="1853"/>
                      </a:cubicBezTo>
                      <a:lnTo>
                        <a:pt x="5155" y="1537"/>
                      </a:lnTo>
                      <a:cubicBezTo>
                        <a:pt x="5082" y="1501"/>
                        <a:pt x="5082" y="1428"/>
                        <a:pt x="5155" y="1385"/>
                      </a:cubicBezTo>
                      <a:lnTo>
                        <a:pt x="5486" y="1192"/>
                      </a:lnTo>
                      <a:cubicBezTo>
                        <a:pt x="5521" y="1170"/>
                        <a:pt x="5570" y="1160"/>
                        <a:pt x="5618" y="1160"/>
                      </a:cubicBezTo>
                      <a:close/>
                      <a:moveTo>
                        <a:pt x="7758" y="1612"/>
                      </a:moveTo>
                      <a:cubicBezTo>
                        <a:pt x="7805" y="1612"/>
                        <a:pt x="7854" y="1622"/>
                        <a:pt x="7892" y="1644"/>
                      </a:cubicBezTo>
                      <a:lnTo>
                        <a:pt x="8187" y="1816"/>
                      </a:lnTo>
                      <a:cubicBezTo>
                        <a:pt x="8260" y="1860"/>
                        <a:pt x="8260" y="1925"/>
                        <a:pt x="8187" y="1968"/>
                      </a:cubicBezTo>
                      <a:lnTo>
                        <a:pt x="7892" y="2141"/>
                      </a:lnTo>
                      <a:cubicBezTo>
                        <a:pt x="7857" y="2162"/>
                        <a:pt x="7809" y="2173"/>
                        <a:pt x="7760" y="2173"/>
                      </a:cubicBezTo>
                      <a:cubicBezTo>
                        <a:pt x="7712" y="2173"/>
                        <a:pt x="7663" y="2162"/>
                        <a:pt x="7627" y="2141"/>
                      </a:cubicBezTo>
                      <a:lnTo>
                        <a:pt x="7325" y="1968"/>
                      </a:lnTo>
                      <a:cubicBezTo>
                        <a:pt x="7254" y="1925"/>
                        <a:pt x="7254" y="1860"/>
                        <a:pt x="7325" y="1816"/>
                      </a:cubicBezTo>
                      <a:lnTo>
                        <a:pt x="7627" y="1644"/>
                      </a:lnTo>
                      <a:cubicBezTo>
                        <a:pt x="7663" y="1622"/>
                        <a:pt x="7710" y="1612"/>
                        <a:pt x="7758" y="1612"/>
                      </a:cubicBezTo>
                      <a:close/>
                      <a:moveTo>
                        <a:pt x="8870" y="1748"/>
                      </a:moveTo>
                      <a:cubicBezTo>
                        <a:pt x="8917" y="1748"/>
                        <a:pt x="8964" y="1759"/>
                        <a:pt x="9000" y="1780"/>
                      </a:cubicBezTo>
                      <a:lnTo>
                        <a:pt x="9309" y="1960"/>
                      </a:lnTo>
                      <a:cubicBezTo>
                        <a:pt x="9381" y="2003"/>
                        <a:pt x="9388" y="2075"/>
                        <a:pt x="9309" y="2118"/>
                      </a:cubicBezTo>
                      <a:lnTo>
                        <a:pt x="9266" y="2141"/>
                      </a:lnTo>
                      <a:cubicBezTo>
                        <a:pt x="9230" y="2162"/>
                        <a:pt x="9182" y="2173"/>
                        <a:pt x="9133" y="2173"/>
                      </a:cubicBezTo>
                      <a:cubicBezTo>
                        <a:pt x="9085" y="2173"/>
                        <a:pt x="9036" y="2162"/>
                        <a:pt x="9000" y="2141"/>
                      </a:cubicBezTo>
                      <a:lnTo>
                        <a:pt x="8691" y="1960"/>
                      </a:lnTo>
                      <a:cubicBezTo>
                        <a:pt x="8619" y="1925"/>
                        <a:pt x="8619" y="1853"/>
                        <a:pt x="8691" y="1810"/>
                      </a:cubicBezTo>
                      <a:lnTo>
                        <a:pt x="8734" y="1780"/>
                      </a:lnTo>
                      <a:cubicBezTo>
                        <a:pt x="8774" y="1759"/>
                        <a:pt x="8822" y="1748"/>
                        <a:pt x="8870" y="1748"/>
                      </a:cubicBezTo>
                      <a:close/>
                      <a:moveTo>
                        <a:pt x="6546" y="1696"/>
                      </a:moveTo>
                      <a:cubicBezTo>
                        <a:pt x="6594" y="1696"/>
                        <a:pt x="6643" y="1705"/>
                        <a:pt x="6678" y="1723"/>
                      </a:cubicBezTo>
                      <a:lnTo>
                        <a:pt x="7016" y="1925"/>
                      </a:lnTo>
                      <a:cubicBezTo>
                        <a:pt x="7089" y="1960"/>
                        <a:pt x="7089" y="2032"/>
                        <a:pt x="7016" y="2075"/>
                      </a:cubicBezTo>
                      <a:lnTo>
                        <a:pt x="6678" y="2270"/>
                      </a:lnTo>
                      <a:cubicBezTo>
                        <a:pt x="6643" y="2292"/>
                        <a:pt x="6596" y="2303"/>
                        <a:pt x="6549" y="2303"/>
                      </a:cubicBezTo>
                      <a:cubicBezTo>
                        <a:pt x="6502" y="2303"/>
                        <a:pt x="6455" y="2292"/>
                        <a:pt x="6419" y="2270"/>
                      </a:cubicBezTo>
                      <a:lnTo>
                        <a:pt x="6081" y="2075"/>
                      </a:lnTo>
                      <a:cubicBezTo>
                        <a:pt x="6010" y="2032"/>
                        <a:pt x="6010" y="1960"/>
                        <a:pt x="6081" y="1925"/>
                      </a:cubicBezTo>
                      <a:lnTo>
                        <a:pt x="6412" y="1723"/>
                      </a:lnTo>
                      <a:cubicBezTo>
                        <a:pt x="6449" y="1705"/>
                        <a:pt x="6497" y="1696"/>
                        <a:pt x="6546" y="1696"/>
                      </a:cubicBezTo>
                      <a:close/>
                      <a:moveTo>
                        <a:pt x="4907" y="1575"/>
                      </a:moveTo>
                      <a:cubicBezTo>
                        <a:pt x="4955" y="1575"/>
                        <a:pt x="5004" y="1586"/>
                        <a:pt x="5039" y="1608"/>
                      </a:cubicBezTo>
                      <a:lnTo>
                        <a:pt x="5822" y="2061"/>
                      </a:lnTo>
                      <a:cubicBezTo>
                        <a:pt x="5895" y="2105"/>
                        <a:pt x="5895" y="2168"/>
                        <a:pt x="5822" y="2212"/>
                      </a:cubicBezTo>
                      <a:lnTo>
                        <a:pt x="5529" y="2384"/>
                      </a:lnTo>
                      <a:cubicBezTo>
                        <a:pt x="5493" y="2406"/>
                        <a:pt x="5446" y="2416"/>
                        <a:pt x="5399" y="2416"/>
                      </a:cubicBezTo>
                      <a:cubicBezTo>
                        <a:pt x="5352" y="2416"/>
                        <a:pt x="5306" y="2406"/>
                        <a:pt x="5270" y="2384"/>
                      </a:cubicBezTo>
                      <a:lnTo>
                        <a:pt x="4478" y="1932"/>
                      </a:lnTo>
                      <a:cubicBezTo>
                        <a:pt x="4408" y="1889"/>
                        <a:pt x="4408" y="1816"/>
                        <a:pt x="4478" y="1780"/>
                      </a:cubicBezTo>
                      <a:lnTo>
                        <a:pt x="4773" y="1608"/>
                      </a:lnTo>
                      <a:cubicBezTo>
                        <a:pt x="4810" y="1586"/>
                        <a:pt x="4858" y="1575"/>
                        <a:pt x="4907" y="1575"/>
                      </a:cubicBezTo>
                      <a:close/>
                      <a:moveTo>
                        <a:pt x="8436" y="2005"/>
                      </a:moveTo>
                      <a:cubicBezTo>
                        <a:pt x="8484" y="2005"/>
                        <a:pt x="8532" y="2014"/>
                        <a:pt x="8569" y="2032"/>
                      </a:cubicBezTo>
                      <a:lnTo>
                        <a:pt x="8878" y="2212"/>
                      </a:lnTo>
                      <a:cubicBezTo>
                        <a:pt x="8950" y="2255"/>
                        <a:pt x="8950" y="2327"/>
                        <a:pt x="8878" y="2363"/>
                      </a:cubicBezTo>
                      <a:lnTo>
                        <a:pt x="8583" y="2543"/>
                      </a:lnTo>
                      <a:cubicBezTo>
                        <a:pt x="8547" y="2561"/>
                        <a:pt x="8499" y="2570"/>
                        <a:pt x="8450" y="2570"/>
                      </a:cubicBezTo>
                      <a:cubicBezTo>
                        <a:pt x="8402" y="2570"/>
                        <a:pt x="8353" y="2561"/>
                        <a:pt x="8317" y="2543"/>
                      </a:cubicBezTo>
                      <a:lnTo>
                        <a:pt x="8008" y="2363"/>
                      </a:lnTo>
                      <a:cubicBezTo>
                        <a:pt x="7936" y="2320"/>
                        <a:pt x="7936" y="2248"/>
                        <a:pt x="8008" y="2205"/>
                      </a:cubicBezTo>
                      <a:lnTo>
                        <a:pt x="8303" y="2032"/>
                      </a:lnTo>
                      <a:cubicBezTo>
                        <a:pt x="8339" y="2014"/>
                        <a:pt x="8388" y="2005"/>
                        <a:pt x="8436" y="2005"/>
                      </a:cubicBezTo>
                      <a:close/>
                      <a:moveTo>
                        <a:pt x="9561" y="2152"/>
                      </a:moveTo>
                      <a:cubicBezTo>
                        <a:pt x="9607" y="2152"/>
                        <a:pt x="9654" y="2162"/>
                        <a:pt x="9690" y="2184"/>
                      </a:cubicBezTo>
                      <a:lnTo>
                        <a:pt x="9999" y="2356"/>
                      </a:lnTo>
                      <a:cubicBezTo>
                        <a:pt x="10071" y="2400"/>
                        <a:pt x="10071" y="2470"/>
                        <a:pt x="9999" y="2513"/>
                      </a:cubicBezTo>
                      <a:lnTo>
                        <a:pt x="9949" y="2543"/>
                      </a:lnTo>
                      <a:cubicBezTo>
                        <a:pt x="9913" y="2561"/>
                        <a:pt x="9866" y="2570"/>
                        <a:pt x="9819" y="2570"/>
                      </a:cubicBezTo>
                      <a:cubicBezTo>
                        <a:pt x="9773" y="2570"/>
                        <a:pt x="9726" y="2561"/>
                        <a:pt x="9690" y="2543"/>
                      </a:cubicBezTo>
                      <a:lnTo>
                        <a:pt x="9381" y="2363"/>
                      </a:lnTo>
                      <a:cubicBezTo>
                        <a:pt x="9309" y="2320"/>
                        <a:pt x="9309" y="2255"/>
                        <a:pt x="9381" y="2212"/>
                      </a:cubicBezTo>
                      <a:lnTo>
                        <a:pt x="9431" y="2184"/>
                      </a:lnTo>
                      <a:cubicBezTo>
                        <a:pt x="9468" y="2162"/>
                        <a:pt x="9514" y="2152"/>
                        <a:pt x="9561" y="2152"/>
                      </a:cubicBezTo>
                      <a:close/>
                      <a:moveTo>
                        <a:pt x="7261" y="2108"/>
                      </a:moveTo>
                      <a:cubicBezTo>
                        <a:pt x="7309" y="2108"/>
                        <a:pt x="7358" y="2119"/>
                        <a:pt x="7397" y="2141"/>
                      </a:cubicBezTo>
                      <a:lnTo>
                        <a:pt x="7692" y="2313"/>
                      </a:lnTo>
                      <a:cubicBezTo>
                        <a:pt x="7763" y="2356"/>
                        <a:pt x="7763" y="2420"/>
                        <a:pt x="7692" y="2463"/>
                      </a:cubicBezTo>
                      <a:lnTo>
                        <a:pt x="7361" y="2658"/>
                      </a:lnTo>
                      <a:cubicBezTo>
                        <a:pt x="7325" y="2680"/>
                        <a:pt x="7277" y="2691"/>
                        <a:pt x="7228" y="2691"/>
                      </a:cubicBezTo>
                      <a:cubicBezTo>
                        <a:pt x="7180" y="2691"/>
                        <a:pt x="7132" y="2680"/>
                        <a:pt x="7095" y="2658"/>
                      </a:cubicBezTo>
                      <a:lnTo>
                        <a:pt x="6800" y="2486"/>
                      </a:lnTo>
                      <a:cubicBezTo>
                        <a:pt x="6721" y="2443"/>
                        <a:pt x="6721" y="2377"/>
                        <a:pt x="6794" y="2334"/>
                      </a:cubicBezTo>
                      <a:lnTo>
                        <a:pt x="7132" y="2141"/>
                      </a:lnTo>
                      <a:cubicBezTo>
                        <a:pt x="7167" y="2119"/>
                        <a:pt x="7214" y="2108"/>
                        <a:pt x="7261" y="2108"/>
                      </a:cubicBezTo>
                      <a:close/>
                      <a:moveTo>
                        <a:pt x="6075" y="2250"/>
                      </a:moveTo>
                      <a:cubicBezTo>
                        <a:pt x="6122" y="2250"/>
                        <a:pt x="6168" y="2259"/>
                        <a:pt x="6204" y="2277"/>
                      </a:cubicBezTo>
                      <a:lnTo>
                        <a:pt x="6542" y="2470"/>
                      </a:lnTo>
                      <a:cubicBezTo>
                        <a:pt x="6614" y="2513"/>
                        <a:pt x="6614" y="2586"/>
                        <a:pt x="6542" y="2629"/>
                      </a:cubicBezTo>
                      <a:lnTo>
                        <a:pt x="6247" y="2802"/>
                      </a:lnTo>
                      <a:cubicBezTo>
                        <a:pt x="6211" y="2820"/>
                        <a:pt x="6163" y="2829"/>
                        <a:pt x="6115" y="2829"/>
                      </a:cubicBezTo>
                      <a:cubicBezTo>
                        <a:pt x="6066" y="2829"/>
                        <a:pt x="6017" y="2820"/>
                        <a:pt x="5981" y="2802"/>
                      </a:cubicBezTo>
                      <a:lnTo>
                        <a:pt x="5650" y="2600"/>
                      </a:lnTo>
                      <a:cubicBezTo>
                        <a:pt x="5572" y="2563"/>
                        <a:pt x="5572" y="2493"/>
                        <a:pt x="5643" y="2450"/>
                      </a:cubicBezTo>
                      <a:lnTo>
                        <a:pt x="5945" y="2277"/>
                      </a:lnTo>
                      <a:cubicBezTo>
                        <a:pt x="5981" y="2259"/>
                        <a:pt x="6028" y="2250"/>
                        <a:pt x="6075" y="2250"/>
                      </a:cubicBezTo>
                      <a:close/>
                      <a:moveTo>
                        <a:pt x="9126" y="2402"/>
                      </a:moveTo>
                      <a:cubicBezTo>
                        <a:pt x="9174" y="2402"/>
                        <a:pt x="9223" y="2413"/>
                        <a:pt x="9259" y="2434"/>
                      </a:cubicBezTo>
                      <a:lnTo>
                        <a:pt x="9568" y="2607"/>
                      </a:lnTo>
                      <a:cubicBezTo>
                        <a:pt x="9640" y="2650"/>
                        <a:pt x="9640" y="2722"/>
                        <a:pt x="9568" y="2765"/>
                      </a:cubicBezTo>
                      <a:lnTo>
                        <a:pt x="9266" y="2938"/>
                      </a:lnTo>
                      <a:cubicBezTo>
                        <a:pt x="9230" y="2959"/>
                        <a:pt x="9184" y="2970"/>
                        <a:pt x="9137" y="2970"/>
                      </a:cubicBezTo>
                      <a:cubicBezTo>
                        <a:pt x="9090" y="2970"/>
                        <a:pt x="9043" y="2959"/>
                        <a:pt x="9007" y="2938"/>
                      </a:cubicBezTo>
                      <a:lnTo>
                        <a:pt x="8698" y="2758"/>
                      </a:lnTo>
                      <a:cubicBezTo>
                        <a:pt x="8626" y="2715"/>
                        <a:pt x="8626" y="2650"/>
                        <a:pt x="8698" y="2607"/>
                      </a:cubicBezTo>
                      <a:lnTo>
                        <a:pt x="8993" y="2434"/>
                      </a:lnTo>
                      <a:cubicBezTo>
                        <a:pt x="9029" y="2413"/>
                        <a:pt x="9078" y="2402"/>
                        <a:pt x="9126" y="2402"/>
                      </a:cubicBezTo>
                      <a:close/>
                      <a:moveTo>
                        <a:pt x="4235" y="1964"/>
                      </a:moveTo>
                      <a:cubicBezTo>
                        <a:pt x="4281" y="1964"/>
                        <a:pt x="4328" y="1974"/>
                        <a:pt x="4365" y="1996"/>
                      </a:cubicBezTo>
                      <a:lnTo>
                        <a:pt x="5443" y="2622"/>
                      </a:lnTo>
                      <a:cubicBezTo>
                        <a:pt x="5514" y="2658"/>
                        <a:pt x="5514" y="2729"/>
                        <a:pt x="5443" y="2772"/>
                      </a:cubicBezTo>
                      <a:lnTo>
                        <a:pt x="5132" y="2952"/>
                      </a:lnTo>
                      <a:cubicBezTo>
                        <a:pt x="5097" y="2973"/>
                        <a:pt x="5050" y="2984"/>
                        <a:pt x="5003" y="2984"/>
                      </a:cubicBezTo>
                      <a:cubicBezTo>
                        <a:pt x="4955" y="2984"/>
                        <a:pt x="4906" y="2973"/>
                        <a:pt x="4867" y="2952"/>
                      </a:cubicBezTo>
                      <a:lnTo>
                        <a:pt x="3795" y="2327"/>
                      </a:lnTo>
                      <a:cubicBezTo>
                        <a:pt x="3725" y="2284"/>
                        <a:pt x="3725" y="2218"/>
                        <a:pt x="3795" y="2175"/>
                      </a:cubicBezTo>
                      <a:lnTo>
                        <a:pt x="4106" y="1996"/>
                      </a:lnTo>
                      <a:cubicBezTo>
                        <a:pt x="4141" y="1974"/>
                        <a:pt x="4188" y="1964"/>
                        <a:pt x="4235" y="1964"/>
                      </a:cubicBezTo>
                      <a:close/>
                      <a:moveTo>
                        <a:pt x="10247" y="2547"/>
                      </a:moveTo>
                      <a:cubicBezTo>
                        <a:pt x="10296" y="2547"/>
                        <a:pt x="10344" y="2557"/>
                        <a:pt x="10380" y="2579"/>
                      </a:cubicBezTo>
                      <a:lnTo>
                        <a:pt x="10718" y="2772"/>
                      </a:lnTo>
                      <a:cubicBezTo>
                        <a:pt x="10791" y="2815"/>
                        <a:pt x="10791" y="2881"/>
                        <a:pt x="10718" y="2924"/>
                      </a:cubicBezTo>
                      <a:lnTo>
                        <a:pt x="10668" y="2952"/>
                      </a:lnTo>
                      <a:cubicBezTo>
                        <a:pt x="10632" y="2973"/>
                        <a:pt x="10583" y="2984"/>
                        <a:pt x="10535" y="2984"/>
                      </a:cubicBezTo>
                      <a:cubicBezTo>
                        <a:pt x="10486" y="2984"/>
                        <a:pt x="10438" y="2973"/>
                        <a:pt x="10403" y="2952"/>
                      </a:cubicBezTo>
                      <a:lnTo>
                        <a:pt x="10064" y="2758"/>
                      </a:lnTo>
                      <a:cubicBezTo>
                        <a:pt x="9992" y="2715"/>
                        <a:pt x="9992" y="2650"/>
                        <a:pt x="10064" y="2607"/>
                      </a:cubicBezTo>
                      <a:lnTo>
                        <a:pt x="10114" y="2579"/>
                      </a:lnTo>
                      <a:cubicBezTo>
                        <a:pt x="10151" y="2557"/>
                        <a:pt x="10199" y="2547"/>
                        <a:pt x="10247" y="2547"/>
                      </a:cubicBezTo>
                      <a:close/>
                      <a:moveTo>
                        <a:pt x="3548" y="2367"/>
                      </a:moveTo>
                      <a:cubicBezTo>
                        <a:pt x="3597" y="2367"/>
                        <a:pt x="3645" y="2378"/>
                        <a:pt x="3681" y="2400"/>
                      </a:cubicBezTo>
                      <a:lnTo>
                        <a:pt x="4170" y="2679"/>
                      </a:lnTo>
                      <a:cubicBezTo>
                        <a:pt x="4242" y="2722"/>
                        <a:pt x="4242" y="2788"/>
                        <a:pt x="4170" y="2831"/>
                      </a:cubicBezTo>
                      <a:lnTo>
                        <a:pt x="3861" y="3010"/>
                      </a:lnTo>
                      <a:cubicBezTo>
                        <a:pt x="3825" y="3032"/>
                        <a:pt x="3776" y="3043"/>
                        <a:pt x="3727" y="3043"/>
                      </a:cubicBezTo>
                      <a:cubicBezTo>
                        <a:pt x="3679" y="3043"/>
                        <a:pt x="3631" y="3032"/>
                        <a:pt x="3595" y="3010"/>
                      </a:cubicBezTo>
                      <a:lnTo>
                        <a:pt x="3105" y="2729"/>
                      </a:lnTo>
                      <a:cubicBezTo>
                        <a:pt x="3035" y="2686"/>
                        <a:pt x="3035" y="2615"/>
                        <a:pt x="3105" y="2572"/>
                      </a:cubicBezTo>
                      <a:lnTo>
                        <a:pt x="3416" y="2400"/>
                      </a:lnTo>
                      <a:cubicBezTo>
                        <a:pt x="3451" y="2378"/>
                        <a:pt x="3499" y="2367"/>
                        <a:pt x="3548" y="2367"/>
                      </a:cubicBezTo>
                      <a:close/>
                      <a:moveTo>
                        <a:pt x="7940" y="2504"/>
                      </a:moveTo>
                      <a:cubicBezTo>
                        <a:pt x="7989" y="2504"/>
                        <a:pt x="8037" y="2514"/>
                        <a:pt x="8074" y="2536"/>
                      </a:cubicBezTo>
                      <a:lnTo>
                        <a:pt x="8382" y="2708"/>
                      </a:lnTo>
                      <a:cubicBezTo>
                        <a:pt x="8453" y="2751"/>
                        <a:pt x="8453" y="2822"/>
                        <a:pt x="8382" y="2865"/>
                      </a:cubicBezTo>
                      <a:lnTo>
                        <a:pt x="8051" y="3060"/>
                      </a:lnTo>
                      <a:cubicBezTo>
                        <a:pt x="8015" y="3082"/>
                        <a:pt x="7967" y="3093"/>
                        <a:pt x="7918" y="3093"/>
                      </a:cubicBezTo>
                      <a:cubicBezTo>
                        <a:pt x="7870" y="3093"/>
                        <a:pt x="7822" y="3082"/>
                        <a:pt x="7786" y="3060"/>
                      </a:cubicBezTo>
                      <a:lnTo>
                        <a:pt x="7477" y="2881"/>
                      </a:lnTo>
                      <a:cubicBezTo>
                        <a:pt x="7404" y="2838"/>
                        <a:pt x="7404" y="2765"/>
                        <a:pt x="7477" y="2729"/>
                      </a:cubicBezTo>
                      <a:lnTo>
                        <a:pt x="7806" y="2536"/>
                      </a:lnTo>
                      <a:cubicBezTo>
                        <a:pt x="7842" y="2514"/>
                        <a:pt x="7891" y="2504"/>
                        <a:pt x="7940" y="2504"/>
                      </a:cubicBezTo>
                      <a:close/>
                      <a:moveTo>
                        <a:pt x="6789" y="2660"/>
                      </a:moveTo>
                      <a:cubicBezTo>
                        <a:pt x="6838" y="2660"/>
                        <a:pt x="6887" y="2671"/>
                        <a:pt x="6923" y="2693"/>
                      </a:cubicBezTo>
                      <a:lnTo>
                        <a:pt x="7218" y="2865"/>
                      </a:lnTo>
                      <a:cubicBezTo>
                        <a:pt x="7297" y="2908"/>
                        <a:pt x="7297" y="2974"/>
                        <a:pt x="7225" y="3017"/>
                      </a:cubicBezTo>
                      <a:lnTo>
                        <a:pt x="6923" y="3190"/>
                      </a:lnTo>
                      <a:cubicBezTo>
                        <a:pt x="6887" y="3211"/>
                        <a:pt x="6840" y="3222"/>
                        <a:pt x="6794" y="3222"/>
                      </a:cubicBezTo>
                      <a:cubicBezTo>
                        <a:pt x="6747" y="3222"/>
                        <a:pt x="6700" y="3211"/>
                        <a:pt x="6664" y="3190"/>
                      </a:cubicBezTo>
                      <a:lnTo>
                        <a:pt x="6362" y="3017"/>
                      </a:lnTo>
                      <a:cubicBezTo>
                        <a:pt x="6290" y="2974"/>
                        <a:pt x="6290" y="2908"/>
                        <a:pt x="6362" y="2865"/>
                      </a:cubicBezTo>
                      <a:lnTo>
                        <a:pt x="6657" y="2693"/>
                      </a:lnTo>
                      <a:cubicBezTo>
                        <a:pt x="6693" y="2671"/>
                        <a:pt x="6741" y="2660"/>
                        <a:pt x="6789" y="2660"/>
                      </a:cubicBezTo>
                      <a:close/>
                      <a:moveTo>
                        <a:pt x="10963" y="2962"/>
                      </a:moveTo>
                      <a:cubicBezTo>
                        <a:pt x="11011" y="2962"/>
                        <a:pt x="11060" y="2973"/>
                        <a:pt x="11099" y="2995"/>
                      </a:cubicBezTo>
                      <a:lnTo>
                        <a:pt x="11394" y="3160"/>
                      </a:lnTo>
                      <a:cubicBezTo>
                        <a:pt x="11465" y="3203"/>
                        <a:pt x="11465" y="3276"/>
                        <a:pt x="11394" y="3319"/>
                      </a:cubicBezTo>
                      <a:lnTo>
                        <a:pt x="11343" y="3348"/>
                      </a:lnTo>
                      <a:cubicBezTo>
                        <a:pt x="11307" y="3366"/>
                        <a:pt x="11261" y="3374"/>
                        <a:pt x="11214" y="3374"/>
                      </a:cubicBezTo>
                      <a:cubicBezTo>
                        <a:pt x="11167" y="3374"/>
                        <a:pt x="11120" y="3366"/>
                        <a:pt x="11084" y="3348"/>
                      </a:cubicBezTo>
                      <a:lnTo>
                        <a:pt x="10782" y="3176"/>
                      </a:lnTo>
                      <a:cubicBezTo>
                        <a:pt x="10711" y="3133"/>
                        <a:pt x="10711" y="3060"/>
                        <a:pt x="10782" y="3017"/>
                      </a:cubicBezTo>
                      <a:lnTo>
                        <a:pt x="10834" y="2995"/>
                      </a:lnTo>
                      <a:cubicBezTo>
                        <a:pt x="10869" y="2973"/>
                        <a:pt x="10916" y="2962"/>
                        <a:pt x="10963" y="2962"/>
                      </a:cubicBezTo>
                      <a:close/>
                      <a:moveTo>
                        <a:pt x="9813" y="2799"/>
                      </a:moveTo>
                      <a:cubicBezTo>
                        <a:pt x="9861" y="2799"/>
                        <a:pt x="9909" y="2809"/>
                        <a:pt x="9949" y="2831"/>
                      </a:cubicBezTo>
                      <a:lnTo>
                        <a:pt x="10280" y="3024"/>
                      </a:lnTo>
                      <a:cubicBezTo>
                        <a:pt x="10359" y="3067"/>
                        <a:pt x="10359" y="3133"/>
                        <a:pt x="10287" y="3176"/>
                      </a:cubicBezTo>
                      <a:lnTo>
                        <a:pt x="9985" y="3348"/>
                      </a:lnTo>
                      <a:cubicBezTo>
                        <a:pt x="9949" y="3370"/>
                        <a:pt x="9900" y="3381"/>
                        <a:pt x="9852" y="3381"/>
                      </a:cubicBezTo>
                      <a:cubicBezTo>
                        <a:pt x="9803" y="3381"/>
                        <a:pt x="9755" y="3370"/>
                        <a:pt x="9719" y="3348"/>
                      </a:cubicBezTo>
                      <a:lnTo>
                        <a:pt x="9388" y="3153"/>
                      </a:lnTo>
                      <a:cubicBezTo>
                        <a:pt x="9309" y="3117"/>
                        <a:pt x="9309" y="3046"/>
                        <a:pt x="9381" y="3003"/>
                      </a:cubicBezTo>
                      <a:lnTo>
                        <a:pt x="9683" y="2831"/>
                      </a:lnTo>
                      <a:cubicBezTo>
                        <a:pt x="9719" y="2809"/>
                        <a:pt x="9766" y="2799"/>
                        <a:pt x="9813" y="2799"/>
                      </a:cubicBezTo>
                      <a:close/>
                      <a:moveTo>
                        <a:pt x="5690" y="2805"/>
                      </a:moveTo>
                      <a:cubicBezTo>
                        <a:pt x="5739" y="2805"/>
                        <a:pt x="5787" y="2816"/>
                        <a:pt x="5822" y="2838"/>
                      </a:cubicBezTo>
                      <a:lnTo>
                        <a:pt x="6160" y="3031"/>
                      </a:lnTo>
                      <a:cubicBezTo>
                        <a:pt x="6233" y="3074"/>
                        <a:pt x="6233" y="3147"/>
                        <a:pt x="6160" y="3183"/>
                      </a:cubicBezTo>
                      <a:lnTo>
                        <a:pt x="5852" y="3362"/>
                      </a:lnTo>
                      <a:cubicBezTo>
                        <a:pt x="5815" y="3384"/>
                        <a:pt x="5767" y="3395"/>
                        <a:pt x="5719" y="3395"/>
                      </a:cubicBezTo>
                      <a:cubicBezTo>
                        <a:pt x="5671" y="3395"/>
                        <a:pt x="5622" y="3384"/>
                        <a:pt x="5586" y="3362"/>
                      </a:cubicBezTo>
                      <a:lnTo>
                        <a:pt x="5248" y="3167"/>
                      </a:lnTo>
                      <a:cubicBezTo>
                        <a:pt x="5175" y="3124"/>
                        <a:pt x="5175" y="3060"/>
                        <a:pt x="5248" y="3017"/>
                      </a:cubicBezTo>
                      <a:lnTo>
                        <a:pt x="5557" y="2838"/>
                      </a:lnTo>
                      <a:cubicBezTo>
                        <a:pt x="5593" y="2816"/>
                        <a:pt x="5642" y="2805"/>
                        <a:pt x="5690" y="2805"/>
                      </a:cubicBezTo>
                      <a:close/>
                      <a:moveTo>
                        <a:pt x="4415" y="2868"/>
                      </a:moveTo>
                      <a:cubicBezTo>
                        <a:pt x="4463" y="2868"/>
                        <a:pt x="4511" y="2877"/>
                        <a:pt x="4551" y="2895"/>
                      </a:cubicBezTo>
                      <a:lnTo>
                        <a:pt x="4882" y="3090"/>
                      </a:lnTo>
                      <a:cubicBezTo>
                        <a:pt x="4953" y="3133"/>
                        <a:pt x="4960" y="3203"/>
                        <a:pt x="4882" y="3247"/>
                      </a:cubicBezTo>
                      <a:lnTo>
                        <a:pt x="4580" y="3426"/>
                      </a:lnTo>
                      <a:cubicBezTo>
                        <a:pt x="4544" y="3444"/>
                        <a:pt x="4495" y="3453"/>
                        <a:pt x="4447" y="3453"/>
                      </a:cubicBezTo>
                      <a:cubicBezTo>
                        <a:pt x="4398" y="3453"/>
                        <a:pt x="4349" y="3444"/>
                        <a:pt x="4313" y="3426"/>
                      </a:cubicBezTo>
                      <a:lnTo>
                        <a:pt x="3976" y="3233"/>
                      </a:lnTo>
                      <a:cubicBezTo>
                        <a:pt x="3904" y="3190"/>
                        <a:pt x="3904" y="3117"/>
                        <a:pt x="3976" y="3074"/>
                      </a:cubicBezTo>
                      <a:lnTo>
                        <a:pt x="4285" y="2895"/>
                      </a:lnTo>
                      <a:cubicBezTo>
                        <a:pt x="4321" y="2877"/>
                        <a:pt x="4367" y="2868"/>
                        <a:pt x="4415" y="2868"/>
                      </a:cubicBezTo>
                      <a:close/>
                      <a:moveTo>
                        <a:pt x="8634" y="2899"/>
                      </a:moveTo>
                      <a:cubicBezTo>
                        <a:pt x="8680" y="2899"/>
                        <a:pt x="8727" y="2909"/>
                        <a:pt x="8764" y="2931"/>
                      </a:cubicBezTo>
                      <a:lnTo>
                        <a:pt x="9072" y="3110"/>
                      </a:lnTo>
                      <a:cubicBezTo>
                        <a:pt x="9143" y="3147"/>
                        <a:pt x="9143" y="3219"/>
                        <a:pt x="9072" y="3262"/>
                      </a:cubicBezTo>
                      <a:lnTo>
                        <a:pt x="8734" y="3455"/>
                      </a:lnTo>
                      <a:cubicBezTo>
                        <a:pt x="8698" y="3477"/>
                        <a:pt x="8652" y="3488"/>
                        <a:pt x="8605" y="3488"/>
                      </a:cubicBezTo>
                      <a:cubicBezTo>
                        <a:pt x="8558" y="3488"/>
                        <a:pt x="8512" y="3477"/>
                        <a:pt x="8476" y="3455"/>
                      </a:cubicBezTo>
                      <a:lnTo>
                        <a:pt x="8167" y="3276"/>
                      </a:lnTo>
                      <a:cubicBezTo>
                        <a:pt x="8094" y="3233"/>
                        <a:pt x="8094" y="3167"/>
                        <a:pt x="8167" y="3124"/>
                      </a:cubicBezTo>
                      <a:lnTo>
                        <a:pt x="8505" y="2931"/>
                      </a:lnTo>
                      <a:cubicBezTo>
                        <a:pt x="8540" y="2909"/>
                        <a:pt x="8587" y="2899"/>
                        <a:pt x="8634" y="2899"/>
                      </a:cubicBezTo>
                      <a:close/>
                      <a:moveTo>
                        <a:pt x="7469" y="3055"/>
                      </a:moveTo>
                      <a:cubicBezTo>
                        <a:pt x="7516" y="3055"/>
                        <a:pt x="7563" y="3064"/>
                        <a:pt x="7599" y="3081"/>
                      </a:cubicBezTo>
                      <a:lnTo>
                        <a:pt x="7915" y="3262"/>
                      </a:lnTo>
                      <a:cubicBezTo>
                        <a:pt x="7987" y="3305"/>
                        <a:pt x="7987" y="3376"/>
                        <a:pt x="7915" y="3419"/>
                      </a:cubicBezTo>
                      <a:lnTo>
                        <a:pt x="7620" y="3592"/>
                      </a:lnTo>
                      <a:cubicBezTo>
                        <a:pt x="7580" y="3610"/>
                        <a:pt x="7532" y="3619"/>
                        <a:pt x="7484" y="3619"/>
                      </a:cubicBezTo>
                      <a:cubicBezTo>
                        <a:pt x="7437" y="3619"/>
                        <a:pt x="7390" y="3610"/>
                        <a:pt x="7354" y="3592"/>
                      </a:cubicBezTo>
                      <a:lnTo>
                        <a:pt x="7045" y="3412"/>
                      </a:lnTo>
                      <a:cubicBezTo>
                        <a:pt x="6973" y="3369"/>
                        <a:pt x="6966" y="3297"/>
                        <a:pt x="7045" y="3253"/>
                      </a:cubicBezTo>
                      <a:lnTo>
                        <a:pt x="7340" y="3081"/>
                      </a:lnTo>
                      <a:cubicBezTo>
                        <a:pt x="7376" y="3064"/>
                        <a:pt x="7422" y="3055"/>
                        <a:pt x="7469" y="3055"/>
                      </a:cubicBezTo>
                      <a:close/>
                      <a:moveTo>
                        <a:pt x="10531" y="3214"/>
                      </a:moveTo>
                      <a:cubicBezTo>
                        <a:pt x="10578" y="3214"/>
                        <a:pt x="10625" y="3225"/>
                        <a:pt x="10661" y="3247"/>
                      </a:cubicBezTo>
                      <a:lnTo>
                        <a:pt x="10963" y="3419"/>
                      </a:lnTo>
                      <a:cubicBezTo>
                        <a:pt x="11034" y="3455"/>
                        <a:pt x="11034" y="3528"/>
                        <a:pt x="10963" y="3571"/>
                      </a:cubicBezTo>
                      <a:lnTo>
                        <a:pt x="10661" y="3743"/>
                      </a:lnTo>
                      <a:cubicBezTo>
                        <a:pt x="10625" y="3765"/>
                        <a:pt x="10578" y="3776"/>
                        <a:pt x="10531" y="3776"/>
                      </a:cubicBezTo>
                      <a:cubicBezTo>
                        <a:pt x="10484" y="3776"/>
                        <a:pt x="10438" y="3765"/>
                        <a:pt x="10403" y="3743"/>
                      </a:cubicBezTo>
                      <a:lnTo>
                        <a:pt x="10101" y="3571"/>
                      </a:lnTo>
                      <a:cubicBezTo>
                        <a:pt x="10028" y="3528"/>
                        <a:pt x="10028" y="3462"/>
                        <a:pt x="10101" y="3419"/>
                      </a:cubicBezTo>
                      <a:lnTo>
                        <a:pt x="10403" y="3247"/>
                      </a:lnTo>
                      <a:cubicBezTo>
                        <a:pt x="10438" y="3225"/>
                        <a:pt x="10484" y="3214"/>
                        <a:pt x="10531" y="3214"/>
                      </a:cubicBezTo>
                      <a:close/>
                      <a:moveTo>
                        <a:pt x="11642" y="3351"/>
                      </a:moveTo>
                      <a:cubicBezTo>
                        <a:pt x="11690" y="3351"/>
                        <a:pt x="11739" y="3361"/>
                        <a:pt x="11774" y="3383"/>
                      </a:cubicBezTo>
                      <a:lnTo>
                        <a:pt x="12085" y="3564"/>
                      </a:lnTo>
                      <a:cubicBezTo>
                        <a:pt x="12155" y="3607"/>
                        <a:pt x="12155" y="3671"/>
                        <a:pt x="12085" y="3714"/>
                      </a:cubicBezTo>
                      <a:lnTo>
                        <a:pt x="12033" y="3743"/>
                      </a:lnTo>
                      <a:cubicBezTo>
                        <a:pt x="11997" y="3765"/>
                        <a:pt x="11951" y="3776"/>
                        <a:pt x="11904" y="3776"/>
                      </a:cubicBezTo>
                      <a:cubicBezTo>
                        <a:pt x="11857" y="3776"/>
                        <a:pt x="11810" y="3765"/>
                        <a:pt x="11774" y="3743"/>
                      </a:cubicBezTo>
                      <a:lnTo>
                        <a:pt x="11465" y="3564"/>
                      </a:lnTo>
                      <a:cubicBezTo>
                        <a:pt x="11394" y="3521"/>
                        <a:pt x="11386" y="3455"/>
                        <a:pt x="11458" y="3412"/>
                      </a:cubicBezTo>
                      <a:lnTo>
                        <a:pt x="11508" y="3383"/>
                      </a:lnTo>
                      <a:cubicBezTo>
                        <a:pt x="11545" y="3361"/>
                        <a:pt x="11593" y="3351"/>
                        <a:pt x="11642" y="3351"/>
                      </a:cubicBezTo>
                      <a:close/>
                      <a:moveTo>
                        <a:pt x="6406" y="3221"/>
                      </a:moveTo>
                      <a:cubicBezTo>
                        <a:pt x="6454" y="3221"/>
                        <a:pt x="6502" y="3232"/>
                        <a:pt x="6542" y="3253"/>
                      </a:cubicBezTo>
                      <a:lnTo>
                        <a:pt x="6837" y="3426"/>
                      </a:lnTo>
                      <a:cubicBezTo>
                        <a:pt x="6909" y="3469"/>
                        <a:pt x="6909" y="3535"/>
                        <a:pt x="6837" y="3578"/>
                      </a:cubicBezTo>
                      <a:lnTo>
                        <a:pt x="6528" y="3757"/>
                      </a:lnTo>
                      <a:cubicBezTo>
                        <a:pt x="6492" y="3779"/>
                        <a:pt x="6445" y="3790"/>
                        <a:pt x="6398" y="3790"/>
                      </a:cubicBezTo>
                      <a:cubicBezTo>
                        <a:pt x="6351" y="3790"/>
                        <a:pt x="6305" y="3779"/>
                        <a:pt x="6269" y="3757"/>
                      </a:cubicBezTo>
                      <a:lnTo>
                        <a:pt x="5967" y="3585"/>
                      </a:lnTo>
                      <a:cubicBezTo>
                        <a:pt x="5895" y="3542"/>
                        <a:pt x="5895" y="3478"/>
                        <a:pt x="5967" y="3435"/>
                      </a:cubicBezTo>
                      <a:lnTo>
                        <a:pt x="6276" y="3253"/>
                      </a:lnTo>
                      <a:cubicBezTo>
                        <a:pt x="6312" y="3232"/>
                        <a:pt x="6359" y="3221"/>
                        <a:pt x="6406" y="3221"/>
                      </a:cubicBezTo>
                      <a:close/>
                      <a:moveTo>
                        <a:pt x="5133" y="3280"/>
                      </a:moveTo>
                      <a:cubicBezTo>
                        <a:pt x="5180" y="3280"/>
                        <a:pt x="5226" y="3291"/>
                        <a:pt x="5262" y="3312"/>
                      </a:cubicBezTo>
                      <a:lnTo>
                        <a:pt x="5564" y="3485"/>
                      </a:lnTo>
                      <a:cubicBezTo>
                        <a:pt x="5636" y="3528"/>
                        <a:pt x="5636" y="3592"/>
                        <a:pt x="5564" y="3635"/>
                      </a:cubicBezTo>
                      <a:lnTo>
                        <a:pt x="5255" y="3814"/>
                      </a:lnTo>
                      <a:cubicBezTo>
                        <a:pt x="5219" y="3836"/>
                        <a:pt x="5173" y="3847"/>
                        <a:pt x="5125" y="3847"/>
                      </a:cubicBezTo>
                      <a:cubicBezTo>
                        <a:pt x="5078" y="3847"/>
                        <a:pt x="5029" y="3836"/>
                        <a:pt x="4989" y="3814"/>
                      </a:cubicBezTo>
                      <a:lnTo>
                        <a:pt x="4694" y="3642"/>
                      </a:lnTo>
                      <a:cubicBezTo>
                        <a:pt x="4623" y="3599"/>
                        <a:pt x="4623" y="3535"/>
                        <a:pt x="4694" y="3492"/>
                      </a:cubicBezTo>
                      <a:lnTo>
                        <a:pt x="5003" y="3312"/>
                      </a:lnTo>
                      <a:cubicBezTo>
                        <a:pt x="5039" y="3291"/>
                        <a:pt x="5086" y="3280"/>
                        <a:pt x="5133" y="3280"/>
                      </a:cubicBezTo>
                      <a:close/>
                      <a:moveTo>
                        <a:pt x="9320" y="3294"/>
                      </a:moveTo>
                      <a:cubicBezTo>
                        <a:pt x="9369" y="3294"/>
                        <a:pt x="9417" y="3304"/>
                        <a:pt x="9454" y="3326"/>
                      </a:cubicBezTo>
                      <a:lnTo>
                        <a:pt x="9790" y="3521"/>
                      </a:lnTo>
                      <a:cubicBezTo>
                        <a:pt x="9863" y="3564"/>
                        <a:pt x="9863" y="3635"/>
                        <a:pt x="9790" y="3671"/>
                      </a:cubicBezTo>
                      <a:lnTo>
                        <a:pt x="9454" y="3873"/>
                      </a:lnTo>
                      <a:cubicBezTo>
                        <a:pt x="9417" y="3891"/>
                        <a:pt x="9370" y="3900"/>
                        <a:pt x="9323" y="3900"/>
                      </a:cubicBezTo>
                      <a:cubicBezTo>
                        <a:pt x="9275" y="3900"/>
                        <a:pt x="9226" y="3891"/>
                        <a:pt x="9186" y="3873"/>
                      </a:cubicBezTo>
                      <a:lnTo>
                        <a:pt x="8857" y="3671"/>
                      </a:lnTo>
                      <a:cubicBezTo>
                        <a:pt x="8784" y="3635"/>
                        <a:pt x="8777" y="3564"/>
                        <a:pt x="8857" y="3521"/>
                      </a:cubicBezTo>
                      <a:lnTo>
                        <a:pt x="9186" y="3326"/>
                      </a:lnTo>
                      <a:cubicBezTo>
                        <a:pt x="9223" y="3304"/>
                        <a:pt x="9271" y="3294"/>
                        <a:pt x="9320" y="3294"/>
                      </a:cubicBezTo>
                      <a:close/>
                      <a:moveTo>
                        <a:pt x="8159" y="3452"/>
                      </a:moveTo>
                      <a:cubicBezTo>
                        <a:pt x="8206" y="3452"/>
                        <a:pt x="8253" y="3463"/>
                        <a:pt x="8289" y="3485"/>
                      </a:cubicBezTo>
                      <a:lnTo>
                        <a:pt x="8598" y="3664"/>
                      </a:lnTo>
                      <a:cubicBezTo>
                        <a:pt x="8669" y="3700"/>
                        <a:pt x="8669" y="3771"/>
                        <a:pt x="8598" y="3814"/>
                      </a:cubicBezTo>
                      <a:lnTo>
                        <a:pt x="8303" y="3987"/>
                      </a:lnTo>
                      <a:cubicBezTo>
                        <a:pt x="8267" y="4008"/>
                        <a:pt x="8220" y="4019"/>
                        <a:pt x="8173" y="4019"/>
                      </a:cubicBezTo>
                      <a:cubicBezTo>
                        <a:pt x="8125" y="4019"/>
                        <a:pt x="8077" y="4008"/>
                        <a:pt x="8037" y="3987"/>
                      </a:cubicBezTo>
                      <a:lnTo>
                        <a:pt x="7735" y="3807"/>
                      </a:lnTo>
                      <a:cubicBezTo>
                        <a:pt x="7663" y="3764"/>
                        <a:pt x="7663" y="3700"/>
                        <a:pt x="7735" y="3657"/>
                      </a:cubicBezTo>
                      <a:lnTo>
                        <a:pt x="8030" y="3485"/>
                      </a:lnTo>
                      <a:cubicBezTo>
                        <a:pt x="8066" y="3463"/>
                        <a:pt x="8112" y="3452"/>
                        <a:pt x="8159" y="3452"/>
                      </a:cubicBezTo>
                      <a:close/>
                      <a:moveTo>
                        <a:pt x="12332" y="3754"/>
                      </a:moveTo>
                      <a:cubicBezTo>
                        <a:pt x="12380" y="3754"/>
                        <a:pt x="12429" y="3765"/>
                        <a:pt x="12464" y="3787"/>
                      </a:cubicBezTo>
                      <a:lnTo>
                        <a:pt x="12723" y="3930"/>
                      </a:lnTo>
                      <a:cubicBezTo>
                        <a:pt x="12795" y="3973"/>
                        <a:pt x="12802" y="4045"/>
                        <a:pt x="12723" y="4088"/>
                      </a:cubicBezTo>
                      <a:lnTo>
                        <a:pt x="12680" y="4116"/>
                      </a:lnTo>
                      <a:cubicBezTo>
                        <a:pt x="12643" y="4135"/>
                        <a:pt x="12592" y="4146"/>
                        <a:pt x="12541" y="4146"/>
                      </a:cubicBezTo>
                      <a:cubicBezTo>
                        <a:pt x="12495" y="4146"/>
                        <a:pt x="12449" y="4137"/>
                        <a:pt x="12414" y="4116"/>
                      </a:cubicBezTo>
                      <a:lnTo>
                        <a:pt x="12155" y="3966"/>
                      </a:lnTo>
                      <a:cubicBezTo>
                        <a:pt x="12085" y="3923"/>
                        <a:pt x="12085" y="3850"/>
                        <a:pt x="12155" y="3814"/>
                      </a:cubicBezTo>
                      <a:lnTo>
                        <a:pt x="12198" y="3787"/>
                      </a:lnTo>
                      <a:cubicBezTo>
                        <a:pt x="12235" y="3765"/>
                        <a:pt x="12283" y="3754"/>
                        <a:pt x="12332" y="3754"/>
                      </a:cubicBezTo>
                      <a:close/>
                      <a:moveTo>
                        <a:pt x="11211" y="3602"/>
                      </a:moveTo>
                      <a:cubicBezTo>
                        <a:pt x="11259" y="3602"/>
                        <a:pt x="11307" y="3613"/>
                        <a:pt x="11343" y="3635"/>
                      </a:cubicBezTo>
                      <a:lnTo>
                        <a:pt x="11653" y="3814"/>
                      </a:lnTo>
                      <a:cubicBezTo>
                        <a:pt x="11724" y="3857"/>
                        <a:pt x="11724" y="3923"/>
                        <a:pt x="11653" y="3966"/>
                      </a:cubicBezTo>
                      <a:lnTo>
                        <a:pt x="11358" y="4138"/>
                      </a:lnTo>
                      <a:cubicBezTo>
                        <a:pt x="11322" y="4160"/>
                        <a:pt x="11273" y="4171"/>
                        <a:pt x="11225" y="4171"/>
                      </a:cubicBezTo>
                      <a:cubicBezTo>
                        <a:pt x="11176" y="4171"/>
                        <a:pt x="11128" y="4160"/>
                        <a:pt x="11093" y="4138"/>
                      </a:cubicBezTo>
                      <a:lnTo>
                        <a:pt x="10782" y="3959"/>
                      </a:lnTo>
                      <a:cubicBezTo>
                        <a:pt x="10711" y="3923"/>
                        <a:pt x="10704" y="3850"/>
                        <a:pt x="10782" y="3807"/>
                      </a:cubicBezTo>
                      <a:lnTo>
                        <a:pt x="11077" y="3635"/>
                      </a:lnTo>
                      <a:cubicBezTo>
                        <a:pt x="11113" y="3613"/>
                        <a:pt x="11162" y="3602"/>
                        <a:pt x="11211" y="3602"/>
                      </a:cubicBezTo>
                      <a:close/>
                      <a:moveTo>
                        <a:pt x="7084" y="3609"/>
                      </a:moveTo>
                      <a:cubicBezTo>
                        <a:pt x="7133" y="3609"/>
                        <a:pt x="7182" y="3620"/>
                        <a:pt x="7218" y="3642"/>
                      </a:cubicBezTo>
                      <a:lnTo>
                        <a:pt x="7527" y="3823"/>
                      </a:lnTo>
                      <a:cubicBezTo>
                        <a:pt x="7599" y="3866"/>
                        <a:pt x="7599" y="3937"/>
                        <a:pt x="7527" y="3973"/>
                      </a:cubicBezTo>
                      <a:lnTo>
                        <a:pt x="7218" y="4152"/>
                      </a:lnTo>
                      <a:cubicBezTo>
                        <a:pt x="7182" y="4174"/>
                        <a:pt x="7135" y="4185"/>
                        <a:pt x="7088" y="4185"/>
                      </a:cubicBezTo>
                      <a:cubicBezTo>
                        <a:pt x="7041" y="4185"/>
                        <a:pt x="6995" y="4174"/>
                        <a:pt x="6959" y="4152"/>
                      </a:cubicBezTo>
                      <a:lnTo>
                        <a:pt x="6642" y="3973"/>
                      </a:lnTo>
                      <a:cubicBezTo>
                        <a:pt x="6571" y="3937"/>
                        <a:pt x="6571" y="3866"/>
                        <a:pt x="6642" y="3823"/>
                      </a:cubicBezTo>
                      <a:lnTo>
                        <a:pt x="6952" y="3642"/>
                      </a:lnTo>
                      <a:cubicBezTo>
                        <a:pt x="6988" y="3620"/>
                        <a:pt x="7036" y="3609"/>
                        <a:pt x="7084" y="3609"/>
                      </a:cubicBezTo>
                      <a:close/>
                      <a:moveTo>
                        <a:pt x="5806" y="3674"/>
                      </a:moveTo>
                      <a:cubicBezTo>
                        <a:pt x="5857" y="3674"/>
                        <a:pt x="5908" y="3685"/>
                        <a:pt x="5945" y="3707"/>
                      </a:cubicBezTo>
                      <a:lnTo>
                        <a:pt x="6254" y="3887"/>
                      </a:lnTo>
                      <a:cubicBezTo>
                        <a:pt x="6326" y="3923"/>
                        <a:pt x="6326" y="3995"/>
                        <a:pt x="6254" y="4038"/>
                      </a:cubicBezTo>
                      <a:lnTo>
                        <a:pt x="5945" y="4218"/>
                      </a:lnTo>
                      <a:cubicBezTo>
                        <a:pt x="5909" y="4236"/>
                        <a:pt x="5863" y="4245"/>
                        <a:pt x="5816" y="4245"/>
                      </a:cubicBezTo>
                      <a:cubicBezTo>
                        <a:pt x="5769" y="4245"/>
                        <a:pt x="5722" y="4236"/>
                        <a:pt x="5686" y="4218"/>
                      </a:cubicBezTo>
                      <a:lnTo>
                        <a:pt x="5370" y="4038"/>
                      </a:lnTo>
                      <a:cubicBezTo>
                        <a:pt x="5298" y="3995"/>
                        <a:pt x="5298" y="3923"/>
                        <a:pt x="5370" y="3880"/>
                      </a:cubicBezTo>
                      <a:lnTo>
                        <a:pt x="5679" y="3700"/>
                      </a:lnTo>
                      <a:cubicBezTo>
                        <a:pt x="5714" y="3683"/>
                        <a:pt x="5760" y="3674"/>
                        <a:pt x="5806" y="3674"/>
                      </a:cubicBezTo>
                      <a:close/>
                      <a:moveTo>
                        <a:pt x="10035" y="3711"/>
                      </a:moveTo>
                      <a:cubicBezTo>
                        <a:pt x="10082" y="3711"/>
                        <a:pt x="10128" y="3722"/>
                        <a:pt x="10164" y="3743"/>
                      </a:cubicBezTo>
                      <a:lnTo>
                        <a:pt x="10466" y="3916"/>
                      </a:lnTo>
                      <a:cubicBezTo>
                        <a:pt x="10539" y="3959"/>
                        <a:pt x="10539" y="4023"/>
                        <a:pt x="10466" y="4066"/>
                      </a:cubicBezTo>
                      <a:lnTo>
                        <a:pt x="10128" y="4261"/>
                      </a:lnTo>
                      <a:cubicBezTo>
                        <a:pt x="10093" y="4283"/>
                        <a:pt x="10046" y="4293"/>
                        <a:pt x="9999" y="4293"/>
                      </a:cubicBezTo>
                      <a:cubicBezTo>
                        <a:pt x="9953" y="4293"/>
                        <a:pt x="9906" y="4283"/>
                        <a:pt x="9869" y="4261"/>
                      </a:cubicBezTo>
                      <a:lnTo>
                        <a:pt x="9568" y="4088"/>
                      </a:lnTo>
                      <a:cubicBezTo>
                        <a:pt x="9497" y="4045"/>
                        <a:pt x="9497" y="3980"/>
                        <a:pt x="9568" y="3937"/>
                      </a:cubicBezTo>
                      <a:lnTo>
                        <a:pt x="9906" y="3743"/>
                      </a:lnTo>
                      <a:cubicBezTo>
                        <a:pt x="9942" y="3722"/>
                        <a:pt x="9988" y="3711"/>
                        <a:pt x="10035" y="3711"/>
                      </a:cubicBezTo>
                      <a:close/>
                      <a:moveTo>
                        <a:pt x="8846" y="3847"/>
                      </a:moveTo>
                      <a:cubicBezTo>
                        <a:pt x="8894" y="3847"/>
                        <a:pt x="8943" y="3858"/>
                        <a:pt x="8979" y="3880"/>
                      </a:cubicBezTo>
                      <a:lnTo>
                        <a:pt x="9316" y="4073"/>
                      </a:lnTo>
                      <a:cubicBezTo>
                        <a:pt x="9388" y="4116"/>
                        <a:pt x="9388" y="4189"/>
                        <a:pt x="9316" y="4225"/>
                      </a:cubicBezTo>
                      <a:lnTo>
                        <a:pt x="9022" y="4397"/>
                      </a:lnTo>
                      <a:cubicBezTo>
                        <a:pt x="8986" y="4419"/>
                        <a:pt x="8937" y="4430"/>
                        <a:pt x="8889" y="4430"/>
                      </a:cubicBezTo>
                      <a:cubicBezTo>
                        <a:pt x="8840" y="4430"/>
                        <a:pt x="8791" y="4419"/>
                        <a:pt x="8755" y="4397"/>
                      </a:cubicBezTo>
                      <a:lnTo>
                        <a:pt x="8419" y="4202"/>
                      </a:lnTo>
                      <a:cubicBezTo>
                        <a:pt x="8346" y="4159"/>
                        <a:pt x="8346" y="4095"/>
                        <a:pt x="8419" y="4052"/>
                      </a:cubicBezTo>
                      <a:lnTo>
                        <a:pt x="8712" y="3880"/>
                      </a:lnTo>
                      <a:cubicBezTo>
                        <a:pt x="8748" y="3858"/>
                        <a:pt x="8797" y="3847"/>
                        <a:pt x="8846" y="3847"/>
                      </a:cubicBezTo>
                      <a:close/>
                      <a:moveTo>
                        <a:pt x="11901" y="4006"/>
                      </a:moveTo>
                      <a:cubicBezTo>
                        <a:pt x="11949" y="4006"/>
                        <a:pt x="11997" y="4017"/>
                        <a:pt x="12033" y="4038"/>
                      </a:cubicBezTo>
                      <a:lnTo>
                        <a:pt x="12292" y="4182"/>
                      </a:lnTo>
                      <a:cubicBezTo>
                        <a:pt x="12364" y="4225"/>
                        <a:pt x="12364" y="4297"/>
                        <a:pt x="12292" y="4340"/>
                      </a:cubicBezTo>
                      <a:lnTo>
                        <a:pt x="11998" y="4513"/>
                      </a:lnTo>
                      <a:cubicBezTo>
                        <a:pt x="11962" y="4534"/>
                        <a:pt x="11913" y="4545"/>
                        <a:pt x="11865" y="4545"/>
                      </a:cubicBezTo>
                      <a:cubicBezTo>
                        <a:pt x="11816" y="4545"/>
                        <a:pt x="11767" y="4534"/>
                        <a:pt x="11731" y="4513"/>
                      </a:cubicBezTo>
                      <a:lnTo>
                        <a:pt x="11472" y="4361"/>
                      </a:lnTo>
                      <a:cubicBezTo>
                        <a:pt x="11401" y="4318"/>
                        <a:pt x="11401" y="4245"/>
                        <a:pt x="11472" y="4211"/>
                      </a:cubicBezTo>
                      <a:lnTo>
                        <a:pt x="11767" y="4038"/>
                      </a:lnTo>
                      <a:cubicBezTo>
                        <a:pt x="11803" y="4017"/>
                        <a:pt x="11852" y="4006"/>
                        <a:pt x="11901" y="4006"/>
                      </a:cubicBezTo>
                      <a:close/>
                      <a:moveTo>
                        <a:pt x="12975" y="4120"/>
                      </a:moveTo>
                      <a:cubicBezTo>
                        <a:pt x="13022" y="4120"/>
                        <a:pt x="13069" y="4131"/>
                        <a:pt x="13104" y="4152"/>
                      </a:cubicBezTo>
                      <a:lnTo>
                        <a:pt x="13442" y="4347"/>
                      </a:lnTo>
                      <a:cubicBezTo>
                        <a:pt x="13515" y="4390"/>
                        <a:pt x="13515" y="4454"/>
                        <a:pt x="13442" y="4497"/>
                      </a:cubicBezTo>
                      <a:lnTo>
                        <a:pt x="13392" y="4527"/>
                      </a:lnTo>
                      <a:cubicBezTo>
                        <a:pt x="13356" y="4548"/>
                        <a:pt x="13309" y="4559"/>
                        <a:pt x="13263" y="4559"/>
                      </a:cubicBezTo>
                      <a:cubicBezTo>
                        <a:pt x="13216" y="4559"/>
                        <a:pt x="13170" y="4548"/>
                        <a:pt x="13133" y="4527"/>
                      </a:cubicBezTo>
                      <a:lnTo>
                        <a:pt x="12795" y="4332"/>
                      </a:lnTo>
                      <a:cubicBezTo>
                        <a:pt x="12723" y="4289"/>
                        <a:pt x="12723" y="4225"/>
                        <a:pt x="12795" y="4182"/>
                      </a:cubicBezTo>
                      <a:lnTo>
                        <a:pt x="12845" y="4152"/>
                      </a:lnTo>
                      <a:cubicBezTo>
                        <a:pt x="12882" y="4131"/>
                        <a:pt x="12929" y="4120"/>
                        <a:pt x="12975" y="4120"/>
                      </a:cubicBezTo>
                      <a:close/>
                      <a:moveTo>
                        <a:pt x="7777" y="4013"/>
                      </a:moveTo>
                      <a:cubicBezTo>
                        <a:pt x="7825" y="4013"/>
                        <a:pt x="7872" y="4024"/>
                        <a:pt x="7908" y="4045"/>
                      </a:cubicBezTo>
                      <a:lnTo>
                        <a:pt x="8217" y="4218"/>
                      </a:lnTo>
                      <a:cubicBezTo>
                        <a:pt x="8289" y="4261"/>
                        <a:pt x="8289" y="4332"/>
                        <a:pt x="8217" y="4375"/>
                      </a:cubicBezTo>
                      <a:lnTo>
                        <a:pt x="7908" y="4556"/>
                      </a:lnTo>
                      <a:cubicBezTo>
                        <a:pt x="7872" y="4573"/>
                        <a:pt x="7823" y="4582"/>
                        <a:pt x="7775" y="4582"/>
                      </a:cubicBezTo>
                      <a:cubicBezTo>
                        <a:pt x="7726" y="4582"/>
                        <a:pt x="7678" y="4573"/>
                        <a:pt x="7642" y="4556"/>
                      </a:cubicBezTo>
                      <a:lnTo>
                        <a:pt x="7340" y="4375"/>
                      </a:lnTo>
                      <a:cubicBezTo>
                        <a:pt x="7268" y="4332"/>
                        <a:pt x="7261" y="4268"/>
                        <a:pt x="7340" y="4225"/>
                      </a:cubicBezTo>
                      <a:lnTo>
                        <a:pt x="7642" y="4045"/>
                      </a:lnTo>
                      <a:cubicBezTo>
                        <a:pt x="7681" y="4024"/>
                        <a:pt x="7729" y="4013"/>
                        <a:pt x="7777" y="4013"/>
                      </a:cubicBezTo>
                      <a:close/>
                      <a:moveTo>
                        <a:pt x="6503" y="4070"/>
                      </a:moveTo>
                      <a:cubicBezTo>
                        <a:pt x="6551" y="4070"/>
                        <a:pt x="6600" y="4081"/>
                        <a:pt x="6635" y="4102"/>
                      </a:cubicBezTo>
                      <a:lnTo>
                        <a:pt x="6937" y="4282"/>
                      </a:lnTo>
                      <a:cubicBezTo>
                        <a:pt x="7009" y="4318"/>
                        <a:pt x="7016" y="4390"/>
                        <a:pt x="6944" y="4433"/>
                      </a:cubicBezTo>
                      <a:lnTo>
                        <a:pt x="6635" y="4613"/>
                      </a:lnTo>
                      <a:cubicBezTo>
                        <a:pt x="6600" y="4634"/>
                        <a:pt x="6551" y="4645"/>
                        <a:pt x="6503" y="4645"/>
                      </a:cubicBezTo>
                      <a:cubicBezTo>
                        <a:pt x="6454" y="4645"/>
                        <a:pt x="6405" y="4634"/>
                        <a:pt x="6369" y="4613"/>
                      </a:cubicBezTo>
                      <a:lnTo>
                        <a:pt x="6067" y="4433"/>
                      </a:lnTo>
                      <a:cubicBezTo>
                        <a:pt x="5988" y="4390"/>
                        <a:pt x="5988" y="4325"/>
                        <a:pt x="6060" y="4282"/>
                      </a:cubicBezTo>
                      <a:lnTo>
                        <a:pt x="6369" y="4102"/>
                      </a:lnTo>
                      <a:cubicBezTo>
                        <a:pt x="6405" y="4081"/>
                        <a:pt x="6454" y="4070"/>
                        <a:pt x="6503" y="4070"/>
                      </a:cubicBezTo>
                      <a:close/>
                      <a:moveTo>
                        <a:pt x="10714" y="4099"/>
                      </a:moveTo>
                      <a:cubicBezTo>
                        <a:pt x="10763" y="4099"/>
                        <a:pt x="10811" y="4110"/>
                        <a:pt x="10848" y="4132"/>
                      </a:cubicBezTo>
                      <a:lnTo>
                        <a:pt x="11156" y="4311"/>
                      </a:lnTo>
                      <a:cubicBezTo>
                        <a:pt x="11229" y="4354"/>
                        <a:pt x="11229" y="4427"/>
                        <a:pt x="11156" y="4461"/>
                      </a:cubicBezTo>
                      <a:lnTo>
                        <a:pt x="10825" y="4656"/>
                      </a:lnTo>
                      <a:cubicBezTo>
                        <a:pt x="10790" y="4678"/>
                        <a:pt x="10742" y="4688"/>
                        <a:pt x="10693" y="4688"/>
                      </a:cubicBezTo>
                      <a:cubicBezTo>
                        <a:pt x="10644" y="4688"/>
                        <a:pt x="10596" y="4678"/>
                        <a:pt x="10560" y="4656"/>
                      </a:cubicBezTo>
                      <a:lnTo>
                        <a:pt x="10251" y="4484"/>
                      </a:lnTo>
                      <a:cubicBezTo>
                        <a:pt x="10178" y="4440"/>
                        <a:pt x="10178" y="4368"/>
                        <a:pt x="10251" y="4325"/>
                      </a:cubicBezTo>
                      <a:lnTo>
                        <a:pt x="10582" y="4132"/>
                      </a:lnTo>
                      <a:cubicBezTo>
                        <a:pt x="10617" y="4110"/>
                        <a:pt x="10666" y="4099"/>
                        <a:pt x="10714" y="4099"/>
                      </a:cubicBezTo>
                      <a:close/>
                      <a:moveTo>
                        <a:pt x="9565" y="4265"/>
                      </a:moveTo>
                      <a:cubicBezTo>
                        <a:pt x="9613" y="4265"/>
                        <a:pt x="9662" y="4276"/>
                        <a:pt x="9697" y="4297"/>
                      </a:cubicBezTo>
                      <a:lnTo>
                        <a:pt x="9992" y="4470"/>
                      </a:lnTo>
                      <a:cubicBezTo>
                        <a:pt x="10064" y="4504"/>
                        <a:pt x="10064" y="4577"/>
                        <a:pt x="9992" y="4620"/>
                      </a:cubicBezTo>
                      <a:lnTo>
                        <a:pt x="9697" y="4792"/>
                      </a:lnTo>
                      <a:cubicBezTo>
                        <a:pt x="9662" y="4814"/>
                        <a:pt x="9615" y="4825"/>
                        <a:pt x="9568" y="4825"/>
                      </a:cubicBezTo>
                      <a:cubicBezTo>
                        <a:pt x="9521" y="4825"/>
                        <a:pt x="9474" y="4814"/>
                        <a:pt x="9438" y="4792"/>
                      </a:cubicBezTo>
                      <a:lnTo>
                        <a:pt x="9136" y="4620"/>
                      </a:lnTo>
                      <a:cubicBezTo>
                        <a:pt x="9066" y="4577"/>
                        <a:pt x="9066" y="4504"/>
                        <a:pt x="9136" y="4470"/>
                      </a:cubicBezTo>
                      <a:lnTo>
                        <a:pt x="9431" y="4297"/>
                      </a:lnTo>
                      <a:cubicBezTo>
                        <a:pt x="9468" y="4276"/>
                        <a:pt x="9516" y="4265"/>
                        <a:pt x="9565" y="4265"/>
                      </a:cubicBezTo>
                      <a:close/>
                      <a:moveTo>
                        <a:pt x="12541" y="4372"/>
                      </a:moveTo>
                      <a:cubicBezTo>
                        <a:pt x="12589" y="4372"/>
                        <a:pt x="12637" y="4383"/>
                        <a:pt x="12673" y="4404"/>
                      </a:cubicBezTo>
                      <a:lnTo>
                        <a:pt x="13011" y="4599"/>
                      </a:lnTo>
                      <a:cubicBezTo>
                        <a:pt x="13083" y="4642"/>
                        <a:pt x="13083" y="4713"/>
                        <a:pt x="13011" y="4749"/>
                      </a:cubicBezTo>
                      <a:lnTo>
                        <a:pt x="12709" y="4922"/>
                      </a:lnTo>
                      <a:cubicBezTo>
                        <a:pt x="12673" y="4943"/>
                        <a:pt x="12626" y="4954"/>
                        <a:pt x="12580" y="4954"/>
                      </a:cubicBezTo>
                      <a:cubicBezTo>
                        <a:pt x="12533" y="4954"/>
                        <a:pt x="12486" y="4943"/>
                        <a:pt x="12450" y="4922"/>
                      </a:cubicBezTo>
                      <a:lnTo>
                        <a:pt x="12112" y="4728"/>
                      </a:lnTo>
                      <a:cubicBezTo>
                        <a:pt x="12041" y="4692"/>
                        <a:pt x="12041" y="4620"/>
                        <a:pt x="12112" y="4577"/>
                      </a:cubicBezTo>
                      <a:lnTo>
                        <a:pt x="12407" y="4404"/>
                      </a:lnTo>
                      <a:cubicBezTo>
                        <a:pt x="12443" y="4383"/>
                        <a:pt x="12492" y="4372"/>
                        <a:pt x="12541" y="4372"/>
                      </a:cubicBezTo>
                      <a:close/>
                      <a:moveTo>
                        <a:pt x="13690" y="4537"/>
                      </a:moveTo>
                      <a:cubicBezTo>
                        <a:pt x="13738" y="4537"/>
                        <a:pt x="13787" y="4548"/>
                        <a:pt x="13823" y="4570"/>
                      </a:cubicBezTo>
                      <a:lnTo>
                        <a:pt x="14118" y="4742"/>
                      </a:lnTo>
                      <a:cubicBezTo>
                        <a:pt x="14198" y="4778"/>
                        <a:pt x="14198" y="4849"/>
                        <a:pt x="14125" y="4892"/>
                      </a:cubicBezTo>
                      <a:lnTo>
                        <a:pt x="14075" y="4922"/>
                      </a:lnTo>
                      <a:cubicBezTo>
                        <a:pt x="14039" y="4943"/>
                        <a:pt x="13990" y="4954"/>
                        <a:pt x="13942" y="4954"/>
                      </a:cubicBezTo>
                      <a:cubicBezTo>
                        <a:pt x="13893" y="4954"/>
                        <a:pt x="13845" y="4943"/>
                        <a:pt x="13810" y="4922"/>
                      </a:cubicBezTo>
                      <a:lnTo>
                        <a:pt x="13515" y="4749"/>
                      </a:lnTo>
                      <a:cubicBezTo>
                        <a:pt x="13442" y="4706"/>
                        <a:pt x="13442" y="4634"/>
                        <a:pt x="13515" y="4599"/>
                      </a:cubicBezTo>
                      <a:lnTo>
                        <a:pt x="13558" y="4570"/>
                      </a:lnTo>
                      <a:cubicBezTo>
                        <a:pt x="13593" y="4548"/>
                        <a:pt x="13641" y="4537"/>
                        <a:pt x="13690" y="4537"/>
                      </a:cubicBezTo>
                      <a:close/>
                      <a:moveTo>
                        <a:pt x="8462" y="4408"/>
                      </a:moveTo>
                      <a:cubicBezTo>
                        <a:pt x="8510" y="4408"/>
                        <a:pt x="8558" y="4419"/>
                        <a:pt x="8598" y="4440"/>
                      </a:cubicBezTo>
                      <a:lnTo>
                        <a:pt x="8928" y="4634"/>
                      </a:lnTo>
                      <a:cubicBezTo>
                        <a:pt x="9007" y="4677"/>
                        <a:pt x="9007" y="4742"/>
                        <a:pt x="8936" y="4785"/>
                      </a:cubicBezTo>
                      <a:lnTo>
                        <a:pt x="8626" y="4965"/>
                      </a:lnTo>
                      <a:cubicBezTo>
                        <a:pt x="8590" y="4986"/>
                        <a:pt x="8542" y="4997"/>
                        <a:pt x="8493" y="4997"/>
                      </a:cubicBezTo>
                      <a:cubicBezTo>
                        <a:pt x="8445" y="4997"/>
                        <a:pt x="8396" y="4986"/>
                        <a:pt x="8360" y="4965"/>
                      </a:cubicBezTo>
                      <a:lnTo>
                        <a:pt x="8022" y="4772"/>
                      </a:lnTo>
                      <a:cubicBezTo>
                        <a:pt x="7951" y="4728"/>
                        <a:pt x="7951" y="4663"/>
                        <a:pt x="8022" y="4620"/>
                      </a:cubicBezTo>
                      <a:lnTo>
                        <a:pt x="8332" y="4440"/>
                      </a:lnTo>
                      <a:cubicBezTo>
                        <a:pt x="8368" y="4419"/>
                        <a:pt x="8414" y="4408"/>
                        <a:pt x="8462" y="4408"/>
                      </a:cubicBezTo>
                      <a:close/>
                      <a:moveTo>
                        <a:pt x="11404" y="4501"/>
                      </a:moveTo>
                      <a:cubicBezTo>
                        <a:pt x="11453" y="4501"/>
                        <a:pt x="11501" y="4512"/>
                        <a:pt x="11538" y="4534"/>
                      </a:cubicBezTo>
                      <a:lnTo>
                        <a:pt x="11796" y="4685"/>
                      </a:lnTo>
                      <a:cubicBezTo>
                        <a:pt x="11869" y="4728"/>
                        <a:pt x="11869" y="4792"/>
                        <a:pt x="11796" y="4835"/>
                      </a:cubicBezTo>
                      <a:lnTo>
                        <a:pt x="11465" y="5030"/>
                      </a:lnTo>
                      <a:cubicBezTo>
                        <a:pt x="11430" y="5052"/>
                        <a:pt x="11382" y="5063"/>
                        <a:pt x="11333" y="5063"/>
                      </a:cubicBezTo>
                      <a:cubicBezTo>
                        <a:pt x="11284" y="5063"/>
                        <a:pt x="11236" y="5052"/>
                        <a:pt x="11200" y="5030"/>
                      </a:cubicBezTo>
                      <a:lnTo>
                        <a:pt x="10941" y="4879"/>
                      </a:lnTo>
                      <a:cubicBezTo>
                        <a:pt x="10868" y="4835"/>
                        <a:pt x="10868" y="4772"/>
                        <a:pt x="10941" y="4728"/>
                      </a:cubicBezTo>
                      <a:lnTo>
                        <a:pt x="11272" y="4534"/>
                      </a:lnTo>
                      <a:cubicBezTo>
                        <a:pt x="11307" y="4512"/>
                        <a:pt x="11356" y="4501"/>
                        <a:pt x="11404" y="4501"/>
                      </a:cubicBezTo>
                      <a:close/>
                      <a:moveTo>
                        <a:pt x="10243" y="4653"/>
                      </a:moveTo>
                      <a:cubicBezTo>
                        <a:pt x="10290" y="4653"/>
                        <a:pt x="10337" y="4664"/>
                        <a:pt x="10373" y="4685"/>
                      </a:cubicBezTo>
                      <a:lnTo>
                        <a:pt x="10682" y="4865"/>
                      </a:lnTo>
                      <a:cubicBezTo>
                        <a:pt x="10754" y="4908"/>
                        <a:pt x="10761" y="4979"/>
                        <a:pt x="10689" y="5015"/>
                      </a:cubicBezTo>
                      <a:lnTo>
                        <a:pt x="10387" y="5187"/>
                      </a:lnTo>
                      <a:cubicBezTo>
                        <a:pt x="10352" y="5209"/>
                        <a:pt x="10305" y="5220"/>
                        <a:pt x="10258" y="5220"/>
                      </a:cubicBezTo>
                      <a:cubicBezTo>
                        <a:pt x="10211" y="5220"/>
                        <a:pt x="10164" y="5209"/>
                        <a:pt x="10128" y="5187"/>
                      </a:cubicBezTo>
                      <a:lnTo>
                        <a:pt x="9813" y="5008"/>
                      </a:lnTo>
                      <a:cubicBezTo>
                        <a:pt x="9740" y="4972"/>
                        <a:pt x="9740" y="4901"/>
                        <a:pt x="9813" y="4858"/>
                      </a:cubicBezTo>
                      <a:lnTo>
                        <a:pt x="10108" y="4685"/>
                      </a:lnTo>
                      <a:cubicBezTo>
                        <a:pt x="10147" y="4664"/>
                        <a:pt x="10196" y="4653"/>
                        <a:pt x="10243" y="4653"/>
                      </a:cubicBezTo>
                      <a:close/>
                      <a:moveTo>
                        <a:pt x="13259" y="4789"/>
                      </a:moveTo>
                      <a:cubicBezTo>
                        <a:pt x="13307" y="4789"/>
                        <a:pt x="13356" y="4800"/>
                        <a:pt x="13392" y="4822"/>
                      </a:cubicBezTo>
                      <a:lnTo>
                        <a:pt x="13687" y="4994"/>
                      </a:lnTo>
                      <a:cubicBezTo>
                        <a:pt x="13758" y="5030"/>
                        <a:pt x="13758" y="5101"/>
                        <a:pt x="13687" y="5144"/>
                      </a:cubicBezTo>
                      <a:lnTo>
                        <a:pt x="13392" y="5317"/>
                      </a:lnTo>
                      <a:cubicBezTo>
                        <a:pt x="13356" y="5338"/>
                        <a:pt x="13307" y="5349"/>
                        <a:pt x="13259" y="5349"/>
                      </a:cubicBezTo>
                      <a:cubicBezTo>
                        <a:pt x="13210" y="5349"/>
                        <a:pt x="13162" y="5338"/>
                        <a:pt x="13126" y="5317"/>
                      </a:cubicBezTo>
                      <a:lnTo>
                        <a:pt x="12831" y="5144"/>
                      </a:lnTo>
                      <a:cubicBezTo>
                        <a:pt x="12759" y="5101"/>
                        <a:pt x="12759" y="5037"/>
                        <a:pt x="12831" y="4994"/>
                      </a:cubicBezTo>
                      <a:lnTo>
                        <a:pt x="13126" y="4822"/>
                      </a:lnTo>
                      <a:cubicBezTo>
                        <a:pt x="13162" y="4800"/>
                        <a:pt x="13210" y="4789"/>
                        <a:pt x="13259" y="4789"/>
                      </a:cubicBezTo>
                      <a:close/>
                      <a:moveTo>
                        <a:pt x="14370" y="4926"/>
                      </a:moveTo>
                      <a:cubicBezTo>
                        <a:pt x="14416" y="4926"/>
                        <a:pt x="14463" y="4936"/>
                        <a:pt x="14500" y="4958"/>
                      </a:cubicBezTo>
                      <a:lnTo>
                        <a:pt x="14815" y="5137"/>
                      </a:lnTo>
                      <a:cubicBezTo>
                        <a:pt x="14888" y="5180"/>
                        <a:pt x="14888" y="5246"/>
                        <a:pt x="14815" y="5289"/>
                      </a:cubicBezTo>
                      <a:lnTo>
                        <a:pt x="14765" y="5317"/>
                      </a:lnTo>
                      <a:cubicBezTo>
                        <a:pt x="14729" y="5338"/>
                        <a:pt x="14680" y="5349"/>
                        <a:pt x="14632" y="5349"/>
                      </a:cubicBezTo>
                      <a:cubicBezTo>
                        <a:pt x="14583" y="5349"/>
                        <a:pt x="14535" y="5338"/>
                        <a:pt x="14500" y="5317"/>
                      </a:cubicBezTo>
                      <a:lnTo>
                        <a:pt x="14189" y="5137"/>
                      </a:lnTo>
                      <a:cubicBezTo>
                        <a:pt x="14118" y="5094"/>
                        <a:pt x="14118" y="5030"/>
                        <a:pt x="14189" y="4987"/>
                      </a:cubicBezTo>
                      <a:lnTo>
                        <a:pt x="14241" y="4958"/>
                      </a:lnTo>
                      <a:cubicBezTo>
                        <a:pt x="14276" y="4936"/>
                        <a:pt x="14323" y="4926"/>
                        <a:pt x="14370" y="4926"/>
                      </a:cubicBezTo>
                      <a:close/>
                      <a:moveTo>
                        <a:pt x="9180" y="4823"/>
                      </a:moveTo>
                      <a:cubicBezTo>
                        <a:pt x="9227" y="4823"/>
                        <a:pt x="9273" y="4832"/>
                        <a:pt x="9309" y="4849"/>
                      </a:cubicBezTo>
                      <a:lnTo>
                        <a:pt x="9611" y="5022"/>
                      </a:lnTo>
                      <a:cubicBezTo>
                        <a:pt x="9683" y="5065"/>
                        <a:pt x="9683" y="5137"/>
                        <a:pt x="9611" y="5180"/>
                      </a:cubicBezTo>
                      <a:lnTo>
                        <a:pt x="9302" y="5360"/>
                      </a:lnTo>
                      <a:cubicBezTo>
                        <a:pt x="9266" y="5378"/>
                        <a:pt x="9219" y="5387"/>
                        <a:pt x="9172" y="5387"/>
                      </a:cubicBezTo>
                      <a:cubicBezTo>
                        <a:pt x="9124" y="5387"/>
                        <a:pt x="9076" y="5378"/>
                        <a:pt x="9036" y="5360"/>
                      </a:cubicBezTo>
                      <a:lnTo>
                        <a:pt x="8741" y="5187"/>
                      </a:lnTo>
                      <a:cubicBezTo>
                        <a:pt x="8669" y="5144"/>
                        <a:pt x="8669" y="5073"/>
                        <a:pt x="8741" y="5030"/>
                      </a:cubicBezTo>
                      <a:lnTo>
                        <a:pt x="9050" y="4849"/>
                      </a:lnTo>
                      <a:cubicBezTo>
                        <a:pt x="9086" y="4832"/>
                        <a:pt x="9133" y="4823"/>
                        <a:pt x="9180" y="4823"/>
                      </a:cubicBezTo>
                      <a:close/>
                      <a:moveTo>
                        <a:pt x="12047" y="4869"/>
                      </a:moveTo>
                      <a:cubicBezTo>
                        <a:pt x="12094" y="4869"/>
                        <a:pt x="12141" y="4879"/>
                        <a:pt x="12178" y="4901"/>
                      </a:cubicBezTo>
                      <a:lnTo>
                        <a:pt x="12516" y="5094"/>
                      </a:lnTo>
                      <a:cubicBezTo>
                        <a:pt x="12587" y="5137"/>
                        <a:pt x="12587" y="5210"/>
                        <a:pt x="12516" y="5253"/>
                      </a:cubicBezTo>
                      <a:lnTo>
                        <a:pt x="12185" y="5446"/>
                      </a:lnTo>
                      <a:cubicBezTo>
                        <a:pt x="12145" y="5464"/>
                        <a:pt x="12096" y="5473"/>
                        <a:pt x="12048" y="5473"/>
                      </a:cubicBezTo>
                      <a:cubicBezTo>
                        <a:pt x="12001" y="5473"/>
                        <a:pt x="11954" y="5464"/>
                        <a:pt x="11919" y="5446"/>
                      </a:cubicBezTo>
                      <a:lnTo>
                        <a:pt x="11581" y="5253"/>
                      </a:lnTo>
                      <a:cubicBezTo>
                        <a:pt x="11508" y="5210"/>
                        <a:pt x="11508" y="5137"/>
                        <a:pt x="11581" y="5094"/>
                      </a:cubicBezTo>
                      <a:lnTo>
                        <a:pt x="11912" y="4901"/>
                      </a:lnTo>
                      <a:cubicBezTo>
                        <a:pt x="11951" y="4879"/>
                        <a:pt x="11999" y="4869"/>
                        <a:pt x="12047" y="4869"/>
                      </a:cubicBezTo>
                      <a:close/>
                      <a:moveTo>
                        <a:pt x="10934" y="5055"/>
                      </a:moveTo>
                      <a:cubicBezTo>
                        <a:pt x="10980" y="5055"/>
                        <a:pt x="11027" y="5066"/>
                        <a:pt x="11063" y="5087"/>
                      </a:cubicBezTo>
                      <a:lnTo>
                        <a:pt x="11329" y="5237"/>
                      </a:lnTo>
                      <a:cubicBezTo>
                        <a:pt x="11401" y="5274"/>
                        <a:pt x="11401" y="5346"/>
                        <a:pt x="11329" y="5389"/>
                      </a:cubicBezTo>
                      <a:lnTo>
                        <a:pt x="11034" y="5562"/>
                      </a:lnTo>
                      <a:cubicBezTo>
                        <a:pt x="10994" y="5583"/>
                        <a:pt x="10946" y="5594"/>
                        <a:pt x="10898" y="5594"/>
                      </a:cubicBezTo>
                      <a:cubicBezTo>
                        <a:pt x="10851" y="5594"/>
                        <a:pt x="10804" y="5583"/>
                        <a:pt x="10768" y="5562"/>
                      </a:cubicBezTo>
                      <a:lnTo>
                        <a:pt x="10509" y="5410"/>
                      </a:lnTo>
                      <a:cubicBezTo>
                        <a:pt x="10430" y="5367"/>
                        <a:pt x="10430" y="5296"/>
                        <a:pt x="10503" y="5260"/>
                      </a:cubicBezTo>
                      <a:lnTo>
                        <a:pt x="10804" y="5087"/>
                      </a:lnTo>
                      <a:cubicBezTo>
                        <a:pt x="10841" y="5066"/>
                        <a:pt x="10887" y="5055"/>
                        <a:pt x="10934" y="5055"/>
                      </a:cubicBezTo>
                      <a:close/>
                      <a:moveTo>
                        <a:pt x="13937" y="5177"/>
                      </a:moveTo>
                      <a:cubicBezTo>
                        <a:pt x="13985" y="5177"/>
                        <a:pt x="14032" y="5188"/>
                        <a:pt x="14068" y="5210"/>
                      </a:cubicBezTo>
                      <a:lnTo>
                        <a:pt x="14377" y="5389"/>
                      </a:lnTo>
                      <a:cubicBezTo>
                        <a:pt x="14448" y="5432"/>
                        <a:pt x="14457" y="5496"/>
                        <a:pt x="14377" y="5539"/>
                      </a:cubicBezTo>
                      <a:lnTo>
                        <a:pt x="14082" y="5712"/>
                      </a:lnTo>
                      <a:cubicBezTo>
                        <a:pt x="14046" y="5733"/>
                        <a:pt x="13999" y="5744"/>
                        <a:pt x="13952" y="5744"/>
                      </a:cubicBezTo>
                      <a:cubicBezTo>
                        <a:pt x="13905" y="5744"/>
                        <a:pt x="13856" y="5733"/>
                        <a:pt x="13817" y="5712"/>
                      </a:cubicBezTo>
                      <a:lnTo>
                        <a:pt x="13508" y="5532"/>
                      </a:lnTo>
                      <a:cubicBezTo>
                        <a:pt x="13435" y="5496"/>
                        <a:pt x="13435" y="5425"/>
                        <a:pt x="13508" y="5382"/>
                      </a:cubicBezTo>
                      <a:lnTo>
                        <a:pt x="13801" y="5210"/>
                      </a:lnTo>
                      <a:cubicBezTo>
                        <a:pt x="13841" y="5188"/>
                        <a:pt x="13889" y="5177"/>
                        <a:pt x="13937" y="5177"/>
                      </a:cubicBezTo>
                      <a:close/>
                      <a:moveTo>
                        <a:pt x="15061" y="5328"/>
                      </a:moveTo>
                      <a:cubicBezTo>
                        <a:pt x="15108" y="5328"/>
                        <a:pt x="15157" y="5338"/>
                        <a:pt x="15197" y="5360"/>
                      </a:cubicBezTo>
                      <a:lnTo>
                        <a:pt x="15512" y="5548"/>
                      </a:lnTo>
                      <a:cubicBezTo>
                        <a:pt x="15592" y="5582"/>
                        <a:pt x="15592" y="5655"/>
                        <a:pt x="15519" y="5698"/>
                      </a:cubicBezTo>
                      <a:lnTo>
                        <a:pt x="15469" y="5727"/>
                      </a:lnTo>
                      <a:cubicBezTo>
                        <a:pt x="15433" y="5749"/>
                        <a:pt x="15385" y="5760"/>
                        <a:pt x="15336" y="5760"/>
                      </a:cubicBezTo>
                      <a:cubicBezTo>
                        <a:pt x="15288" y="5760"/>
                        <a:pt x="15240" y="5749"/>
                        <a:pt x="15204" y="5727"/>
                      </a:cubicBezTo>
                      <a:lnTo>
                        <a:pt x="14879" y="5539"/>
                      </a:lnTo>
                      <a:cubicBezTo>
                        <a:pt x="14808" y="5496"/>
                        <a:pt x="14808" y="5425"/>
                        <a:pt x="14879" y="5389"/>
                      </a:cubicBezTo>
                      <a:lnTo>
                        <a:pt x="14931" y="5360"/>
                      </a:lnTo>
                      <a:cubicBezTo>
                        <a:pt x="14966" y="5338"/>
                        <a:pt x="15013" y="5328"/>
                        <a:pt x="15061" y="5328"/>
                      </a:cubicBezTo>
                      <a:close/>
                      <a:moveTo>
                        <a:pt x="9859" y="5214"/>
                      </a:moveTo>
                      <a:cubicBezTo>
                        <a:pt x="9907" y="5214"/>
                        <a:pt x="9956" y="5224"/>
                        <a:pt x="9992" y="5246"/>
                      </a:cubicBezTo>
                      <a:lnTo>
                        <a:pt x="10301" y="5425"/>
                      </a:lnTo>
                      <a:cubicBezTo>
                        <a:pt x="10373" y="5469"/>
                        <a:pt x="10373" y="5532"/>
                        <a:pt x="10301" y="5575"/>
                      </a:cubicBezTo>
                      <a:lnTo>
                        <a:pt x="9992" y="5755"/>
                      </a:lnTo>
                      <a:cubicBezTo>
                        <a:pt x="9956" y="5776"/>
                        <a:pt x="9909" y="5787"/>
                        <a:pt x="9863" y="5787"/>
                      </a:cubicBezTo>
                      <a:cubicBezTo>
                        <a:pt x="9816" y="5787"/>
                        <a:pt x="9769" y="5776"/>
                        <a:pt x="9733" y="5755"/>
                      </a:cubicBezTo>
                      <a:lnTo>
                        <a:pt x="9417" y="5575"/>
                      </a:lnTo>
                      <a:cubicBezTo>
                        <a:pt x="9345" y="5532"/>
                        <a:pt x="9345" y="5469"/>
                        <a:pt x="9417" y="5425"/>
                      </a:cubicBezTo>
                      <a:lnTo>
                        <a:pt x="9726" y="5246"/>
                      </a:lnTo>
                      <a:cubicBezTo>
                        <a:pt x="9763" y="5224"/>
                        <a:pt x="9811" y="5214"/>
                        <a:pt x="9859" y="5214"/>
                      </a:cubicBezTo>
                      <a:close/>
                      <a:moveTo>
                        <a:pt x="12763" y="5284"/>
                      </a:moveTo>
                      <a:cubicBezTo>
                        <a:pt x="12812" y="5284"/>
                        <a:pt x="12860" y="5295"/>
                        <a:pt x="12895" y="5317"/>
                      </a:cubicBezTo>
                      <a:lnTo>
                        <a:pt x="13190" y="5489"/>
                      </a:lnTo>
                      <a:cubicBezTo>
                        <a:pt x="13263" y="5532"/>
                        <a:pt x="13263" y="5598"/>
                        <a:pt x="13190" y="5641"/>
                      </a:cubicBezTo>
                      <a:lnTo>
                        <a:pt x="12861" y="5834"/>
                      </a:lnTo>
                      <a:cubicBezTo>
                        <a:pt x="12825" y="5856"/>
                        <a:pt x="12776" y="5867"/>
                        <a:pt x="12727" y="5867"/>
                      </a:cubicBezTo>
                      <a:cubicBezTo>
                        <a:pt x="12678" y="5867"/>
                        <a:pt x="12630" y="5856"/>
                        <a:pt x="12593" y="5834"/>
                      </a:cubicBezTo>
                      <a:lnTo>
                        <a:pt x="12300" y="5662"/>
                      </a:lnTo>
                      <a:cubicBezTo>
                        <a:pt x="12228" y="5619"/>
                        <a:pt x="12228" y="5555"/>
                        <a:pt x="12300" y="5512"/>
                      </a:cubicBezTo>
                      <a:lnTo>
                        <a:pt x="12630" y="5317"/>
                      </a:lnTo>
                      <a:cubicBezTo>
                        <a:pt x="12666" y="5295"/>
                        <a:pt x="12715" y="5284"/>
                        <a:pt x="12763" y="5284"/>
                      </a:cubicBezTo>
                      <a:close/>
                      <a:moveTo>
                        <a:pt x="11573" y="5421"/>
                      </a:moveTo>
                      <a:cubicBezTo>
                        <a:pt x="11620" y="5421"/>
                        <a:pt x="11667" y="5431"/>
                        <a:pt x="11703" y="5453"/>
                      </a:cubicBezTo>
                      <a:lnTo>
                        <a:pt x="12041" y="5648"/>
                      </a:lnTo>
                      <a:cubicBezTo>
                        <a:pt x="12112" y="5691"/>
                        <a:pt x="12112" y="5764"/>
                        <a:pt x="12041" y="5798"/>
                      </a:cubicBezTo>
                      <a:lnTo>
                        <a:pt x="11746" y="5971"/>
                      </a:lnTo>
                      <a:cubicBezTo>
                        <a:pt x="11710" y="5992"/>
                        <a:pt x="11663" y="6003"/>
                        <a:pt x="11616" y="6003"/>
                      </a:cubicBezTo>
                      <a:cubicBezTo>
                        <a:pt x="11570" y="6003"/>
                        <a:pt x="11523" y="5992"/>
                        <a:pt x="11488" y="5971"/>
                      </a:cubicBezTo>
                      <a:lnTo>
                        <a:pt x="11149" y="5777"/>
                      </a:lnTo>
                      <a:cubicBezTo>
                        <a:pt x="11077" y="5741"/>
                        <a:pt x="11077" y="5669"/>
                        <a:pt x="11149" y="5626"/>
                      </a:cubicBezTo>
                      <a:lnTo>
                        <a:pt x="11444" y="5453"/>
                      </a:lnTo>
                      <a:cubicBezTo>
                        <a:pt x="11480" y="5431"/>
                        <a:pt x="11526" y="5421"/>
                        <a:pt x="11573" y="5421"/>
                      </a:cubicBezTo>
                      <a:close/>
                      <a:moveTo>
                        <a:pt x="14628" y="5579"/>
                      </a:moveTo>
                      <a:cubicBezTo>
                        <a:pt x="14675" y="5579"/>
                        <a:pt x="14722" y="5590"/>
                        <a:pt x="14758" y="5612"/>
                      </a:cubicBezTo>
                      <a:lnTo>
                        <a:pt x="15081" y="5798"/>
                      </a:lnTo>
                      <a:cubicBezTo>
                        <a:pt x="15153" y="5834"/>
                        <a:pt x="15153" y="5907"/>
                        <a:pt x="15081" y="5950"/>
                      </a:cubicBezTo>
                      <a:lnTo>
                        <a:pt x="14786" y="6122"/>
                      </a:lnTo>
                      <a:cubicBezTo>
                        <a:pt x="14751" y="6144"/>
                        <a:pt x="14702" y="6155"/>
                        <a:pt x="14654" y="6155"/>
                      </a:cubicBezTo>
                      <a:cubicBezTo>
                        <a:pt x="14605" y="6155"/>
                        <a:pt x="14557" y="6144"/>
                        <a:pt x="14520" y="6122"/>
                      </a:cubicBezTo>
                      <a:lnTo>
                        <a:pt x="14198" y="5936"/>
                      </a:lnTo>
                      <a:cubicBezTo>
                        <a:pt x="14125" y="5893"/>
                        <a:pt x="14125" y="5827"/>
                        <a:pt x="14198" y="5784"/>
                      </a:cubicBezTo>
                      <a:lnTo>
                        <a:pt x="14500" y="5612"/>
                      </a:lnTo>
                      <a:cubicBezTo>
                        <a:pt x="14535" y="5590"/>
                        <a:pt x="14582" y="5579"/>
                        <a:pt x="14628" y="5579"/>
                      </a:cubicBezTo>
                      <a:close/>
                      <a:moveTo>
                        <a:pt x="10549" y="5616"/>
                      </a:moveTo>
                      <a:cubicBezTo>
                        <a:pt x="10597" y="5616"/>
                        <a:pt x="10646" y="5626"/>
                        <a:pt x="10682" y="5648"/>
                      </a:cubicBezTo>
                      <a:lnTo>
                        <a:pt x="10941" y="5791"/>
                      </a:lnTo>
                      <a:cubicBezTo>
                        <a:pt x="11013" y="5834"/>
                        <a:pt x="11013" y="5907"/>
                        <a:pt x="10941" y="5950"/>
                      </a:cubicBezTo>
                      <a:lnTo>
                        <a:pt x="10632" y="6129"/>
                      </a:lnTo>
                      <a:cubicBezTo>
                        <a:pt x="10596" y="6147"/>
                        <a:pt x="10549" y="6156"/>
                        <a:pt x="10503" y="6156"/>
                      </a:cubicBezTo>
                      <a:cubicBezTo>
                        <a:pt x="10456" y="6156"/>
                        <a:pt x="10409" y="6147"/>
                        <a:pt x="10373" y="6129"/>
                      </a:cubicBezTo>
                      <a:lnTo>
                        <a:pt x="10108" y="5979"/>
                      </a:lnTo>
                      <a:cubicBezTo>
                        <a:pt x="10035" y="5936"/>
                        <a:pt x="10035" y="5864"/>
                        <a:pt x="10108" y="5820"/>
                      </a:cubicBezTo>
                      <a:lnTo>
                        <a:pt x="10416" y="5648"/>
                      </a:lnTo>
                      <a:cubicBezTo>
                        <a:pt x="10453" y="5626"/>
                        <a:pt x="10501" y="5616"/>
                        <a:pt x="10549" y="5616"/>
                      </a:cubicBezTo>
                      <a:close/>
                      <a:moveTo>
                        <a:pt x="15764" y="5731"/>
                      </a:moveTo>
                      <a:cubicBezTo>
                        <a:pt x="15811" y="5731"/>
                        <a:pt x="15857" y="5742"/>
                        <a:pt x="15894" y="5764"/>
                      </a:cubicBezTo>
                      <a:lnTo>
                        <a:pt x="16232" y="5957"/>
                      </a:lnTo>
                      <a:cubicBezTo>
                        <a:pt x="16302" y="6000"/>
                        <a:pt x="16302" y="6072"/>
                        <a:pt x="16232" y="6109"/>
                      </a:cubicBezTo>
                      <a:lnTo>
                        <a:pt x="16189" y="6136"/>
                      </a:lnTo>
                      <a:cubicBezTo>
                        <a:pt x="16149" y="6158"/>
                        <a:pt x="16100" y="6169"/>
                        <a:pt x="16052" y="6169"/>
                      </a:cubicBezTo>
                      <a:cubicBezTo>
                        <a:pt x="16005" y="6169"/>
                        <a:pt x="15958" y="6158"/>
                        <a:pt x="15923" y="6136"/>
                      </a:cubicBezTo>
                      <a:lnTo>
                        <a:pt x="15585" y="5943"/>
                      </a:lnTo>
                      <a:cubicBezTo>
                        <a:pt x="15512" y="5900"/>
                        <a:pt x="15512" y="5834"/>
                        <a:pt x="15585" y="5791"/>
                      </a:cubicBezTo>
                      <a:lnTo>
                        <a:pt x="15635" y="5764"/>
                      </a:lnTo>
                      <a:cubicBezTo>
                        <a:pt x="15671" y="5742"/>
                        <a:pt x="15718" y="5731"/>
                        <a:pt x="15764" y="5731"/>
                      </a:cubicBezTo>
                      <a:close/>
                      <a:moveTo>
                        <a:pt x="13442" y="5678"/>
                      </a:moveTo>
                      <a:cubicBezTo>
                        <a:pt x="13489" y="5678"/>
                        <a:pt x="13535" y="5687"/>
                        <a:pt x="13572" y="5705"/>
                      </a:cubicBezTo>
                      <a:lnTo>
                        <a:pt x="13880" y="5884"/>
                      </a:lnTo>
                      <a:cubicBezTo>
                        <a:pt x="13960" y="5927"/>
                        <a:pt x="13960" y="6000"/>
                        <a:pt x="13887" y="6043"/>
                      </a:cubicBezTo>
                      <a:lnTo>
                        <a:pt x="13551" y="6238"/>
                      </a:lnTo>
                      <a:cubicBezTo>
                        <a:pt x="13515" y="6255"/>
                        <a:pt x="13468" y="6264"/>
                        <a:pt x="13420" y="6264"/>
                      </a:cubicBezTo>
                      <a:cubicBezTo>
                        <a:pt x="13372" y="6264"/>
                        <a:pt x="13323" y="6255"/>
                        <a:pt x="13283" y="6238"/>
                      </a:cubicBezTo>
                      <a:lnTo>
                        <a:pt x="12975" y="6057"/>
                      </a:lnTo>
                      <a:cubicBezTo>
                        <a:pt x="12904" y="6014"/>
                        <a:pt x="12904" y="5943"/>
                        <a:pt x="12975" y="5900"/>
                      </a:cubicBezTo>
                      <a:lnTo>
                        <a:pt x="13313" y="5705"/>
                      </a:lnTo>
                      <a:cubicBezTo>
                        <a:pt x="13349" y="5687"/>
                        <a:pt x="13396" y="5678"/>
                        <a:pt x="13442" y="5678"/>
                      </a:cubicBezTo>
                      <a:close/>
                      <a:moveTo>
                        <a:pt x="12292" y="5838"/>
                      </a:moveTo>
                      <a:cubicBezTo>
                        <a:pt x="12339" y="5838"/>
                        <a:pt x="12386" y="5849"/>
                        <a:pt x="12421" y="5870"/>
                      </a:cubicBezTo>
                      <a:lnTo>
                        <a:pt x="12723" y="6043"/>
                      </a:lnTo>
                      <a:cubicBezTo>
                        <a:pt x="12795" y="6086"/>
                        <a:pt x="12795" y="6152"/>
                        <a:pt x="12723" y="6195"/>
                      </a:cubicBezTo>
                      <a:lnTo>
                        <a:pt x="12430" y="6367"/>
                      </a:lnTo>
                      <a:cubicBezTo>
                        <a:pt x="12393" y="6389"/>
                        <a:pt x="12345" y="6400"/>
                        <a:pt x="12296" y="6400"/>
                      </a:cubicBezTo>
                      <a:cubicBezTo>
                        <a:pt x="12247" y="6400"/>
                        <a:pt x="12198" y="6389"/>
                        <a:pt x="12162" y="6367"/>
                      </a:cubicBezTo>
                      <a:lnTo>
                        <a:pt x="11869" y="6195"/>
                      </a:lnTo>
                      <a:cubicBezTo>
                        <a:pt x="11790" y="6152"/>
                        <a:pt x="11790" y="6086"/>
                        <a:pt x="11860" y="6043"/>
                      </a:cubicBezTo>
                      <a:lnTo>
                        <a:pt x="12162" y="5870"/>
                      </a:lnTo>
                      <a:cubicBezTo>
                        <a:pt x="12198" y="5849"/>
                        <a:pt x="12245" y="5838"/>
                        <a:pt x="12292" y="5838"/>
                      </a:cubicBezTo>
                      <a:close/>
                      <a:moveTo>
                        <a:pt x="16483" y="6147"/>
                      </a:moveTo>
                      <a:cubicBezTo>
                        <a:pt x="16530" y="6147"/>
                        <a:pt x="16577" y="6158"/>
                        <a:pt x="16613" y="6179"/>
                      </a:cubicBezTo>
                      <a:lnTo>
                        <a:pt x="16915" y="6352"/>
                      </a:lnTo>
                      <a:cubicBezTo>
                        <a:pt x="16986" y="6388"/>
                        <a:pt x="16986" y="6460"/>
                        <a:pt x="16915" y="6504"/>
                      </a:cubicBezTo>
                      <a:lnTo>
                        <a:pt x="16863" y="6531"/>
                      </a:lnTo>
                      <a:cubicBezTo>
                        <a:pt x="16828" y="6553"/>
                        <a:pt x="16779" y="6564"/>
                        <a:pt x="16731" y="6564"/>
                      </a:cubicBezTo>
                      <a:cubicBezTo>
                        <a:pt x="16682" y="6564"/>
                        <a:pt x="16634" y="6553"/>
                        <a:pt x="16597" y="6531"/>
                      </a:cubicBezTo>
                      <a:lnTo>
                        <a:pt x="16302" y="6359"/>
                      </a:lnTo>
                      <a:cubicBezTo>
                        <a:pt x="16232" y="6316"/>
                        <a:pt x="16232" y="6252"/>
                        <a:pt x="16302" y="6209"/>
                      </a:cubicBezTo>
                      <a:lnTo>
                        <a:pt x="16354" y="6179"/>
                      </a:lnTo>
                      <a:cubicBezTo>
                        <a:pt x="16390" y="6158"/>
                        <a:pt x="16436" y="6147"/>
                        <a:pt x="16483" y="6147"/>
                      </a:cubicBezTo>
                      <a:close/>
                      <a:moveTo>
                        <a:pt x="11192" y="5981"/>
                      </a:moveTo>
                      <a:cubicBezTo>
                        <a:pt x="11239" y="5981"/>
                        <a:pt x="11286" y="5992"/>
                        <a:pt x="11322" y="6014"/>
                      </a:cubicBezTo>
                      <a:lnTo>
                        <a:pt x="11660" y="6209"/>
                      </a:lnTo>
                      <a:cubicBezTo>
                        <a:pt x="11731" y="6252"/>
                        <a:pt x="11731" y="6316"/>
                        <a:pt x="11660" y="6359"/>
                      </a:cubicBezTo>
                      <a:lnTo>
                        <a:pt x="11351" y="6540"/>
                      </a:lnTo>
                      <a:cubicBezTo>
                        <a:pt x="11315" y="6561"/>
                        <a:pt x="11268" y="6572"/>
                        <a:pt x="11220" y="6572"/>
                      </a:cubicBezTo>
                      <a:cubicBezTo>
                        <a:pt x="11172" y="6572"/>
                        <a:pt x="11124" y="6561"/>
                        <a:pt x="11084" y="6540"/>
                      </a:cubicBezTo>
                      <a:lnTo>
                        <a:pt x="10754" y="6345"/>
                      </a:lnTo>
                      <a:cubicBezTo>
                        <a:pt x="10682" y="6302"/>
                        <a:pt x="10675" y="6238"/>
                        <a:pt x="10754" y="6195"/>
                      </a:cubicBezTo>
                      <a:lnTo>
                        <a:pt x="11056" y="6014"/>
                      </a:lnTo>
                      <a:cubicBezTo>
                        <a:pt x="11096" y="5992"/>
                        <a:pt x="11144" y="5981"/>
                        <a:pt x="11192" y="5981"/>
                      </a:cubicBezTo>
                      <a:close/>
                      <a:moveTo>
                        <a:pt x="14132" y="6076"/>
                      </a:moveTo>
                      <a:cubicBezTo>
                        <a:pt x="14179" y="6076"/>
                        <a:pt x="14225" y="6087"/>
                        <a:pt x="14262" y="6109"/>
                      </a:cubicBezTo>
                      <a:lnTo>
                        <a:pt x="14586" y="6295"/>
                      </a:lnTo>
                      <a:cubicBezTo>
                        <a:pt x="14657" y="6338"/>
                        <a:pt x="14664" y="6402"/>
                        <a:pt x="14586" y="6445"/>
                      </a:cubicBezTo>
                      <a:lnTo>
                        <a:pt x="14255" y="6640"/>
                      </a:lnTo>
                      <a:cubicBezTo>
                        <a:pt x="14218" y="6661"/>
                        <a:pt x="14170" y="6672"/>
                        <a:pt x="14121" y="6672"/>
                      </a:cubicBezTo>
                      <a:cubicBezTo>
                        <a:pt x="14073" y="6672"/>
                        <a:pt x="14024" y="6661"/>
                        <a:pt x="13989" y="6640"/>
                      </a:cubicBezTo>
                      <a:lnTo>
                        <a:pt x="13665" y="6454"/>
                      </a:lnTo>
                      <a:cubicBezTo>
                        <a:pt x="13594" y="6410"/>
                        <a:pt x="13594" y="6345"/>
                        <a:pt x="13665" y="6302"/>
                      </a:cubicBezTo>
                      <a:lnTo>
                        <a:pt x="14003" y="6109"/>
                      </a:lnTo>
                      <a:cubicBezTo>
                        <a:pt x="14039" y="6087"/>
                        <a:pt x="14086" y="6076"/>
                        <a:pt x="14132" y="6076"/>
                      </a:cubicBezTo>
                      <a:close/>
                      <a:moveTo>
                        <a:pt x="12972" y="6226"/>
                      </a:moveTo>
                      <a:cubicBezTo>
                        <a:pt x="13020" y="6226"/>
                        <a:pt x="13069" y="6237"/>
                        <a:pt x="13104" y="6259"/>
                      </a:cubicBezTo>
                      <a:lnTo>
                        <a:pt x="13413" y="6438"/>
                      </a:lnTo>
                      <a:cubicBezTo>
                        <a:pt x="13485" y="6481"/>
                        <a:pt x="13485" y="6554"/>
                        <a:pt x="13413" y="6590"/>
                      </a:cubicBezTo>
                      <a:lnTo>
                        <a:pt x="13120" y="6762"/>
                      </a:lnTo>
                      <a:cubicBezTo>
                        <a:pt x="13083" y="6784"/>
                        <a:pt x="13035" y="6795"/>
                        <a:pt x="12986" y="6795"/>
                      </a:cubicBezTo>
                      <a:cubicBezTo>
                        <a:pt x="12937" y="6795"/>
                        <a:pt x="12888" y="6784"/>
                        <a:pt x="12852" y="6762"/>
                      </a:cubicBezTo>
                      <a:lnTo>
                        <a:pt x="12543" y="6583"/>
                      </a:lnTo>
                      <a:cubicBezTo>
                        <a:pt x="12473" y="6547"/>
                        <a:pt x="12473" y="6474"/>
                        <a:pt x="12543" y="6431"/>
                      </a:cubicBezTo>
                      <a:lnTo>
                        <a:pt x="12838" y="6259"/>
                      </a:lnTo>
                      <a:cubicBezTo>
                        <a:pt x="12875" y="6237"/>
                        <a:pt x="12923" y="6226"/>
                        <a:pt x="12972" y="6226"/>
                      </a:cubicBezTo>
                      <a:close/>
                      <a:moveTo>
                        <a:pt x="15333" y="5981"/>
                      </a:moveTo>
                      <a:cubicBezTo>
                        <a:pt x="15379" y="5981"/>
                        <a:pt x="15426" y="5992"/>
                        <a:pt x="15462" y="6014"/>
                      </a:cubicBezTo>
                      <a:lnTo>
                        <a:pt x="16475" y="6604"/>
                      </a:lnTo>
                      <a:cubicBezTo>
                        <a:pt x="16547" y="6647"/>
                        <a:pt x="16554" y="6712"/>
                        <a:pt x="16475" y="6755"/>
                      </a:cubicBezTo>
                      <a:lnTo>
                        <a:pt x="16182" y="6928"/>
                      </a:lnTo>
                      <a:cubicBezTo>
                        <a:pt x="16145" y="6950"/>
                        <a:pt x="16097" y="6960"/>
                        <a:pt x="16048" y="6960"/>
                      </a:cubicBezTo>
                      <a:cubicBezTo>
                        <a:pt x="15999" y="6960"/>
                        <a:pt x="15950" y="6950"/>
                        <a:pt x="15914" y="6928"/>
                      </a:cubicBezTo>
                      <a:lnTo>
                        <a:pt x="14902" y="6338"/>
                      </a:lnTo>
                      <a:cubicBezTo>
                        <a:pt x="14829" y="6302"/>
                        <a:pt x="14829" y="6229"/>
                        <a:pt x="14902" y="6186"/>
                      </a:cubicBezTo>
                      <a:lnTo>
                        <a:pt x="15204" y="6014"/>
                      </a:lnTo>
                      <a:cubicBezTo>
                        <a:pt x="15240" y="5992"/>
                        <a:pt x="15286" y="5981"/>
                        <a:pt x="15333" y="5981"/>
                      </a:cubicBezTo>
                      <a:close/>
                      <a:moveTo>
                        <a:pt x="11908" y="6399"/>
                      </a:moveTo>
                      <a:cubicBezTo>
                        <a:pt x="11956" y="6399"/>
                        <a:pt x="12005" y="6410"/>
                        <a:pt x="12041" y="6431"/>
                      </a:cubicBezTo>
                      <a:lnTo>
                        <a:pt x="12335" y="6604"/>
                      </a:lnTo>
                      <a:cubicBezTo>
                        <a:pt x="12407" y="6640"/>
                        <a:pt x="12407" y="6712"/>
                        <a:pt x="12335" y="6755"/>
                      </a:cubicBezTo>
                      <a:lnTo>
                        <a:pt x="12026" y="6935"/>
                      </a:lnTo>
                      <a:cubicBezTo>
                        <a:pt x="11992" y="6956"/>
                        <a:pt x="11948" y="6965"/>
                        <a:pt x="11903" y="6965"/>
                      </a:cubicBezTo>
                      <a:cubicBezTo>
                        <a:pt x="11854" y="6965"/>
                        <a:pt x="11805" y="6954"/>
                        <a:pt x="11767" y="6935"/>
                      </a:cubicBezTo>
                      <a:lnTo>
                        <a:pt x="11465" y="6762"/>
                      </a:lnTo>
                      <a:cubicBezTo>
                        <a:pt x="11394" y="6719"/>
                        <a:pt x="11394" y="6647"/>
                        <a:pt x="11465" y="6611"/>
                      </a:cubicBezTo>
                      <a:lnTo>
                        <a:pt x="11774" y="6431"/>
                      </a:lnTo>
                      <a:cubicBezTo>
                        <a:pt x="11810" y="6410"/>
                        <a:pt x="11859" y="6399"/>
                        <a:pt x="11908" y="6399"/>
                      </a:cubicBezTo>
                      <a:close/>
                      <a:moveTo>
                        <a:pt x="7189" y="4465"/>
                      </a:moveTo>
                      <a:cubicBezTo>
                        <a:pt x="7235" y="4465"/>
                        <a:pt x="7282" y="4476"/>
                        <a:pt x="7318" y="4497"/>
                      </a:cubicBezTo>
                      <a:lnTo>
                        <a:pt x="10970" y="6611"/>
                      </a:lnTo>
                      <a:cubicBezTo>
                        <a:pt x="11049" y="6647"/>
                        <a:pt x="11049" y="6719"/>
                        <a:pt x="10977" y="6762"/>
                      </a:cubicBezTo>
                      <a:lnTo>
                        <a:pt x="10668" y="6942"/>
                      </a:lnTo>
                      <a:cubicBezTo>
                        <a:pt x="10632" y="6960"/>
                        <a:pt x="10583" y="6969"/>
                        <a:pt x="10535" y="6969"/>
                      </a:cubicBezTo>
                      <a:cubicBezTo>
                        <a:pt x="10486" y="6969"/>
                        <a:pt x="10438" y="6960"/>
                        <a:pt x="10403" y="6942"/>
                      </a:cubicBezTo>
                      <a:lnTo>
                        <a:pt x="6750" y="4829"/>
                      </a:lnTo>
                      <a:cubicBezTo>
                        <a:pt x="6678" y="4785"/>
                        <a:pt x="6678" y="4720"/>
                        <a:pt x="6750" y="4677"/>
                      </a:cubicBezTo>
                      <a:lnTo>
                        <a:pt x="7059" y="4497"/>
                      </a:lnTo>
                      <a:cubicBezTo>
                        <a:pt x="7095" y="4476"/>
                        <a:pt x="7142" y="4465"/>
                        <a:pt x="7189" y="4465"/>
                      </a:cubicBezTo>
                      <a:close/>
                      <a:moveTo>
                        <a:pt x="17160" y="6535"/>
                      </a:moveTo>
                      <a:cubicBezTo>
                        <a:pt x="17207" y="6535"/>
                        <a:pt x="17256" y="6546"/>
                        <a:pt x="17294" y="6567"/>
                      </a:cubicBezTo>
                      <a:lnTo>
                        <a:pt x="17662" y="6783"/>
                      </a:lnTo>
                      <a:cubicBezTo>
                        <a:pt x="17734" y="6826"/>
                        <a:pt x="17734" y="6892"/>
                        <a:pt x="17662" y="6935"/>
                      </a:cubicBezTo>
                      <a:lnTo>
                        <a:pt x="17612" y="6962"/>
                      </a:lnTo>
                      <a:cubicBezTo>
                        <a:pt x="17576" y="6984"/>
                        <a:pt x="17529" y="6995"/>
                        <a:pt x="17482" y="6995"/>
                      </a:cubicBezTo>
                      <a:cubicBezTo>
                        <a:pt x="17435" y="6995"/>
                        <a:pt x="17388" y="6984"/>
                        <a:pt x="17353" y="6962"/>
                      </a:cubicBezTo>
                      <a:lnTo>
                        <a:pt x="16979" y="6747"/>
                      </a:lnTo>
                      <a:cubicBezTo>
                        <a:pt x="16906" y="6712"/>
                        <a:pt x="16906" y="6640"/>
                        <a:pt x="16979" y="6597"/>
                      </a:cubicBezTo>
                      <a:lnTo>
                        <a:pt x="17029" y="6567"/>
                      </a:lnTo>
                      <a:cubicBezTo>
                        <a:pt x="17065" y="6546"/>
                        <a:pt x="17112" y="6535"/>
                        <a:pt x="17160" y="6535"/>
                      </a:cubicBezTo>
                      <a:close/>
                      <a:moveTo>
                        <a:pt x="11221" y="6794"/>
                      </a:moveTo>
                      <a:cubicBezTo>
                        <a:pt x="11268" y="6794"/>
                        <a:pt x="11315" y="6805"/>
                        <a:pt x="11351" y="6826"/>
                      </a:cubicBezTo>
                      <a:lnTo>
                        <a:pt x="11653" y="6999"/>
                      </a:lnTo>
                      <a:cubicBezTo>
                        <a:pt x="11724" y="7042"/>
                        <a:pt x="11724" y="7107"/>
                        <a:pt x="11653" y="7151"/>
                      </a:cubicBezTo>
                      <a:lnTo>
                        <a:pt x="11343" y="7330"/>
                      </a:lnTo>
                      <a:cubicBezTo>
                        <a:pt x="11307" y="7351"/>
                        <a:pt x="11261" y="7362"/>
                        <a:pt x="11213" y="7362"/>
                      </a:cubicBezTo>
                      <a:cubicBezTo>
                        <a:pt x="11165" y="7362"/>
                        <a:pt x="11117" y="7351"/>
                        <a:pt x="11077" y="7330"/>
                      </a:cubicBezTo>
                      <a:lnTo>
                        <a:pt x="10782" y="7157"/>
                      </a:lnTo>
                      <a:cubicBezTo>
                        <a:pt x="10711" y="7114"/>
                        <a:pt x="10711" y="7049"/>
                        <a:pt x="10782" y="7006"/>
                      </a:cubicBezTo>
                      <a:lnTo>
                        <a:pt x="11093" y="6826"/>
                      </a:lnTo>
                      <a:cubicBezTo>
                        <a:pt x="11128" y="6805"/>
                        <a:pt x="11175" y="6794"/>
                        <a:pt x="11221" y="6794"/>
                      </a:cubicBezTo>
                      <a:close/>
                      <a:moveTo>
                        <a:pt x="14837" y="6483"/>
                      </a:moveTo>
                      <a:cubicBezTo>
                        <a:pt x="14884" y="6483"/>
                        <a:pt x="14930" y="6492"/>
                        <a:pt x="14965" y="6511"/>
                      </a:cubicBezTo>
                      <a:lnTo>
                        <a:pt x="15800" y="6992"/>
                      </a:lnTo>
                      <a:cubicBezTo>
                        <a:pt x="15871" y="7035"/>
                        <a:pt x="15871" y="7107"/>
                        <a:pt x="15800" y="7151"/>
                      </a:cubicBezTo>
                      <a:lnTo>
                        <a:pt x="15469" y="7344"/>
                      </a:lnTo>
                      <a:cubicBezTo>
                        <a:pt x="15433" y="7362"/>
                        <a:pt x="15385" y="7371"/>
                        <a:pt x="15336" y="7371"/>
                      </a:cubicBezTo>
                      <a:cubicBezTo>
                        <a:pt x="15288" y="7371"/>
                        <a:pt x="15240" y="7362"/>
                        <a:pt x="15204" y="7344"/>
                      </a:cubicBezTo>
                      <a:lnTo>
                        <a:pt x="14370" y="6862"/>
                      </a:lnTo>
                      <a:cubicBezTo>
                        <a:pt x="14298" y="6819"/>
                        <a:pt x="14298" y="6747"/>
                        <a:pt x="14370" y="6704"/>
                      </a:cubicBezTo>
                      <a:lnTo>
                        <a:pt x="14707" y="6511"/>
                      </a:lnTo>
                      <a:cubicBezTo>
                        <a:pt x="14743" y="6492"/>
                        <a:pt x="14790" y="6483"/>
                        <a:pt x="14837" y="6483"/>
                      </a:cubicBezTo>
                      <a:close/>
                      <a:moveTo>
                        <a:pt x="16727" y="6787"/>
                      </a:moveTo>
                      <a:cubicBezTo>
                        <a:pt x="16774" y="6787"/>
                        <a:pt x="16821" y="6798"/>
                        <a:pt x="16856" y="6819"/>
                      </a:cubicBezTo>
                      <a:lnTo>
                        <a:pt x="17231" y="7035"/>
                      </a:lnTo>
                      <a:cubicBezTo>
                        <a:pt x="17303" y="7078"/>
                        <a:pt x="17303" y="7144"/>
                        <a:pt x="17231" y="7187"/>
                      </a:cubicBezTo>
                      <a:lnTo>
                        <a:pt x="16929" y="7359"/>
                      </a:lnTo>
                      <a:cubicBezTo>
                        <a:pt x="16892" y="7381"/>
                        <a:pt x="16846" y="7392"/>
                        <a:pt x="16799" y="7392"/>
                      </a:cubicBezTo>
                      <a:cubicBezTo>
                        <a:pt x="16753" y="7392"/>
                        <a:pt x="16706" y="7381"/>
                        <a:pt x="16670" y="7359"/>
                      </a:cubicBezTo>
                      <a:lnTo>
                        <a:pt x="16296" y="7151"/>
                      </a:lnTo>
                      <a:cubicBezTo>
                        <a:pt x="16225" y="7107"/>
                        <a:pt x="16225" y="7035"/>
                        <a:pt x="16296" y="6992"/>
                      </a:cubicBezTo>
                      <a:lnTo>
                        <a:pt x="16597" y="6819"/>
                      </a:lnTo>
                      <a:cubicBezTo>
                        <a:pt x="16634" y="6798"/>
                        <a:pt x="16681" y="6787"/>
                        <a:pt x="16727" y="6787"/>
                      </a:cubicBezTo>
                      <a:close/>
                      <a:moveTo>
                        <a:pt x="11901" y="7189"/>
                      </a:moveTo>
                      <a:cubicBezTo>
                        <a:pt x="11949" y="7189"/>
                        <a:pt x="11997" y="7200"/>
                        <a:pt x="12033" y="7221"/>
                      </a:cubicBezTo>
                      <a:lnTo>
                        <a:pt x="12300" y="7373"/>
                      </a:lnTo>
                      <a:cubicBezTo>
                        <a:pt x="12371" y="7416"/>
                        <a:pt x="12371" y="7480"/>
                        <a:pt x="12300" y="7523"/>
                      </a:cubicBezTo>
                      <a:lnTo>
                        <a:pt x="11990" y="7704"/>
                      </a:lnTo>
                      <a:cubicBezTo>
                        <a:pt x="11954" y="7726"/>
                        <a:pt x="11908" y="7737"/>
                        <a:pt x="11861" y="7737"/>
                      </a:cubicBezTo>
                      <a:cubicBezTo>
                        <a:pt x="11814" y="7737"/>
                        <a:pt x="11767" y="7726"/>
                        <a:pt x="11731" y="7704"/>
                      </a:cubicBezTo>
                      <a:lnTo>
                        <a:pt x="11458" y="7552"/>
                      </a:lnTo>
                      <a:cubicBezTo>
                        <a:pt x="11386" y="7509"/>
                        <a:pt x="11386" y="7437"/>
                        <a:pt x="11458" y="7394"/>
                      </a:cubicBezTo>
                      <a:lnTo>
                        <a:pt x="11767" y="7221"/>
                      </a:lnTo>
                      <a:cubicBezTo>
                        <a:pt x="11803" y="7200"/>
                        <a:pt x="11852" y="7189"/>
                        <a:pt x="11901" y="7189"/>
                      </a:cubicBezTo>
                      <a:close/>
                      <a:moveTo>
                        <a:pt x="12587" y="6787"/>
                      </a:moveTo>
                      <a:cubicBezTo>
                        <a:pt x="12634" y="6787"/>
                        <a:pt x="12681" y="6798"/>
                        <a:pt x="12716" y="6819"/>
                      </a:cubicBezTo>
                      <a:lnTo>
                        <a:pt x="13701" y="7387"/>
                      </a:lnTo>
                      <a:cubicBezTo>
                        <a:pt x="13773" y="7430"/>
                        <a:pt x="13780" y="7502"/>
                        <a:pt x="13708" y="7546"/>
                      </a:cubicBezTo>
                      <a:lnTo>
                        <a:pt x="13399" y="7718"/>
                      </a:lnTo>
                      <a:cubicBezTo>
                        <a:pt x="13363" y="7740"/>
                        <a:pt x="13315" y="7750"/>
                        <a:pt x="13266" y="7750"/>
                      </a:cubicBezTo>
                      <a:cubicBezTo>
                        <a:pt x="13218" y="7750"/>
                        <a:pt x="13170" y="7740"/>
                        <a:pt x="13133" y="7718"/>
                      </a:cubicBezTo>
                      <a:lnTo>
                        <a:pt x="12148" y="7151"/>
                      </a:lnTo>
                      <a:cubicBezTo>
                        <a:pt x="12076" y="7107"/>
                        <a:pt x="12076" y="7042"/>
                        <a:pt x="12148" y="6999"/>
                      </a:cubicBezTo>
                      <a:lnTo>
                        <a:pt x="12457" y="6819"/>
                      </a:lnTo>
                      <a:cubicBezTo>
                        <a:pt x="12493" y="6798"/>
                        <a:pt x="12540" y="6787"/>
                        <a:pt x="12587" y="6787"/>
                      </a:cubicBezTo>
                      <a:close/>
                      <a:moveTo>
                        <a:pt x="13662" y="6628"/>
                      </a:moveTo>
                      <a:cubicBezTo>
                        <a:pt x="13710" y="6628"/>
                        <a:pt x="13759" y="6639"/>
                        <a:pt x="13794" y="6661"/>
                      </a:cubicBezTo>
                      <a:lnTo>
                        <a:pt x="15088" y="7409"/>
                      </a:lnTo>
                      <a:cubicBezTo>
                        <a:pt x="15160" y="7452"/>
                        <a:pt x="15160" y="7516"/>
                        <a:pt x="15088" y="7559"/>
                      </a:cubicBezTo>
                      <a:lnTo>
                        <a:pt x="14793" y="7732"/>
                      </a:lnTo>
                      <a:cubicBezTo>
                        <a:pt x="14758" y="7753"/>
                        <a:pt x="14711" y="7764"/>
                        <a:pt x="14663" y="7764"/>
                      </a:cubicBezTo>
                      <a:cubicBezTo>
                        <a:pt x="14616" y="7764"/>
                        <a:pt x="14567" y="7753"/>
                        <a:pt x="14527" y="7732"/>
                      </a:cubicBezTo>
                      <a:lnTo>
                        <a:pt x="13233" y="6985"/>
                      </a:lnTo>
                      <a:cubicBezTo>
                        <a:pt x="13163" y="6942"/>
                        <a:pt x="13163" y="6876"/>
                        <a:pt x="13233" y="6833"/>
                      </a:cubicBezTo>
                      <a:lnTo>
                        <a:pt x="13528" y="6661"/>
                      </a:lnTo>
                      <a:cubicBezTo>
                        <a:pt x="13565" y="6639"/>
                        <a:pt x="13613" y="6628"/>
                        <a:pt x="13662" y="6628"/>
                      </a:cubicBezTo>
                      <a:close/>
                      <a:moveTo>
                        <a:pt x="16052" y="7182"/>
                      </a:moveTo>
                      <a:cubicBezTo>
                        <a:pt x="16098" y="7182"/>
                        <a:pt x="16145" y="7193"/>
                        <a:pt x="16182" y="7214"/>
                      </a:cubicBezTo>
                      <a:lnTo>
                        <a:pt x="16554" y="7430"/>
                      </a:lnTo>
                      <a:cubicBezTo>
                        <a:pt x="16627" y="7466"/>
                        <a:pt x="16627" y="7539"/>
                        <a:pt x="16554" y="7582"/>
                      </a:cubicBezTo>
                      <a:lnTo>
                        <a:pt x="16216" y="7775"/>
                      </a:lnTo>
                      <a:cubicBezTo>
                        <a:pt x="16181" y="7797"/>
                        <a:pt x="16134" y="7807"/>
                        <a:pt x="16087" y="7807"/>
                      </a:cubicBezTo>
                      <a:cubicBezTo>
                        <a:pt x="16039" y="7807"/>
                        <a:pt x="15990" y="7797"/>
                        <a:pt x="15950" y="7775"/>
                      </a:cubicBezTo>
                      <a:lnTo>
                        <a:pt x="15585" y="7559"/>
                      </a:lnTo>
                      <a:cubicBezTo>
                        <a:pt x="15512" y="7516"/>
                        <a:pt x="15512" y="7452"/>
                        <a:pt x="15585" y="7409"/>
                      </a:cubicBezTo>
                      <a:lnTo>
                        <a:pt x="15923" y="7214"/>
                      </a:lnTo>
                      <a:cubicBezTo>
                        <a:pt x="15958" y="7193"/>
                        <a:pt x="16005" y="7182"/>
                        <a:pt x="16052" y="7182"/>
                      </a:cubicBezTo>
                      <a:close/>
                      <a:moveTo>
                        <a:pt x="12547" y="7563"/>
                      </a:moveTo>
                      <a:cubicBezTo>
                        <a:pt x="12596" y="7563"/>
                        <a:pt x="12644" y="7574"/>
                        <a:pt x="12680" y="7596"/>
                      </a:cubicBezTo>
                      <a:lnTo>
                        <a:pt x="13018" y="7791"/>
                      </a:lnTo>
                      <a:cubicBezTo>
                        <a:pt x="13090" y="7834"/>
                        <a:pt x="13090" y="7897"/>
                        <a:pt x="13018" y="7941"/>
                      </a:cubicBezTo>
                      <a:lnTo>
                        <a:pt x="12709" y="8120"/>
                      </a:lnTo>
                      <a:cubicBezTo>
                        <a:pt x="12673" y="8142"/>
                        <a:pt x="12626" y="8152"/>
                        <a:pt x="12580" y="8152"/>
                      </a:cubicBezTo>
                      <a:cubicBezTo>
                        <a:pt x="12533" y="8152"/>
                        <a:pt x="12486" y="8142"/>
                        <a:pt x="12450" y="8120"/>
                      </a:cubicBezTo>
                      <a:lnTo>
                        <a:pt x="12105" y="7927"/>
                      </a:lnTo>
                      <a:cubicBezTo>
                        <a:pt x="12033" y="7884"/>
                        <a:pt x="12033" y="7811"/>
                        <a:pt x="12105" y="7768"/>
                      </a:cubicBezTo>
                      <a:lnTo>
                        <a:pt x="12414" y="7596"/>
                      </a:lnTo>
                      <a:cubicBezTo>
                        <a:pt x="12450" y="7574"/>
                        <a:pt x="12499" y="7563"/>
                        <a:pt x="12547" y="7563"/>
                      </a:cubicBezTo>
                      <a:close/>
                      <a:moveTo>
                        <a:pt x="13953" y="7577"/>
                      </a:moveTo>
                      <a:cubicBezTo>
                        <a:pt x="13999" y="7577"/>
                        <a:pt x="14046" y="7588"/>
                        <a:pt x="14082" y="7609"/>
                      </a:cubicBezTo>
                      <a:lnTo>
                        <a:pt x="14413" y="7797"/>
                      </a:lnTo>
                      <a:cubicBezTo>
                        <a:pt x="14484" y="7841"/>
                        <a:pt x="14491" y="7911"/>
                        <a:pt x="14420" y="7954"/>
                      </a:cubicBezTo>
                      <a:lnTo>
                        <a:pt x="14112" y="8136"/>
                      </a:lnTo>
                      <a:cubicBezTo>
                        <a:pt x="14072" y="8153"/>
                        <a:pt x="14023" y="8161"/>
                        <a:pt x="13975" y="8161"/>
                      </a:cubicBezTo>
                      <a:cubicBezTo>
                        <a:pt x="13927" y="8161"/>
                        <a:pt x="13880" y="8153"/>
                        <a:pt x="13844" y="8136"/>
                      </a:cubicBezTo>
                      <a:lnTo>
                        <a:pt x="13515" y="7941"/>
                      </a:lnTo>
                      <a:cubicBezTo>
                        <a:pt x="13442" y="7897"/>
                        <a:pt x="13442" y="7834"/>
                        <a:pt x="13515" y="7791"/>
                      </a:cubicBezTo>
                      <a:lnTo>
                        <a:pt x="13823" y="7609"/>
                      </a:lnTo>
                      <a:cubicBezTo>
                        <a:pt x="13860" y="7588"/>
                        <a:pt x="13906" y="7577"/>
                        <a:pt x="13953" y="7577"/>
                      </a:cubicBezTo>
                      <a:close/>
                      <a:moveTo>
                        <a:pt x="15336" y="7599"/>
                      </a:moveTo>
                      <a:cubicBezTo>
                        <a:pt x="15385" y="7599"/>
                        <a:pt x="15433" y="7610"/>
                        <a:pt x="15469" y="7632"/>
                      </a:cubicBezTo>
                      <a:lnTo>
                        <a:pt x="15837" y="7841"/>
                      </a:lnTo>
                      <a:cubicBezTo>
                        <a:pt x="15914" y="7884"/>
                        <a:pt x="15914" y="7954"/>
                        <a:pt x="15844" y="7991"/>
                      </a:cubicBezTo>
                      <a:lnTo>
                        <a:pt x="15542" y="8163"/>
                      </a:lnTo>
                      <a:cubicBezTo>
                        <a:pt x="15505" y="8185"/>
                        <a:pt x="15458" y="8196"/>
                        <a:pt x="15412" y="8196"/>
                      </a:cubicBezTo>
                      <a:cubicBezTo>
                        <a:pt x="15365" y="8196"/>
                        <a:pt x="15318" y="8185"/>
                        <a:pt x="15283" y="8163"/>
                      </a:cubicBezTo>
                      <a:lnTo>
                        <a:pt x="14909" y="7954"/>
                      </a:lnTo>
                      <a:cubicBezTo>
                        <a:pt x="14836" y="7911"/>
                        <a:pt x="14836" y="7841"/>
                        <a:pt x="14909" y="7797"/>
                      </a:cubicBezTo>
                      <a:lnTo>
                        <a:pt x="15204" y="7632"/>
                      </a:lnTo>
                      <a:cubicBezTo>
                        <a:pt x="15240" y="7610"/>
                        <a:pt x="15288" y="7599"/>
                        <a:pt x="15336" y="7599"/>
                      </a:cubicBezTo>
                      <a:close/>
                      <a:moveTo>
                        <a:pt x="13266" y="7974"/>
                      </a:moveTo>
                      <a:cubicBezTo>
                        <a:pt x="13315" y="7974"/>
                        <a:pt x="13363" y="7985"/>
                        <a:pt x="13399" y="8006"/>
                      </a:cubicBezTo>
                      <a:lnTo>
                        <a:pt x="13730" y="8199"/>
                      </a:lnTo>
                      <a:cubicBezTo>
                        <a:pt x="13801" y="8243"/>
                        <a:pt x="13801" y="8308"/>
                        <a:pt x="13730" y="8351"/>
                      </a:cubicBezTo>
                      <a:lnTo>
                        <a:pt x="13421" y="8531"/>
                      </a:lnTo>
                      <a:cubicBezTo>
                        <a:pt x="13385" y="8552"/>
                        <a:pt x="13338" y="8563"/>
                        <a:pt x="13291" y="8563"/>
                      </a:cubicBezTo>
                      <a:cubicBezTo>
                        <a:pt x="13245" y="8563"/>
                        <a:pt x="13198" y="8552"/>
                        <a:pt x="13163" y="8531"/>
                      </a:cubicBezTo>
                      <a:lnTo>
                        <a:pt x="12831" y="8336"/>
                      </a:lnTo>
                      <a:cubicBezTo>
                        <a:pt x="12752" y="8299"/>
                        <a:pt x="12752" y="8229"/>
                        <a:pt x="12825" y="8186"/>
                      </a:cubicBezTo>
                      <a:lnTo>
                        <a:pt x="13133" y="8006"/>
                      </a:lnTo>
                      <a:cubicBezTo>
                        <a:pt x="13170" y="7985"/>
                        <a:pt x="13218" y="7974"/>
                        <a:pt x="13266" y="7974"/>
                      </a:cubicBezTo>
                      <a:close/>
                      <a:moveTo>
                        <a:pt x="14664" y="7988"/>
                      </a:moveTo>
                      <a:cubicBezTo>
                        <a:pt x="14711" y="7988"/>
                        <a:pt x="14758" y="7998"/>
                        <a:pt x="14793" y="8020"/>
                      </a:cubicBezTo>
                      <a:lnTo>
                        <a:pt x="15167" y="8236"/>
                      </a:lnTo>
                      <a:cubicBezTo>
                        <a:pt x="15240" y="8279"/>
                        <a:pt x="15240" y="8343"/>
                        <a:pt x="15167" y="8386"/>
                      </a:cubicBezTo>
                      <a:lnTo>
                        <a:pt x="14858" y="8567"/>
                      </a:lnTo>
                      <a:cubicBezTo>
                        <a:pt x="14822" y="8588"/>
                        <a:pt x="14774" y="8599"/>
                        <a:pt x="14725" y="8599"/>
                      </a:cubicBezTo>
                      <a:cubicBezTo>
                        <a:pt x="14676" y="8599"/>
                        <a:pt x="14628" y="8588"/>
                        <a:pt x="14593" y="8567"/>
                      </a:cubicBezTo>
                      <a:lnTo>
                        <a:pt x="14225" y="8351"/>
                      </a:lnTo>
                      <a:cubicBezTo>
                        <a:pt x="14155" y="8308"/>
                        <a:pt x="14155" y="8243"/>
                        <a:pt x="14225" y="8199"/>
                      </a:cubicBezTo>
                      <a:lnTo>
                        <a:pt x="14534" y="8020"/>
                      </a:lnTo>
                      <a:cubicBezTo>
                        <a:pt x="14570" y="7998"/>
                        <a:pt x="14617" y="7988"/>
                        <a:pt x="14664" y="7988"/>
                      </a:cubicBezTo>
                      <a:close/>
                      <a:moveTo>
                        <a:pt x="5938" y="4634"/>
                      </a:moveTo>
                      <a:cubicBezTo>
                        <a:pt x="5974" y="4634"/>
                        <a:pt x="6010" y="4641"/>
                        <a:pt x="6038" y="4656"/>
                      </a:cubicBezTo>
                      <a:lnTo>
                        <a:pt x="10566" y="7273"/>
                      </a:lnTo>
                      <a:cubicBezTo>
                        <a:pt x="10618" y="7308"/>
                        <a:pt x="10625" y="7359"/>
                        <a:pt x="10566" y="7387"/>
                      </a:cubicBezTo>
                      <a:lnTo>
                        <a:pt x="9100" y="8236"/>
                      </a:lnTo>
                      <a:lnTo>
                        <a:pt x="8439" y="8624"/>
                      </a:lnTo>
                      <a:cubicBezTo>
                        <a:pt x="8414" y="8638"/>
                        <a:pt x="8380" y="8646"/>
                        <a:pt x="8345" y="8646"/>
                      </a:cubicBezTo>
                      <a:cubicBezTo>
                        <a:pt x="8310" y="8646"/>
                        <a:pt x="8275" y="8638"/>
                        <a:pt x="8246" y="8624"/>
                      </a:cubicBezTo>
                      <a:lnTo>
                        <a:pt x="5809" y="7214"/>
                      </a:lnTo>
                      <a:lnTo>
                        <a:pt x="3718" y="6007"/>
                      </a:lnTo>
                      <a:cubicBezTo>
                        <a:pt x="3659" y="5979"/>
                        <a:pt x="3659" y="5927"/>
                        <a:pt x="3718" y="5893"/>
                      </a:cubicBezTo>
                      <a:lnTo>
                        <a:pt x="4378" y="5512"/>
                      </a:lnTo>
                      <a:lnTo>
                        <a:pt x="5838" y="4656"/>
                      </a:lnTo>
                      <a:cubicBezTo>
                        <a:pt x="5866" y="4641"/>
                        <a:pt x="5902" y="4634"/>
                        <a:pt x="5938" y="4634"/>
                      </a:cubicBezTo>
                      <a:close/>
                      <a:moveTo>
                        <a:pt x="13978" y="8388"/>
                      </a:moveTo>
                      <a:cubicBezTo>
                        <a:pt x="14027" y="8388"/>
                        <a:pt x="14075" y="8397"/>
                        <a:pt x="14112" y="8415"/>
                      </a:cubicBezTo>
                      <a:lnTo>
                        <a:pt x="14477" y="8631"/>
                      </a:lnTo>
                      <a:cubicBezTo>
                        <a:pt x="14550" y="8674"/>
                        <a:pt x="14550" y="8746"/>
                        <a:pt x="14477" y="8782"/>
                      </a:cubicBezTo>
                      <a:lnTo>
                        <a:pt x="14175" y="8962"/>
                      </a:lnTo>
                      <a:cubicBezTo>
                        <a:pt x="14139" y="8983"/>
                        <a:pt x="14091" y="8994"/>
                        <a:pt x="14043" y="8994"/>
                      </a:cubicBezTo>
                      <a:cubicBezTo>
                        <a:pt x="13994" y="8994"/>
                        <a:pt x="13946" y="8983"/>
                        <a:pt x="13910" y="8962"/>
                      </a:cubicBezTo>
                      <a:lnTo>
                        <a:pt x="13542" y="8753"/>
                      </a:lnTo>
                      <a:cubicBezTo>
                        <a:pt x="13465" y="8710"/>
                        <a:pt x="13465" y="8638"/>
                        <a:pt x="13535" y="8594"/>
                      </a:cubicBezTo>
                      <a:lnTo>
                        <a:pt x="13844" y="8415"/>
                      </a:lnTo>
                      <a:cubicBezTo>
                        <a:pt x="13880" y="8397"/>
                        <a:pt x="13929" y="8388"/>
                        <a:pt x="13978" y="8388"/>
                      </a:cubicBezTo>
                      <a:close/>
                      <a:moveTo>
                        <a:pt x="6931" y="1"/>
                      </a:moveTo>
                      <a:cubicBezTo>
                        <a:pt x="6848" y="1"/>
                        <a:pt x="6763" y="21"/>
                        <a:pt x="6700" y="55"/>
                      </a:cubicBezTo>
                      <a:lnTo>
                        <a:pt x="95" y="4102"/>
                      </a:lnTo>
                      <a:cubicBezTo>
                        <a:pt x="29" y="4138"/>
                        <a:pt x="0" y="4189"/>
                        <a:pt x="0" y="4239"/>
                      </a:cubicBezTo>
                      <a:cubicBezTo>
                        <a:pt x="0" y="4268"/>
                        <a:pt x="9" y="4304"/>
                        <a:pt x="36" y="4332"/>
                      </a:cubicBezTo>
                      <a:cubicBezTo>
                        <a:pt x="43" y="4332"/>
                        <a:pt x="43" y="4340"/>
                        <a:pt x="52" y="4340"/>
                      </a:cubicBezTo>
                      <a:cubicBezTo>
                        <a:pt x="52" y="4347"/>
                        <a:pt x="59" y="4347"/>
                        <a:pt x="66" y="4354"/>
                      </a:cubicBezTo>
                      <a:cubicBezTo>
                        <a:pt x="73" y="4361"/>
                        <a:pt x="86" y="4368"/>
                        <a:pt x="102" y="4375"/>
                      </a:cubicBezTo>
                      <a:lnTo>
                        <a:pt x="11394" y="10903"/>
                      </a:lnTo>
                      <a:cubicBezTo>
                        <a:pt x="11459" y="10938"/>
                        <a:pt x="11547" y="10956"/>
                        <a:pt x="11635" y="10956"/>
                      </a:cubicBezTo>
                      <a:cubicBezTo>
                        <a:pt x="11723" y="10956"/>
                        <a:pt x="11811" y="10938"/>
                        <a:pt x="11876" y="10903"/>
                      </a:cubicBezTo>
                      <a:lnTo>
                        <a:pt x="18481" y="6856"/>
                      </a:lnTo>
                      <a:cubicBezTo>
                        <a:pt x="18517" y="6833"/>
                        <a:pt x="18538" y="6812"/>
                        <a:pt x="18561" y="6783"/>
                      </a:cubicBezTo>
                      <a:cubicBezTo>
                        <a:pt x="18524" y="6783"/>
                        <a:pt x="18488" y="6776"/>
                        <a:pt x="18452" y="6755"/>
                      </a:cubicBezTo>
                      <a:lnTo>
                        <a:pt x="7152" y="228"/>
                      </a:lnTo>
                      <a:cubicBezTo>
                        <a:pt x="7073" y="185"/>
                        <a:pt x="7023" y="98"/>
                        <a:pt x="6995" y="5"/>
                      </a:cubicBezTo>
                      <a:cubicBezTo>
                        <a:pt x="6974" y="2"/>
                        <a:pt x="6953" y="1"/>
                        <a:pt x="693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1495573" y="245308"/>
                  <a:ext cx="1155531" cy="1296556"/>
                </a:xfrm>
                <a:custGeom>
                  <a:avLst/>
                  <a:gdLst/>
                  <a:ahLst/>
                  <a:cxnLst/>
                  <a:rect l="l" t="t" r="r" b="b"/>
                  <a:pathLst>
                    <a:path w="13954" h="15657" extrusionOk="0">
                      <a:moveTo>
                        <a:pt x="2383" y="510"/>
                      </a:moveTo>
                      <a:cubicBezTo>
                        <a:pt x="2394" y="510"/>
                        <a:pt x="2405" y="513"/>
                        <a:pt x="2416" y="518"/>
                      </a:cubicBezTo>
                      <a:lnTo>
                        <a:pt x="13557" y="6951"/>
                      </a:lnTo>
                      <a:cubicBezTo>
                        <a:pt x="13600" y="6980"/>
                        <a:pt x="13623" y="7046"/>
                        <a:pt x="13609" y="7103"/>
                      </a:cubicBezTo>
                      <a:lnTo>
                        <a:pt x="11739" y="14585"/>
                      </a:lnTo>
                      <a:cubicBezTo>
                        <a:pt x="11728" y="14629"/>
                        <a:pt x="11702" y="14651"/>
                        <a:pt x="11668" y="14651"/>
                      </a:cubicBezTo>
                      <a:cubicBezTo>
                        <a:pt x="11657" y="14651"/>
                        <a:pt x="11644" y="14649"/>
                        <a:pt x="11632" y="14643"/>
                      </a:cubicBezTo>
                      <a:lnTo>
                        <a:pt x="498" y="8211"/>
                      </a:lnTo>
                      <a:cubicBezTo>
                        <a:pt x="446" y="8188"/>
                        <a:pt x="425" y="8116"/>
                        <a:pt x="439" y="8059"/>
                      </a:cubicBezTo>
                      <a:lnTo>
                        <a:pt x="2309" y="577"/>
                      </a:lnTo>
                      <a:cubicBezTo>
                        <a:pt x="2320" y="533"/>
                        <a:pt x="2350" y="510"/>
                        <a:pt x="2383" y="510"/>
                      </a:cubicBezTo>
                      <a:close/>
                      <a:moveTo>
                        <a:pt x="2309" y="1"/>
                      </a:moveTo>
                      <a:cubicBezTo>
                        <a:pt x="2230" y="23"/>
                        <a:pt x="2157" y="87"/>
                        <a:pt x="2128" y="196"/>
                      </a:cubicBezTo>
                      <a:lnTo>
                        <a:pt x="15" y="8656"/>
                      </a:lnTo>
                      <a:cubicBezTo>
                        <a:pt x="1" y="8728"/>
                        <a:pt x="1" y="8806"/>
                        <a:pt x="23" y="8878"/>
                      </a:cubicBezTo>
                      <a:cubicBezTo>
                        <a:pt x="51" y="8971"/>
                        <a:pt x="101" y="9058"/>
                        <a:pt x="180" y="9101"/>
                      </a:cubicBezTo>
                      <a:lnTo>
                        <a:pt x="11480" y="15628"/>
                      </a:lnTo>
                      <a:cubicBezTo>
                        <a:pt x="11516" y="15649"/>
                        <a:pt x="11552" y="15656"/>
                        <a:pt x="11589" y="15656"/>
                      </a:cubicBezTo>
                      <a:cubicBezTo>
                        <a:pt x="11595" y="15635"/>
                        <a:pt x="11602" y="15613"/>
                        <a:pt x="11602" y="15592"/>
                      </a:cubicBezTo>
                      <a:lnTo>
                        <a:pt x="11602" y="15656"/>
                      </a:lnTo>
                      <a:cubicBezTo>
                        <a:pt x="11609" y="15656"/>
                        <a:pt x="11616" y="15649"/>
                        <a:pt x="11616" y="15649"/>
                      </a:cubicBezTo>
                      <a:cubicBezTo>
                        <a:pt x="11632" y="15649"/>
                        <a:pt x="11639" y="15649"/>
                        <a:pt x="11646" y="15642"/>
                      </a:cubicBezTo>
                      <a:cubicBezTo>
                        <a:pt x="11659" y="15642"/>
                        <a:pt x="11668" y="15635"/>
                        <a:pt x="11675" y="15628"/>
                      </a:cubicBezTo>
                      <a:cubicBezTo>
                        <a:pt x="11682" y="15628"/>
                        <a:pt x="11689" y="15628"/>
                        <a:pt x="11689" y="15620"/>
                      </a:cubicBezTo>
                      <a:cubicBezTo>
                        <a:pt x="11696" y="15620"/>
                        <a:pt x="11696" y="15613"/>
                        <a:pt x="11702" y="15613"/>
                      </a:cubicBezTo>
                      <a:cubicBezTo>
                        <a:pt x="11725" y="15599"/>
                        <a:pt x="11739" y="15577"/>
                        <a:pt x="11754" y="15556"/>
                      </a:cubicBezTo>
                      <a:cubicBezTo>
                        <a:pt x="11761" y="15549"/>
                        <a:pt x="11761" y="15542"/>
                        <a:pt x="11768" y="15534"/>
                      </a:cubicBezTo>
                      <a:cubicBezTo>
                        <a:pt x="11775" y="15520"/>
                        <a:pt x="11775" y="15513"/>
                        <a:pt x="11782" y="15506"/>
                      </a:cubicBezTo>
                      <a:lnTo>
                        <a:pt x="11782" y="15499"/>
                      </a:lnTo>
                      <a:cubicBezTo>
                        <a:pt x="11782" y="15499"/>
                        <a:pt x="11782" y="15490"/>
                        <a:pt x="11789" y="15484"/>
                      </a:cubicBezTo>
                      <a:cubicBezTo>
                        <a:pt x="11789" y="15477"/>
                        <a:pt x="11789" y="15470"/>
                        <a:pt x="11797" y="15456"/>
                      </a:cubicBezTo>
                      <a:lnTo>
                        <a:pt x="13911" y="6994"/>
                      </a:lnTo>
                      <a:cubicBezTo>
                        <a:pt x="13954" y="6830"/>
                        <a:pt x="13874" y="6629"/>
                        <a:pt x="13745" y="6549"/>
                      </a:cubicBezTo>
                      <a:lnTo>
                        <a:pt x="2445" y="30"/>
                      </a:lnTo>
                      <a:cubicBezTo>
                        <a:pt x="2430" y="23"/>
                        <a:pt x="2409" y="16"/>
                        <a:pt x="2395" y="8"/>
                      </a:cubicBezTo>
                      <a:cubicBezTo>
                        <a:pt x="2373" y="1"/>
                        <a:pt x="2359" y="1"/>
                        <a:pt x="234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1460379" y="287542"/>
                  <a:ext cx="1092926" cy="1171099"/>
                </a:xfrm>
                <a:custGeom>
                  <a:avLst/>
                  <a:gdLst/>
                  <a:ahLst/>
                  <a:cxnLst/>
                  <a:rect l="l" t="t" r="r" b="b"/>
                  <a:pathLst>
                    <a:path w="13198" h="14142" extrusionOk="0">
                      <a:moveTo>
                        <a:pt x="5263" y="4953"/>
                      </a:moveTo>
                      <a:cubicBezTo>
                        <a:pt x="5384" y="4953"/>
                        <a:pt x="5513" y="4987"/>
                        <a:pt x="5643" y="5061"/>
                      </a:cubicBezTo>
                      <a:lnTo>
                        <a:pt x="7310" y="6025"/>
                      </a:lnTo>
                      <a:cubicBezTo>
                        <a:pt x="7784" y="6298"/>
                        <a:pt x="8095" y="7010"/>
                        <a:pt x="7993" y="7606"/>
                      </a:cubicBezTo>
                      <a:lnTo>
                        <a:pt x="7950" y="7844"/>
                      </a:lnTo>
                      <a:cubicBezTo>
                        <a:pt x="7877" y="8277"/>
                        <a:pt x="7611" y="8532"/>
                        <a:pt x="7287" y="8532"/>
                      </a:cubicBezTo>
                      <a:cubicBezTo>
                        <a:pt x="7164" y="8532"/>
                        <a:pt x="7033" y="8495"/>
                        <a:pt x="6901" y="8418"/>
                      </a:cubicBezTo>
                      <a:lnTo>
                        <a:pt x="5233" y="7456"/>
                      </a:lnTo>
                      <a:cubicBezTo>
                        <a:pt x="4758" y="7183"/>
                        <a:pt x="4449" y="6477"/>
                        <a:pt x="4550" y="5881"/>
                      </a:cubicBezTo>
                      <a:lnTo>
                        <a:pt x="4593" y="5637"/>
                      </a:lnTo>
                      <a:cubicBezTo>
                        <a:pt x="4667" y="5207"/>
                        <a:pt x="4936" y="4953"/>
                        <a:pt x="5263" y="4953"/>
                      </a:cubicBezTo>
                      <a:close/>
                      <a:moveTo>
                        <a:pt x="645" y="7298"/>
                      </a:moveTo>
                      <a:cubicBezTo>
                        <a:pt x="650" y="7298"/>
                        <a:pt x="656" y="7300"/>
                        <a:pt x="661" y="7304"/>
                      </a:cubicBezTo>
                      <a:lnTo>
                        <a:pt x="10710" y="13105"/>
                      </a:lnTo>
                      <a:cubicBezTo>
                        <a:pt x="10732" y="13119"/>
                        <a:pt x="10746" y="13148"/>
                        <a:pt x="10739" y="13178"/>
                      </a:cubicBezTo>
                      <a:cubicBezTo>
                        <a:pt x="10734" y="13198"/>
                        <a:pt x="10721" y="13211"/>
                        <a:pt x="10706" y="13211"/>
                      </a:cubicBezTo>
                      <a:cubicBezTo>
                        <a:pt x="10701" y="13211"/>
                        <a:pt x="10695" y="13210"/>
                        <a:pt x="10689" y="13205"/>
                      </a:cubicBezTo>
                      <a:lnTo>
                        <a:pt x="2911" y="8713"/>
                      </a:lnTo>
                      <a:lnTo>
                        <a:pt x="2904" y="8713"/>
                      </a:lnTo>
                      <a:lnTo>
                        <a:pt x="640" y="7406"/>
                      </a:lnTo>
                      <a:cubicBezTo>
                        <a:pt x="618" y="7390"/>
                        <a:pt x="604" y="7362"/>
                        <a:pt x="611" y="7333"/>
                      </a:cubicBezTo>
                      <a:cubicBezTo>
                        <a:pt x="616" y="7312"/>
                        <a:pt x="630" y="7298"/>
                        <a:pt x="645" y="7298"/>
                      </a:cubicBezTo>
                      <a:close/>
                      <a:moveTo>
                        <a:pt x="1958" y="0"/>
                      </a:moveTo>
                      <a:cubicBezTo>
                        <a:pt x="1925" y="0"/>
                        <a:pt x="1895" y="23"/>
                        <a:pt x="1884" y="67"/>
                      </a:cubicBezTo>
                      <a:lnTo>
                        <a:pt x="14" y="7549"/>
                      </a:lnTo>
                      <a:cubicBezTo>
                        <a:pt x="0" y="7606"/>
                        <a:pt x="21" y="7678"/>
                        <a:pt x="73" y="7701"/>
                      </a:cubicBezTo>
                      <a:lnTo>
                        <a:pt x="11207" y="14133"/>
                      </a:lnTo>
                      <a:cubicBezTo>
                        <a:pt x="11219" y="14139"/>
                        <a:pt x="11232" y="14141"/>
                        <a:pt x="11243" y="14141"/>
                      </a:cubicBezTo>
                      <a:cubicBezTo>
                        <a:pt x="11277" y="14141"/>
                        <a:pt x="11303" y="14119"/>
                        <a:pt x="11314" y="14075"/>
                      </a:cubicBezTo>
                      <a:lnTo>
                        <a:pt x="13184" y="6593"/>
                      </a:lnTo>
                      <a:cubicBezTo>
                        <a:pt x="13198" y="6536"/>
                        <a:pt x="13175" y="6470"/>
                        <a:pt x="13132" y="6441"/>
                      </a:cubicBezTo>
                      <a:lnTo>
                        <a:pt x="1991" y="8"/>
                      </a:lnTo>
                      <a:cubicBezTo>
                        <a:pt x="1980" y="3"/>
                        <a:pt x="1969" y="0"/>
                        <a:pt x="1958" y="0"/>
                      </a:cubicBezTo>
                      <a:close/>
                    </a:path>
                  </a:pathLst>
                </a:custGeom>
                <a:solidFill>
                  <a:schemeClr val="dk2"/>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1410361" y="891900"/>
                  <a:ext cx="194603" cy="117342"/>
                </a:xfrm>
                <a:custGeom>
                  <a:avLst/>
                  <a:gdLst/>
                  <a:ahLst/>
                  <a:cxnLst/>
                  <a:rect l="l" t="t" r="r" b="b"/>
                  <a:pathLst>
                    <a:path w="2350" h="1417" extrusionOk="0">
                      <a:moveTo>
                        <a:pt x="41" y="0"/>
                      </a:moveTo>
                      <a:cubicBezTo>
                        <a:pt x="26" y="0"/>
                        <a:pt x="12" y="14"/>
                        <a:pt x="7" y="35"/>
                      </a:cubicBezTo>
                      <a:cubicBezTo>
                        <a:pt x="0" y="64"/>
                        <a:pt x="14" y="92"/>
                        <a:pt x="36" y="108"/>
                      </a:cubicBezTo>
                      <a:lnTo>
                        <a:pt x="2307" y="1415"/>
                      </a:lnTo>
                      <a:cubicBezTo>
                        <a:pt x="2311" y="1416"/>
                        <a:pt x="2314" y="1417"/>
                        <a:pt x="2318" y="1417"/>
                      </a:cubicBezTo>
                      <a:cubicBezTo>
                        <a:pt x="2334" y="1417"/>
                        <a:pt x="2344" y="1404"/>
                        <a:pt x="2350" y="1386"/>
                      </a:cubicBezTo>
                      <a:cubicBezTo>
                        <a:pt x="2350" y="1358"/>
                        <a:pt x="2336" y="1322"/>
                        <a:pt x="2315" y="1315"/>
                      </a:cubicBezTo>
                      <a:lnTo>
                        <a:pt x="57" y="6"/>
                      </a:lnTo>
                      <a:cubicBezTo>
                        <a:pt x="52" y="2"/>
                        <a:pt x="46" y="0"/>
                        <a:pt x="41" y="0"/>
                      </a:cubicBezTo>
                      <a:close/>
                    </a:path>
                  </a:pathLst>
                </a:custGeom>
                <a:solidFill>
                  <a:schemeClr val="lt1"/>
                </a:solidFill>
                <a:ln w="9525" cap="flat" cmpd="sng">
                  <a:solidFill>
                    <a:schemeClr val="lt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1076549" y="1606396"/>
                  <a:ext cx="87696" cy="48858"/>
                </a:xfrm>
                <a:custGeom>
                  <a:avLst/>
                  <a:gdLst/>
                  <a:ahLst/>
                  <a:cxnLst/>
                  <a:rect l="l" t="t" r="r" b="b"/>
                  <a:pathLst>
                    <a:path w="1059" h="590" extrusionOk="0">
                      <a:moveTo>
                        <a:pt x="515" y="0"/>
                      </a:moveTo>
                      <a:cubicBezTo>
                        <a:pt x="467" y="0"/>
                        <a:pt x="418" y="11"/>
                        <a:pt x="382" y="33"/>
                      </a:cubicBezTo>
                      <a:lnTo>
                        <a:pt x="73" y="205"/>
                      </a:lnTo>
                      <a:cubicBezTo>
                        <a:pt x="1" y="248"/>
                        <a:pt x="1" y="321"/>
                        <a:pt x="73" y="364"/>
                      </a:cubicBezTo>
                      <a:lnTo>
                        <a:pt x="418" y="557"/>
                      </a:lnTo>
                      <a:cubicBezTo>
                        <a:pt x="454" y="579"/>
                        <a:pt x="501" y="589"/>
                        <a:pt x="548" y="589"/>
                      </a:cubicBezTo>
                      <a:cubicBezTo>
                        <a:pt x="594" y="589"/>
                        <a:pt x="641" y="579"/>
                        <a:pt x="677" y="557"/>
                      </a:cubicBezTo>
                      <a:lnTo>
                        <a:pt x="986" y="378"/>
                      </a:lnTo>
                      <a:cubicBezTo>
                        <a:pt x="1058" y="334"/>
                        <a:pt x="1058" y="271"/>
                        <a:pt x="986" y="228"/>
                      </a:cubicBezTo>
                      <a:lnTo>
                        <a:pt x="648" y="33"/>
                      </a:lnTo>
                      <a:cubicBezTo>
                        <a:pt x="612" y="11"/>
                        <a:pt x="564" y="0"/>
                        <a:pt x="515"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959785" y="1607556"/>
                  <a:ext cx="86950" cy="48444"/>
                </a:xfrm>
                <a:custGeom>
                  <a:avLst/>
                  <a:gdLst/>
                  <a:ahLst/>
                  <a:cxnLst/>
                  <a:rect l="l" t="t" r="r" b="b"/>
                  <a:pathLst>
                    <a:path w="1050" h="585" extrusionOk="0">
                      <a:moveTo>
                        <a:pt x="511" y="0"/>
                      </a:moveTo>
                      <a:cubicBezTo>
                        <a:pt x="464" y="0"/>
                        <a:pt x="418" y="11"/>
                        <a:pt x="381" y="32"/>
                      </a:cubicBezTo>
                      <a:lnTo>
                        <a:pt x="73" y="214"/>
                      </a:lnTo>
                      <a:cubicBezTo>
                        <a:pt x="0" y="257"/>
                        <a:pt x="0" y="320"/>
                        <a:pt x="73" y="364"/>
                      </a:cubicBezTo>
                      <a:lnTo>
                        <a:pt x="402" y="559"/>
                      </a:lnTo>
                      <a:cubicBezTo>
                        <a:pt x="438" y="576"/>
                        <a:pt x="485" y="584"/>
                        <a:pt x="533" y="584"/>
                      </a:cubicBezTo>
                      <a:cubicBezTo>
                        <a:pt x="581" y="584"/>
                        <a:pt x="630" y="576"/>
                        <a:pt x="670" y="559"/>
                      </a:cubicBezTo>
                      <a:lnTo>
                        <a:pt x="978" y="377"/>
                      </a:lnTo>
                      <a:cubicBezTo>
                        <a:pt x="1049" y="334"/>
                        <a:pt x="1042" y="264"/>
                        <a:pt x="971" y="220"/>
                      </a:cubicBezTo>
                      <a:lnTo>
                        <a:pt x="640" y="32"/>
                      </a:lnTo>
                      <a:cubicBezTo>
                        <a:pt x="604" y="11"/>
                        <a:pt x="557" y="0"/>
                        <a:pt x="511"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1016925" y="1640349"/>
                  <a:ext cx="86868" cy="48858"/>
                </a:xfrm>
                <a:custGeom>
                  <a:avLst/>
                  <a:gdLst/>
                  <a:ahLst/>
                  <a:cxnLst/>
                  <a:rect l="l" t="t" r="r" b="b"/>
                  <a:pathLst>
                    <a:path w="1049" h="590" extrusionOk="0">
                      <a:moveTo>
                        <a:pt x="514" y="1"/>
                      </a:moveTo>
                      <a:cubicBezTo>
                        <a:pt x="466" y="1"/>
                        <a:pt x="418" y="12"/>
                        <a:pt x="381" y="33"/>
                      </a:cubicBezTo>
                      <a:lnTo>
                        <a:pt x="73" y="213"/>
                      </a:lnTo>
                      <a:cubicBezTo>
                        <a:pt x="0" y="256"/>
                        <a:pt x="0" y="326"/>
                        <a:pt x="79" y="363"/>
                      </a:cubicBezTo>
                      <a:lnTo>
                        <a:pt x="411" y="558"/>
                      </a:lnTo>
                      <a:cubicBezTo>
                        <a:pt x="446" y="579"/>
                        <a:pt x="493" y="590"/>
                        <a:pt x="539" y="590"/>
                      </a:cubicBezTo>
                      <a:cubicBezTo>
                        <a:pt x="586" y="590"/>
                        <a:pt x="633" y="579"/>
                        <a:pt x="669" y="558"/>
                      </a:cubicBezTo>
                      <a:lnTo>
                        <a:pt x="978" y="378"/>
                      </a:lnTo>
                      <a:cubicBezTo>
                        <a:pt x="1049" y="335"/>
                        <a:pt x="1049" y="270"/>
                        <a:pt x="978" y="226"/>
                      </a:cubicBezTo>
                      <a:lnTo>
                        <a:pt x="647" y="33"/>
                      </a:lnTo>
                      <a:cubicBezTo>
                        <a:pt x="611" y="12"/>
                        <a:pt x="563"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1072988" y="1542052"/>
                  <a:ext cx="141274" cy="79912"/>
                </a:xfrm>
                <a:custGeom>
                  <a:avLst/>
                  <a:gdLst/>
                  <a:ahLst/>
                  <a:cxnLst/>
                  <a:rect l="l" t="t" r="r" b="b"/>
                  <a:pathLst>
                    <a:path w="1706" h="965" extrusionOk="0">
                      <a:moveTo>
                        <a:pt x="512" y="1"/>
                      </a:moveTo>
                      <a:cubicBezTo>
                        <a:pt x="465" y="1"/>
                        <a:pt x="418" y="12"/>
                        <a:pt x="382" y="33"/>
                      </a:cubicBezTo>
                      <a:lnTo>
                        <a:pt x="73" y="213"/>
                      </a:lnTo>
                      <a:cubicBezTo>
                        <a:pt x="1" y="256"/>
                        <a:pt x="1" y="321"/>
                        <a:pt x="73" y="365"/>
                      </a:cubicBezTo>
                      <a:lnTo>
                        <a:pt x="1058" y="932"/>
                      </a:lnTo>
                      <a:cubicBezTo>
                        <a:pt x="1095" y="954"/>
                        <a:pt x="1143" y="964"/>
                        <a:pt x="1191" y="964"/>
                      </a:cubicBezTo>
                      <a:cubicBezTo>
                        <a:pt x="1240" y="964"/>
                        <a:pt x="1288" y="954"/>
                        <a:pt x="1324" y="932"/>
                      </a:cubicBezTo>
                      <a:lnTo>
                        <a:pt x="1633" y="760"/>
                      </a:lnTo>
                      <a:cubicBezTo>
                        <a:pt x="1705" y="716"/>
                        <a:pt x="1698" y="644"/>
                        <a:pt x="1626" y="601"/>
                      </a:cubicBezTo>
                      <a:lnTo>
                        <a:pt x="641" y="33"/>
                      </a:lnTo>
                      <a:cubicBezTo>
                        <a:pt x="606" y="12"/>
                        <a:pt x="559" y="1"/>
                        <a:pt x="51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1129383" y="1509921"/>
                  <a:ext cx="83969" cy="46953"/>
                </a:xfrm>
                <a:custGeom>
                  <a:avLst/>
                  <a:gdLst/>
                  <a:ahLst/>
                  <a:cxnLst/>
                  <a:rect l="l" t="t" r="r" b="b"/>
                  <a:pathLst>
                    <a:path w="1014" h="567" extrusionOk="0">
                      <a:moveTo>
                        <a:pt x="514" y="1"/>
                      </a:moveTo>
                      <a:cubicBezTo>
                        <a:pt x="465" y="1"/>
                        <a:pt x="416" y="12"/>
                        <a:pt x="380" y="33"/>
                      </a:cubicBezTo>
                      <a:lnTo>
                        <a:pt x="71" y="213"/>
                      </a:lnTo>
                      <a:cubicBezTo>
                        <a:pt x="0" y="249"/>
                        <a:pt x="0" y="321"/>
                        <a:pt x="71" y="364"/>
                      </a:cubicBezTo>
                      <a:lnTo>
                        <a:pt x="373" y="537"/>
                      </a:lnTo>
                      <a:cubicBezTo>
                        <a:pt x="411" y="556"/>
                        <a:pt x="460" y="567"/>
                        <a:pt x="509" y="567"/>
                      </a:cubicBezTo>
                      <a:cubicBezTo>
                        <a:pt x="554" y="567"/>
                        <a:pt x="598" y="558"/>
                        <a:pt x="632" y="537"/>
                      </a:cubicBezTo>
                      <a:lnTo>
                        <a:pt x="941" y="357"/>
                      </a:lnTo>
                      <a:cubicBezTo>
                        <a:pt x="1013" y="314"/>
                        <a:pt x="1013" y="242"/>
                        <a:pt x="941" y="206"/>
                      </a:cubicBezTo>
                      <a:lnTo>
                        <a:pt x="647" y="33"/>
                      </a:lnTo>
                      <a:cubicBezTo>
                        <a:pt x="611" y="12"/>
                        <a:pt x="562"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1060401" y="1417669"/>
                  <a:ext cx="85791" cy="48278"/>
                </a:xfrm>
                <a:custGeom>
                  <a:avLst/>
                  <a:gdLst/>
                  <a:ahLst/>
                  <a:cxnLst/>
                  <a:rect l="l" t="t" r="r" b="b"/>
                  <a:pathLst>
                    <a:path w="1036" h="583" extrusionOk="0">
                      <a:moveTo>
                        <a:pt x="536" y="0"/>
                      </a:moveTo>
                      <a:cubicBezTo>
                        <a:pt x="488" y="0"/>
                        <a:pt x="439" y="11"/>
                        <a:pt x="403" y="33"/>
                      </a:cubicBezTo>
                      <a:lnTo>
                        <a:pt x="73" y="228"/>
                      </a:lnTo>
                      <a:cubicBezTo>
                        <a:pt x="1" y="271"/>
                        <a:pt x="1" y="335"/>
                        <a:pt x="73" y="378"/>
                      </a:cubicBezTo>
                      <a:lnTo>
                        <a:pt x="366" y="550"/>
                      </a:lnTo>
                      <a:cubicBezTo>
                        <a:pt x="403" y="572"/>
                        <a:pt x="451" y="583"/>
                        <a:pt x="500" y="583"/>
                      </a:cubicBezTo>
                      <a:cubicBezTo>
                        <a:pt x="549" y="583"/>
                        <a:pt x="598" y="572"/>
                        <a:pt x="634" y="550"/>
                      </a:cubicBezTo>
                      <a:lnTo>
                        <a:pt x="963" y="357"/>
                      </a:lnTo>
                      <a:cubicBezTo>
                        <a:pt x="1036" y="314"/>
                        <a:pt x="1036" y="248"/>
                        <a:pt x="963" y="205"/>
                      </a:cubicBezTo>
                      <a:lnTo>
                        <a:pt x="668" y="33"/>
                      </a:lnTo>
                      <a:cubicBezTo>
                        <a:pt x="633" y="11"/>
                        <a:pt x="585" y="0"/>
                        <a:pt x="53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1004420" y="1450214"/>
                  <a:ext cx="87530" cy="48609"/>
                </a:xfrm>
                <a:custGeom>
                  <a:avLst/>
                  <a:gdLst/>
                  <a:ahLst/>
                  <a:cxnLst/>
                  <a:rect l="l" t="t" r="r" b="b"/>
                  <a:pathLst>
                    <a:path w="1057" h="587" extrusionOk="0">
                      <a:moveTo>
                        <a:pt x="539" y="1"/>
                      </a:moveTo>
                      <a:cubicBezTo>
                        <a:pt x="493" y="1"/>
                        <a:pt x="446" y="10"/>
                        <a:pt x="410" y="28"/>
                      </a:cubicBezTo>
                      <a:lnTo>
                        <a:pt x="72" y="223"/>
                      </a:lnTo>
                      <a:cubicBezTo>
                        <a:pt x="1" y="266"/>
                        <a:pt x="1" y="337"/>
                        <a:pt x="72" y="380"/>
                      </a:cubicBezTo>
                      <a:lnTo>
                        <a:pt x="380" y="561"/>
                      </a:lnTo>
                      <a:cubicBezTo>
                        <a:pt x="420" y="578"/>
                        <a:pt x="469" y="587"/>
                        <a:pt x="517" y="587"/>
                      </a:cubicBezTo>
                      <a:cubicBezTo>
                        <a:pt x="565" y="587"/>
                        <a:pt x="612" y="578"/>
                        <a:pt x="648" y="561"/>
                      </a:cubicBezTo>
                      <a:lnTo>
                        <a:pt x="984" y="366"/>
                      </a:lnTo>
                      <a:cubicBezTo>
                        <a:pt x="1057" y="323"/>
                        <a:pt x="1057" y="250"/>
                        <a:pt x="977" y="207"/>
                      </a:cubicBezTo>
                      <a:lnTo>
                        <a:pt x="669" y="28"/>
                      </a:lnTo>
                      <a:cubicBezTo>
                        <a:pt x="632" y="10"/>
                        <a:pt x="586" y="1"/>
                        <a:pt x="539"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1072243" y="1290968"/>
                  <a:ext cx="59540" cy="32462"/>
                </a:xfrm>
                <a:custGeom>
                  <a:avLst/>
                  <a:gdLst/>
                  <a:ahLst/>
                  <a:cxnLst/>
                  <a:rect l="l" t="t" r="r" b="b"/>
                  <a:pathLst>
                    <a:path w="719" h="392" extrusionOk="0">
                      <a:moveTo>
                        <a:pt x="248" y="0"/>
                      </a:moveTo>
                      <a:cubicBezTo>
                        <a:pt x="199" y="0"/>
                        <a:pt x="151" y="11"/>
                        <a:pt x="114" y="33"/>
                      </a:cubicBezTo>
                      <a:lnTo>
                        <a:pt x="71" y="60"/>
                      </a:lnTo>
                      <a:cubicBezTo>
                        <a:pt x="1" y="96"/>
                        <a:pt x="1" y="169"/>
                        <a:pt x="71" y="212"/>
                      </a:cubicBezTo>
                      <a:lnTo>
                        <a:pt x="330" y="362"/>
                      </a:lnTo>
                      <a:cubicBezTo>
                        <a:pt x="365" y="383"/>
                        <a:pt x="411" y="392"/>
                        <a:pt x="457" y="392"/>
                      </a:cubicBezTo>
                      <a:cubicBezTo>
                        <a:pt x="508" y="392"/>
                        <a:pt x="559" y="381"/>
                        <a:pt x="596" y="362"/>
                      </a:cubicBezTo>
                      <a:lnTo>
                        <a:pt x="639" y="334"/>
                      </a:lnTo>
                      <a:cubicBezTo>
                        <a:pt x="718" y="291"/>
                        <a:pt x="711" y="219"/>
                        <a:pt x="639" y="176"/>
                      </a:cubicBezTo>
                      <a:lnTo>
                        <a:pt x="380" y="33"/>
                      </a:lnTo>
                      <a:cubicBezTo>
                        <a:pt x="345" y="11"/>
                        <a:pt x="296" y="0"/>
                        <a:pt x="248"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1019409" y="1321194"/>
                  <a:ext cx="65668" cy="36436"/>
                </a:xfrm>
                <a:custGeom>
                  <a:avLst/>
                  <a:gdLst/>
                  <a:ahLst/>
                  <a:cxnLst/>
                  <a:rect l="l" t="t" r="r" b="b"/>
                  <a:pathLst>
                    <a:path w="793" h="440" extrusionOk="0">
                      <a:moveTo>
                        <a:pt x="253" y="1"/>
                      </a:moveTo>
                      <a:cubicBezTo>
                        <a:pt x="207" y="1"/>
                        <a:pt x="160" y="12"/>
                        <a:pt x="123" y="33"/>
                      </a:cubicBezTo>
                      <a:lnTo>
                        <a:pt x="73" y="63"/>
                      </a:lnTo>
                      <a:cubicBezTo>
                        <a:pt x="1" y="106"/>
                        <a:pt x="1" y="170"/>
                        <a:pt x="73" y="213"/>
                      </a:cubicBezTo>
                      <a:lnTo>
                        <a:pt x="411" y="408"/>
                      </a:lnTo>
                      <a:cubicBezTo>
                        <a:pt x="448" y="429"/>
                        <a:pt x="494" y="440"/>
                        <a:pt x="541" y="440"/>
                      </a:cubicBezTo>
                      <a:cubicBezTo>
                        <a:pt x="587" y="440"/>
                        <a:pt x="634" y="429"/>
                        <a:pt x="670" y="408"/>
                      </a:cubicBezTo>
                      <a:lnTo>
                        <a:pt x="720" y="378"/>
                      </a:lnTo>
                      <a:cubicBezTo>
                        <a:pt x="793" y="335"/>
                        <a:pt x="793" y="271"/>
                        <a:pt x="720" y="228"/>
                      </a:cubicBezTo>
                      <a:lnTo>
                        <a:pt x="382" y="33"/>
                      </a:lnTo>
                      <a:cubicBezTo>
                        <a:pt x="347" y="12"/>
                        <a:pt x="300" y="1"/>
                        <a:pt x="25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1075804" y="1342062"/>
                  <a:ext cx="86371" cy="48361"/>
                </a:xfrm>
                <a:custGeom>
                  <a:avLst/>
                  <a:gdLst/>
                  <a:ahLst/>
                  <a:cxnLst/>
                  <a:rect l="l" t="t" r="r" b="b"/>
                  <a:pathLst>
                    <a:path w="1043" h="584" extrusionOk="0">
                      <a:moveTo>
                        <a:pt x="500" y="1"/>
                      </a:moveTo>
                      <a:cubicBezTo>
                        <a:pt x="451" y="1"/>
                        <a:pt x="402" y="12"/>
                        <a:pt x="366" y="33"/>
                      </a:cubicBezTo>
                      <a:lnTo>
                        <a:pt x="71" y="206"/>
                      </a:lnTo>
                      <a:cubicBezTo>
                        <a:pt x="0" y="249"/>
                        <a:pt x="0" y="321"/>
                        <a:pt x="71" y="357"/>
                      </a:cubicBezTo>
                      <a:lnTo>
                        <a:pt x="409" y="551"/>
                      </a:lnTo>
                      <a:cubicBezTo>
                        <a:pt x="445" y="572"/>
                        <a:pt x="492" y="583"/>
                        <a:pt x="539" y="583"/>
                      </a:cubicBezTo>
                      <a:cubicBezTo>
                        <a:pt x="585" y="583"/>
                        <a:pt x="632" y="572"/>
                        <a:pt x="668" y="551"/>
                      </a:cubicBezTo>
                      <a:lnTo>
                        <a:pt x="970" y="378"/>
                      </a:lnTo>
                      <a:cubicBezTo>
                        <a:pt x="1042" y="342"/>
                        <a:pt x="1042" y="271"/>
                        <a:pt x="970" y="228"/>
                      </a:cubicBezTo>
                      <a:lnTo>
                        <a:pt x="632" y="33"/>
                      </a:lnTo>
                      <a:cubicBezTo>
                        <a:pt x="596" y="12"/>
                        <a:pt x="548" y="1"/>
                        <a:pt x="50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1242503" y="1246250"/>
                  <a:ext cx="83307" cy="46539"/>
                </a:xfrm>
                <a:custGeom>
                  <a:avLst/>
                  <a:gdLst/>
                  <a:ahLst/>
                  <a:cxnLst/>
                  <a:rect l="l" t="t" r="r" b="b"/>
                  <a:pathLst>
                    <a:path w="1006" h="562" extrusionOk="0">
                      <a:moveTo>
                        <a:pt x="503" y="0"/>
                      </a:moveTo>
                      <a:cubicBezTo>
                        <a:pt x="456" y="0"/>
                        <a:pt x="410" y="11"/>
                        <a:pt x="375" y="33"/>
                      </a:cubicBezTo>
                      <a:lnTo>
                        <a:pt x="73" y="205"/>
                      </a:lnTo>
                      <a:cubicBezTo>
                        <a:pt x="0" y="248"/>
                        <a:pt x="0" y="314"/>
                        <a:pt x="73" y="357"/>
                      </a:cubicBezTo>
                      <a:lnTo>
                        <a:pt x="375" y="529"/>
                      </a:lnTo>
                      <a:cubicBezTo>
                        <a:pt x="410" y="551"/>
                        <a:pt x="456" y="562"/>
                        <a:pt x="503" y="562"/>
                      </a:cubicBezTo>
                      <a:cubicBezTo>
                        <a:pt x="550" y="562"/>
                        <a:pt x="597" y="551"/>
                        <a:pt x="633" y="529"/>
                      </a:cubicBezTo>
                      <a:lnTo>
                        <a:pt x="935" y="357"/>
                      </a:lnTo>
                      <a:cubicBezTo>
                        <a:pt x="1006" y="314"/>
                        <a:pt x="1006" y="241"/>
                        <a:pt x="935" y="205"/>
                      </a:cubicBezTo>
                      <a:lnTo>
                        <a:pt x="633" y="33"/>
                      </a:lnTo>
                      <a:cubicBezTo>
                        <a:pt x="597" y="11"/>
                        <a:pt x="550" y="0"/>
                        <a:pt x="50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1186522" y="1278380"/>
                  <a:ext cx="84466" cy="47119"/>
                </a:xfrm>
                <a:custGeom>
                  <a:avLst/>
                  <a:gdLst/>
                  <a:ahLst/>
                  <a:cxnLst/>
                  <a:rect l="l" t="t" r="r" b="b"/>
                  <a:pathLst>
                    <a:path w="1020" h="569" extrusionOk="0">
                      <a:moveTo>
                        <a:pt x="507" y="0"/>
                      </a:moveTo>
                      <a:cubicBezTo>
                        <a:pt x="458" y="0"/>
                        <a:pt x="409" y="11"/>
                        <a:pt x="373" y="33"/>
                      </a:cubicBezTo>
                      <a:lnTo>
                        <a:pt x="78" y="205"/>
                      </a:lnTo>
                      <a:cubicBezTo>
                        <a:pt x="0" y="248"/>
                        <a:pt x="7" y="321"/>
                        <a:pt x="78" y="357"/>
                      </a:cubicBezTo>
                      <a:lnTo>
                        <a:pt x="389" y="536"/>
                      </a:lnTo>
                      <a:cubicBezTo>
                        <a:pt x="424" y="558"/>
                        <a:pt x="472" y="569"/>
                        <a:pt x="521" y="569"/>
                      </a:cubicBezTo>
                      <a:cubicBezTo>
                        <a:pt x="569" y="569"/>
                        <a:pt x="618" y="558"/>
                        <a:pt x="654" y="536"/>
                      </a:cubicBezTo>
                      <a:lnTo>
                        <a:pt x="949" y="364"/>
                      </a:lnTo>
                      <a:cubicBezTo>
                        <a:pt x="1020" y="321"/>
                        <a:pt x="1020" y="255"/>
                        <a:pt x="949" y="212"/>
                      </a:cubicBezTo>
                      <a:lnTo>
                        <a:pt x="639" y="33"/>
                      </a:lnTo>
                      <a:cubicBezTo>
                        <a:pt x="603" y="11"/>
                        <a:pt x="555" y="0"/>
                        <a:pt x="507"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1516359" y="1154660"/>
                  <a:ext cx="86371" cy="48278"/>
                </a:xfrm>
                <a:custGeom>
                  <a:avLst/>
                  <a:gdLst/>
                  <a:ahLst/>
                  <a:cxnLst/>
                  <a:rect l="l" t="t" r="r" b="b"/>
                  <a:pathLst>
                    <a:path w="1043" h="583" extrusionOk="0">
                      <a:moveTo>
                        <a:pt x="540" y="0"/>
                      </a:moveTo>
                      <a:cubicBezTo>
                        <a:pt x="493" y="0"/>
                        <a:pt x="446" y="11"/>
                        <a:pt x="411" y="33"/>
                      </a:cubicBezTo>
                      <a:lnTo>
                        <a:pt x="73" y="226"/>
                      </a:lnTo>
                      <a:cubicBezTo>
                        <a:pt x="0" y="269"/>
                        <a:pt x="0" y="335"/>
                        <a:pt x="79" y="378"/>
                      </a:cubicBezTo>
                      <a:lnTo>
                        <a:pt x="374" y="550"/>
                      </a:lnTo>
                      <a:cubicBezTo>
                        <a:pt x="411" y="572"/>
                        <a:pt x="459" y="583"/>
                        <a:pt x="507" y="583"/>
                      </a:cubicBezTo>
                      <a:cubicBezTo>
                        <a:pt x="556" y="583"/>
                        <a:pt x="604" y="572"/>
                        <a:pt x="640" y="550"/>
                      </a:cubicBezTo>
                      <a:lnTo>
                        <a:pt x="971" y="355"/>
                      </a:lnTo>
                      <a:cubicBezTo>
                        <a:pt x="1042" y="312"/>
                        <a:pt x="1042" y="248"/>
                        <a:pt x="971" y="205"/>
                      </a:cubicBezTo>
                      <a:lnTo>
                        <a:pt x="676" y="33"/>
                      </a:lnTo>
                      <a:cubicBezTo>
                        <a:pt x="637" y="11"/>
                        <a:pt x="588" y="0"/>
                        <a:pt x="54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1472221" y="1113503"/>
                  <a:ext cx="83307" cy="46622"/>
                </a:xfrm>
                <a:custGeom>
                  <a:avLst/>
                  <a:gdLst/>
                  <a:ahLst/>
                  <a:cxnLst/>
                  <a:rect l="l" t="t" r="r" b="b"/>
                  <a:pathLst>
                    <a:path w="1006" h="563" extrusionOk="0">
                      <a:moveTo>
                        <a:pt x="504" y="1"/>
                      </a:moveTo>
                      <a:cubicBezTo>
                        <a:pt x="456" y="1"/>
                        <a:pt x="409" y="11"/>
                        <a:pt x="373" y="33"/>
                      </a:cubicBezTo>
                      <a:lnTo>
                        <a:pt x="71" y="205"/>
                      </a:lnTo>
                      <a:cubicBezTo>
                        <a:pt x="0" y="249"/>
                        <a:pt x="0" y="314"/>
                        <a:pt x="71" y="357"/>
                      </a:cubicBezTo>
                      <a:lnTo>
                        <a:pt x="373" y="530"/>
                      </a:lnTo>
                      <a:cubicBezTo>
                        <a:pt x="409" y="551"/>
                        <a:pt x="458" y="562"/>
                        <a:pt x="506" y="562"/>
                      </a:cubicBezTo>
                      <a:cubicBezTo>
                        <a:pt x="555" y="562"/>
                        <a:pt x="603" y="551"/>
                        <a:pt x="638" y="530"/>
                      </a:cubicBezTo>
                      <a:lnTo>
                        <a:pt x="933" y="357"/>
                      </a:lnTo>
                      <a:cubicBezTo>
                        <a:pt x="1006" y="314"/>
                        <a:pt x="1006" y="249"/>
                        <a:pt x="933" y="205"/>
                      </a:cubicBezTo>
                      <a:lnTo>
                        <a:pt x="638" y="33"/>
                      </a:lnTo>
                      <a:cubicBezTo>
                        <a:pt x="600" y="11"/>
                        <a:pt x="551" y="1"/>
                        <a:pt x="50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1415826" y="1092634"/>
                  <a:ext cx="62687" cy="34615"/>
                </a:xfrm>
                <a:custGeom>
                  <a:avLst/>
                  <a:gdLst/>
                  <a:ahLst/>
                  <a:cxnLst/>
                  <a:rect l="l" t="t" r="r" b="b"/>
                  <a:pathLst>
                    <a:path w="757" h="418" extrusionOk="0">
                      <a:moveTo>
                        <a:pt x="257" y="1"/>
                      </a:moveTo>
                      <a:cubicBezTo>
                        <a:pt x="208" y="1"/>
                        <a:pt x="159" y="12"/>
                        <a:pt x="123" y="33"/>
                      </a:cubicBezTo>
                      <a:lnTo>
                        <a:pt x="73" y="62"/>
                      </a:lnTo>
                      <a:cubicBezTo>
                        <a:pt x="1" y="106"/>
                        <a:pt x="1" y="169"/>
                        <a:pt x="73" y="213"/>
                      </a:cubicBezTo>
                      <a:lnTo>
                        <a:pt x="375" y="385"/>
                      </a:lnTo>
                      <a:cubicBezTo>
                        <a:pt x="411" y="407"/>
                        <a:pt x="460" y="417"/>
                        <a:pt x="508" y="417"/>
                      </a:cubicBezTo>
                      <a:cubicBezTo>
                        <a:pt x="557" y="417"/>
                        <a:pt x="605" y="407"/>
                        <a:pt x="641" y="385"/>
                      </a:cubicBezTo>
                      <a:lnTo>
                        <a:pt x="684" y="357"/>
                      </a:lnTo>
                      <a:cubicBezTo>
                        <a:pt x="756" y="314"/>
                        <a:pt x="756" y="249"/>
                        <a:pt x="684" y="206"/>
                      </a:cubicBezTo>
                      <a:lnTo>
                        <a:pt x="389" y="33"/>
                      </a:lnTo>
                      <a:cubicBezTo>
                        <a:pt x="353" y="12"/>
                        <a:pt x="305" y="1"/>
                        <a:pt x="257"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1359266" y="1124765"/>
                  <a:ext cx="63847" cy="35360"/>
                </a:xfrm>
                <a:custGeom>
                  <a:avLst/>
                  <a:gdLst/>
                  <a:ahLst/>
                  <a:cxnLst/>
                  <a:rect l="l" t="t" r="r" b="b"/>
                  <a:pathLst>
                    <a:path w="771" h="427" extrusionOk="0">
                      <a:moveTo>
                        <a:pt x="252" y="1"/>
                      </a:moveTo>
                      <a:cubicBezTo>
                        <a:pt x="204" y="1"/>
                        <a:pt x="156" y="12"/>
                        <a:pt x="116" y="33"/>
                      </a:cubicBezTo>
                      <a:lnTo>
                        <a:pt x="73" y="63"/>
                      </a:lnTo>
                      <a:cubicBezTo>
                        <a:pt x="1" y="106"/>
                        <a:pt x="1" y="178"/>
                        <a:pt x="73" y="213"/>
                      </a:cubicBezTo>
                      <a:lnTo>
                        <a:pt x="382" y="394"/>
                      </a:lnTo>
                      <a:cubicBezTo>
                        <a:pt x="418" y="415"/>
                        <a:pt x="467" y="426"/>
                        <a:pt x="515" y="426"/>
                      </a:cubicBezTo>
                      <a:cubicBezTo>
                        <a:pt x="564" y="426"/>
                        <a:pt x="612" y="415"/>
                        <a:pt x="648" y="394"/>
                      </a:cubicBezTo>
                      <a:lnTo>
                        <a:pt x="691" y="371"/>
                      </a:lnTo>
                      <a:cubicBezTo>
                        <a:pt x="770" y="328"/>
                        <a:pt x="763" y="256"/>
                        <a:pt x="691" y="213"/>
                      </a:cubicBezTo>
                      <a:lnTo>
                        <a:pt x="382" y="33"/>
                      </a:lnTo>
                      <a:cubicBezTo>
                        <a:pt x="346" y="12"/>
                        <a:pt x="299" y="1"/>
                        <a:pt x="25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1185943" y="1225381"/>
                  <a:ext cx="62522" cy="34201"/>
                </a:xfrm>
                <a:custGeom>
                  <a:avLst/>
                  <a:gdLst/>
                  <a:ahLst/>
                  <a:cxnLst/>
                  <a:rect l="l" t="t" r="r" b="b"/>
                  <a:pathLst>
                    <a:path w="755" h="413" extrusionOk="0">
                      <a:moveTo>
                        <a:pt x="252" y="0"/>
                      </a:moveTo>
                      <a:cubicBezTo>
                        <a:pt x="205" y="0"/>
                        <a:pt x="158" y="11"/>
                        <a:pt x="123" y="33"/>
                      </a:cubicBezTo>
                      <a:lnTo>
                        <a:pt x="71" y="55"/>
                      </a:lnTo>
                      <a:cubicBezTo>
                        <a:pt x="0" y="98"/>
                        <a:pt x="0" y="171"/>
                        <a:pt x="71" y="214"/>
                      </a:cubicBezTo>
                      <a:lnTo>
                        <a:pt x="373" y="386"/>
                      </a:lnTo>
                      <a:cubicBezTo>
                        <a:pt x="409" y="404"/>
                        <a:pt x="456" y="412"/>
                        <a:pt x="503" y="412"/>
                      </a:cubicBezTo>
                      <a:cubicBezTo>
                        <a:pt x="550" y="412"/>
                        <a:pt x="596" y="404"/>
                        <a:pt x="632" y="386"/>
                      </a:cubicBezTo>
                      <a:lnTo>
                        <a:pt x="683" y="357"/>
                      </a:lnTo>
                      <a:cubicBezTo>
                        <a:pt x="754" y="314"/>
                        <a:pt x="754" y="241"/>
                        <a:pt x="683" y="198"/>
                      </a:cubicBezTo>
                      <a:lnTo>
                        <a:pt x="388" y="33"/>
                      </a:lnTo>
                      <a:cubicBezTo>
                        <a:pt x="349" y="11"/>
                        <a:pt x="300" y="0"/>
                        <a:pt x="25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1302127" y="1158221"/>
                  <a:ext cx="63267" cy="34697"/>
                </a:xfrm>
                <a:custGeom>
                  <a:avLst/>
                  <a:gdLst/>
                  <a:ahLst/>
                  <a:cxnLst/>
                  <a:rect l="l" t="t" r="r" b="b"/>
                  <a:pathLst>
                    <a:path w="764" h="419" extrusionOk="0">
                      <a:moveTo>
                        <a:pt x="253" y="1"/>
                      </a:moveTo>
                      <a:cubicBezTo>
                        <a:pt x="206" y="1"/>
                        <a:pt x="160" y="11"/>
                        <a:pt x="123" y="33"/>
                      </a:cubicBezTo>
                      <a:lnTo>
                        <a:pt x="73" y="61"/>
                      </a:lnTo>
                      <a:cubicBezTo>
                        <a:pt x="1" y="104"/>
                        <a:pt x="1" y="169"/>
                        <a:pt x="73" y="212"/>
                      </a:cubicBezTo>
                      <a:lnTo>
                        <a:pt x="382" y="392"/>
                      </a:lnTo>
                      <a:cubicBezTo>
                        <a:pt x="418" y="410"/>
                        <a:pt x="465" y="419"/>
                        <a:pt x="511" y="419"/>
                      </a:cubicBezTo>
                      <a:cubicBezTo>
                        <a:pt x="558" y="419"/>
                        <a:pt x="605" y="410"/>
                        <a:pt x="641" y="392"/>
                      </a:cubicBezTo>
                      <a:lnTo>
                        <a:pt x="691" y="362"/>
                      </a:lnTo>
                      <a:cubicBezTo>
                        <a:pt x="763" y="319"/>
                        <a:pt x="763" y="249"/>
                        <a:pt x="691" y="205"/>
                      </a:cubicBezTo>
                      <a:lnTo>
                        <a:pt x="382" y="33"/>
                      </a:lnTo>
                      <a:cubicBezTo>
                        <a:pt x="346" y="11"/>
                        <a:pt x="299" y="1"/>
                        <a:pt x="25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1415826" y="1146048"/>
                  <a:ext cx="84052" cy="46870"/>
                </a:xfrm>
                <a:custGeom>
                  <a:avLst/>
                  <a:gdLst/>
                  <a:ahLst/>
                  <a:cxnLst/>
                  <a:rect l="l" t="t" r="r" b="b"/>
                  <a:pathLst>
                    <a:path w="1015" h="566" extrusionOk="0">
                      <a:moveTo>
                        <a:pt x="501" y="1"/>
                      </a:moveTo>
                      <a:cubicBezTo>
                        <a:pt x="453" y="1"/>
                        <a:pt x="404" y="10"/>
                        <a:pt x="368" y="28"/>
                      </a:cubicBezTo>
                      <a:lnTo>
                        <a:pt x="73" y="201"/>
                      </a:lnTo>
                      <a:cubicBezTo>
                        <a:pt x="1" y="244"/>
                        <a:pt x="1" y="316"/>
                        <a:pt x="73" y="359"/>
                      </a:cubicBezTo>
                      <a:lnTo>
                        <a:pt x="382" y="539"/>
                      </a:lnTo>
                      <a:cubicBezTo>
                        <a:pt x="418" y="557"/>
                        <a:pt x="467" y="566"/>
                        <a:pt x="515" y="566"/>
                      </a:cubicBezTo>
                      <a:cubicBezTo>
                        <a:pt x="564" y="566"/>
                        <a:pt x="612" y="557"/>
                        <a:pt x="648" y="539"/>
                      </a:cubicBezTo>
                      <a:lnTo>
                        <a:pt x="943" y="359"/>
                      </a:lnTo>
                      <a:cubicBezTo>
                        <a:pt x="1015" y="323"/>
                        <a:pt x="1015" y="251"/>
                        <a:pt x="943" y="208"/>
                      </a:cubicBezTo>
                      <a:lnTo>
                        <a:pt x="634" y="28"/>
                      </a:lnTo>
                      <a:cubicBezTo>
                        <a:pt x="597" y="10"/>
                        <a:pt x="549" y="1"/>
                        <a:pt x="50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1358687" y="1178924"/>
                  <a:ext cx="84135" cy="47202"/>
                </a:xfrm>
                <a:custGeom>
                  <a:avLst/>
                  <a:gdLst/>
                  <a:ahLst/>
                  <a:cxnLst/>
                  <a:rect l="l" t="t" r="r" b="b"/>
                  <a:pathLst>
                    <a:path w="1016" h="570" extrusionOk="0">
                      <a:moveTo>
                        <a:pt x="501" y="1"/>
                      </a:moveTo>
                      <a:cubicBezTo>
                        <a:pt x="453" y="1"/>
                        <a:pt x="404" y="12"/>
                        <a:pt x="368" y="33"/>
                      </a:cubicBezTo>
                      <a:lnTo>
                        <a:pt x="73" y="206"/>
                      </a:lnTo>
                      <a:cubicBezTo>
                        <a:pt x="1" y="249"/>
                        <a:pt x="1" y="314"/>
                        <a:pt x="73" y="357"/>
                      </a:cubicBezTo>
                      <a:lnTo>
                        <a:pt x="382" y="537"/>
                      </a:lnTo>
                      <a:cubicBezTo>
                        <a:pt x="418" y="558"/>
                        <a:pt x="465" y="569"/>
                        <a:pt x="512" y="569"/>
                      </a:cubicBezTo>
                      <a:cubicBezTo>
                        <a:pt x="559" y="569"/>
                        <a:pt x="605" y="558"/>
                        <a:pt x="641" y="537"/>
                      </a:cubicBezTo>
                      <a:lnTo>
                        <a:pt x="943" y="364"/>
                      </a:lnTo>
                      <a:cubicBezTo>
                        <a:pt x="1015" y="321"/>
                        <a:pt x="1015" y="249"/>
                        <a:pt x="943" y="206"/>
                      </a:cubicBezTo>
                      <a:lnTo>
                        <a:pt x="634" y="33"/>
                      </a:lnTo>
                      <a:cubicBezTo>
                        <a:pt x="598" y="12"/>
                        <a:pt x="549" y="1"/>
                        <a:pt x="50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1245567" y="1190932"/>
                  <a:ext cx="66248" cy="36271"/>
                </a:xfrm>
                <a:custGeom>
                  <a:avLst/>
                  <a:gdLst/>
                  <a:ahLst/>
                  <a:cxnLst/>
                  <a:rect l="l" t="t" r="r" b="b"/>
                  <a:pathLst>
                    <a:path w="800" h="438" extrusionOk="0">
                      <a:moveTo>
                        <a:pt x="256" y="1"/>
                      </a:moveTo>
                      <a:cubicBezTo>
                        <a:pt x="208" y="1"/>
                        <a:pt x="160" y="11"/>
                        <a:pt x="123" y="33"/>
                      </a:cubicBezTo>
                      <a:lnTo>
                        <a:pt x="73" y="61"/>
                      </a:lnTo>
                      <a:cubicBezTo>
                        <a:pt x="1" y="104"/>
                        <a:pt x="1" y="169"/>
                        <a:pt x="73" y="212"/>
                      </a:cubicBezTo>
                      <a:lnTo>
                        <a:pt x="412" y="406"/>
                      </a:lnTo>
                      <a:cubicBezTo>
                        <a:pt x="447" y="427"/>
                        <a:pt x="495" y="438"/>
                        <a:pt x="544" y="438"/>
                      </a:cubicBezTo>
                      <a:cubicBezTo>
                        <a:pt x="592" y="438"/>
                        <a:pt x="641" y="427"/>
                        <a:pt x="677" y="406"/>
                      </a:cubicBezTo>
                      <a:lnTo>
                        <a:pt x="727" y="378"/>
                      </a:lnTo>
                      <a:cubicBezTo>
                        <a:pt x="800" y="335"/>
                        <a:pt x="800" y="269"/>
                        <a:pt x="727" y="226"/>
                      </a:cubicBezTo>
                      <a:lnTo>
                        <a:pt x="389" y="33"/>
                      </a:lnTo>
                      <a:cubicBezTo>
                        <a:pt x="353" y="11"/>
                        <a:pt x="305" y="1"/>
                        <a:pt x="25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1302127" y="1211800"/>
                  <a:ext cx="87116" cy="48278"/>
                </a:xfrm>
                <a:custGeom>
                  <a:avLst/>
                  <a:gdLst/>
                  <a:ahLst/>
                  <a:cxnLst/>
                  <a:rect l="l" t="t" r="r" b="b"/>
                  <a:pathLst>
                    <a:path w="1052" h="583" extrusionOk="0">
                      <a:moveTo>
                        <a:pt x="505" y="1"/>
                      </a:moveTo>
                      <a:cubicBezTo>
                        <a:pt x="458" y="1"/>
                        <a:pt x="411" y="11"/>
                        <a:pt x="375" y="33"/>
                      </a:cubicBezTo>
                      <a:lnTo>
                        <a:pt x="73" y="205"/>
                      </a:lnTo>
                      <a:cubicBezTo>
                        <a:pt x="1" y="248"/>
                        <a:pt x="1" y="319"/>
                        <a:pt x="80" y="355"/>
                      </a:cubicBezTo>
                      <a:lnTo>
                        <a:pt x="411" y="550"/>
                      </a:lnTo>
                      <a:cubicBezTo>
                        <a:pt x="447" y="572"/>
                        <a:pt x="495" y="583"/>
                        <a:pt x="544" y="583"/>
                      </a:cubicBezTo>
                      <a:cubicBezTo>
                        <a:pt x="592" y="583"/>
                        <a:pt x="641" y="572"/>
                        <a:pt x="677" y="550"/>
                      </a:cubicBezTo>
                      <a:lnTo>
                        <a:pt x="979" y="378"/>
                      </a:lnTo>
                      <a:cubicBezTo>
                        <a:pt x="1051" y="335"/>
                        <a:pt x="1051" y="269"/>
                        <a:pt x="972" y="226"/>
                      </a:cubicBezTo>
                      <a:lnTo>
                        <a:pt x="641" y="33"/>
                      </a:lnTo>
                      <a:cubicBezTo>
                        <a:pt x="601" y="11"/>
                        <a:pt x="553" y="1"/>
                        <a:pt x="505"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1611509" y="1166337"/>
                  <a:ext cx="86371" cy="48030"/>
                </a:xfrm>
                <a:custGeom>
                  <a:avLst/>
                  <a:gdLst/>
                  <a:ahLst/>
                  <a:cxnLst/>
                  <a:rect l="l" t="t" r="r" b="b"/>
                  <a:pathLst>
                    <a:path w="1043" h="580" extrusionOk="0">
                      <a:moveTo>
                        <a:pt x="503" y="1"/>
                      </a:moveTo>
                      <a:cubicBezTo>
                        <a:pt x="456" y="1"/>
                        <a:pt x="409" y="10"/>
                        <a:pt x="373" y="28"/>
                      </a:cubicBezTo>
                      <a:lnTo>
                        <a:pt x="71" y="201"/>
                      </a:lnTo>
                      <a:cubicBezTo>
                        <a:pt x="0" y="244"/>
                        <a:pt x="0" y="314"/>
                        <a:pt x="78" y="351"/>
                      </a:cubicBezTo>
                      <a:lnTo>
                        <a:pt x="409" y="553"/>
                      </a:lnTo>
                      <a:cubicBezTo>
                        <a:pt x="445" y="571"/>
                        <a:pt x="494" y="580"/>
                        <a:pt x="543" y="580"/>
                      </a:cubicBezTo>
                      <a:cubicBezTo>
                        <a:pt x="591" y="580"/>
                        <a:pt x="639" y="571"/>
                        <a:pt x="675" y="553"/>
                      </a:cubicBezTo>
                      <a:lnTo>
                        <a:pt x="970" y="380"/>
                      </a:lnTo>
                      <a:cubicBezTo>
                        <a:pt x="1042" y="337"/>
                        <a:pt x="1042" y="264"/>
                        <a:pt x="970" y="221"/>
                      </a:cubicBezTo>
                      <a:lnTo>
                        <a:pt x="632" y="28"/>
                      </a:lnTo>
                      <a:cubicBezTo>
                        <a:pt x="596" y="10"/>
                        <a:pt x="550" y="1"/>
                        <a:pt x="50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1552134" y="1200372"/>
                  <a:ext cx="83555" cy="46622"/>
                </a:xfrm>
                <a:custGeom>
                  <a:avLst/>
                  <a:gdLst/>
                  <a:ahLst/>
                  <a:cxnLst/>
                  <a:rect l="l" t="t" r="r" b="b"/>
                  <a:pathLst>
                    <a:path w="1009" h="563" extrusionOk="0">
                      <a:moveTo>
                        <a:pt x="500" y="0"/>
                      </a:moveTo>
                      <a:cubicBezTo>
                        <a:pt x="452" y="0"/>
                        <a:pt x="404" y="11"/>
                        <a:pt x="368" y="33"/>
                      </a:cubicBezTo>
                      <a:lnTo>
                        <a:pt x="73" y="205"/>
                      </a:lnTo>
                      <a:cubicBezTo>
                        <a:pt x="1" y="248"/>
                        <a:pt x="1" y="314"/>
                        <a:pt x="73" y="357"/>
                      </a:cubicBezTo>
                      <a:lnTo>
                        <a:pt x="375" y="530"/>
                      </a:lnTo>
                      <a:cubicBezTo>
                        <a:pt x="411" y="551"/>
                        <a:pt x="458" y="562"/>
                        <a:pt x="505" y="562"/>
                      </a:cubicBezTo>
                      <a:cubicBezTo>
                        <a:pt x="551" y="562"/>
                        <a:pt x="598" y="551"/>
                        <a:pt x="634" y="530"/>
                      </a:cubicBezTo>
                      <a:lnTo>
                        <a:pt x="936" y="357"/>
                      </a:lnTo>
                      <a:cubicBezTo>
                        <a:pt x="1008" y="314"/>
                        <a:pt x="1008" y="248"/>
                        <a:pt x="929" y="205"/>
                      </a:cubicBezTo>
                      <a:lnTo>
                        <a:pt x="634" y="33"/>
                      </a:lnTo>
                      <a:cubicBezTo>
                        <a:pt x="598" y="11"/>
                        <a:pt x="549"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1459799" y="1187371"/>
                  <a:ext cx="86950" cy="48858"/>
                </a:xfrm>
                <a:custGeom>
                  <a:avLst/>
                  <a:gdLst/>
                  <a:ahLst/>
                  <a:cxnLst/>
                  <a:rect l="l" t="t" r="r" b="b"/>
                  <a:pathLst>
                    <a:path w="1050" h="590" extrusionOk="0">
                      <a:moveTo>
                        <a:pt x="536" y="1"/>
                      </a:moveTo>
                      <a:cubicBezTo>
                        <a:pt x="487" y="1"/>
                        <a:pt x="438" y="11"/>
                        <a:pt x="402" y="33"/>
                      </a:cubicBezTo>
                      <a:lnTo>
                        <a:pt x="73" y="226"/>
                      </a:lnTo>
                      <a:cubicBezTo>
                        <a:pt x="0" y="262"/>
                        <a:pt x="0" y="335"/>
                        <a:pt x="73" y="378"/>
                      </a:cubicBezTo>
                      <a:lnTo>
                        <a:pt x="382" y="557"/>
                      </a:lnTo>
                      <a:cubicBezTo>
                        <a:pt x="418" y="579"/>
                        <a:pt x="466" y="590"/>
                        <a:pt x="514" y="590"/>
                      </a:cubicBezTo>
                      <a:cubicBezTo>
                        <a:pt x="563" y="590"/>
                        <a:pt x="611" y="579"/>
                        <a:pt x="647" y="557"/>
                      </a:cubicBezTo>
                      <a:lnTo>
                        <a:pt x="978" y="362"/>
                      </a:lnTo>
                      <a:cubicBezTo>
                        <a:pt x="1049" y="319"/>
                        <a:pt x="1049" y="248"/>
                        <a:pt x="978" y="205"/>
                      </a:cubicBezTo>
                      <a:lnTo>
                        <a:pt x="670" y="33"/>
                      </a:lnTo>
                      <a:cubicBezTo>
                        <a:pt x="633" y="11"/>
                        <a:pt x="585" y="1"/>
                        <a:pt x="53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1402659" y="1220081"/>
                  <a:ext cx="86950" cy="48858"/>
                </a:xfrm>
                <a:custGeom>
                  <a:avLst/>
                  <a:gdLst/>
                  <a:ahLst/>
                  <a:cxnLst/>
                  <a:rect l="l" t="t" r="r" b="b"/>
                  <a:pathLst>
                    <a:path w="1050" h="590" extrusionOk="0">
                      <a:moveTo>
                        <a:pt x="540" y="1"/>
                      </a:moveTo>
                      <a:cubicBezTo>
                        <a:pt x="493" y="1"/>
                        <a:pt x="446" y="11"/>
                        <a:pt x="411" y="33"/>
                      </a:cubicBezTo>
                      <a:lnTo>
                        <a:pt x="73" y="226"/>
                      </a:lnTo>
                      <a:cubicBezTo>
                        <a:pt x="0" y="269"/>
                        <a:pt x="0" y="335"/>
                        <a:pt x="73" y="378"/>
                      </a:cubicBezTo>
                      <a:lnTo>
                        <a:pt x="382" y="557"/>
                      </a:lnTo>
                      <a:cubicBezTo>
                        <a:pt x="418" y="579"/>
                        <a:pt x="464" y="590"/>
                        <a:pt x="511" y="590"/>
                      </a:cubicBezTo>
                      <a:cubicBezTo>
                        <a:pt x="558" y="590"/>
                        <a:pt x="604" y="579"/>
                        <a:pt x="640" y="557"/>
                      </a:cubicBezTo>
                      <a:lnTo>
                        <a:pt x="978" y="364"/>
                      </a:lnTo>
                      <a:cubicBezTo>
                        <a:pt x="1049" y="321"/>
                        <a:pt x="1049" y="249"/>
                        <a:pt x="978" y="212"/>
                      </a:cubicBezTo>
                      <a:lnTo>
                        <a:pt x="670" y="33"/>
                      </a:lnTo>
                      <a:cubicBezTo>
                        <a:pt x="633" y="11"/>
                        <a:pt x="586" y="1"/>
                        <a:pt x="54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1346099" y="1252792"/>
                  <a:ext cx="89932" cy="50266"/>
                </a:xfrm>
                <a:custGeom>
                  <a:avLst/>
                  <a:gdLst/>
                  <a:ahLst/>
                  <a:cxnLst/>
                  <a:rect l="l" t="t" r="r" b="b"/>
                  <a:pathLst>
                    <a:path w="1086" h="607" extrusionOk="0">
                      <a:moveTo>
                        <a:pt x="543" y="1"/>
                      </a:moveTo>
                      <a:cubicBezTo>
                        <a:pt x="494" y="1"/>
                        <a:pt x="446" y="11"/>
                        <a:pt x="409" y="33"/>
                      </a:cubicBezTo>
                      <a:lnTo>
                        <a:pt x="80" y="228"/>
                      </a:lnTo>
                      <a:cubicBezTo>
                        <a:pt x="0" y="271"/>
                        <a:pt x="7" y="342"/>
                        <a:pt x="80" y="378"/>
                      </a:cubicBezTo>
                      <a:lnTo>
                        <a:pt x="409" y="580"/>
                      </a:lnTo>
                      <a:cubicBezTo>
                        <a:pt x="449" y="598"/>
                        <a:pt x="498" y="607"/>
                        <a:pt x="546" y="607"/>
                      </a:cubicBezTo>
                      <a:cubicBezTo>
                        <a:pt x="593" y="607"/>
                        <a:pt x="640" y="598"/>
                        <a:pt x="677" y="580"/>
                      </a:cubicBezTo>
                      <a:lnTo>
                        <a:pt x="1013" y="378"/>
                      </a:lnTo>
                      <a:cubicBezTo>
                        <a:pt x="1086" y="342"/>
                        <a:pt x="1086" y="271"/>
                        <a:pt x="1013" y="228"/>
                      </a:cubicBezTo>
                      <a:lnTo>
                        <a:pt x="677" y="33"/>
                      </a:lnTo>
                      <a:cubicBezTo>
                        <a:pt x="640" y="11"/>
                        <a:pt x="592" y="1"/>
                        <a:pt x="54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1438351" y="1265959"/>
                  <a:ext cx="83307" cy="47036"/>
                </a:xfrm>
                <a:custGeom>
                  <a:avLst/>
                  <a:gdLst/>
                  <a:ahLst/>
                  <a:cxnLst/>
                  <a:rect l="l" t="t" r="r" b="b"/>
                  <a:pathLst>
                    <a:path w="1006" h="568" extrusionOk="0">
                      <a:moveTo>
                        <a:pt x="496" y="0"/>
                      </a:moveTo>
                      <a:cubicBezTo>
                        <a:pt x="449" y="0"/>
                        <a:pt x="403" y="11"/>
                        <a:pt x="367" y="33"/>
                      </a:cubicBezTo>
                      <a:lnTo>
                        <a:pt x="72" y="205"/>
                      </a:lnTo>
                      <a:cubicBezTo>
                        <a:pt x="0" y="248"/>
                        <a:pt x="0" y="312"/>
                        <a:pt x="72" y="355"/>
                      </a:cubicBezTo>
                      <a:lnTo>
                        <a:pt x="374" y="535"/>
                      </a:lnTo>
                      <a:cubicBezTo>
                        <a:pt x="414" y="556"/>
                        <a:pt x="462" y="567"/>
                        <a:pt x="510" y="567"/>
                      </a:cubicBezTo>
                      <a:cubicBezTo>
                        <a:pt x="557" y="567"/>
                        <a:pt x="604" y="556"/>
                        <a:pt x="640" y="535"/>
                      </a:cubicBezTo>
                      <a:lnTo>
                        <a:pt x="935" y="362"/>
                      </a:lnTo>
                      <a:cubicBezTo>
                        <a:pt x="1006" y="319"/>
                        <a:pt x="1006" y="248"/>
                        <a:pt x="935" y="212"/>
                      </a:cubicBezTo>
                      <a:lnTo>
                        <a:pt x="626" y="33"/>
                      </a:lnTo>
                      <a:cubicBezTo>
                        <a:pt x="590" y="11"/>
                        <a:pt x="543" y="0"/>
                        <a:pt x="49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1286558" y="1287407"/>
                  <a:ext cx="86371" cy="48278"/>
                </a:xfrm>
                <a:custGeom>
                  <a:avLst/>
                  <a:gdLst/>
                  <a:ahLst/>
                  <a:cxnLst/>
                  <a:rect l="l" t="t" r="r" b="b"/>
                  <a:pathLst>
                    <a:path w="1043" h="583" extrusionOk="0">
                      <a:moveTo>
                        <a:pt x="539" y="0"/>
                      </a:moveTo>
                      <a:cubicBezTo>
                        <a:pt x="492" y="0"/>
                        <a:pt x="446" y="11"/>
                        <a:pt x="410" y="32"/>
                      </a:cubicBezTo>
                      <a:lnTo>
                        <a:pt x="72" y="226"/>
                      </a:lnTo>
                      <a:cubicBezTo>
                        <a:pt x="1" y="269"/>
                        <a:pt x="1" y="334"/>
                        <a:pt x="72" y="377"/>
                      </a:cubicBezTo>
                      <a:lnTo>
                        <a:pt x="373" y="550"/>
                      </a:lnTo>
                      <a:cubicBezTo>
                        <a:pt x="410" y="572"/>
                        <a:pt x="457" y="582"/>
                        <a:pt x="503" y="582"/>
                      </a:cubicBezTo>
                      <a:cubicBezTo>
                        <a:pt x="550" y="582"/>
                        <a:pt x="597" y="572"/>
                        <a:pt x="632" y="550"/>
                      </a:cubicBezTo>
                      <a:lnTo>
                        <a:pt x="970" y="355"/>
                      </a:lnTo>
                      <a:cubicBezTo>
                        <a:pt x="1043" y="312"/>
                        <a:pt x="1043" y="248"/>
                        <a:pt x="970" y="205"/>
                      </a:cubicBezTo>
                      <a:lnTo>
                        <a:pt x="668" y="32"/>
                      </a:lnTo>
                      <a:cubicBezTo>
                        <a:pt x="632" y="11"/>
                        <a:pt x="586" y="0"/>
                        <a:pt x="539"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1381791" y="1298669"/>
                  <a:ext cx="86371" cy="48278"/>
                </a:xfrm>
                <a:custGeom>
                  <a:avLst/>
                  <a:gdLst/>
                  <a:ahLst/>
                  <a:cxnLst/>
                  <a:rect l="l" t="t" r="r" b="b"/>
                  <a:pathLst>
                    <a:path w="1043" h="583" extrusionOk="0">
                      <a:moveTo>
                        <a:pt x="500" y="0"/>
                      </a:moveTo>
                      <a:cubicBezTo>
                        <a:pt x="451" y="0"/>
                        <a:pt x="402" y="11"/>
                        <a:pt x="366" y="33"/>
                      </a:cubicBezTo>
                      <a:lnTo>
                        <a:pt x="73" y="205"/>
                      </a:lnTo>
                      <a:cubicBezTo>
                        <a:pt x="0" y="248"/>
                        <a:pt x="0" y="312"/>
                        <a:pt x="73" y="355"/>
                      </a:cubicBezTo>
                      <a:lnTo>
                        <a:pt x="409" y="550"/>
                      </a:lnTo>
                      <a:cubicBezTo>
                        <a:pt x="445" y="572"/>
                        <a:pt x="494" y="583"/>
                        <a:pt x="543" y="583"/>
                      </a:cubicBezTo>
                      <a:cubicBezTo>
                        <a:pt x="591" y="583"/>
                        <a:pt x="640" y="572"/>
                        <a:pt x="676" y="550"/>
                      </a:cubicBezTo>
                      <a:lnTo>
                        <a:pt x="970" y="378"/>
                      </a:lnTo>
                      <a:cubicBezTo>
                        <a:pt x="1042" y="342"/>
                        <a:pt x="1042" y="269"/>
                        <a:pt x="970" y="226"/>
                      </a:cubicBezTo>
                      <a:lnTo>
                        <a:pt x="633"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1471641" y="1312333"/>
                  <a:ext cx="85211" cy="47202"/>
                </a:xfrm>
                <a:custGeom>
                  <a:avLst/>
                  <a:gdLst/>
                  <a:ahLst/>
                  <a:cxnLst/>
                  <a:rect l="l" t="t" r="r" b="b"/>
                  <a:pathLst>
                    <a:path w="1029" h="570" extrusionOk="0">
                      <a:moveTo>
                        <a:pt x="516" y="1"/>
                      </a:moveTo>
                      <a:cubicBezTo>
                        <a:pt x="468" y="1"/>
                        <a:pt x="420" y="12"/>
                        <a:pt x="381" y="33"/>
                      </a:cubicBezTo>
                      <a:lnTo>
                        <a:pt x="79" y="213"/>
                      </a:lnTo>
                      <a:cubicBezTo>
                        <a:pt x="0" y="256"/>
                        <a:pt x="7" y="320"/>
                        <a:pt x="79" y="363"/>
                      </a:cubicBezTo>
                      <a:lnTo>
                        <a:pt x="381" y="544"/>
                      </a:lnTo>
                      <a:cubicBezTo>
                        <a:pt x="417" y="561"/>
                        <a:pt x="465" y="570"/>
                        <a:pt x="514" y="570"/>
                      </a:cubicBezTo>
                      <a:cubicBezTo>
                        <a:pt x="562" y="570"/>
                        <a:pt x="611" y="561"/>
                        <a:pt x="647" y="544"/>
                      </a:cubicBezTo>
                      <a:lnTo>
                        <a:pt x="956" y="363"/>
                      </a:lnTo>
                      <a:cubicBezTo>
                        <a:pt x="1028" y="320"/>
                        <a:pt x="1028" y="249"/>
                        <a:pt x="956" y="206"/>
                      </a:cubicBezTo>
                      <a:lnTo>
                        <a:pt x="647" y="33"/>
                      </a:lnTo>
                      <a:cubicBezTo>
                        <a:pt x="611" y="12"/>
                        <a:pt x="564" y="1"/>
                        <a:pt x="51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577142" y="1317053"/>
                  <a:ext cx="85294" cy="47781"/>
                </a:xfrm>
                <a:custGeom>
                  <a:avLst/>
                  <a:gdLst/>
                  <a:ahLst/>
                  <a:cxnLst/>
                  <a:rect l="l" t="t" r="r" b="b"/>
                  <a:pathLst>
                    <a:path w="1030" h="577" extrusionOk="0">
                      <a:moveTo>
                        <a:pt x="516" y="1"/>
                      </a:moveTo>
                      <a:cubicBezTo>
                        <a:pt x="467" y="1"/>
                        <a:pt x="418" y="12"/>
                        <a:pt x="382" y="33"/>
                      </a:cubicBezTo>
                      <a:lnTo>
                        <a:pt x="73" y="213"/>
                      </a:lnTo>
                      <a:cubicBezTo>
                        <a:pt x="1" y="256"/>
                        <a:pt x="1" y="321"/>
                        <a:pt x="80" y="364"/>
                      </a:cubicBezTo>
                      <a:lnTo>
                        <a:pt x="382" y="544"/>
                      </a:lnTo>
                      <a:cubicBezTo>
                        <a:pt x="418" y="565"/>
                        <a:pt x="467" y="576"/>
                        <a:pt x="516" y="576"/>
                      </a:cubicBezTo>
                      <a:cubicBezTo>
                        <a:pt x="564" y="576"/>
                        <a:pt x="613" y="565"/>
                        <a:pt x="648" y="544"/>
                      </a:cubicBezTo>
                      <a:lnTo>
                        <a:pt x="957" y="364"/>
                      </a:lnTo>
                      <a:cubicBezTo>
                        <a:pt x="1029" y="321"/>
                        <a:pt x="1022" y="249"/>
                        <a:pt x="950" y="213"/>
                      </a:cubicBezTo>
                      <a:lnTo>
                        <a:pt x="648" y="33"/>
                      </a:lnTo>
                      <a:cubicBezTo>
                        <a:pt x="613" y="12"/>
                        <a:pt x="564" y="1"/>
                        <a:pt x="51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230081" y="1319538"/>
                  <a:ext cx="87033" cy="48858"/>
                </a:xfrm>
                <a:custGeom>
                  <a:avLst/>
                  <a:gdLst/>
                  <a:ahLst/>
                  <a:cxnLst/>
                  <a:rect l="l" t="t" r="r" b="b"/>
                  <a:pathLst>
                    <a:path w="1051" h="590" extrusionOk="0">
                      <a:moveTo>
                        <a:pt x="536" y="0"/>
                      </a:moveTo>
                      <a:cubicBezTo>
                        <a:pt x="488" y="0"/>
                        <a:pt x="439" y="11"/>
                        <a:pt x="404" y="33"/>
                      </a:cubicBezTo>
                      <a:lnTo>
                        <a:pt x="73" y="226"/>
                      </a:lnTo>
                      <a:cubicBezTo>
                        <a:pt x="0" y="269"/>
                        <a:pt x="0" y="341"/>
                        <a:pt x="73" y="385"/>
                      </a:cubicBezTo>
                      <a:lnTo>
                        <a:pt x="382" y="557"/>
                      </a:lnTo>
                      <a:cubicBezTo>
                        <a:pt x="418" y="579"/>
                        <a:pt x="466" y="589"/>
                        <a:pt x="515" y="589"/>
                      </a:cubicBezTo>
                      <a:cubicBezTo>
                        <a:pt x="564" y="589"/>
                        <a:pt x="612" y="579"/>
                        <a:pt x="647" y="557"/>
                      </a:cubicBezTo>
                      <a:lnTo>
                        <a:pt x="978" y="362"/>
                      </a:lnTo>
                      <a:cubicBezTo>
                        <a:pt x="1051" y="328"/>
                        <a:pt x="1051" y="255"/>
                        <a:pt x="978" y="212"/>
                      </a:cubicBezTo>
                      <a:lnTo>
                        <a:pt x="670" y="33"/>
                      </a:lnTo>
                      <a:cubicBezTo>
                        <a:pt x="633" y="11"/>
                        <a:pt x="585" y="0"/>
                        <a:pt x="53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322250" y="1333202"/>
                  <a:ext cx="82810" cy="46456"/>
                </a:xfrm>
                <a:custGeom>
                  <a:avLst/>
                  <a:gdLst/>
                  <a:ahLst/>
                  <a:cxnLst/>
                  <a:rect l="l" t="t" r="r" b="b"/>
                  <a:pathLst>
                    <a:path w="1000" h="561" extrusionOk="0">
                      <a:moveTo>
                        <a:pt x="500" y="1"/>
                      </a:moveTo>
                      <a:cubicBezTo>
                        <a:pt x="451" y="1"/>
                        <a:pt x="403" y="12"/>
                        <a:pt x="366" y="33"/>
                      </a:cubicBezTo>
                      <a:lnTo>
                        <a:pt x="71" y="206"/>
                      </a:lnTo>
                      <a:cubicBezTo>
                        <a:pt x="1" y="240"/>
                        <a:pt x="1" y="313"/>
                        <a:pt x="71" y="356"/>
                      </a:cubicBezTo>
                      <a:lnTo>
                        <a:pt x="373" y="528"/>
                      </a:lnTo>
                      <a:cubicBezTo>
                        <a:pt x="409" y="550"/>
                        <a:pt x="456" y="561"/>
                        <a:pt x="503" y="561"/>
                      </a:cubicBezTo>
                      <a:cubicBezTo>
                        <a:pt x="550" y="561"/>
                        <a:pt x="597" y="550"/>
                        <a:pt x="632" y="528"/>
                      </a:cubicBezTo>
                      <a:lnTo>
                        <a:pt x="927" y="356"/>
                      </a:lnTo>
                      <a:cubicBezTo>
                        <a:pt x="999" y="313"/>
                        <a:pt x="999" y="240"/>
                        <a:pt x="927" y="206"/>
                      </a:cubicBezTo>
                      <a:lnTo>
                        <a:pt x="632" y="33"/>
                      </a:lnTo>
                      <a:cubicBezTo>
                        <a:pt x="597" y="12"/>
                        <a:pt x="548" y="1"/>
                        <a:pt x="50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414501" y="1345126"/>
                  <a:ext cx="87447" cy="48858"/>
                </a:xfrm>
                <a:custGeom>
                  <a:avLst/>
                  <a:gdLst/>
                  <a:ahLst/>
                  <a:cxnLst/>
                  <a:rect l="l" t="t" r="r" b="b"/>
                  <a:pathLst>
                    <a:path w="1056" h="590" extrusionOk="0">
                      <a:moveTo>
                        <a:pt x="511" y="0"/>
                      </a:moveTo>
                      <a:cubicBezTo>
                        <a:pt x="463" y="0"/>
                        <a:pt x="417" y="11"/>
                        <a:pt x="381" y="32"/>
                      </a:cubicBezTo>
                      <a:lnTo>
                        <a:pt x="71" y="212"/>
                      </a:lnTo>
                      <a:cubicBezTo>
                        <a:pt x="0" y="255"/>
                        <a:pt x="0" y="320"/>
                        <a:pt x="71" y="364"/>
                      </a:cubicBezTo>
                      <a:lnTo>
                        <a:pt x="409" y="557"/>
                      </a:lnTo>
                      <a:cubicBezTo>
                        <a:pt x="445" y="578"/>
                        <a:pt x="494" y="589"/>
                        <a:pt x="542" y="589"/>
                      </a:cubicBezTo>
                      <a:cubicBezTo>
                        <a:pt x="591" y="589"/>
                        <a:pt x="639" y="578"/>
                        <a:pt x="675" y="557"/>
                      </a:cubicBezTo>
                      <a:lnTo>
                        <a:pt x="985" y="377"/>
                      </a:lnTo>
                      <a:cubicBezTo>
                        <a:pt x="1056" y="334"/>
                        <a:pt x="1056" y="269"/>
                        <a:pt x="977" y="226"/>
                      </a:cubicBezTo>
                      <a:lnTo>
                        <a:pt x="647" y="32"/>
                      </a:lnTo>
                      <a:cubicBezTo>
                        <a:pt x="607" y="11"/>
                        <a:pt x="559" y="0"/>
                        <a:pt x="511"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1172941" y="1352828"/>
                  <a:ext cx="82893" cy="46539"/>
                </a:xfrm>
                <a:custGeom>
                  <a:avLst/>
                  <a:gdLst/>
                  <a:ahLst/>
                  <a:cxnLst/>
                  <a:rect l="l" t="t" r="r" b="b"/>
                  <a:pathLst>
                    <a:path w="1001" h="562" extrusionOk="0">
                      <a:moveTo>
                        <a:pt x="536" y="0"/>
                      </a:moveTo>
                      <a:cubicBezTo>
                        <a:pt x="488" y="0"/>
                        <a:pt x="439" y="11"/>
                        <a:pt x="404" y="33"/>
                      </a:cubicBezTo>
                      <a:lnTo>
                        <a:pt x="73" y="227"/>
                      </a:lnTo>
                      <a:cubicBezTo>
                        <a:pt x="0" y="271"/>
                        <a:pt x="0" y="334"/>
                        <a:pt x="73" y="378"/>
                      </a:cubicBezTo>
                      <a:lnTo>
                        <a:pt x="332" y="529"/>
                      </a:lnTo>
                      <a:cubicBezTo>
                        <a:pt x="368" y="551"/>
                        <a:pt x="416" y="562"/>
                        <a:pt x="465" y="562"/>
                      </a:cubicBezTo>
                      <a:cubicBezTo>
                        <a:pt x="514" y="562"/>
                        <a:pt x="562" y="551"/>
                        <a:pt x="597" y="529"/>
                      </a:cubicBezTo>
                      <a:lnTo>
                        <a:pt x="928" y="334"/>
                      </a:lnTo>
                      <a:cubicBezTo>
                        <a:pt x="1001" y="291"/>
                        <a:pt x="1001" y="227"/>
                        <a:pt x="928" y="184"/>
                      </a:cubicBezTo>
                      <a:lnTo>
                        <a:pt x="670" y="33"/>
                      </a:lnTo>
                      <a:cubicBezTo>
                        <a:pt x="633" y="11"/>
                        <a:pt x="585" y="0"/>
                        <a:pt x="53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1266352" y="1365332"/>
                  <a:ext cx="84632" cy="47036"/>
                </a:xfrm>
                <a:custGeom>
                  <a:avLst/>
                  <a:gdLst/>
                  <a:ahLst/>
                  <a:cxnLst/>
                  <a:rect l="l" t="t" r="r" b="b"/>
                  <a:pathLst>
                    <a:path w="1022" h="568" extrusionOk="0">
                      <a:moveTo>
                        <a:pt x="503" y="1"/>
                      </a:moveTo>
                      <a:cubicBezTo>
                        <a:pt x="456" y="1"/>
                        <a:pt x="407" y="12"/>
                        <a:pt x="368" y="33"/>
                      </a:cubicBezTo>
                      <a:lnTo>
                        <a:pt x="73" y="206"/>
                      </a:lnTo>
                      <a:cubicBezTo>
                        <a:pt x="0" y="249"/>
                        <a:pt x="0" y="320"/>
                        <a:pt x="73" y="356"/>
                      </a:cubicBezTo>
                      <a:lnTo>
                        <a:pt x="388" y="535"/>
                      </a:lnTo>
                      <a:cubicBezTo>
                        <a:pt x="424" y="557"/>
                        <a:pt x="471" y="568"/>
                        <a:pt x="518" y="568"/>
                      </a:cubicBezTo>
                      <a:cubicBezTo>
                        <a:pt x="565" y="568"/>
                        <a:pt x="612" y="557"/>
                        <a:pt x="647" y="535"/>
                      </a:cubicBezTo>
                      <a:lnTo>
                        <a:pt x="949" y="363"/>
                      </a:lnTo>
                      <a:cubicBezTo>
                        <a:pt x="1021" y="327"/>
                        <a:pt x="1014" y="256"/>
                        <a:pt x="942" y="213"/>
                      </a:cubicBezTo>
                      <a:lnTo>
                        <a:pt x="633" y="33"/>
                      </a:lnTo>
                      <a:cubicBezTo>
                        <a:pt x="597" y="12"/>
                        <a:pt x="550" y="1"/>
                        <a:pt x="50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1355126" y="1379493"/>
                  <a:ext cx="84135" cy="46788"/>
                </a:xfrm>
                <a:custGeom>
                  <a:avLst/>
                  <a:gdLst/>
                  <a:ahLst/>
                  <a:cxnLst/>
                  <a:rect l="l" t="t" r="r" b="b"/>
                  <a:pathLst>
                    <a:path w="1016" h="565" extrusionOk="0">
                      <a:moveTo>
                        <a:pt x="512" y="0"/>
                      </a:moveTo>
                      <a:cubicBezTo>
                        <a:pt x="465" y="0"/>
                        <a:pt x="418" y="9"/>
                        <a:pt x="382" y="26"/>
                      </a:cubicBezTo>
                      <a:lnTo>
                        <a:pt x="73" y="207"/>
                      </a:lnTo>
                      <a:cubicBezTo>
                        <a:pt x="1" y="250"/>
                        <a:pt x="1" y="321"/>
                        <a:pt x="73" y="364"/>
                      </a:cubicBezTo>
                      <a:lnTo>
                        <a:pt x="368" y="537"/>
                      </a:lnTo>
                      <a:cubicBezTo>
                        <a:pt x="408" y="555"/>
                        <a:pt x="456" y="564"/>
                        <a:pt x="504" y="564"/>
                      </a:cubicBezTo>
                      <a:cubicBezTo>
                        <a:pt x="551" y="564"/>
                        <a:pt x="598" y="555"/>
                        <a:pt x="634" y="537"/>
                      </a:cubicBezTo>
                      <a:lnTo>
                        <a:pt x="943" y="357"/>
                      </a:lnTo>
                      <a:cubicBezTo>
                        <a:pt x="1015" y="314"/>
                        <a:pt x="1015" y="242"/>
                        <a:pt x="943" y="199"/>
                      </a:cubicBezTo>
                      <a:lnTo>
                        <a:pt x="641" y="26"/>
                      </a:lnTo>
                      <a:cubicBezTo>
                        <a:pt x="605" y="9"/>
                        <a:pt x="559" y="0"/>
                        <a:pt x="51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4"/>
                <p:cNvSpPr/>
                <p:nvPr/>
              </p:nvSpPr>
              <p:spPr>
                <a:xfrm>
                  <a:off x="-1119942" y="1383220"/>
                  <a:ext cx="89352" cy="50183"/>
                </a:xfrm>
                <a:custGeom>
                  <a:avLst/>
                  <a:gdLst/>
                  <a:ahLst/>
                  <a:cxnLst/>
                  <a:rect l="l" t="t" r="r" b="b"/>
                  <a:pathLst>
                    <a:path w="1079" h="606" extrusionOk="0">
                      <a:moveTo>
                        <a:pt x="539" y="1"/>
                      </a:moveTo>
                      <a:cubicBezTo>
                        <a:pt x="491" y="1"/>
                        <a:pt x="443" y="11"/>
                        <a:pt x="404" y="33"/>
                      </a:cubicBezTo>
                      <a:lnTo>
                        <a:pt x="73" y="226"/>
                      </a:lnTo>
                      <a:cubicBezTo>
                        <a:pt x="0" y="269"/>
                        <a:pt x="0" y="342"/>
                        <a:pt x="73" y="385"/>
                      </a:cubicBezTo>
                      <a:lnTo>
                        <a:pt x="411" y="578"/>
                      </a:lnTo>
                      <a:cubicBezTo>
                        <a:pt x="446" y="596"/>
                        <a:pt x="493" y="605"/>
                        <a:pt x="540" y="605"/>
                      </a:cubicBezTo>
                      <a:cubicBezTo>
                        <a:pt x="588" y="605"/>
                        <a:pt x="637" y="596"/>
                        <a:pt x="677" y="578"/>
                      </a:cubicBezTo>
                      <a:lnTo>
                        <a:pt x="1008" y="385"/>
                      </a:lnTo>
                      <a:cubicBezTo>
                        <a:pt x="1079" y="342"/>
                        <a:pt x="1079" y="269"/>
                        <a:pt x="1008" y="226"/>
                      </a:cubicBezTo>
                      <a:lnTo>
                        <a:pt x="670" y="33"/>
                      </a:lnTo>
                      <a:cubicBezTo>
                        <a:pt x="633" y="11"/>
                        <a:pt x="586" y="1"/>
                        <a:pt x="539"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4"/>
                <p:cNvSpPr/>
                <p:nvPr/>
              </p:nvSpPr>
              <p:spPr>
                <a:xfrm>
                  <a:off x="-1209212" y="1398623"/>
                  <a:ext cx="80491" cy="44800"/>
                </a:xfrm>
                <a:custGeom>
                  <a:avLst/>
                  <a:gdLst/>
                  <a:ahLst/>
                  <a:cxnLst/>
                  <a:rect l="l" t="t" r="r" b="b"/>
                  <a:pathLst>
                    <a:path w="972" h="541" extrusionOk="0">
                      <a:moveTo>
                        <a:pt x="504" y="1"/>
                      </a:moveTo>
                      <a:cubicBezTo>
                        <a:pt x="457" y="1"/>
                        <a:pt x="411" y="12"/>
                        <a:pt x="374" y="33"/>
                      </a:cubicBezTo>
                      <a:lnTo>
                        <a:pt x="73" y="206"/>
                      </a:lnTo>
                      <a:cubicBezTo>
                        <a:pt x="0" y="242"/>
                        <a:pt x="0" y="313"/>
                        <a:pt x="79" y="356"/>
                      </a:cubicBezTo>
                      <a:lnTo>
                        <a:pt x="338" y="508"/>
                      </a:lnTo>
                      <a:cubicBezTo>
                        <a:pt x="374" y="529"/>
                        <a:pt x="421" y="540"/>
                        <a:pt x="468" y="540"/>
                      </a:cubicBezTo>
                      <a:cubicBezTo>
                        <a:pt x="516" y="540"/>
                        <a:pt x="564" y="529"/>
                        <a:pt x="604" y="508"/>
                      </a:cubicBezTo>
                      <a:lnTo>
                        <a:pt x="899" y="335"/>
                      </a:lnTo>
                      <a:cubicBezTo>
                        <a:pt x="971" y="292"/>
                        <a:pt x="971" y="220"/>
                        <a:pt x="899" y="183"/>
                      </a:cubicBezTo>
                      <a:lnTo>
                        <a:pt x="633" y="33"/>
                      </a:lnTo>
                      <a:cubicBezTo>
                        <a:pt x="597" y="12"/>
                        <a:pt x="550" y="1"/>
                        <a:pt x="50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4"/>
                <p:cNvSpPr/>
                <p:nvPr/>
              </p:nvSpPr>
              <p:spPr>
                <a:xfrm>
                  <a:off x="-1299063" y="1411790"/>
                  <a:ext cx="85211" cy="47616"/>
                </a:xfrm>
                <a:custGeom>
                  <a:avLst/>
                  <a:gdLst/>
                  <a:ahLst/>
                  <a:cxnLst/>
                  <a:rect l="l" t="t" r="r" b="b"/>
                  <a:pathLst>
                    <a:path w="1029" h="575" extrusionOk="0">
                      <a:moveTo>
                        <a:pt x="514" y="1"/>
                      </a:moveTo>
                      <a:cubicBezTo>
                        <a:pt x="466" y="1"/>
                        <a:pt x="418" y="11"/>
                        <a:pt x="381" y="33"/>
                      </a:cubicBezTo>
                      <a:lnTo>
                        <a:pt x="72" y="212"/>
                      </a:lnTo>
                      <a:cubicBezTo>
                        <a:pt x="0" y="256"/>
                        <a:pt x="0" y="319"/>
                        <a:pt x="72" y="362"/>
                      </a:cubicBezTo>
                      <a:lnTo>
                        <a:pt x="388" y="542"/>
                      </a:lnTo>
                      <a:cubicBezTo>
                        <a:pt x="424" y="563"/>
                        <a:pt x="471" y="574"/>
                        <a:pt x="518" y="574"/>
                      </a:cubicBezTo>
                      <a:cubicBezTo>
                        <a:pt x="564" y="574"/>
                        <a:pt x="611" y="563"/>
                        <a:pt x="647" y="542"/>
                      </a:cubicBezTo>
                      <a:lnTo>
                        <a:pt x="956" y="362"/>
                      </a:lnTo>
                      <a:cubicBezTo>
                        <a:pt x="1028" y="319"/>
                        <a:pt x="1028" y="256"/>
                        <a:pt x="956" y="212"/>
                      </a:cubicBezTo>
                      <a:lnTo>
                        <a:pt x="647" y="33"/>
                      </a:lnTo>
                      <a:cubicBezTo>
                        <a:pt x="611" y="11"/>
                        <a:pt x="562"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4"/>
                <p:cNvSpPr/>
                <p:nvPr/>
              </p:nvSpPr>
              <p:spPr>
                <a:xfrm>
                  <a:off x="-1155634" y="1428931"/>
                  <a:ext cx="85791" cy="48278"/>
                </a:xfrm>
                <a:custGeom>
                  <a:avLst/>
                  <a:gdLst/>
                  <a:ahLst/>
                  <a:cxnLst/>
                  <a:rect l="l" t="t" r="r" b="b"/>
                  <a:pathLst>
                    <a:path w="1036" h="583" extrusionOk="0">
                      <a:moveTo>
                        <a:pt x="496" y="1"/>
                      </a:moveTo>
                      <a:cubicBezTo>
                        <a:pt x="449" y="1"/>
                        <a:pt x="403" y="11"/>
                        <a:pt x="367" y="33"/>
                      </a:cubicBezTo>
                      <a:lnTo>
                        <a:pt x="72" y="206"/>
                      </a:lnTo>
                      <a:cubicBezTo>
                        <a:pt x="0" y="249"/>
                        <a:pt x="0" y="321"/>
                        <a:pt x="72" y="357"/>
                      </a:cubicBezTo>
                      <a:lnTo>
                        <a:pt x="411" y="551"/>
                      </a:lnTo>
                      <a:cubicBezTo>
                        <a:pt x="446" y="572"/>
                        <a:pt x="493" y="583"/>
                        <a:pt x="539" y="583"/>
                      </a:cubicBezTo>
                      <a:cubicBezTo>
                        <a:pt x="586" y="583"/>
                        <a:pt x="633" y="572"/>
                        <a:pt x="669" y="551"/>
                      </a:cubicBezTo>
                      <a:lnTo>
                        <a:pt x="964" y="378"/>
                      </a:lnTo>
                      <a:cubicBezTo>
                        <a:pt x="1035" y="344"/>
                        <a:pt x="1035" y="271"/>
                        <a:pt x="964" y="228"/>
                      </a:cubicBezTo>
                      <a:lnTo>
                        <a:pt x="626" y="33"/>
                      </a:lnTo>
                      <a:cubicBezTo>
                        <a:pt x="590" y="11"/>
                        <a:pt x="543" y="1"/>
                        <a:pt x="49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4"/>
                <p:cNvSpPr/>
                <p:nvPr/>
              </p:nvSpPr>
              <p:spPr>
                <a:xfrm>
                  <a:off x="-1241923" y="1445080"/>
                  <a:ext cx="81071" cy="44883"/>
                </a:xfrm>
                <a:custGeom>
                  <a:avLst/>
                  <a:gdLst/>
                  <a:ahLst/>
                  <a:cxnLst/>
                  <a:rect l="l" t="t" r="r" b="b"/>
                  <a:pathLst>
                    <a:path w="979" h="542" extrusionOk="0">
                      <a:moveTo>
                        <a:pt x="514" y="1"/>
                      </a:moveTo>
                      <a:cubicBezTo>
                        <a:pt x="466" y="1"/>
                        <a:pt x="418" y="11"/>
                        <a:pt x="381" y="33"/>
                      </a:cubicBezTo>
                      <a:lnTo>
                        <a:pt x="73" y="205"/>
                      </a:lnTo>
                      <a:cubicBezTo>
                        <a:pt x="0" y="249"/>
                        <a:pt x="0" y="321"/>
                        <a:pt x="73" y="364"/>
                      </a:cubicBezTo>
                      <a:lnTo>
                        <a:pt x="338" y="514"/>
                      </a:lnTo>
                      <a:cubicBezTo>
                        <a:pt x="374" y="532"/>
                        <a:pt x="421" y="541"/>
                        <a:pt x="468" y="541"/>
                      </a:cubicBezTo>
                      <a:cubicBezTo>
                        <a:pt x="514" y="541"/>
                        <a:pt x="561" y="532"/>
                        <a:pt x="597" y="514"/>
                      </a:cubicBezTo>
                      <a:lnTo>
                        <a:pt x="906" y="335"/>
                      </a:lnTo>
                      <a:cubicBezTo>
                        <a:pt x="978" y="292"/>
                        <a:pt x="978" y="219"/>
                        <a:pt x="906" y="176"/>
                      </a:cubicBezTo>
                      <a:lnTo>
                        <a:pt x="647" y="33"/>
                      </a:lnTo>
                      <a:cubicBezTo>
                        <a:pt x="611" y="11"/>
                        <a:pt x="562"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4"/>
                <p:cNvSpPr/>
                <p:nvPr/>
              </p:nvSpPr>
              <p:spPr>
                <a:xfrm>
                  <a:off x="-1096672" y="1463547"/>
                  <a:ext cx="83390" cy="46539"/>
                </a:xfrm>
                <a:custGeom>
                  <a:avLst/>
                  <a:gdLst/>
                  <a:ahLst/>
                  <a:cxnLst/>
                  <a:rect l="l" t="t" r="r" b="b"/>
                  <a:pathLst>
                    <a:path w="1007" h="562" extrusionOk="0">
                      <a:moveTo>
                        <a:pt x="503" y="0"/>
                      </a:moveTo>
                      <a:cubicBezTo>
                        <a:pt x="456" y="0"/>
                        <a:pt x="409" y="11"/>
                        <a:pt x="373" y="32"/>
                      </a:cubicBezTo>
                      <a:lnTo>
                        <a:pt x="71" y="205"/>
                      </a:lnTo>
                      <a:cubicBezTo>
                        <a:pt x="1" y="248"/>
                        <a:pt x="1" y="314"/>
                        <a:pt x="80" y="357"/>
                      </a:cubicBezTo>
                      <a:lnTo>
                        <a:pt x="373" y="529"/>
                      </a:lnTo>
                      <a:cubicBezTo>
                        <a:pt x="409" y="551"/>
                        <a:pt x="458" y="562"/>
                        <a:pt x="507" y="562"/>
                      </a:cubicBezTo>
                      <a:cubicBezTo>
                        <a:pt x="556" y="562"/>
                        <a:pt x="604" y="551"/>
                        <a:pt x="641" y="529"/>
                      </a:cubicBezTo>
                      <a:lnTo>
                        <a:pt x="934" y="357"/>
                      </a:lnTo>
                      <a:cubicBezTo>
                        <a:pt x="1006" y="314"/>
                        <a:pt x="1006" y="248"/>
                        <a:pt x="934" y="205"/>
                      </a:cubicBezTo>
                      <a:lnTo>
                        <a:pt x="632" y="32"/>
                      </a:lnTo>
                      <a:cubicBezTo>
                        <a:pt x="597" y="11"/>
                        <a:pt x="550" y="0"/>
                        <a:pt x="50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4"/>
                <p:cNvSpPr/>
                <p:nvPr/>
              </p:nvSpPr>
              <p:spPr>
                <a:xfrm>
                  <a:off x="-1188924" y="1475389"/>
                  <a:ext cx="87447" cy="49024"/>
                </a:xfrm>
                <a:custGeom>
                  <a:avLst/>
                  <a:gdLst/>
                  <a:ahLst/>
                  <a:cxnLst/>
                  <a:rect l="l" t="t" r="r" b="b"/>
                  <a:pathLst>
                    <a:path w="1056" h="592" extrusionOk="0">
                      <a:moveTo>
                        <a:pt x="517" y="0"/>
                      </a:moveTo>
                      <a:cubicBezTo>
                        <a:pt x="469" y="0"/>
                        <a:pt x="421" y="11"/>
                        <a:pt x="381" y="33"/>
                      </a:cubicBezTo>
                      <a:lnTo>
                        <a:pt x="79" y="214"/>
                      </a:lnTo>
                      <a:cubicBezTo>
                        <a:pt x="0" y="257"/>
                        <a:pt x="7" y="321"/>
                        <a:pt x="79" y="364"/>
                      </a:cubicBezTo>
                      <a:lnTo>
                        <a:pt x="409" y="559"/>
                      </a:lnTo>
                      <a:cubicBezTo>
                        <a:pt x="449" y="580"/>
                        <a:pt x="497" y="591"/>
                        <a:pt x="545" y="591"/>
                      </a:cubicBezTo>
                      <a:cubicBezTo>
                        <a:pt x="593" y="591"/>
                        <a:pt x="640" y="580"/>
                        <a:pt x="676" y="559"/>
                      </a:cubicBezTo>
                      <a:lnTo>
                        <a:pt x="985" y="378"/>
                      </a:lnTo>
                      <a:cubicBezTo>
                        <a:pt x="1056" y="335"/>
                        <a:pt x="1056" y="271"/>
                        <a:pt x="985" y="228"/>
                      </a:cubicBezTo>
                      <a:lnTo>
                        <a:pt x="647" y="33"/>
                      </a:lnTo>
                      <a:cubicBezTo>
                        <a:pt x="611" y="11"/>
                        <a:pt x="564" y="0"/>
                        <a:pt x="517"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4"/>
                <p:cNvSpPr/>
                <p:nvPr/>
              </p:nvSpPr>
              <p:spPr>
                <a:xfrm>
                  <a:off x="-1520003" y="1349764"/>
                  <a:ext cx="362128" cy="207439"/>
                </a:xfrm>
                <a:custGeom>
                  <a:avLst/>
                  <a:gdLst/>
                  <a:ahLst/>
                  <a:cxnLst/>
                  <a:rect l="l" t="t" r="r" b="b"/>
                  <a:pathLst>
                    <a:path w="4373" h="2505" extrusionOk="0">
                      <a:moveTo>
                        <a:pt x="512" y="1"/>
                      </a:moveTo>
                      <a:cubicBezTo>
                        <a:pt x="465" y="1"/>
                        <a:pt x="418" y="12"/>
                        <a:pt x="382" y="33"/>
                      </a:cubicBezTo>
                      <a:lnTo>
                        <a:pt x="73" y="213"/>
                      </a:lnTo>
                      <a:cubicBezTo>
                        <a:pt x="1" y="256"/>
                        <a:pt x="1" y="321"/>
                        <a:pt x="73" y="365"/>
                      </a:cubicBezTo>
                      <a:lnTo>
                        <a:pt x="3726" y="2478"/>
                      </a:lnTo>
                      <a:cubicBezTo>
                        <a:pt x="3761" y="2496"/>
                        <a:pt x="3809" y="2505"/>
                        <a:pt x="3858" y="2505"/>
                      </a:cubicBezTo>
                      <a:cubicBezTo>
                        <a:pt x="3906" y="2505"/>
                        <a:pt x="3955" y="2496"/>
                        <a:pt x="3991" y="2478"/>
                      </a:cubicBezTo>
                      <a:lnTo>
                        <a:pt x="4300" y="2298"/>
                      </a:lnTo>
                      <a:cubicBezTo>
                        <a:pt x="4372" y="2255"/>
                        <a:pt x="4372" y="2183"/>
                        <a:pt x="4293" y="2147"/>
                      </a:cubicBezTo>
                      <a:lnTo>
                        <a:pt x="641" y="33"/>
                      </a:lnTo>
                      <a:cubicBezTo>
                        <a:pt x="605" y="12"/>
                        <a:pt x="558" y="1"/>
                        <a:pt x="51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4"/>
                <p:cNvSpPr/>
                <p:nvPr/>
              </p:nvSpPr>
              <p:spPr>
                <a:xfrm>
                  <a:off x="-1185943" y="1542632"/>
                  <a:ext cx="83887" cy="47202"/>
                </a:xfrm>
                <a:custGeom>
                  <a:avLst/>
                  <a:gdLst/>
                  <a:ahLst/>
                  <a:cxnLst/>
                  <a:rect l="l" t="t" r="r" b="b"/>
                  <a:pathLst>
                    <a:path w="1013" h="570" extrusionOk="0">
                      <a:moveTo>
                        <a:pt x="510" y="1"/>
                      </a:moveTo>
                      <a:cubicBezTo>
                        <a:pt x="464" y="1"/>
                        <a:pt x="417" y="12"/>
                        <a:pt x="382" y="33"/>
                      </a:cubicBezTo>
                      <a:lnTo>
                        <a:pt x="71" y="213"/>
                      </a:lnTo>
                      <a:cubicBezTo>
                        <a:pt x="0" y="256"/>
                        <a:pt x="0" y="321"/>
                        <a:pt x="71" y="364"/>
                      </a:cubicBezTo>
                      <a:lnTo>
                        <a:pt x="366" y="537"/>
                      </a:lnTo>
                      <a:cubicBezTo>
                        <a:pt x="406" y="558"/>
                        <a:pt x="454" y="569"/>
                        <a:pt x="502" y="569"/>
                      </a:cubicBezTo>
                      <a:cubicBezTo>
                        <a:pt x="550" y="569"/>
                        <a:pt x="596" y="558"/>
                        <a:pt x="632" y="537"/>
                      </a:cubicBezTo>
                      <a:lnTo>
                        <a:pt x="942" y="358"/>
                      </a:lnTo>
                      <a:cubicBezTo>
                        <a:pt x="1013" y="314"/>
                        <a:pt x="1013" y="249"/>
                        <a:pt x="942" y="206"/>
                      </a:cubicBezTo>
                      <a:lnTo>
                        <a:pt x="640" y="33"/>
                      </a:lnTo>
                      <a:cubicBezTo>
                        <a:pt x="604" y="12"/>
                        <a:pt x="557" y="1"/>
                        <a:pt x="51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4"/>
                <p:cNvSpPr/>
                <p:nvPr/>
              </p:nvSpPr>
              <p:spPr>
                <a:xfrm>
                  <a:off x="-1591966" y="1541224"/>
                  <a:ext cx="272693" cy="154855"/>
                </a:xfrm>
                <a:custGeom>
                  <a:avLst/>
                  <a:gdLst/>
                  <a:ahLst/>
                  <a:cxnLst/>
                  <a:rect l="l" t="t" r="r" b="b"/>
                  <a:pathLst>
                    <a:path w="3293" h="1870" extrusionOk="0">
                      <a:moveTo>
                        <a:pt x="756" y="0"/>
                      </a:moveTo>
                      <a:lnTo>
                        <a:pt x="1" y="438"/>
                      </a:lnTo>
                      <a:lnTo>
                        <a:pt x="2438" y="1848"/>
                      </a:lnTo>
                      <a:cubicBezTo>
                        <a:pt x="2467" y="1862"/>
                        <a:pt x="2502" y="1870"/>
                        <a:pt x="2537" y="1870"/>
                      </a:cubicBezTo>
                      <a:cubicBezTo>
                        <a:pt x="2572" y="1870"/>
                        <a:pt x="2606" y="1862"/>
                        <a:pt x="2631" y="1848"/>
                      </a:cubicBezTo>
                      <a:lnTo>
                        <a:pt x="3292" y="1460"/>
                      </a:lnTo>
                      <a:lnTo>
                        <a:pt x="756"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4"/>
                <p:cNvSpPr/>
                <p:nvPr/>
              </p:nvSpPr>
              <p:spPr>
                <a:xfrm>
                  <a:off x="-1769927" y="1436467"/>
                  <a:ext cx="240646" cy="141108"/>
                </a:xfrm>
                <a:custGeom>
                  <a:avLst/>
                  <a:gdLst/>
                  <a:ahLst/>
                  <a:cxnLst/>
                  <a:rect l="l" t="t" r="r" b="b"/>
                  <a:pathLst>
                    <a:path w="2906" h="1704" extrusionOk="0">
                      <a:moveTo>
                        <a:pt x="719" y="1"/>
                      </a:moveTo>
                      <a:lnTo>
                        <a:pt x="59" y="382"/>
                      </a:lnTo>
                      <a:cubicBezTo>
                        <a:pt x="0" y="416"/>
                        <a:pt x="0" y="468"/>
                        <a:pt x="59" y="496"/>
                      </a:cubicBezTo>
                      <a:lnTo>
                        <a:pt x="2150" y="1703"/>
                      </a:lnTo>
                      <a:lnTo>
                        <a:pt x="2905" y="1265"/>
                      </a:lnTo>
                      <a:lnTo>
                        <a:pt x="719" y="1"/>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4"/>
                <p:cNvSpPr/>
                <p:nvPr/>
              </p:nvSpPr>
              <p:spPr>
                <a:xfrm>
                  <a:off x="-1710386" y="1363842"/>
                  <a:ext cx="517397" cy="298282"/>
                </a:xfrm>
                <a:custGeom>
                  <a:avLst/>
                  <a:gdLst/>
                  <a:ahLst/>
                  <a:cxnLst/>
                  <a:rect l="l" t="t" r="r" b="b"/>
                  <a:pathLst>
                    <a:path w="6248" h="3602" extrusionOk="0">
                      <a:moveTo>
                        <a:pt x="1560" y="0"/>
                      </a:moveTo>
                      <a:cubicBezTo>
                        <a:pt x="1524" y="0"/>
                        <a:pt x="1488" y="7"/>
                        <a:pt x="1460" y="22"/>
                      </a:cubicBezTo>
                      <a:lnTo>
                        <a:pt x="0" y="878"/>
                      </a:lnTo>
                      <a:lnTo>
                        <a:pt x="2186" y="2142"/>
                      </a:lnTo>
                      <a:lnTo>
                        <a:pt x="4722" y="3602"/>
                      </a:lnTo>
                      <a:lnTo>
                        <a:pt x="6188" y="2753"/>
                      </a:lnTo>
                      <a:cubicBezTo>
                        <a:pt x="6247" y="2725"/>
                        <a:pt x="6240" y="2674"/>
                        <a:pt x="6188" y="2639"/>
                      </a:cubicBezTo>
                      <a:lnTo>
                        <a:pt x="1660" y="22"/>
                      </a:lnTo>
                      <a:cubicBezTo>
                        <a:pt x="1632" y="7"/>
                        <a:pt x="1596" y="0"/>
                        <a:pt x="156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4"/>
                <p:cNvSpPr/>
                <p:nvPr/>
              </p:nvSpPr>
              <p:spPr>
                <a:xfrm>
                  <a:off x="-1130128" y="1575342"/>
                  <a:ext cx="81651" cy="45463"/>
                </a:xfrm>
                <a:custGeom>
                  <a:avLst/>
                  <a:gdLst/>
                  <a:ahLst/>
                  <a:cxnLst/>
                  <a:rect l="l" t="t" r="r" b="b"/>
                  <a:pathLst>
                    <a:path w="986" h="549" extrusionOk="0">
                      <a:moveTo>
                        <a:pt x="516" y="1"/>
                      </a:moveTo>
                      <a:cubicBezTo>
                        <a:pt x="467" y="1"/>
                        <a:pt x="418" y="12"/>
                        <a:pt x="382" y="33"/>
                      </a:cubicBezTo>
                      <a:lnTo>
                        <a:pt x="73" y="206"/>
                      </a:lnTo>
                      <a:cubicBezTo>
                        <a:pt x="1" y="249"/>
                        <a:pt x="1" y="321"/>
                        <a:pt x="73" y="364"/>
                      </a:cubicBezTo>
                      <a:lnTo>
                        <a:pt x="346" y="516"/>
                      </a:lnTo>
                      <a:cubicBezTo>
                        <a:pt x="382" y="538"/>
                        <a:pt x="429" y="549"/>
                        <a:pt x="476" y="549"/>
                      </a:cubicBezTo>
                      <a:cubicBezTo>
                        <a:pt x="523" y="549"/>
                        <a:pt x="569" y="538"/>
                        <a:pt x="605" y="516"/>
                      </a:cubicBezTo>
                      <a:lnTo>
                        <a:pt x="915" y="335"/>
                      </a:lnTo>
                      <a:cubicBezTo>
                        <a:pt x="986" y="292"/>
                        <a:pt x="986" y="228"/>
                        <a:pt x="915" y="185"/>
                      </a:cubicBezTo>
                      <a:lnTo>
                        <a:pt x="648" y="33"/>
                      </a:lnTo>
                      <a:cubicBezTo>
                        <a:pt x="612" y="12"/>
                        <a:pt x="564" y="1"/>
                        <a:pt x="51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4"/>
                <p:cNvSpPr/>
                <p:nvPr/>
              </p:nvSpPr>
              <p:spPr>
                <a:xfrm>
                  <a:off x="-1634282" y="1284260"/>
                  <a:ext cx="85294" cy="47450"/>
                </a:xfrm>
                <a:custGeom>
                  <a:avLst/>
                  <a:gdLst/>
                  <a:ahLst/>
                  <a:cxnLst/>
                  <a:rect l="l" t="t" r="r" b="b"/>
                  <a:pathLst>
                    <a:path w="1030" h="573" extrusionOk="0">
                      <a:moveTo>
                        <a:pt x="509" y="1"/>
                      </a:moveTo>
                      <a:cubicBezTo>
                        <a:pt x="463" y="1"/>
                        <a:pt x="417" y="10"/>
                        <a:pt x="382" y="27"/>
                      </a:cubicBezTo>
                      <a:lnTo>
                        <a:pt x="73" y="207"/>
                      </a:lnTo>
                      <a:cubicBezTo>
                        <a:pt x="1" y="250"/>
                        <a:pt x="1" y="322"/>
                        <a:pt x="73" y="365"/>
                      </a:cubicBezTo>
                      <a:lnTo>
                        <a:pt x="389" y="545"/>
                      </a:lnTo>
                      <a:cubicBezTo>
                        <a:pt x="425" y="563"/>
                        <a:pt x="472" y="572"/>
                        <a:pt x="519" y="572"/>
                      </a:cubicBezTo>
                      <a:cubicBezTo>
                        <a:pt x="566" y="572"/>
                        <a:pt x="612" y="563"/>
                        <a:pt x="648" y="545"/>
                      </a:cubicBezTo>
                      <a:lnTo>
                        <a:pt x="957" y="365"/>
                      </a:lnTo>
                      <a:cubicBezTo>
                        <a:pt x="1029" y="322"/>
                        <a:pt x="1029" y="250"/>
                        <a:pt x="957" y="214"/>
                      </a:cubicBezTo>
                      <a:lnTo>
                        <a:pt x="648" y="34"/>
                      </a:lnTo>
                      <a:cubicBezTo>
                        <a:pt x="611" y="12"/>
                        <a:pt x="560" y="1"/>
                        <a:pt x="509"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4"/>
                <p:cNvSpPr/>
                <p:nvPr/>
              </p:nvSpPr>
              <p:spPr>
                <a:xfrm>
                  <a:off x="-1690097" y="1251632"/>
                  <a:ext cx="83969" cy="47036"/>
                </a:xfrm>
                <a:custGeom>
                  <a:avLst/>
                  <a:gdLst/>
                  <a:ahLst/>
                  <a:cxnLst/>
                  <a:rect l="l" t="t" r="r" b="b"/>
                  <a:pathLst>
                    <a:path w="1014" h="568" extrusionOk="0">
                      <a:moveTo>
                        <a:pt x="510" y="1"/>
                      </a:moveTo>
                      <a:cubicBezTo>
                        <a:pt x="463" y="1"/>
                        <a:pt x="416" y="12"/>
                        <a:pt x="380" y="33"/>
                      </a:cubicBezTo>
                      <a:lnTo>
                        <a:pt x="71" y="213"/>
                      </a:lnTo>
                      <a:cubicBezTo>
                        <a:pt x="0" y="256"/>
                        <a:pt x="0" y="320"/>
                        <a:pt x="71" y="363"/>
                      </a:cubicBezTo>
                      <a:lnTo>
                        <a:pt x="366" y="535"/>
                      </a:lnTo>
                      <a:cubicBezTo>
                        <a:pt x="406" y="557"/>
                        <a:pt x="455" y="568"/>
                        <a:pt x="502" y="568"/>
                      </a:cubicBezTo>
                      <a:cubicBezTo>
                        <a:pt x="550" y="568"/>
                        <a:pt x="596" y="557"/>
                        <a:pt x="632" y="535"/>
                      </a:cubicBezTo>
                      <a:lnTo>
                        <a:pt x="941" y="356"/>
                      </a:lnTo>
                      <a:cubicBezTo>
                        <a:pt x="1013" y="313"/>
                        <a:pt x="1013" y="249"/>
                        <a:pt x="941" y="206"/>
                      </a:cubicBezTo>
                      <a:lnTo>
                        <a:pt x="639" y="33"/>
                      </a:lnTo>
                      <a:cubicBezTo>
                        <a:pt x="603" y="12"/>
                        <a:pt x="557" y="1"/>
                        <a:pt x="51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4"/>
                <p:cNvSpPr/>
                <p:nvPr/>
              </p:nvSpPr>
              <p:spPr>
                <a:xfrm>
                  <a:off x="-1749638" y="1217514"/>
                  <a:ext cx="87447" cy="48609"/>
                </a:xfrm>
                <a:custGeom>
                  <a:avLst/>
                  <a:gdLst/>
                  <a:ahLst/>
                  <a:cxnLst/>
                  <a:rect l="l" t="t" r="r" b="b"/>
                  <a:pathLst>
                    <a:path w="1056" h="587" extrusionOk="0">
                      <a:moveTo>
                        <a:pt x="511" y="1"/>
                      </a:moveTo>
                      <a:cubicBezTo>
                        <a:pt x="463" y="1"/>
                        <a:pt x="417" y="10"/>
                        <a:pt x="381" y="28"/>
                      </a:cubicBezTo>
                      <a:lnTo>
                        <a:pt x="72" y="207"/>
                      </a:lnTo>
                      <a:cubicBezTo>
                        <a:pt x="0" y="250"/>
                        <a:pt x="0" y="323"/>
                        <a:pt x="72" y="366"/>
                      </a:cubicBezTo>
                      <a:lnTo>
                        <a:pt x="409" y="559"/>
                      </a:lnTo>
                      <a:cubicBezTo>
                        <a:pt x="445" y="577"/>
                        <a:pt x="494" y="586"/>
                        <a:pt x="543" y="586"/>
                      </a:cubicBezTo>
                      <a:cubicBezTo>
                        <a:pt x="591" y="586"/>
                        <a:pt x="640" y="577"/>
                        <a:pt x="676" y="559"/>
                      </a:cubicBezTo>
                      <a:lnTo>
                        <a:pt x="978" y="380"/>
                      </a:lnTo>
                      <a:cubicBezTo>
                        <a:pt x="1056" y="336"/>
                        <a:pt x="1049" y="266"/>
                        <a:pt x="978" y="223"/>
                      </a:cubicBezTo>
                      <a:lnTo>
                        <a:pt x="647" y="28"/>
                      </a:lnTo>
                      <a:cubicBezTo>
                        <a:pt x="607" y="10"/>
                        <a:pt x="559" y="1"/>
                        <a:pt x="51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4"/>
                <p:cNvSpPr/>
                <p:nvPr/>
              </p:nvSpPr>
              <p:spPr>
                <a:xfrm>
                  <a:off x="-844346" y="1609378"/>
                  <a:ext cx="89352" cy="49438"/>
                </a:xfrm>
                <a:custGeom>
                  <a:avLst/>
                  <a:gdLst/>
                  <a:ahLst/>
                  <a:cxnLst/>
                  <a:rect l="l" t="t" r="r" b="b"/>
                  <a:pathLst>
                    <a:path w="1079" h="597" extrusionOk="0">
                      <a:moveTo>
                        <a:pt x="500" y="0"/>
                      </a:moveTo>
                      <a:cubicBezTo>
                        <a:pt x="452" y="0"/>
                        <a:pt x="404" y="11"/>
                        <a:pt x="368" y="33"/>
                      </a:cubicBezTo>
                      <a:lnTo>
                        <a:pt x="73" y="198"/>
                      </a:lnTo>
                      <a:cubicBezTo>
                        <a:pt x="0" y="242"/>
                        <a:pt x="0" y="312"/>
                        <a:pt x="73" y="355"/>
                      </a:cubicBezTo>
                      <a:lnTo>
                        <a:pt x="447" y="564"/>
                      </a:lnTo>
                      <a:cubicBezTo>
                        <a:pt x="482" y="586"/>
                        <a:pt x="529" y="597"/>
                        <a:pt x="576" y="597"/>
                      </a:cubicBezTo>
                      <a:cubicBezTo>
                        <a:pt x="622" y="597"/>
                        <a:pt x="669" y="586"/>
                        <a:pt x="706" y="564"/>
                      </a:cubicBezTo>
                      <a:lnTo>
                        <a:pt x="1008" y="392"/>
                      </a:lnTo>
                      <a:cubicBezTo>
                        <a:pt x="1078" y="355"/>
                        <a:pt x="1078" y="285"/>
                        <a:pt x="1001" y="242"/>
                      </a:cubicBezTo>
                      <a:lnTo>
                        <a:pt x="633" y="33"/>
                      </a:lnTo>
                      <a:cubicBezTo>
                        <a:pt x="597" y="11"/>
                        <a:pt x="549"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4"/>
                <p:cNvSpPr/>
                <p:nvPr/>
              </p:nvSpPr>
              <p:spPr>
                <a:xfrm>
                  <a:off x="-900824" y="1641508"/>
                  <a:ext cx="89932" cy="50763"/>
                </a:xfrm>
                <a:custGeom>
                  <a:avLst/>
                  <a:gdLst/>
                  <a:ahLst/>
                  <a:cxnLst/>
                  <a:rect l="l" t="t" r="r" b="b"/>
                  <a:pathLst>
                    <a:path w="1086" h="613" extrusionOk="0">
                      <a:moveTo>
                        <a:pt x="510" y="1"/>
                      </a:moveTo>
                      <a:cubicBezTo>
                        <a:pt x="463" y="1"/>
                        <a:pt x="416" y="11"/>
                        <a:pt x="380" y="33"/>
                      </a:cubicBezTo>
                      <a:lnTo>
                        <a:pt x="71" y="212"/>
                      </a:lnTo>
                      <a:cubicBezTo>
                        <a:pt x="1" y="256"/>
                        <a:pt x="1" y="321"/>
                        <a:pt x="71" y="364"/>
                      </a:cubicBezTo>
                      <a:lnTo>
                        <a:pt x="439" y="580"/>
                      </a:lnTo>
                      <a:cubicBezTo>
                        <a:pt x="474" y="601"/>
                        <a:pt x="522" y="612"/>
                        <a:pt x="571" y="612"/>
                      </a:cubicBezTo>
                      <a:cubicBezTo>
                        <a:pt x="620" y="612"/>
                        <a:pt x="668" y="601"/>
                        <a:pt x="704" y="580"/>
                      </a:cubicBezTo>
                      <a:lnTo>
                        <a:pt x="1013" y="399"/>
                      </a:lnTo>
                      <a:cubicBezTo>
                        <a:pt x="1086" y="356"/>
                        <a:pt x="1086" y="292"/>
                        <a:pt x="1013" y="249"/>
                      </a:cubicBezTo>
                      <a:lnTo>
                        <a:pt x="639" y="33"/>
                      </a:lnTo>
                      <a:cubicBezTo>
                        <a:pt x="604" y="11"/>
                        <a:pt x="557" y="1"/>
                        <a:pt x="510"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4"/>
                <p:cNvSpPr/>
                <p:nvPr/>
              </p:nvSpPr>
              <p:spPr>
                <a:xfrm>
                  <a:off x="-1528781" y="1278960"/>
                  <a:ext cx="85211" cy="47699"/>
                </a:xfrm>
                <a:custGeom>
                  <a:avLst/>
                  <a:gdLst/>
                  <a:ahLst/>
                  <a:cxnLst/>
                  <a:rect l="l" t="t" r="r" b="b"/>
                  <a:pathLst>
                    <a:path w="1029" h="576" extrusionOk="0">
                      <a:moveTo>
                        <a:pt x="513" y="0"/>
                      </a:moveTo>
                      <a:cubicBezTo>
                        <a:pt x="465" y="0"/>
                        <a:pt x="417" y="11"/>
                        <a:pt x="381" y="33"/>
                      </a:cubicBezTo>
                      <a:lnTo>
                        <a:pt x="71" y="214"/>
                      </a:lnTo>
                      <a:cubicBezTo>
                        <a:pt x="0" y="257"/>
                        <a:pt x="0" y="328"/>
                        <a:pt x="71" y="364"/>
                      </a:cubicBezTo>
                      <a:lnTo>
                        <a:pt x="388" y="543"/>
                      </a:lnTo>
                      <a:cubicBezTo>
                        <a:pt x="424" y="565"/>
                        <a:pt x="470" y="576"/>
                        <a:pt x="517" y="576"/>
                      </a:cubicBezTo>
                      <a:cubicBezTo>
                        <a:pt x="564" y="576"/>
                        <a:pt x="611" y="565"/>
                        <a:pt x="647" y="543"/>
                      </a:cubicBezTo>
                      <a:lnTo>
                        <a:pt x="956" y="364"/>
                      </a:lnTo>
                      <a:cubicBezTo>
                        <a:pt x="1028" y="328"/>
                        <a:pt x="1028" y="257"/>
                        <a:pt x="956" y="214"/>
                      </a:cubicBezTo>
                      <a:lnTo>
                        <a:pt x="647" y="33"/>
                      </a:lnTo>
                      <a:cubicBezTo>
                        <a:pt x="611" y="11"/>
                        <a:pt x="562" y="0"/>
                        <a:pt x="51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4"/>
                <p:cNvSpPr/>
                <p:nvPr/>
              </p:nvSpPr>
              <p:spPr>
                <a:xfrm>
                  <a:off x="-1474705" y="1058268"/>
                  <a:ext cx="65503" cy="36271"/>
                </a:xfrm>
                <a:custGeom>
                  <a:avLst/>
                  <a:gdLst/>
                  <a:ahLst/>
                  <a:cxnLst/>
                  <a:rect l="l" t="t" r="r" b="b"/>
                  <a:pathLst>
                    <a:path w="791" h="438" extrusionOk="0">
                      <a:moveTo>
                        <a:pt x="249" y="0"/>
                      </a:moveTo>
                      <a:cubicBezTo>
                        <a:pt x="200" y="0"/>
                        <a:pt x="152" y="11"/>
                        <a:pt x="116" y="32"/>
                      </a:cubicBezTo>
                      <a:lnTo>
                        <a:pt x="73" y="60"/>
                      </a:lnTo>
                      <a:cubicBezTo>
                        <a:pt x="1" y="103"/>
                        <a:pt x="1" y="176"/>
                        <a:pt x="73" y="212"/>
                      </a:cubicBezTo>
                      <a:lnTo>
                        <a:pt x="410" y="405"/>
                      </a:lnTo>
                      <a:cubicBezTo>
                        <a:pt x="446" y="427"/>
                        <a:pt x="493" y="437"/>
                        <a:pt x="540" y="437"/>
                      </a:cubicBezTo>
                      <a:cubicBezTo>
                        <a:pt x="587" y="437"/>
                        <a:pt x="633" y="427"/>
                        <a:pt x="668" y="405"/>
                      </a:cubicBezTo>
                      <a:lnTo>
                        <a:pt x="720" y="377"/>
                      </a:lnTo>
                      <a:cubicBezTo>
                        <a:pt x="791" y="341"/>
                        <a:pt x="791" y="269"/>
                        <a:pt x="720" y="226"/>
                      </a:cubicBezTo>
                      <a:lnTo>
                        <a:pt x="382" y="32"/>
                      </a:lnTo>
                      <a:cubicBezTo>
                        <a:pt x="346" y="11"/>
                        <a:pt x="297" y="0"/>
                        <a:pt x="249"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4"/>
                <p:cNvSpPr/>
                <p:nvPr/>
              </p:nvSpPr>
              <p:spPr>
                <a:xfrm>
                  <a:off x="-1536565" y="1022907"/>
                  <a:ext cx="67987" cy="37761"/>
                </a:xfrm>
                <a:custGeom>
                  <a:avLst/>
                  <a:gdLst/>
                  <a:ahLst/>
                  <a:cxnLst/>
                  <a:rect l="l" t="t" r="r" b="b"/>
                  <a:pathLst>
                    <a:path w="821" h="456" extrusionOk="0">
                      <a:moveTo>
                        <a:pt x="252" y="1"/>
                      </a:moveTo>
                      <a:cubicBezTo>
                        <a:pt x="205" y="1"/>
                        <a:pt x="158" y="10"/>
                        <a:pt x="122" y="28"/>
                      </a:cubicBezTo>
                      <a:lnTo>
                        <a:pt x="72" y="56"/>
                      </a:lnTo>
                      <a:cubicBezTo>
                        <a:pt x="1" y="99"/>
                        <a:pt x="1" y="171"/>
                        <a:pt x="72" y="214"/>
                      </a:cubicBezTo>
                      <a:lnTo>
                        <a:pt x="439" y="423"/>
                      </a:lnTo>
                      <a:cubicBezTo>
                        <a:pt x="474" y="445"/>
                        <a:pt x="521" y="455"/>
                        <a:pt x="568" y="455"/>
                      </a:cubicBezTo>
                      <a:cubicBezTo>
                        <a:pt x="615" y="455"/>
                        <a:pt x="662" y="445"/>
                        <a:pt x="698" y="423"/>
                      </a:cubicBezTo>
                      <a:lnTo>
                        <a:pt x="748" y="394"/>
                      </a:lnTo>
                      <a:cubicBezTo>
                        <a:pt x="820" y="351"/>
                        <a:pt x="820" y="287"/>
                        <a:pt x="748" y="244"/>
                      </a:cubicBezTo>
                      <a:lnTo>
                        <a:pt x="380" y="28"/>
                      </a:lnTo>
                      <a:cubicBezTo>
                        <a:pt x="345" y="10"/>
                        <a:pt x="298" y="1"/>
                        <a:pt x="25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4"/>
                <p:cNvSpPr/>
                <p:nvPr/>
              </p:nvSpPr>
              <p:spPr>
                <a:xfrm>
                  <a:off x="-1593125" y="1043776"/>
                  <a:ext cx="88855" cy="49603"/>
                </a:xfrm>
                <a:custGeom>
                  <a:avLst/>
                  <a:gdLst/>
                  <a:ahLst/>
                  <a:cxnLst/>
                  <a:rect l="l" t="t" r="r" b="b"/>
                  <a:pathLst>
                    <a:path w="1073" h="599" extrusionOk="0">
                      <a:moveTo>
                        <a:pt x="500" y="0"/>
                      </a:moveTo>
                      <a:cubicBezTo>
                        <a:pt x="451" y="0"/>
                        <a:pt x="403" y="9"/>
                        <a:pt x="366" y="26"/>
                      </a:cubicBezTo>
                      <a:lnTo>
                        <a:pt x="71" y="207"/>
                      </a:lnTo>
                      <a:cubicBezTo>
                        <a:pt x="1" y="242"/>
                        <a:pt x="1" y="314"/>
                        <a:pt x="71" y="357"/>
                      </a:cubicBezTo>
                      <a:lnTo>
                        <a:pt x="439" y="566"/>
                      </a:lnTo>
                      <a:cubicBezTo>
                        <a:pt x="475" y="588"/>
                        <a:pt x="522" y="599"/>
                        <a:pt x="568" y="599"/>
                      </a:cubicBezTo>
                      <a:cubicBezTo>
                        <a:pt x="615" y="599"/>
                        <a:pt x="661" y="588"/>
                        <a:pt x="698" y="566"/>
                      </a:cubicBezTo>
                      <a:lnTo>
                        <a:pt x="1000" y="394"/>
                      </a:lnTo>
                      <a:cubicBezTo>
                        <a:pt x="1072" y="351"/>
                        <a:pt x="1072" y="285"/>
                        <a:pt x="1000" y="242"/>
                      </a:cubicBezTo>
                      <a:lnTo>
                        <a:pt x="632" y="26"/>
                      </a:lnTo>
                      <a:cubicBezTo>
                        <a:pt x="597" y="9"/>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4"/>
                <p:cNvSpPr/>
                <p:nvPr/>
              </p:nvSpPr>
              <p:spPr>
                <a:xfrm>
                  <a:off x="-1531265" y="1078971"/>
                  <a:ext cx="86371" cy="48444"/>
                </a:xfrm>
                <a:custGeom>
                  <a:avLst/>
                  <a:gdLst/>
                  <a:ahLst/>
                  <a:cxnLst/>
                  <a:rect l="l" t="t" r="r" b="b"/>
                  <a:pathLst>
                    <a:path w="1043" h="585" extrusionOk="0">
                      <a:moveTo>
                        <a:pt x="500" y="0"/>
                      </a:moveTo>
                      <a:cubicBezTo>
                        <a:pt x="452" y="0"/>
                        <a:pt x="404" y="11"/>
                        <a:pt x="368" y="32"/>
                      </a:cubicBezTo>
                      <a:lnTo>
                        <a:pt x="73" y="205"/>
                      </a:lnTo>
                      <a:cubicBezTo>
                        <a:pt x="1" y="248"/>
                        <a:pt x="1" y="321"/>
                        <a:pt x="73" y="364"/>
                      </a:cubicBezTo>
                      <a:lnTo>
                        <a:pt x="411" y="559"/>
                      </a:lnTo>
                      <a:cubicBezTo>
                        <a:pt x="447" y="576"/>
                        <a:pt x="493" y="585"/>
                        <a:pt x="540" y="585"/>
                      </a:cubicBezTo>
                      <a:cubicBezTo>
                        <a:pt x="587" y="585"/>
                        <a:pt x="634" y="576"/>
                        <a:pt x="670" y="559"/>
                      </a:cubicBezTo>
                      <a:lnTo>
                        <a:pt x="972" y="378"/>
                      </a:lnTo>
                      <a:cubicBezTo>
                        <a:pt x="1043" y="343"/>
                        <a:pt x="1043" y="271"/>
                        <a:pt x="972" y="227"/>
                      </a:cubicBezTo>
                      <a:lnTo>
                        <a:pt x="634" y="32"/>
                      </a:lnTo>
                      <a:cubicBezTo>
                        <a:pt x="598" y="11"/>
                        <a:pt x="549"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4"/>
                <p:cNvSpPr/>
                <p:nvPr/>
              </p:nvSpPr>
              <p:spPr>
                <a:xfrm>
                  <a:off x="-1652087" y="1076072"/>
                  <a:ext cx="106659" cy="60203"/>
                </a:xfrm>
                <a:custGeom>
                  <a:avLst/>
                  <a:gdLst/>
                  <a:ahLst/>
                  <a:cxnLst/>
                  <a:rect l="l" t="t" r="r" b="b"/>
                  <a:pathLst>
                    <a:path w="1288" h="727" extrusionOk="0">
                      <a:moveTo>
                        <a:pt x="536" y="1"/>
                      </a:moveTo>
                      <a:cubicBezTo>
                        <a:pt x="488" y="1"/>
                        <a:pt x="439" y="11"/>
                        <a:pt x="404" y="33"/>
                      </a:cubicBezTo>
                      <a:lnTo>
                        <a:pt x="73" y="226"/>
                      </a:lnTo>
                      <a:cubicBezTo>
                        <a:pt x="0" y="269"/>
                        <a:pt x="0" y="342"/>
                        <a:pt x="73" y="378"/>
                      </a:cubicBezTo>
                      <a:lnTo>
                        <a:pt x="620" y="694"/>
                      </a:lnTo>
                      <a:cubicBezTo>
                        <a:pt x="655" y="715"/>
                        <a:pt x="702" y="726"/>
                        <a:pt x="749" y="726"/>
                      </a:cubicBezTo>
                      <a:cubicBezTo>
                        <a:pt x="797" y="726"/>
                        <a:pt x="846" y="715"/>
                        <a:pt x="885" y="694"/>
                      </a:cubicBezTo>
                      <a:lnTo>
                        <a:pt x="1215" y="499"/>
                      </a:lnTo>
                      <a:cubicBezTo>
                        <a:pt x="1287" y="456"/>
                        <a:pt x="1287" y="392"/>
                        <a:pt x="1215" y="349"/>
                      </a:cubicBezTo>
                      <a:lnTo>
                        <a:pt x="670" y="33"/>
                      </a:lnTo>
                      <a:cubicBezTo>
                        <a:pt x="633" y="11"/>
                        <a:pt x="585" y="1"/>
                        <a:pt x="536"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4"/>
                <p:cNvSpPr/>
                <p:nvPr/>
              </p:nvSpPr>
              <p:spPr>
                <a:xfrm>
                  <a:off x="-1575238" y="1120542"/>
                  <a:ext cx="89352" cy="50266"/>
                </a:xfrm>
                <a:custGeom>
                  <a:avLst/>
                  <a:gdLst/>
                  <a:ahLst/>
                  <a:cxnLst/>
                  <a:rect l="l" t="t" r="r" b="b"/>
                  <a:pathLst>
                    <a:path w="1079" h="607" extrusionOk="0">
                      <a:moveTo>
                        <a:pt x="536" y="0"/>
                      </a:moveTo>
                      <a:cubicBezTo>
                        <a:pt x="487" y="0"/>
                        <a:pt x="439" y="9"/>
                        <a:pt x="402" y="27"/>
                      </a:cubicBezTo>
                      <a:lnTo>
                        <a:pt x="71" y="229"/>
                      </a:lnTo>
                      <a:cubicBezTo>
                        <a:pt x="0" y="264"/>
                        <a:pt x="0" y="336"/>
                        <a:pt x="71" y="379"/>
                      </a:cubicBezTo>
                      <a:lnTo>
                        <a:pt x="409" y="574"/>
                      </a:lnTo>
                      <a:cubicBezTo>
                        <a:pt x="445" y="596"/>
                        <a:pt x="492" y="607"/>
                        <a:pt x="539" y="607"/>
                      </a:cubicBezTo>
                      <a:cubicBezTo>
                        <a:pt x="586" y="607"/>
                        <a:pt x="633" y="596"/>
                        <a:pt x="668" y="574"/>
                      </a:cubicBezTo>
                      <a:lnTo>
                        <a:pt x="1006" y="379"/>
                      </a:lnTo>
                      <a:cubicBezTo>
                        <a:pt x="1079" y="336"/>
                        <a:pt x="1079" y="264"/>
                        <a:pt x="1006" y="229"/>
                      </a:cubicBezTo>
                      <a:lnTo>
                        <a:pt x="668" y="27"/>
                      </a:lnTo>
                      <a:cubicBezTo>
                        <a:pt x="633" y="9"/>
                        <a:pt x="584" y="0"/>
                        <a:pt x="536"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4"/>
                <p:cNvSpPr/>
                <p:nvPr/>
              </p:nvSpPr>
              <p:spPr>
                <a:xfrm>
                  <a:off x="-1707984" y="1110522"/>
                  <a:ext cx="123221" cy="69726"/>
                </a:xfrm>
                <a:custGeom>
                  <a:avLst/>
                  <a:gdLst/>
                  <a:ahLst/>
                  <a:cxnLst/>
                  <a:rect l="l" t="t" r="r" b="b"/>
                  <a:pathLst>
                    <a:path w="1488" h="842" extrusionOk="0">
                      <a:moveTo>
                        <a:pt x="500" y="0"/>
                      </a:moveTo>
                      <a:cubicBezTo>
                        <a:pt x="451" y="0"/>
                        <a:pt x="403" y="11"/>
                        <a:pt x="366" y="33"/>
                      </a:cubicBezTo>
                      <a:lnTo>
                        <a:pt x="71" y="205"/>
                      </a:lnTo>
                      <a:cubicBezTo>
                        <a:pt x="1" y="241"/>
                        <a:pt x="1" y="314"/>
                        <a:pt x="71" y="357"/>
                      </a:cubicBezTo>
                      <a:lnTo>
                        <a:pt x="863" y="809"/>
                      </a:lnTo>
                      <a:cubicBezTo>
                        <a:pt x="899" y="831"/>
                        <a:pt x="945" y="841"/>
                        <a:pt x="992" y="841"/>
                      </a:cubicBezTo>
                      <a:cubicBezTo>
                        <a:pt x="1039" y="841"/>
                        <a:pt x="1086" y="831"/>
                        <a:pt x="1122" y="809"/>
                      </a:cubicBezTo>
                      <a:lnTo>
                        <a:pt x="1415" y="637"/>
                      </a:lnTo>
                      <a:cubicBezTo>
                        <a:pt x="1488" y="593"/>
                        <a:pt x="1488" y="530"/>
                        <a:pt x="1415" y="486"/>
                      </a:cubicBezTo>
                      <a:lnTo>
                        <a:pt x="632"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4"/>
                <p:cNvSpPr/>
                <p:nvPr/>
              </p:nvSpPr>
              <p:spPr>
                <a:xfrm>
                  <a:off x="-1821684" y="1176108"/>
                  <a:ext cx="100117" cy="55980"/>
                </a:xfrm>
                <a:custGeom>
                  <a:avLst/>
                  <a:gdLst/>
                  <a:ahLst/>
                  <a:cxnLst/>
                  <a:rect l="l" t="t" r="r" b="b"/>
                  <a:pathLst>
                    <a:path w="1209" h="676" extrusionOk="0">
                      <a:moveTo>
                        <a:pt x="514" y="0"/>
                      </a:moveTo>
                      <a:cubicBezTo>
                        <a:pt x="465" y="0"/>
                        <a:pt x="417" y="11"/>
                        <a:pt x="382" y="33"/>
                      </a:cubicBezTo>
                      <a:lnTo>
                        <a:pt x="71" y="205"/>
                      </a:lnTo>
                      <a:cubicBezTo>
                        <a:pt x="1" y="248"/>
                        <a:pt x="1" y="319"/>
                        <a:pt x="71" y="362"/>
                      </a:cubicBezTo>
                      <a:lnTo>
                        <a:pt x="561" y="643"/>
                      </a:lnTo>
                      <a:cubicBezTo>
                        <a:pt x="597" y="665"/>
                        <a:pt x="645" y="676"/>
                        <a:pt x="693" y="676"/>
                      </a:cubicBezTo>
                      <a:cubicBezTo>
                        <a:pt x="742" y="676"/>
                        <a:pt x="791" y="665"/>
                        <a:pt x="827" y="643"/>
                      </a:cubicBezTo>
                      <a:lnTo>
                        <a:pt x="1136" y="464"/>
                      </a:lnTo>
                      <a:cubicBezTo>
                        <a:pt x="1208" y="421"/>
                        <a:pt x="1208" y="355"/>
                        <a:pt x="1136" y="312"/>
                      </a:cubicBezTo>
                      <a:lnTo>
                        <a:pt x="647" y="33"/>
                      </a:lnTo>
                      <a:cubicBezTo>
                        <a:pt x="611" y="11"/>
                        <a:pt x="563" y="0"/>
                        <a:pt x="514"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4"/>
                <p:cNvSpPr/>
                <p:nvPr/>
              </p:nvSpPr>
              <p:spPr>
                <a:xfrm>
                  <a:off x="-1764544" y="1142653"/>
                  <a:ext cx="148230" cy="84549"/>
                </a:xfrm>
                <a:custGeom>
                  <a:avLst/>
                  <a:gdLst/>
                  <a:ahLst/>
                  <a:cxnLst/>
                  <a:rect l="l" t="t" r="r" b="b"/>
                  <a:pathLst>
                    <a:path w="1790" h="1021" extrusionOk="0">
                      <a:moveTo>
                        <a:pt x="511" y="1"/>
                      </a:moveTo>
                      <a:cubicBezTo>
                        <a:pt x="464" y="1"/>
                        <a:pt x="417" y="11"/>
                        <a:pt x="382" y="33"/>
                      </a:cubicBezTo>
                      <a:lnTo>
                        <a:pt x="71" y="212"/>
                      </a:lnTo>
                      <a:cubicBezTo>
                        <a:pt x="1" y="255"/>
                        <a:pt x="1" y="321"/>
                        <a:pt x="71" y="364"/>
                      </a:cubicBezTo>
                      <a:lnTo>
                        <a:pt x="1143" y="989"/>
                      </a:lnTo>
                      <a:cubicBezTo>
                        <a:pt x="1182" y="1010"/>
                        <a:pt x="1231" y="1021"/>
                        <a:pt x="1279" y="1021"/>
                      </a:cubicBezTo>
                      <a:cubicBezTo>
                        <a:pt x="1326" y="1021"/>
                        <a:pt x="1373" y="1010"/>
                        <a:pt x="1408" y="989"/>
                      </a:cubicBezTo>
                      <a:lnTo>
                        <a:pt x="1719" y="809"/>
                      </a:lnTo>
                      <a:cubicBezTo>
                        <a:pt x="1790" y="766"/>
                        <a:pt x="1790" y="695"/>
                        <a:pt x="1719" y="659"/>
                      </a:cubicBezTo>
                      <a:lnTo>
                        <a:pt x="641" y="33"/>
                      </a:lnTo>
                      <a:cubicBezTo>
                        <a:pt x="604" y="11"/>
                        <a:pt x="557" y="1"/>
                        <a:pt x="51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4"/>
                <p:cNvSpPr/>
                <p:nvPr/>
              </p:nvSpPr>
              <p:spPr>
                <a:xfrm>
                  <a:off x="-1644385" y="1212380"/>
                  <a:ext cx="87613" cy="48858"/>
                </a:xfrm>
                <a:custGeom>
                  <a:avLst/>
                  <a:gdLst/>
                  <a:ahLst/>
                  <a:cxnLst/>
                  <a:rect l="l" t="t" r="r" b="b"/>
                  <a:pathLst>
                    <a:path w="1058" h="590" extrusionOk="0">
                      <a:moveTo>
                        <a:pt x="515" y="0"/>
                      </a:moveTo>
                      <a:cubicBezTo>
                        <a:pt x="467" y="0"/>
                        <a:pt x="418" y="11"/>
                        <a:pt x="382" y="33"/>
                      </a:cubicBezTo>
                      <a:lnTo>
                        <a:pt x="73" y="212"/>
                      </a:lnTo>
                      <a:cubicBezTo>
                        <a:pt x="0" y="255"/>
                        <a:pt x="0" y="319"/>
                        <a:pt x="73" y="362"/>
                      </a:cubicBezTo>
                      <a:lnTo>
                        <a:pt x="411" y="557"/>
                      </a:lnTo>
                      <a:cubicBezTo>
                        <a:pt x="447" y="579"/>
                        <a:pt x="496" y="590"/>
                        <a:pt x="544" y="590"/>
                      </a:cubicBezTo>
                      <a:cubicBezTo>
                        <a:pt x="592" y="590"/>
                        <a:pt x="640" y="579"/>
                        <a:pt x="677" y="557"/>
                      </a:cubicBezTo>
                      <a:lnTo>
                        <a:pt x="985" y="378"/>
                      </a:lnTo>
                      <a:cubicBezTo>
                        <a:pt x="1058" y="342"/>
                        <a:pt x="1058" y="269"/>
                        <a:pt x="985" y="226"/>
                      </a:cubicBezTo>
                      <a:lnTo>
                        <a:pt x="647" y="33"/>
                      </a:lnTo>
                      <a:cubicBezTo>
                        <a:pt x="612" y="11"/>
                        <a:pt x="564" y="0"/>
                        <a:pt x="515"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4"/>
                <p:cNvSpPr/>
                <p:nvPr/>
              </p:nvSpPr>
              <p:spPr>
                <a:xfrm>
                  <a:off x="-1584844" y="1246829"/>
                  <a:ext cx="84135" cy="47119"/>
                </a:xfrm>
                <a:custGeom>
                  <a:avLst/>
                  <a:gdLst/>
                  <a:ahLst/>
                  <a:cxnLst/>
                  <a:rect l="l" t="t" r="r" b="b"/>
                  <a:pathLst>
                    <a:path w="1016" h="569" extrusionOk="0">
                      <a:moveTo>
                        <a:pt x="512" y="0"/>
                      </a:moveTo>
                      <a:cubicBezTo>
                        <a:pt x="465" y="0"/>
                        <a:pt x="418" y="11"/>
                        <a:pt x="382" y="32"/>
                      </a:cubicBezTo>
                      <a:lnTo>
                        <a:pt x="73" y="214"/>
                      </a:lnTo>
                      <a:cubicBezTo>
                        <a:pt x="1" y="257"/>
                        <a:pt x="1" y="321"/>
                        <a:pt x="73" y="364"/>
                      </a:cubicBezTo>
                      <a:lnTo>
                        <a:pt x="375" y="536"/>
                      </a:lnTo>
                      <a:cubicBezTo>
                        <a:pt x="411" y="558"/>
                        <a:pt x="457" y="569"/>
                        <a:pt x="504" y="569"/>
                      </a:cubicBezTo>
                      <a:cubicBezTo>
                        <a:pt x="551" y="569"/>
                        <a:pt x="598" y="558"/>
                        <a:pt x="634" y="536"/>
                      </a:cubicBezTo>
                      <a:lnTo>
                        <a:pt x="943" y="357"/>
                      </a:lnTo>
                      <a:cubicBezTo>
                        <a:pt x="1015" y="314"/>
                        <a:pt x="1015" y="248"/>
                        <a:pt x="943" y="205"/>
                      </a:cubicBezTo>
                      <a:lnTo>
                        <a:pt x="648" y="32"/>
                      </a:lnTo>
                      <a:cubicBezTo>
                        <a:pt x="608" y="11"/>
                        <a:pt x="560" y="0"/>
                        <a:pt x="51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4"/>
                <p:cNvSpPr/>
                <p:nvPr/>
              </p:nvSpPr>
              <p:spPr>
                <a:xfrm>
                  <a:off x="-888982" y="1516960"/>
                  <a:ext cx="130426" cy="73535"/>
                </a:xfrm>
                <a:custGeom>
                  <a:avLst/>
                  <a:gdLst/>
                  <a:ahLst/>
                  <a:cxnLst/>
                  <a:rect l="l" t="t" r="r" b="b"/>
                  <a:pathLst>
                    <a:path w="1575" h="888" extrusionOk="0">
                      <a:moveTo>
                        <a:pt x="540" y="0"/>
                      </a:moveTo>
                      <a:cubicBezTo>
                        <a:pt x="493" y="0"/>
                        <a:pt x="446" y="9"/>
                        <a:pt x="410" y="28"/>
                      </a:cubicBezTo>
                      <a:lnTo>
                        <a:pt x="73" y="221"/>
                      </a:lnTo>
                      <a:cubicBezTo>
                        <a:pt x="1" y="264"/>
                        <a:pt x="1" y="336"/>
                        <a:pt x="73" y="379"/>
                      </a:cubicBezTo>
                      <a:lnTo>
                        <a:pt x="907" y="861"/>
                      </a:lnTo>
                      <a:cubicBezTo>
                        <a:pt x="943" y="879"/>
                        <a:pt x="991" y="888"/>
                        <a:pt x="1039" y="888"/>
                      </a:cubicBezTo>
                      <a:cubicBezTo>
                        <a:pt x="1088" y="888"/>
                        <a:pt x="1136" y="879"/>
                        <a:pt x="1172" y="861"/>
                      </a:cubicBezTo>
                      <a:lnTo>
                        <a:pt x="1503" y="668"/>
                      </a:lnTo>
                      <a:cubicBezTo>
                        <a:pt x="1574" y="624"/>
                        <a:pt x="1574" y="552"/>
                        <a:pt x="1503" y="509"/>
                      </a:cubicBezTo>
                      <a:lnTo>
                        <a:pt x="668" y="28"/>
                      </a:lnTo>
                      <a:cubicBezTo>
                        <a:pt x="633" y="9"/>
                        <a:pt x="587" y="0"/>
                        <a:pt x="54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4"/>
                <p:cNvSpPr/>
                <p:nvPr/>
              </p:nvSpPr>
              <p:spPr>
                <a:xfrm>
                  <a:off x="-947281" y="1483256"/>
                  <a:ext cx="88690" cy="49438"/>
                </a:xfrm>
                <a:custGeom>
                  <a:avLst/>
                  <a:gdLst/>
                  <a:ahLst/>
                  <a:cxnLst/>
                  <a:rect l="l" t="t" r="r" b="b"/>
                  <a:pathLst>
                    <a:path w="1071" h="597" extrusionOk="0">
                      <a:moveTo>
                        <a:pt x="539" y="0"/>
                      </a:moveTo>
                      <a:cubicBezTo>
                        <a:pt x="493" y="0"/>
                        <a:pt x="446" y="11"/>
                        <a:pt x="410" y="33"/>
                      </a:cubicBezTo>
                      <a:lnTo>
                        <a:pt x="72" y="226"/>
                      </a:lnTo>
                      <a:cubicBezTo>
                        <a:pt x="1" y="269"/>
                        <a:pt x="1" y="334"/>
                        <a:pt x="72" y="378"/>
                      </a:cubicBezTo>
                      <a:lnTo>
                        <a:pt x="396" y="564"/>
                      </a:lnTo>
                      <a:cubicBezTo>
                        <a:pt x="431" y="585"/>
                        <a:pt x="480" y="596"/>
                        <a:pt x="528" y="596"/>
                      </a:cubicBezTo>
                      <a:cubicBezTo>
                        <a:pt x="577" y="596"/>
                        <a:pt x="625" y="585"/>
                        <a:pt x="662" y="564"/>
                      </a:cubicBezTo>
                      <a:lnTo>
                        <a:pt x="993" y="369"/>
                      </a:lnTo>
                      <a:cubicBezTo>
                        <a:pt x="1071" y="326"/>
                        <a:pt x="1064" y="262"/>
                        <a:pt x="993" y="219"/>
                      </a:cubicBezTo>
                      <a:lnTo>
                        <a:pt x="669" y="33"/>
                      </a:lnTo>
                      <a:cubicBezTo>
                        <a:pt x="632" y="11"/>
                        <a:pt x="586" y="0"/>
                        <a:pt x="539"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4"/>
                <p:cNvSpPr/>
                <p:nvPr/>
              </p:nvSpPr>
              <p:spPr>
                <a:xfrm>
                  <a:off x="-982972" y="1528968"/>
                  <a:ext cx="165537" cy="94155"/>
                </a:xfrm>
                <a:custGeom>
                  <a:avLst/>
                  <a:gdLst/>
                  <a:ahLst/>
                  <a:cxnLst/>
                  <a:rect l="l" t="t" r="r" b="b"/>
                  <a:pathLst>
                    <a:path w="1999" h="1137" extrusionOk="0">
                      <a:moveTo>
                        <a:pt x="500" y="0"/>
                      </a:moveTo>
                      <a:cubicBezTo>
                        <a:pt x="451" y="0"/>
                        <a:pt x="403" y="11"/>
                        <a:pt x="366" y="33"/>
                      </a:cubicBezTo>
                      <a:lnTo>
                        <a:pt x="71" y="205"/>
                      </a:lnTo>
                      <a:cubicBezTo>
                        <a:pt x="1" y="248"/>
                        <a:pt x="1" y="314"/>
                        <a:pt x="71" y="357"/>
                      </a:cubicBezTo>
                      <a:lnTo>
                        <a:pt x="1365" y="1104"/>
                      </a:lnTo>
                      <a:cubicBezTo>
                        <a:pt x="1405" y="1125"/>
                        <a:pt x="1454" y="1136"/>
                        <a:pt x="1501" y="1136"/>
                      </a:cubicBezTo>
                      <a:cubicBezTo>
                        <a:pt x="1549" y="1136"/>
                        <a:pt x="1596" y="1125"/>
                        <a:pt x="1631" y="1104"/>
                      </a:cubicBezTo>
                      <a:lnTo>
                        <a:pt x="1926" y="931"/>
                      </a:lnTo>
                      <a:cubicBezTo>
                        <a:pt x="1998" y="888"/>
                        <a:pt x="1998" y="824"/>
                        <a:pt x="1926" y="781"/>
                      </a:cubicBezTo>
                      <a:lnTo>
                        <a:pt x="632"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4"/>
                <p:cNvSpPr/>
                <p:nvPr/>
              </p:nvSpPr>
              <p:spPr>
                <a:xfrm>
                  <a:off x="-1040112" y="1495677"/>
                  <a:ext cx="83969" cy="47119"/>
                </a:xfrm>
                <a:custGeom>
                  <a:avLst/>
                  <a:gdLst/>
                  <a:ahLst/>
                  <a:cxnLst/>
                  <a:rect l="l" t="t" r="r" b="b"/>
                  <a:pathLst>
                    <a:path w="1014" h="569" extrusionOk="0">
                      <a:moveTo>
                        <a:pt x="500" y="0"/>
                      </a:moveTo>
                      <a:cubicBezTo>
                        <a:pt x="451" y="0"/>
                        <a:pt x="403" y="11"/>
                        <a:pt x="366" y="33"/>
                      </a:cubicBezTo>
                      <a:lnTo>
                        <a:pt x="71" y="205"/>
                      </a:lnTo>
                      <a:cubicBezTo>
                        <a:pt x="1" y="248"/>
                        <a:pt x="1" y="321"/>
                        <a:pt x="71" y="357"/>
                      </a:cubicBezTo>
                      <a:lnTo>
                        <a:pt x="380" y="536"/>
                      </a:lnTo>
                      <a:cubicBezTo>
                        <a:pt x="416" y="558"/>
                        <a:pt x="465" y="569"/>
                        <a:pt x="514" y="569"/>
                      </a:cubicBezTo>
                      <a:cubicBezTo>
                        <a:pt x="563" y="569"/>
                        <a:pt x="611" y="558"/>
                        <a:pt x="648" y="536"/>
                      </a:cubicBezTo>
                      <a:lnTo>
                        <a:pt x="941" y="364"/>
                      </a:lnTo>
                      <a:cubicBezTo>
                        <a:pt x="1013" y="328"/>
                        <a:pt x="1013" y="255"/>
                        <a:pt x="941" y="212"/>
                      </a:cubicBezTo>
                      <a:lnTo>
                        <a:pt x="632"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4"/>
                <p:cNvSpPr/>
                <p:nvPr/>
              </p:nvSpPr>
              <p:spPr>
                <a:xfrm>
                  <a:off x="-1496070" y="1233083"/>
                  <a:ext cx="84632" cy="46705"/>
                </a:xfrm>
                <a:custGeom>
                  <a:avLst/>
                  <a:gdLst/>
                  <a:ahLst/>
                  <a:cxnLst/>
                  <a:rect l="l" t="t" r="r" b="b"/>
                  <a:pathLst>
                    <a:path w="1022" h="564" extrusionOk="0">
                      <a:moveTo>
                        <a:pt x="503" y="0"/>
                      </a:moveTo>
                      <a:cubicBezTo>
                        <a:pt x="456" y="0"/>
                        <a:pt x="410" y="9"/>
                        <a:pt x="374" y="26"/>
                      </a:cubicBezTo>
                      <a:lnTo>
                        <a:pt x="79" y="198"/>
                      </a:lnTo>
                      <a:cubicBezTo>
                        <a:pt x="0" y="242"/>
                        <a:pt x="7" y="314"/>
                        <a:pt x="79" y="357"/>
                      </a:cubicBezTo>
                      <a:lnTo>
                        <a:pt x="388" y="537"/>
                      </a:lnTo>
                      <a:cubicBezTo>
                        <a:pt x="424" y="555"/>
                        <a:pt x="471" y="564"/>
                        <a:pt x="518" y="564"/>
                      </a:cubicBezTo>
                      <a:cubicBezTo>
                        <a:pt x="566" y="564"/>
                        <a:pt x="614" y="555"/>
                        <a:pt x="654" y="537"/>
                      </a:cubicBezTo>
                      <a:lnTo>
                        <a:pt x="949" y="364"/>
                      </a:lnTo>
                      <a:cubicBezTo>
                        <a:pt x="1021" y="321"/>
                        <a:pt x="1021" y="250"/>
                        <a:pt x="949" y="207"/>
                      </a:cubicBezTo>
                      <a:lnTo>
                        <a:pt x="633" y="26"/>
                      </a:lnTo>
                      <a:cubicBezTo>
                        <a:pt x="597" y="9"/>
                        <a:pt x="550" y="0"/>
                        <a:pt x="50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4"/>
                <p:cNvSpPr/>
                <p:nvPr/>
              </p:nvSpPr>
              <p:spPr>
                <a:xfrm>
                  <a:off x="-729405" y="1542052"/>
                  <a:ext cx="89352" cy="50183"/>
                </a:xfrm>
                <a:custGeom>
                  <a:avLst/>
                  <a:gdLst/>
                  <a:ahLst/>
                  <a:cxnLst/>
                  <a:rect l="l" t="t" r="r" b="b"/>
                  <a:pathLst>
                    <a:path w="1079" h="606" extrusionOk="0">
                      <a:moveTo>
                        <a:pt x="503" y="1"/>
                      </a:moveTo>
                      <a:cubicBezTo>
                        <a:pt x="457" y="1"/>
                        <a:pt x="410" y="12"/>
                        <a:pt x="373" y="33"/>
                      </a:cubicBezTo>
                      <a:lnTo>
                        <a:pt x="72" y="206"/>
                      </a:lnTo>
                      <a:cubicBezTo>
                        <a:pt x="1" y="249"/>
                        <a:pt x="1" y="321"/>
                        <a:pt x="72" y="365"/>
                      </a:cubicBezTo>
                      <a:lnTo>
                        <a:pt x="446" y="573"/>
                      </a:lnTo>
                      <a:cubicBezTo>
                        <a:pt x="482" y="595"/>
                        <a:pt x="529" y="606"/>
                        <a:pt x="575" y="606"/>
                      </a:cubicBezTo>
                      <a:cubicBezTo>
                        <a:pt x="622" y="606"/>
                        <a:pt x="668" y="595"/>
                        <a:pt x="705" y="573"/>
                      </a:cubicBezTo>
                      <a:lnTo>
                        <a:pt x="1007" y="401"/>
                      </a:lnTo>
                      <a:cubicBezTo>
                        <a:pt x="1079" y="358"/>
                        <a:pt x="1079" y="292"/>
                        <a:pt x="1007" y="249"/>
                      </a:cubicBezTo>
                      <a:lnTo>
                        <a:pt x="632" y="33"/>
                      </a:lnTo>
                      <a:cubicBezTo>
                        <a:pt x="597" y="12"/>
                        <a:pt x="550" y="1"/>
                        <a:pt x="50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4"/>
                <p:cNvSpPr/>
                <p:nvPr/>
              </p:nvSpPr>
              <p:spPr>
                <a:xfrm>
                  <a:off x="-788366" y="1574845"/>
                  <a:ext cx="92333" cy="51839"/>
                </a:xfrm>
                <a:custGeom>
                  <a:avLst/>
                  <a:gdLst/>
                  <a:ahLst/>
                  <a:cxnLst/>
                  <a:rect l="l" t="t" r="r" b="b"/>
                  <a:pathLst>
                    <a:path w="1115" h="626" extrusionOk="0">
                      <a:moveTo>
                        <a:pt x="540" y="0"/>
                      </a:moveTo>
                      <a:cubicBezTo>
                        <a:pt x="493" y="0"/>
                        <a:pt x="446" y="11"/>
                        <a:pt x="411" y="32"/>
                      </a:cubicBezTo>
                      <a:lnTo>
                        <a:pt x="73" y="227"/>
                      </a:lnTo>
                      <a:cubicBezTo>
                        <a:pt x="0" y="270"/>
                        <a:pt x="0" y="334"/>
                        <a:pt x="73" y="377"/>
                      </a:cubicBezTo>
                      <a:lnTo>
                        <a:pt x="438" y="593"/>
                      </a:lnTo>
                      <a:cubicBezTo>
                        <a:pt x="478" y="615"/>
                        <a:pt x="527" y="625"/>
                        <a:pt x="575" y="625"/>
                      </a:cubicBezTo>
                      <a:cubicBezTo>
                        <a:pt x="622" y="625"/>
                        <a:pt x="669" y="615"/>
                        <a:pt x="704" y="593"/>
                      </a:cubicBezTo>
                      <a:lnTo>
                        <a:pt x="1042" y="400"/>
                      </a:lnTo>
                      <a:cubicBezTo>
                        <a:pt x="1115" y="357"/>
                        <a:pt x="1115" y="284"/>
                        <a:pt x="1042" y="248"/>
                      </a:cubicBezTo>
                      <a:lnTo>
                        <a:pt x="670" y="32"/>
                      </a:lnTo>
                      <a:cubicBezTo>
                        <a:pt x="633" y="11"/>
                        <a:pt x="586" y="0"/>
                        <a:pt x="54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4"/>
                <p:cNvSpPr/>
                <p:nvPr/>
              </p:nvSpPr>
              <p:spPr>
                <a:xfrm>
                  <a:off x="-1128803" y="1311836"/>
                  <a:ext cx="79746" cy="44717"/>
                </a:xfrm>
                <a:custGeom>
                  <a:avLst/>
                  <a:gdLst/>
                  <a:ahLst/>
                  <a:cxnLst/>
                  <a:rect l="l" t="t" r="r" b="b"/>
                  <a:pathLst>
                    <a:path w="963" h="540" extrusionOk="0">
                      <a:moveTo>
                        <a:pt x="500" y="0"/>
                      </a:moveTo>
                      <a:cubicBezTo>
                        <a:pt x="451" y="0"/>
                        <a:pt x="402" y="11"/>
                        <a:pt x="366" y="32"/>
                      </a:cubicBezTo>
                      <a:lnTo>
                        <a:pt x="71" y="205"/>
                      </a:lnTo>
                      <a:cubicBezTo>
                        <a:pt x="0" y="239"/>
                        <a:pt x="0" y="312"/>
                        <a:pt x="71" y="355"/>
                      </a:cubicBezTo>
                      <a:lnTo>
                        <a:pt x="330" y="507"/>
                      </a:lnTo>
                      <a:cubicBezTo>
                        <a:pt x="366" y="528"/>
                        <a:pt x="415" y="539"/>
                        <a:pt x="464" y="539"/>
                      </a:cubicBezTo>
                      <a:cubicBezTo>
                        <a:pt x="512" y="539"/>
                        <a:pt x="561" y="528"/>
                        <a:pt x="597" y="507"/>
                      </a:cubicBezTo>
                      <a:lnTo>
                        <a:pt x="891" y="334"/>
                      </a:lnTo>
                      <a:cubicBezTo>
                        <a:pt x="963" y="291"/>
                        <a:pt x="963" y="219"/>
                        <a:pt x="891" y="176"/>
                      </a:cubicBezTo>
                      <a:lnTo>
                        <a:pt x="632" y="32"/>
                      </a:lnTo>
                      <a:cubicBezTo>
                        <a:pt x="596"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4"/>
                <p:cNvSpPr/>
                <p:nvPr/>
              </p:nvSpPr>
              <p:spPr>
                <a:xfrm>
                  <a:off x="-672927" y="1521266"/>
                  <a:ext cx="68649" cy="38093"/>
                </a:xfrm>
                <a:custGeom>
                  <a:avLst/>
                  <a:gdLst/>
                  <a:ahLst/>
                  <a:cxnLst/>
                  <a:rect l="l" t="t" r="r" b="b"/>
                  <a:pathLst>
                    <a:path w="829" h="460" extrusionOk="0">
                      <a:moveTo>
                        <a:pt x="254" y="0"/>
                      </a:moveTo>
                      <a:cubicBezTo>
                        <a:pt x="206" y="0"/>
                        <a:pt x="159" y="11"/>
                        <a:pt x="123" y="32"/>
                      </a:cubicBezTo>
                      <a:lnTo>
                        <a:pt x="73" y="62"/>
                      </a:lnTo>
                      <a:cubicBezTo>
                        <a:pt x="0" y="105"/>
                        <a:pt x="0" y="177"/>
                        <a:pt x="73" y="212"/>
                      </a:cubicBezTo>
                      <a:lnTo>
                        <a:pt x="447" y="427"/>
                      </a:lnTo>
                      <a:cubicBezTo>
                        <a:pt x="482" y="449"/>
                        <a:pt x="529" y="460"/>
                        <a:pt x="576" y="460"/>
                      </a:cubicBezTo>
                      <a:cubicBezTo>
                        <a:pt x="623" y="460"/>
                        <a:pt x="670" y="449"/>
                        <a:pt x="706" y="427"/>
                      </a:cubicBezTo>
                      <a:lnTo>
                        <a:pt x="756" y="400"/>
                      </a:lnTo>
                      <a:cubicBezTo>
                        <a:pt x="828" y="357"/>
                        <a:pt x="828" y="291"/>
                        <a:pt x="756" y="248"/>
                      </a:cubicBezTo>
                      <a:lnTo>
                        <a:pt x="388" y="32"/>
                      </a:lnTo>
                      <a:cubicBezTo>
                        <a:pt x="350" y="11"/>
                        <a:pt x="301" y="0"/>
                        <a:pt x="254"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4"/>
                <p:cNvSpPr/>
                <p:nvPr/>
              </p:nvSpPr>
              <p:spPr>
                <a:xfrm>
                  <a:off x="-788366" y="1454686"/>
                  <a:ext cx="65503" cy="36271"/>
                </a:xfrm>
                <a:custGeom>
                  <a:avLst/>
                  <a:gdLst/>
                  <a:ahLst/>
                  <a:cxnLst/>
                  <a:rect l="l" t="t" r="r" b="b"/>
                  <a:pathLst>
                    <a:path w="791" h="438" extrusionOk="0">
                      <a:moveTo>
                        <a:pt x="252" y="0"/>
                      </a:moveTo>
                      <a:cubicBezTo>
                        <a:pt x="206" y="0"/>
                        <a:pt x="159" y="11"/>
                        <a:pt x="123" y="33"/>
                      </a:cubicBezTo>
                      <a:lnTo>
                        <a:pt x="73" y="60"/>
                      </a:lnTo>
                      <a:cubicBezTo>
                        <a:pt x="0" y="103"/>
                        <a:pt x="0" y="169"/>
                        <a:pt x="73" y="212"/>
                      </a:cubicBezTo>
                      <a:lnTo>
                        <a:pt x="411" y="405"/>
                      </a:lnTo>
                      <a:cubicBezTo>
                        <a:pt x="446" y="427"/>
                        <a:pt x="493" y="438"/>
                        <a:pt x="540" y="438"/>
                      </a:cubicBezTo>
                      <a:cubicBezTo>
                        <a:pt x="588" y="438"/>
                        <a:pt x="637" y="427"/>
                        <a:pt x="677" y="405"/>
                      </a:cubicBezTo>
                      <a:lnTo>
                        <a:pt x="720" y="378"/>
                      </a:lnTo>
                      <a:cubicBezTo>
                        <a:pt x="790" y="341"/>
                        <a:pt x="790" y="269"/>
                        <a:pt x="720" y="226"/>
                      </a:cubicBezTo>
                      <a:lnTo>
                        <a:pt x="382" y="33"/>
                      </a:lnTo>
                      <a:cubicBezTo>
                        <a:pt x="345" y="11"/>
                        <a:pt x="299" y="0"/>
                        <a:pt x="25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4"/>
                <p:cNvSpPr/>
                <p:nvPr/>
              </p:nvSpPr>
              <p:spPr>
                <a:xfrm>
                  <a:off x="-728825" y="1489053"/>
                  <a:ext cx="62522" cy="34615"/>
                </a:xfrm>
                <a:custGeom>
                  <a:avLst/>
                  <a:gdLst/>
                  <a:ahLst/>
                  <a:cxnLst/>
                  <a:rect l="l" t="t" r="r" b="b"/>
                  <a:pathLst>
                    <a:path w="755" h="418" extrusionOk="0">
                      <a:moveTo>
                        <a:pt x="252" y="1"/>
                      </a:moveTo>
                      <a:cubicBezTo>
                        <a:pt x="205" y="1"/>
                        <a:pt x="159" y="12"/>
                        <a:pt x="123" y="33"/>
                      </a:cubicBezTo>
                      <a:lnTo>
                        <a:pt x="71" y="63"/>
                      </a:lnTo>
                      <a:cubicBezTo>
                        <a:pt x="1" y="106"/>
                        <a:pt x="1" y="170"/>
                        <a:pt x="71" y="213"/>
                      </a:cubicBezTo>
                      <a:lnTo>
                        <a:pt x="366" y="385"/>
                      </a:lnTo>
                      <a:cubicBezTo>
                        <a:pt x="403" y="407"/>
                        <a:pt x="451" y="418"/>
                        <a:pt x="500" y="418"/>
                      </a:cubicBezTo>
                      <a:cubicBezTo>
                        <a:pt x="548" y="418"/>
                        <a:pt x="597" y="407"/>
                        <a:pt x="632" y="385"/>
                      </a:cubicBezTo>
                      <a:lnTo>
                        <a:pt x="684" y="358"/>
                      </a:lnTo>
                      <a:cubicBezTo>
                        <a:pt x="755" y="314"/>
                        <a:pt x="755" y="242"/>
                        <a:pt x="684" y="206"/>
                      </a:cubicBezTo>
                      <a:lnTo>
                        <a:pt x="382" y="33"/>
                      </a:lnTo>
                      <a:cubicBezTo>
                        <a:pt x="346" y="12"/>
                        <a:pt x="299" y="1"/>
                        <a:pt x="25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4"/>
                <p:cNvSpPr/>
                <p:nvPr/>
              </p:nvSpPr>
              <p:spPr>
                <a:xfrm>
                  <a:off x="-844926" y="1475389"/>
                  <a:ext cx="142930" cy="81154"/>
                </a:xfrm>
                <a:custGeom>
                  <a:avLst/>
                  <a:gdLst/>
                  <a:ahLst/>
                  <a:cxnLst/>
                  <a:rect l="l" t="t" r="r" b="b"/>
                  <a:pathLst>
                    <a:path w="1726" h="980" extrusionOk="0">
                      <a:moveTo>
                        <a:pt x="504" y="0"/>
                      </a:moveTo>
                      <a:cubicBezTo>
                        <a:pt x="457" y="0"/>
                        <a:pt x="411" y="11"/>
                        <a:pt x="375" y="33"/>
                      </a:cubicBezTo>
                      <a:lnTo>
                        <a:pt x="73" y="205"/>
                      </a:lnTo>
                      <a:cubicBezTo>
                        <a:pt x="0" y="248"/>
                        <a:pt x="0" y="321"/>
                        <a:pt x="73" y="357"/>
                      </a:cubicBezTo>
                      <a:lnTo>
                        <a:pt x="1085" y="947"/>
                      </a:lnTo>
                      <a:cubicBezTo>
                        <a:pt x="1121" y="969"/>
                        <a:pt x="1170" y="979"/>
                        <a:pt x="1219" y="979"/>
                      </a:cubicBezTo>
                      <a:cubicBezTo>
                        <a:pt x="1268" y="979"/>
                        <a:pt x="1316" y="969"/>
                        <a:pt x="1353" y="947"/>
                      </a:cubicBezTo>
                      <a:lnTo>
                        <a:pt x="1646" y="774"/>
                      </a:lnTo>
                      <a:cubicBezTo>
                        <a:pt x="1725" y="731"/>
                        <a:pt x="1718" y="666"/>
                        <a:pt x="1646" y="623"/>
                      </a:cubicBezTo>
                      <a:lnTo>
                        <a:pt x="633" y="33"/>
                      </a:lnTo>
                      <a:cubicBezTo>
                        <a:pt x="597" y="11"/>
                        <a:pt x="550" y="0"/>
                        <a:pt x="504"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4"/>
                <p:cNvSpPr/>
                <p:nvPr/>
              </p:nvSpPr>
              <p:spPr>
                <a:xfrm>
                  <a:off x="-846665" y="1421230"/>
                  <a:ext cx="64923" cy="35857"/>
                </a:xfrm>
                <a:custGeom>
                  <a:avLst/>
                  <a:gdLst/>
                  <a:ahLst/>
                  <a:cxnLst/>
                  <a:rect l="l" t="t" r="r" b="b"/>
                  <a:pathLst>
                    <a:path w="784" h="433" extrusionOk="0">
                      <a:moveTo>
                        <a:pt x="253" y="1"/>
                      </a:moveTo>
                      <a:cubicBezTo>
                        <a:pt x="205" y="1"/>
                        <a:pt x="158" y="11"/>
                        <a:pt x="123" y="33"/>
                      </a:cubicBezTo>
                      <a:lnTo>
                        <a:pt x="71" y="62"/>
                      </a:lnTo>
                      <a:cubicBezTo>
                        <a:pt x="0" y="98"/>
                        <a:pt x="0" y="169"/>
                        <a:pt x="71" y="212"/>
                      </a:cubicBezTo>
                      <a:lnTo>
                        <a:pt x="396" y="400"/>
                      </a:lnTo>
                      <a:cubicBezTo>
                        <a:pt x="432" y="422"/>
                        <a:pt x="480" y="433"/>
                        <a:pt x="528" y="433"/>
                      </a:cubicBezTo>
                      <a:cubicBezTo>
                        <a:pt x="577" y="433"/>
                        <a:pt x="625" y="422"/>
                        <a:pt x="661" y="400"/>
                      </a:cubicBezTo>
                      <a:lnTo>
                        <a:pt x="711" y="371"/>
                      </a:lnTo>
                      <a:cubicBezTo>
                        <a:pt x="784" y="328"/>
                        <a:pt x="784" y="255"/>
                        <a:pt x="704" y="221"/>
                      </a:cubicBezTo>
                      <a:lnTo>
                        <a:pt x="389" y="33"/>
                      </a:lnTo>
                      <a:cubicBezTo>
                        <a:pt x="349" y="11"/>
                        <a:pt x="300" y="1"/>
                        <a:pt x="253"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4"/>
                <p:cNvSpPr/>
                <p:nvPr/>
              </p:nvSpPr>
              <p:spPr>
                <a:xfrm>
                  <a:off x="-903805" y="1387940"/>
                  <a:ext cx="63764" cy="35194"/>
                </a:xfrm>
                <a:custGeom>
                  <a:avLst/>
                  <a:gdLst/>
                  <a:ahLst/>
                  <a:cxnLst/>
                  <a:rect l="l" t="t" r="r" b="b"/>
                  <a:pathLst>
                    <a:path w="770" h="425" extrusionOk="0">
                      <a:moveTo>
                        <a:pt x="252" y="1"/>
                      </a:moveTo>
                      <a:cubicBezTo>
                        <a:pt x="205" y="1"/>
                        <a:pt x="158" y="11"/>
                        <a:pt x="123" y="33"/>
                      </a:cubicBezTo>
                      <a:lnTo>
                        <a:pt x="71" y="62"/>
                      </a:lnTo>
                      <a:cubicBezTo>
                        <a:pt x="0" y="105"/>
                        <a:pt x="0" y="169"/>
                        <a:pt x="71" y="212"/>
                      </a:cubicBezTo>
                      <a:lnTo>
                        <a:pt x="382" y="392"/>
                      </a:lnTo>
                      <a:cubicBezTo>
                        <a:pt x="417" y="413"/>
                        <a:pt x="465" y="424"/>
                        <a:pt x="514" y="424"/>
                      </a:cubicBezTo>
                      <a:cubicBezTo>
                        <a:pt x="562" y="424"/>
                        <a:pt x="611" y="413"/>
                        <a:pt x="647" y="392"/>
                      </a:cubicBezTo>
                      <a:lnTo>
                        <a:pt x="697" y="364"/>
                      </a:lnTo>
                      <a:cubicBezTo>
                        <a:pt x="770" y="321"/>
                        <a:pt x="770" y="255"/>
                        <a:pt x="697" y="212"/>
                      </a:cubicBezTo>
                      <a:lnTo>
                        <a:pt x="382" y="33"/>
                      </a:lnTo>
                      <a:cubicBezTo>
                        <a:pt x="345" y="11"/>
                        <a:pt x="298" y="1"/>
                        <a:pt x="252"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4"/>
                <p:cNvSpPr/>
                <p:nvPr/>
              </p:nvSpPr>
              <p:spPr>
                <a:xfrm>
                  <a:off x="-959785" y="1355809"/>
                  <a:ext cx="62604" cy="34615"/>
                </a:xfrm>
                <a:custGeom>
                  <a:avLst/>
                  <a:gdLst/>
                  <a:ahLst/>
                  <a:cxnLst/>
                  <a:rect l="l" t="t" r="r" b="b"/>
                  <a:pathLst>
                    <a:path w="756" h="418" extrusionOk="0">
                      <a:moveTo>
                        <a:pt x="248" y="0"/>
                      </a:moveTo>
                      <a:cubicBezTo>
                        <a:pt x="199" y="0"/>
                        <a:pt x="151" y="11"/>
                        <a:pt x="116" y="33"/>
                      </a:cubicBezTo>
                      <a:lnTo>
                        <a:pt x="73" y="62"/>
                      </a:lnTo>
                      <a:cubicBezTo>
                        <a:pt x="0" y="97"/>
                        <a:pt x="0" y="169"/>
                        <a:pt x="73" y="212"/>
                      </a:cubicBezTo>
                      <a:lnTo>
                        <a:pt x="368" y="385"/>
                      </a:lnTo>
                      <a:cubicBezTo>
                        <a:pt x="403" y="406"/>
                        <a:pt x="451" y="417"/>
                        <a:pt x="500" y="417"/>
                      </a:cubicBezTo>
                      <a:cubicBezTo>
                        <a:pt x="548" y="417"/>
                        <a:pt x="597" y="406"/>
                        <a:pt x="633" y="385"/>
                      </a:cubicBezTo>
                      <a:lnTo>
                        <a:pt x="683" y="355"/>
                      </a:lnTo>
                      <a:cubicBezTo>
                        <a:pt x="756" y="312"/>
                        <a:pt x="756" y="241"/>
                        <a:pt x="676" y="205"/>
                      </a:cubicBezTo>
                      <a:lnTo>
                        <a:pt x="381" y="33"/>
                      </a:lnTo>
                      <a:cubicBezTo>
                        <a:pt x="345" y="11"/>
                        <a:pt x="296" y="0"/>
                        <a:pt x="248"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4"/>
                <p:cNvSpPr/>
                <p:nvPr/>
              </p:nvSpPr>
              <p:spPr>
                <a:xfrm>
                  <a:off x="-1016345" y="1376678"/>
                  <a:ext cx="82727" cy="46456"/>
                </a:xfrm>
                <a:custGeom>
                  <a:avLst/>
                  <a:gdLst/>
                  <a:ahLst/>
                  <a:cxnLst/>
                  <a:rect l="l" t="t" r="r" b="b"/>
                  <a:pathLst>
                    <a:path w="999" h="561" extrusionOk="0">
                      <a:moveTo>
                        <a:pt x="500" y="0"/>
                      </a:moveTo>
                      <a:cubicBezTo>
                        <a:pt x="451" y="0"/>
                        <a:pt x="403" y="11"/>
                        <a:pt x="367" y="33"/>
                      </a:cubicBezTo>
                      <a:lnTo>
                        <a:pt x="72" y="205"/>
                      </a:lnTo>
                      <a:cubicBezTo>
                        <a:pt x="0" y="248"/>
                        <a:pt x="0" y="312"/>
                        <a:pt x="72" y="355"/>
                      </a:cubicBezTo>
                      <a:lnTo>
                        <a:pt x="367" y="528"/>
                      </a:lnTo>
                      <a:cubicBezTo>
                        <a:pt x="403" y="549"/>
                        <a:pt x="451" y="560"/>
                        <a:pt x="500" y="560"/>
                      </a:cubicBezTo>
                      <a:cubicBezTo>
                        <a:pt x="548" y="560"/>
                        <a:pt x="597" y="549"/>
                        <a:pt x="633" y="528"/>
                      </a:cubicBezTo>
                      <a:lnTo>
                        <a:pt x="928" y="355"/>
                      </a:lnTo>
                      <a:cubicBezTo>
                        <a:pt x="999" y="312"/>
                        <a:pt x="999" y="241"/>
                        <a:pt x="928" y="205"/>
                      </a:cubicBezTo>
                      <a:lnTo>
                        <a:pt x="633" y="33"/>
                      </a:lnTo>
                      <a:cubicBezTo>
                        <a:pt x="597" y="11"/>
                        <a:pt x="548" y="0"/>
                        <a:pt x="50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4"/>
                <p:cNvSpPr/>
                <p:nvPr/>
              </p:nvSpPr>
              <p:spPr>
                <a:xfrm>
                  <a:off x="-960365" y="1408808"/>
                  <a:ext cx="84632" cy="47036"/>
                </a:xfrm>
                <a:custGeom>
                  <a:avLst/>
                  <a:gdLst/>
                  <a:ahLst/>
                  <a:cxnLst/>
                  <a:rect l="l" t="t" r="r" b="b"/>
                  <a:pathLst>
                    <a:path w="1022" h="568" extrusionOk="0">
                      <a:moveTo>
                        <a:pt x="502" y="0"/>
                      </a:moveTo>
                      <a:cubicBezTo>
                        <a:pt x="454" y="0"/>
                        <a:pt x="406" y="11"/>
                        <a:pt x="366" y="33"/>
                      </a:cubicBezTo>
                      <a:lnTo>
                        <a:pt x="73" y="205"/>
                      </a:lnTo>
                      <a:cubicBezTo>
                        <a:pt x="0" y="248"/>
                        <a:pt x="0" y="319"/>
                        <a:pt x="73" y="355"/>
                      </a:cubicBezTo>
                      <a:lnTo>
                        <a:pt x="382" y="535"/>
                      </a:lnTo>
                      <a:cubicBezTo>
                        <a:pt x="421" y="556"/>
                        <a:pt x="470" y="567"/>
                        <a:pt x="517" y="567"/>
                      </a:cubicBezTo>
                      <a:cubicBezTo>
                        <a:pt x="564" y="567"/>
                        <a:pt x="611" y="556"/>
                        <a:pt x="647" y="535"/>
                      </a:cubicBezTo>
                      <a:lnTo>
                        <a:pt x="942" y="362"/>
                      </a:lnTo>
                      <a:cubicBezTo>
                        <a:pt x="1022" y="319"/>
                        <a:pt x="1013" y="255"/>
                        <a:pt x="942" y="212"/>
                      </a:cubicBezTo>
                      <a:lnTo>
                        <a:pt x="633" y="33"/>
                      </a:lnTo>
                      <a:cubicBezTo>
                        <a:pt x="597" y="11"/>
                        <a:pt x="550" y="0"/>
                        <a:pt x="502"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4"/>
                <p:cNvSpPr/>
                <p:nvPr/>
              </p:nvSpPr>
              <p:spPr>
                <a:xfrm>
                  <a:off x="-903225" y="1442099"/>
                  <a:ext cx="85211" cy="47699"/>
                </a:xfrm>
                <a:custGeom>
                  <a:avLst/>
                  <a:gdLst/>
                  <a:ahLst/>
                  <a:cxnLst/>
                  <a:rect l="l" t="t" r="r" b="b"/>
                  <a:pathLst>
                    <a:path w="1029" h="576" extrusionOk="0">
                      <a:moveTo>
                        <a:pt x="503" y="0"/>
                      </a:moveTo>
                      <a:cubicBezTo>
                        <a:pt x="457" y="0"/>
                        <a:pt x="410" y="11"/>
                        <a:pt x="375" y="33"/>
                      </a:cubicBezTo>
                      <a:lnTo>
                        <a:pt x="73" y="205"/>
                      </a:lnTo>
                      <a:cubicBezTo>
                        <a:pt x="0" y="248"/>
                        <a:pt x="0" y="314"/>
                        <a:pt x="73" y="357"/>
                      </a:cubicBezTo>
                      <a:lnTo>
                        <a:pt x="395" y="543"/>
                      </a:lnTo>
                      <a:cubicBezTo>
                        <a:pt x="432" y="565"/>
                        <a:pt x="480" y="576"/>
                        <a:pt x="529" y="576"/>
                      </a:cubicBezTo>
                      <a:cubicBezTo>
                        <a:pt x="577" y="576"/>
                        <a:pt x="626" y="565"/>
                        <a:pt x="661" y="543"/>
                      </a:cubicBezTo>
                      <a:lnTo>
                        <a:pt x="956" y="371"/>
                      </a:lnTo>
                      <a:cubicBezTo>
                        <a:pt x="1028" y="328"/>
                        <a:pt x="1028" y="255"/>
                        <a:pt x="956" y="219"/>
                      </a:cubicBezTo>
                      <a:lnTo>
                        <a:pt x="633" y="33"/>
                      </a:lnTo>
                      <a:cubicBezTo>
                        <a:pt x="597" y="11"/>
                        <a:pt x="550" y="0"/>
                        <a:pt x="503"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4"/>
                <p:cNvSpPr/>
                <p:nvPr/>
              </p:nvSpPr>
              <p:spPr>
                <a:xfrm>
                  <a:off x="-1130128" y="1257512"/>
                  <a:ext cx="63847" cy="35277"/>
                </a:xfrm>
                <a:custGeom>
                  <a:avLst/>
                  <a:gdLst/>
                  <a:ahLst/>
                  <a:cxnLst/>
                  <a:rect l="l" t="t" r="r" b="b"/>
                  <a:pathLst>
                    <a:path w="771" h="426" extrusionOk="0">
                      <a:moveTo>
                        <a:pt x="257" y="1"/>
                      </a:moveTo>
                      <a:cubicBezTo>
                        <a:pt x="208" y="1"/>
                        <a:pt x="160" y="11"/>
                        <a:pt x="123" y="33"/>
                      </a:cubicBezTo>
                      <a:lnTo>
                        <a:pt x="73" y="62"/>
                      </a:lnTo>
                      <a:cubicBezTo>
                        <a:pt x="1" y="105"/>
                        <a:pt x="9" y="171"/>
                        <a:pt x="80" y="214"/>
                      </a:cubicBezTo>
                      <a:lnTo>
                        <a:pt x="389" y="393"/>
                      </a:lnTo>
                      <a:cubicBezTo>
                        <a:pt x="425" y="415"/>
                        <a:pt x="472" y="426"/>
                        <a:pt x="519" y="426"/>
                      </a:cubicBezTo>
                      <a:cubicBezTo>
                        <a:pt x="566" y="426"/>
                        <a:pt x="612" y="415"/>
                        <a:pt x="648" y="393"/>
                      </a:cubicBezTo>
                      <a:lnTo>
                        <a:pt x="700" y="364"/>
                      </a:lnTo>
                      <a:cubicBezTo>
                        <a:pt x="770" y="321"/>
                        <a:pt x="770" y="257"/>
                        <a:pt x="700" y="214"/>
                      </a:cubicBezTo>
                      <a:lnTo>
                        <a:pt x="389" y="33"/>
                      </a:lnTo>
                      <a:cubicBezTo>
                        <a:pt x="354" y="11"/>
                        <a:pt x="305" y="1"/>
                        <a:pt x="257"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4"/>
                <p:cNvSpPr/>
                <p:nvPr/>
              </p:nvSpPr>
              <p:spPr>
                <a:xfrm>
                  <a:off x="-957963" y="1674633"/>
                  <a:ext cx="89932" cy="50348"/>
                </a:xfrm>
                <a:custGeom>
                  <a:avLst/>
                  <a:gdLst/>
                  <a:ahLst/>
                  <a:cxnLst/>
                  <a:rect l="l" t="t" r="r" b="b"/>
                  <a:pathLst>
                    <a:path w="1086" h="608" extrusionOk="0">
                      <a:moveTo>
                        <a:pt x="514" y="1"/>
                      </a:moveTo>
                      <a:cubicBezTo>
                        <a:pt x="465" y="1"/>
                        <a:pt x="416" y="10"/>
                        <a:pt x="380" y="28"/>
                      </a:cubicBezTo>
                      <a:lnTo>
                        <a:pt x="71" y="207"/>
                      </a:lnTo>
                      <a:cubicBezTo>
                        <a:pt x="1" y="251"/>
                        <a:pt x="1" y="323"/>
                        <a:pt x="78" y="366"/>
                      </a:cubicBezTo>
                      <a:lnTo>
                        <a:pt x="446" y="575"/>
                      </a:lnTo>
                      <a:cubicBezTo>
                        <a:pt x="482" y="596"/>
                        <a:pt x="530" y="607"/>
                        <a:pt x="579" y="607"/>
                      </a:cubicBezTo>
                      <a:cubicBezTo>
                        <a:pt x="627" y="607"/>
                        <a:pt x="675" y="596"/>
                        <a:pt x="711" y="575"/>
                      </a:cubicBezTo>
                      <a:lnTo>
                        <a:pt x="1013" y="395"/>
                      </a:lnTo>
                      <a:cubicBezTo>
                        <a:pt x="1086" y="359"/>
                        <a:pt x="1086" y="287"/>
                        <a:pt x="1013" y="244"/>
                      </a:cubicBezTo>
                      <a:lnTo>
                        <a:pt x="648" y="28"/>
                      </a:lnTo>
                      <a:cubicBezTo>
                        <a:pt x="611" y="10"/>
                        <a:pt x="563" y="1"/>
                        <a:pt x="514"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4"/>
                <p:cNvSpPr/>
                <p:nvPr/>
              </p:nvSpPr>
              <p:spPr>
                <a:xfrm>
                  <a:off x="-1942505" y="1547517"/>
                  <a:ext cx="51756" cy="59872"/>
                </a:xfrm>
                <a:custGeom>
                  <a:avLst/>
                  <a:gdLst/>
                  <a:ahLst/>
                  <a:cxnLst/>
                  <a:rect l="l" t="t" r="r" b="b"/>
                  <a:pathLst>
                    <a:path w="625" h="723" extrusionOk="0">
                      <a:moveTo>
                        <a:pt x="294" y="0"/>
                      </a:moveTo>
                      <a:cubicBezTo>
                        <a:pt x="285" y="0"/>
                        <a:pt x="276" y="1"/>
                        <a:pt x="266" y="4"/>
                      </a:cubicBezTo>
                      <a:cubicBezTo>
                        <a:pt x="245" y="10"/>
                        <a:pt x="223" y="17"/>
                        <a:pt x="193" y="33"/>
                      </a:cubicBezTo>
                      <a:lnTo>
                        <a:pt x="0" y="147"/>
                      </a:lnTo>
                      <a:lnTo>
                        <a:pt x="223" y="276"/>
                      </a:lnTo>
                      <a:lnTo>
                        <a:pt x="338" y="571"/>
                      </a:lnTo>
                      <a:lnTo>
                        <a:pt x="230" y="723"/>
                      </a:lnTo>
                      <a:cubicBezTo>
                        <a:pt x="323" y="664"/>
                        <a:pt x="424" y="607"/>
                        <a:pt x="504" y="564"/>
                      </a:cubicBezTo>
                      <a:cubicBezTo>
                        <a:pt x="511" y="557"/>
                        <a:pt x="525" y="550"/>
                        <a:pt x="531" y="542"/>
                      </a:cubicBezTo>
                      <a:cubicBezTo>
                        <a:pt x="538" y="535"/>
                        <a:pt x="547" y="528"/>
                        <a:pt x="554" y="521"/>
                      </a:cubicBezTo>
                      <a:cubicBezTo>
                        <a:pt x="568" y="507"/>
                        <a:pt x="581" y="485"/>
                        <a:pt x="590" y="471"/>
                      </a:cubicBezTo>
                      <a:cubicBezTo>
                        <a:pt x="597" y="471"/>
                        <a:pt x="597" y="471"/>
                        <a:pt x="597" y="464"/>
                      </a:cubicBezTo>
                      <a:cubicBezTo>
                        <a:pt x="597" y="464"/>
                        <a:pt x="604" y="456"/>
                        <a:pt x="604" y="449"/>
                      </a:cubicBezTo>
                      <a:cubicBezTo>
                        <a:pt x="604" y="449"/>
                        <a:pt x="604" y="442"/>
                        <a:pt x="611" y="442"/>
                      </a:cubicBezTo>
                      <a:lnTo>
                        <a:pt x="611" y="428"/>
                      </a:lnTo>
                      <a:cubicBezTo>
                        <a:pt x="611" y="421"/>
                        <a:pt x="618" y="421"/>
                        <a:pt x="618" y="412"/>
                      </a:cubicBezTo>
                      <a:lnTo>
                        <a:pt x="618" y="405"/>
                      </a:lnTo>
                      <a:cubicBezTo>
                        <a:pt x="618" y="399"/>
                        <a:pt x="625" y="392"/>
                        <a:pt x="625" y="385"/>
                      </a:cubicBezTo>
                      <a:lnTo>
                        <a:pt x="625" y="355"/>
                      </a:lnTo>
                      <a:lnTo>
                        <a:pt x="625" y="349"/>
                      </a:lnTo>
                      <a:lnTo>
                        <a:pt x="625" y="335"/>
                      </a:lnTo>
                      <a:cubicBezTo>
                        <a:pt x="625" y="305"/>
                        <a:pt x="625" y="283"/>
                        <a:pt x="611" y="240"/>
                      </a:cubicBezTo>
                      <a:cubicBezTo>
                        <a:pt x="611" y="233"/>
                        <a:pt x="604" y="212"/>
                        <a:pt x="597" y="205"/>
                      </a:cubicBezTo>
                      <a:cubicBezTo>
                        <a:pt x="590" y="190"/>
                        <a:pt x="590" y="190"/>
                        <a:pt x="575" y="162"/>
                      </a:cubicBezTo>
                      <a:cubicBezTo>
                        <a:pt x="575" y="154"/>
                        <a:pt x="561" y="126"/>
                        <a:pt x="525" y="97"/>
                      </a:cubicBezTo>
                      <a:cubicBezTo>
                        <a:pt x="504" y="76"/>
                        <a:pt x="481" y="54"/>
                        <a:pt x="468" y="47"/>
                      </a:cubicBezTo>
                      <a:cubicBezTo>
                        <a:pt x="431" y="24"/>
                        <a:pt x="381" y="4"/>
                        <a:pt x="338" y="4"/>
                      </a:cubicBezTo>
                      <a:cubicBezTo>
                        <a:pt x="328" y="4"/>
                        <a:pt x="312" y="0"/>
                        <a:pt x="294" y="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p:nvPr/>
              </p:nvSpPr>
              <p:spPr>
                <a:xfrm>
                  <a:off x="-1945569" y="1594803"/>
                  <a:ext cx="31137" cy="26168"/>
                </a:xfrm>
                <a:custGeom>
                  <a:avLst/>
                  <a:gdLst/>
                  <a:ahLst/>
                  <a:cxnLst/>
                  <a:rect l="l" t="t" r="r" b="b"/>
                  <a:pathLst>
                    <a:path w="376" h="316" extrusionOk="0">
                      <a:moveTo>
                        <a:pt x="375" y="0"/>
                      </a:moveTo>
                      <a:lnTo>
                        <a:pt x="116" y="152"/>
                      </a:lnTo>
                      <a:lnTo>
                        <a:pt x="73" y="216"/>
                      </a:lnTo>
                      <a:lnTo>
                        <a:pt x="1" y="316"/>
                      </a:lnTo>
                      <a:lnTo>
                        <a:pt x="260" y="166"/>
                      </a:lnTo>
                      <a:lnTo>
                        <a:pt x="267" y="152"/>
                      </a:lnTo>
                      <a:lnTo>
                        <a:pt x="375"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4"/>
                <p:cNvSpPr/>
                <p:nvPr/>
              </p:nvSpPr>
              <p:spPr>
                <a:xfrm>
                  <a:off x="-2344388" y="1571616"/>
                  <a:ext cx="398896" cy="230957"/>
                </a:xfrm>
                <a:custGeom>
                  <a:avLst/>
                  <a:gdLst/>
                  <a:ahLst/>
                  <a:cxnLst/>
                  <a:rect l="l" t="t" r="r" b="b"/>
                  <a:pathLst>
                    <a:path w="4817" h="2789" extrusionOk="0">
                      <a:moveTo>
                        <a:pt x="4594" y="1"/>
                      </a:moveTo>
                      <a:lnTo>
                        <a:pt x="0" y="2659"/>
                      </a:lnTo>
                      <a:lnTo>
                        <a:pt x="232" y="2788"/>
                      </a:lnTo>
                      <a:lnTo>
                        <a:pt x="4644" y="237"/>
                      </a:lnTo>
                      <a:lnTo>
                        <a:pt x="4817" y="137"/>
                      </a:lnTo>
                      <a:lnTo>
                        <a:pt x="4631" y="21"/>
                      </a:lnTo>
                      <a:lnTo>
                        <a:pt x="4594"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4"/>
                <p:cNvSpPr/>
                <p:nvPr/>
              </p:nvSpPr>
              <p:spPr>
                <a:xfrm>
                  <a:off x="-2325259" y="1582878"/>
                  <a:ext cx="389373" cy="244704"/>
                </a:xfrm>
                <a:custGeom>
                  <a:avLst/>
                  <a:gdLst/>
                  <a:ahLst/>
                  <a:cxnLst/>
                  <a:rect l="l" t="t" r="r" b="b"/>
                  <a:pathLst>
                    <a:path w="4702" h="2955" extrusionOk="0">
                      <a:moveTo>
                        <a:pt x="4586" y="1"/>
                      </a:moveTo>
                      <a:lnTo>
                        <a:pt x="4413" y="101"/>
                      </a:lnTo>
                      <a:lnTo>
                        <a:pt x="1" y="2652"/>
                      </a:lnTo>
                      <a:lnTo>
                        <a:pt x="114" y="2954"/>
                      </a:lnTo>
                      <a:lnTo>
                        <a:pt x="4622" y="346"/>
                      </a:lnTo>
                      <a:lnTo>
                        <a:pt x="4701" y="296"/>
                      </a:lnTo>
                      <a:lnTo>
                        <a:pt x="4586"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4"/>
                <p:cNvSpPr/>
                <p:nvPr/>
              </p:nvSpPr>
              <p:spPr>
                <a:xfrm>
                  <a:off x="-1945569" y="1570373"/>
                  <a:ext cx="31137" cy="37016"/>
                </a:xfrm>
                <a:custGeom>
                  <a:avLst/>
                  <a:gdLst/>
                  <a:ahLst/>
                  <a:cxnLst/>
                  <a:rect l="l" t="t" r="r" b="b"/>
                  <a:pathLst>
                    <a:path w="376" h="447" extrusionOk="0">
                      <a:moveTo>
                        <a:pt x="260" y="0"/>
                      </a:moveTo>
                      <a:lnTo>
                        <a:pt x="1" y="152"/>
                      </a:lnTo>
                      <a:lnTo>
                        <a:pt x="116" y="447"/>
                      </a:lnTo>
                      <a:lnTo>
                        <a:pt x="375" y="295"/>
                      </a:lnTo>
                      <a:lnTo>
                        <a:pt x="260"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4"/>
                <p:cNvSpPr/>
                <p:nvPr/>
              </p:nvSpPr>
              <p:spPr>
                <a:xfrm>
                  <a:off x="-1963953" y="1559608"/>
                  <a:ext cx="39914" cy="23352"/>
                </a:xfrm>
                <a:custGeom>
                  <a:avLst/>
                  <a:gdLst/>
                  <a:ahLst/>
                  <a:cxnLst/>
                  <a:rect l="l" t="t" r="r" b="b"/>
                  <a:pathLst>
                    <a:path w="482" h="282" extrusionOk="0">
                      <a:moveTo>
                        <a:pt x="252" y="1"/>
                      </a:moveTo>
                      <a:lnTo>
                        <a:pt x="0" y="146"/>
                      </a:lnTo>
                      <a:lnTo>
                        <a:pt x="37" y="166"/>
                      </a:lnTo>
                      <a:lnTo>
                        <a:pt x="223" y="282"/>
                      </a:lnTo>
                      <a:lnTo>
                        <a:pt x="482" y="130"/>
                      </a:lnTo>
                      <a:lnTo>
                        <a:pt x="259"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377678" y="1791811"/>
                  <a:ext cx="61942" cy="57222"/>
                </a:xfrm>
                <a:custGeom>
                  <a:avLst/>
                  <a:gdLst/>
                  <a:ahLst/>
                  <a:cxnLst/>
                  <a:rect l="l" t="t" r="r" b="b"/>
                  <a:pathLst>
                    <a:path w="748" h="691" extrusionOk="0">
                      <a:moveTo>
                        <a:pt x="402" y="0"/>
                      </a:moveTo>
                      <a:cubicBezTo>
                        <a:pt x="402" y="0"/>
                        <a:pt x="180" y="223"/>
                        <a:pt x="0" y="404"/>
                      </a:cubicBezTo>
                      <a:lnTo>
                        <a:pt x="0" y="411"/>
                      </a:lnTo>
                      <a:cubicBezTo>
                        <a:pt x="0" y="411"/>
                        <a:pt x="173" y="490"/>
                        <a:pt x="152" y="690"/>
                      </a:cubicBezTo>
                      <a:cubicBezTo>
                        <a:pt x="375" y="647"/>
                        <a:pt x="634" y="590"/>
                        <a:pt x="634" y="590"/>
                      </a:cubicBezTo>
                      <a:lnTo>
                        <a:pt x="747" y="431"/>
                      </a:lnTo>
                      <a:lnTo>
                        <a:pt x="634" y="129"/>
                      </a:lnTo>
                      <a:lnTo>
                        <a:pt x="4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2400037" y="1825184"/>
                  <a:ext cx="36685" cy="28735"/>
                </a:xfrm>
                <a:custGeom>
                  <a:avLst/>
                  <a:gdLst/>
                  <a:ahLst/>
                  <a:cxnLst/>
                  <a:rect l="l" t="t" r="r" b="b"/>
                  <a:pathLst>
                    <a:path w="443" h="347" extrusionOk="0">
                      <a:moveTo>
                        <a:pt x="270" y="1"/>
                      </a:moveTo>
                      <a:cubicBezTo>
                        <a:pt x="170" y="101"/>
                        <a:pt x="91" y="194"/>
                        <a:pt x="55" y="230"/>
                      </a:cubicBezTo>
                      <a:cubicBezTo>
                        <a:pt x="1" y="284"/>
                        <a:pt x="23" y="346"/>
                        <a:pt x="99" y="346"/>
                      </a:cubicBezTo>
                      <a:cubicBezTo>
                        <a:pt x="103" y="346"/>
                        <a:pt x="107" y="346"/>
                        <a:pt x="112" y="346"/>
                      </a:cubicBezTo>
                      <a:cubicBezTo>
                        <a:pt x="148" y="337"/>
                        <a:pt x="277" y="316"/>
                        <a:pt x="422" y="287"/>
                      </a:cubicBezTo>
                      <a:cubicBezTo>
                        <a:pt x="443" y="87"/>
                        <a:pt x="270" y="8"/>
                        <a:pt x="270" y="8"/>
                      </a:cubicBezTo>
                      <a:lnTo>
                        <a:pt x="270"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2365091" y="1848951"/>
                  <a:ext cx="83" cy="83"/>
                </a:xfrm>
                <a:custGeom>
                  <a:avLst/>
                  <a:gdLst/>
                  <a:ahLst/>
                  <a:cxnLst/>
                  <a:rect l="l" t="t" r="r" b="b"/>
                  <a:pathLst>
                    <a:path w="1" h="1" extrusionOk="0">
                      <a:moveTo>
                        <a:pt x="0" y="0"/>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365091" y="1848951"/>
                  <a:ext cx="83" cy="83"/>
                </a:xfrm>
                <a:custGeom>
                  <a:avLst/>
                  <a:gdLst/>
                  <a:ahLst/>
                  <a:cxnLst/>
                  <a:rect l="l" t="t" r="r" b="b"/>
                  <a:pathLst>
                    <a:path w="1" h="1" fill="none" extrusionOk="0">
                      <a:moveTo>
                        <a:pt x="0" y="0"/>
                      </a:moveTo>
                      <a:lnTo>
                        <a:pt x="0"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325259" y="1607307"/>
                  <a:ext cx="389373" cy="233359"/>
                </a:xfrm>
                <a:custGeom>
                  <a:avLst/>
                  <a:gdLst/>
                  <a:ahLst/>
                  <a:cxnLst/>
                  <a:rect l="l" t="t" r="r" b="b"/>
                  <a:pathLst>
                    <a:path w="4702" h="2818" extrusionOk="0">
                      <a:moveTo>
                        <a:pt x="4701" y="1"/>
                      </a:moveTo>
                      <a:lnTo>
                        <a:pt x="4622" y="51"/>
                      </a:lnTo>
                      <a:lnTo>
                        <a:pt x="114" y="2659"/>
                      </a:lnTo>
                      <a:lnTo>
                        <a:pt x="1" y="2818"/>
                      </a:lnTo>
                      <a:lnTo>
                        <a:pt x="4586" y="165"/>
                      </a:lnTo>
                      <a:lnTo>
                        <a:pt x="4658" y="65"/>
                      </a:lnTo>
                      <a:lnTo>
                        <a:pt x="4701"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271100" y="1785931"/>
                  <a:ext cx="781064" cy="307308"/>
                </a:xfrm>
                <a:custGeom>
                  <a:avLst/>
                  <a:gdLst/>
                  <a:ahLst/>
                  <a:cxnLst/>
                  <a:rect l="l" t="t" r="r" b="b"/>
                  <a:pathLst>
                    <a:path w="9432" h="3711" extrusionOk="0">
                      <a:moveTo>
                        <a:pt x="9432" y="0"/>
                      </a:moveTo>
                      <a:cubicBezTo>
                        <a:pt x="9432" y="35"/>
                        <a:pt x="9409" y="71"/>
                        <a:pt x="9366" y="93"/>
                      </a:cubicBezTo>
                      <a:lnTo>
                        <a:pt x="3875" y="3285"/>
                      </a:lnTo>
                      <a:cubicBezTo>
                        <a:pt x="3828" y="3310"/>
                        <a:pt x="3769" y="3322"/>
                        <a:pt x="3709" y="3322"/>
                      </a:cubicBezTo>
                      <a:cubicBezTo>
                        <a:pt x="3650" y="3322"/>
                        <a:pt x="3590" y="3310"/>
                        <a:pt x="3544" y="3285"/>
                      </a:cubicBezTo>
                      <a:lnTo>
                        <a:pt x="7" y="1242"/>
                      </a:lnTo>
                      <a:lnTo>
                        <a:pt x="7" y="1624"/>
                      </a:lnTo>
                      <a:lnTo>
                        <a:pt x="0" y="1631"/>
                      </a:lnTo>
                      <a:lnTo>
                        <a:pt x="107" y="1689"/>
                      </a:lnTo>
                      <a:lnTo>
                        <a:pt x="116" y="1380"/>
                      </a:lnTo>
                      <a:lnTo>
                        <a:pt x="332" y="1510"/>
                      </a:lnTo>
                      <a:lnTo>
                        <a:pt x="332" y="1819"/>
                      </a:lnTo>
                      <a:lnTo>
                        <a:pt x="3544" y="3673"/>
                      </a:lnTo>
                      <a:cubicBezTo>
                        <a:pt x="3590" y="3698"/>
                        <a:pt x="3650" y="3711"/>
                        <a:pt x="3709" y="3711"/>
                      </a:cubicBezTo>
                      <a:cubicBezTo>
                        <a:pt x="3769" y="3711"/>
                        <a:pt x="3828" y="3698"/>
                        <a:pt x="3875" y="3673"/>
                      </a:cubicBezTo>
                      <a:lnTo>
                        <a:pt x="9366" y="482"/>
                      </a:lnTo>
                      <a:cubicBezTo>
                        <a:pt x="9409" y="459"/>
                        <a:pt x="9432" y="423"/>
                        <a:pt x="9432" y="388"/>
                      </a:cubicBezTo>
                      <a:lnTo>
                        <a:pt x="9432" y="0"/>
                      </a:ln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279381" y="1879922"/>
                  <a:ext cx="8943" cy="41074"/>
                </a:xfrm>
                <a:custGeom>
                  <a:avLst/>
                  <a:gdLst/>
                  <a:ahLst/>
                  <a:cxnLst/>
                  <a:rect l="l" t="t" r="r" b="b"/>
                  <a:pathLst>
                    <a:path w="108" h="496" extrusionOk="0">
                      <a:moveTo>
                        <a:pt x="0" y="0"/>
                      </a:moveTo>
                      <a:lnTo>
                        <a:pt x="0" y="382"/>
                      </a:lnTo>
                      <a:cubicBezTo>
                        <a:pt x="0" y="409"/>
                        <a:pt x="21" y="445"/>
                        <a:pt x="64" y="468"/>
                      </a:cubicBezTo>
                      <a:lnTo>
                        <a:pt x="100" y="496"/>
                      </a:lnTo>
                      <a:lnTo>
                        <a:pt x="107" y="489"/>
                      </a:lnTo>
                      <a:lnTo>
                        <a:pt x="107" y="107"/>
                      </a:lnTo>
                      <a:lnTo>
                        <a:pt x="64" y="87"/>
                      </a:lnTo>
                      <a:cubicBezTo>
                        <a:pt x="28" y="57"/>
                        <a:pt x="7" y="30"/>
                        <a:pt x="0" y="0"/>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279381" y="1878763"/>
                  <a:ext cx="83" cy="1242"/>
                </a:xfrm>
                <a:custGeom>
                  <a:avLst/>
                  <a:gdLst/>
                  <a:ahLst/>
                  <a:cxnLst/>
                  <a:rect l="l" t="t" r="r" b="b"/>
                  <a:pathLst>
                    <a:path w="1" h="15" extrusionOk="0">
                      <a:moveTo>
                        <a:pt x="0" y="14"/>
                      </a:moveTo>
                      <a:lnTo>
                        <a:pt x="0"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279381" y="1878763"/>
                  <a:ext cx="83" cy="1242"/>
                </a:xfrm>
                <a:custGeom>
                  <a:avLst/>
                  <a:gdLst/>
                  <a:ahLst/>
                  <a:cxnLst/>
                  <a:rect l="l" t="t" r="r" b="b"/>
                  <a:pathLst>
                    <a:path w="1" h="15" fill="none" extrusionOk="0">
                      <a:moveTo>
                        <a:pt x="0" y="14"/>
                      </a:moveTo>
                      <a:lnTo>
                        <a:pt x="0" y="1"/>
                      </a:lnTo>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2279381" y="1598820"/>
                  <a:ext cx="789345" cy="457856"/>
                </a:xfrm>
                <a:custGeom>
                  <a:avLst/>
                  <a:gdLst/>
                  <a:ahLst/>
                  <a:cxnLst/>
                  <a:rect l="l" t="t" r="r" b="b"/>
                  <a:pathLst>
                    <a:path w="9532" h="5529" extrusionOk="0">
                      <a:moveTo>
                        <a:pt x="5860" y="667"/>
                      </a:moveTo>
                      <a:cubicBezTo>
                        <a:pt x="5910" y="667"/>
                        <a:pt x="5959" y="678"/>
                        <a:pt x="5995" y="699"/>
                      </a:cubicBezTo>
                      <a:lnTo>
                        <a:pt x="8143" y="1936"/>
                      </a:lnTo>
                      <a:cubicBezTo>
                        <a:pt x="8222" y="1979"/>
                        <a:pt x="8222" y="2050"/>
                        <a:pt x="8143" y="2093"/>
                      </a:cubicBezTo>
                      <a:lnTo>
                        <a:pt x="7108" y="2697"/>
                      </a:lnTo>
                      <a:cubicBezTo>
                        <a:pt x="7069" y="2718"/>
                        <a:pt x="7019" y="2729"/>
                        <a:pt x="6970" y="2729"/>
                      </a:cubicBezTo>
                      <a:cubicBezTo>
                        <a:pt x="6920" y="2729"/>
                        <a:pt x="6871" y="2718"/>
                        <a:pt x="6835" y="2697"/>
                      </a:cubicBezTo>
                      <a:lnTo>
                        <a:pt x="4686" y="1462"/>
                      </a:lnTo>
                      <a:cubicBezTo>
                        <a:pt x="4606" y="1418"/>
                        <a:pt x="4606" y="1346"/>
                        <a:pt x="4686" y="1303"/>
                      </a:cubicBezTo>
                      <a:lnTo>
                        <a:pt x="5721" y="699"/>
                      </a:lnTo>
                      <a:cubicBezTo>
                        <a:pt x="5760" y="678"/>
                        <a:pt x="5811" y="667"/>
                        <a:pt x="5860" y="667"/>
                      </a:cubicBezTo>
                      <a:close/>
                      <a:moveTo>
                        <a:pt x="5721" y="1"/>
                      </a:moveTo>
                      <a:cubicBezTo>
                        <a:pt x="5662" y="1"/>
                        <a:pt x="5603" y="13"/>
                        <a:pt x="5555" y="38"/>
                      </a:cubicBezTo>
                      <a:lnTo>
                        <a:pt x="64" y="3230"/>
                      </a:lnTo>
                      <a:cubicBezTo>
                        <a:pt x="21" y="3257"/>
                        <a:pt x="0" y="3294"/>
                        <a:pt x="0" y="3323"/>
                      </a:cubicBezTo>
                      <a:cubicBezTo>
                        <a:pt x="0" y="3359"/>
                        <a:pt x="21" y="3395"/>
                        <a:pt x="64" y="3423"/>
                      </a:cubicBezTo>
                      <a:lnTo>
                        <a:pt x="3651" y="5486"/>
                      </a:lnTo>
                      <a:cubicBezTo>
                        <a:pt x="3694" y="5515"/>
                        <a:pt x="3752" y="5529"/>
                        <a:pt x="3810" y="5529"/>
                      </a:cubicBezTo>
                      <a:cubicBezTo>
                        <a:pt x="3869" y="5529"/>
                        <a:pt x="3928" y="5515"/>
                        <a:pt x="3975" y="5486"/>
                      </a:cubicBezTo>
                      <a:lnTo>
                        <a:pt x="9466" y="2295"/>
                      </a:lnTo>
                      <a:cubicBezTo>
                        <a:pt x="9509" y="2274"/>
                        <a:pt x="9532" y="2238"/>
                        <a:pt x="9532" y="2202"/>
                      </a:cubicBezTo>
                      <a:cubicBezTo>
                        <a:pt x="9532" y="2172"/>
                        <a:pt x="9509" y="2136"/>
                        <a:pt x="9466" y="2109"/>
                      </a:cubicBezTo>
                      <a:lnTo>
                        <a:pt x="5886" y="38"/>
                      </a:lnTo>
                      <a:cubicBezTo>
                        <a:pt x="5840" y="13"/>
                        <a:pt x="5781" y="1"/>
                        <a:pt x="5721" y="1"/>
                      </a:cubicBezTo>
                      <a:close/>
                    </a:path>
                  </a:pathLst>
                </a:custGeom>
                <a:no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2262239" y="1900211"/>
                  <a:ext cx="18632" cy="44635"/>
                </a:xfrm>
                <a:custGeom>
                  <a:avLst/>
                  <a:gdLst/>
                  <a:ahLst/>
                  <a:cxnLst/>
                  <a:rect l="l" t="t" r="r" b="b"/>
                  <a:pathLst>
                    <a:path w="225" h="539" extrusionOk="0">
                      <a:moveTo>
                        <a:pt x="9" y="0"/>
                      </a:moveTo>
                      <a:lnTo>
                        <a:pt x="0" y="309"/>
                      </a:lnTo>
                      <a:lnTo>
                        <a:pt x="0" y="409"/>
                      </a:lnTo>
                      <a:lnTo>
                        <a:pt x="116" y="395"/>
                      </a:lnTo>
                      <a:lnTo>
                        <a:pt x="225" y="539"/>
                      </a:lnTo>
                      <a:lnTo>
                        <a:pt x="225" y="439"/>
                      </a:lnTo>
                      <a:lnTo>
                        <a:pt x="225" y="130"/>
                      </a:lnTo>
                      <a:lnTo>
                        <a:pt x="9" y="0"/>
                      </a:lnTo>
                      <a:close/>
                    </a:path>
                  </a:pathLst>
                </a:custGeom>
                <a:solidFill>
                  <a:schemeClr val="dk2"/>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6" name="Google Shape;1666;p44"/>
                <p:cNvGrpSpPr/>
                <p:nvPr/>
              </p:nvGrpSpPr>
              <p:grpSpPr>
                <a:xfrm>
                  <a:off x="-1841973" y="1685233"/>
                  <a:ext cx="179782" cy="101940"/>
                  <a:chOff x="-1841973" y="1685233"/>
                  <a:chExt cx="179782" cy="101940"/>
                </a:xfrm>
              </p:grpSpPr>
              <p:sp>
                <p:nvSpPr>
                  <p:cNvPr id="1667" name="Google Shape;1667;p44"/>
                  <p:cNvSpPr/>
                  <p:nvPr/>
                </p:nvSpPr>
                <p:spPr>
                  <a:xfrm>
                    <a:off x="-1716928" y="1759597"/>
                    <a:ext cx="54737" cy="27576"/>
                  </a:xfrm>
                  <a:custGeom>
                    <a:avLst/>
                    <a:gdLst/>
                    <a:ahLst/>
                    <a:cxnLst/>
                    <a:rect l="l" t="t" r="r" b="b"/>
                    <a:pathLst>
                      <a:path w="661" h="333" extrusionOk="0">
                        <a:moveTo>
                          <a:pt x="370" y="1"/>
                        </a:moveTo>
                        <a:cubicBezTo>
                          <a:pt x="332" y="1"/>
                          <a:pt x="294" y="10"/>
                          <a:pt x="259" y="30"/>
                        </a:cubicBezTo>
                        <a:cubicBezTo>
                          <a:pt x="173" y="80"/>
                          <a:pt x="195" y="116"/>
                          <a:pt x="266" y="173"/>
                        </a:cubicBezTo>
                        <a:cubicBezTo>
                          <a:pt x="324" y="223"/>
                          <a:pt x="324" y="232"/>
                          <a:pt x="309" y="239"/>
                        </a:cubicBezTo>
                        <a:cubicBezTo>
                          <a:pt x="300" y="245"/>
                          <a:pt x="292" y="248"/>
                          <a:pt x="281" y="248"/>
                        </a:cubicBezTo>
                        <a:cubicBezTo>
                          <a:pt x="265" y="248"/>
                          <a:pt x="245" y="241"/>
                          <a:pt x="216" y="223"/>
                        </a:cubicBezTo>
                        <a:cubicBezTo>
                          <a:pt x="173" y="203"/>
                          <a:pt x="93" y="137"/>
                          <a:pt x="93" y="137"/>
                        </a:cubicBezTo>
                        <a:lnTo>
                          <a:pt x="0" y="189"/>
                        </a:lnTo>
                        <a:cubicBezTo>
                          <a:pt x="7" y="189"/>
                          <a:pt x="79" y="246"/>
                          <a:pt x="129" y="282"/>
                        </a:cubicBezTo>
                        <a:cubicBezTo>
                          <a:pt x="185" y="314"/>
                          <a:pt x="240" y="332"/>
                          <a:pt x="292" y="332"/>
                        </a:cubicBezTo>
                        <a:cubicBezTo>
                          <a:pt x="333" y="332"/>
                          <a:pt x="373" y="321"/>
                          <a:pt x="411" y="296"/>
                        </a:cubicBezTo>
                        <a:cubicBezTo>
                          <a:pt x="488" y="253"/>
                          <a:pt x="481" y="223"/>
                          <a:pt x="411" y="160"/>
                        </a:cubicBezTo>
                        <a:cubicBezTo>
                          <a:pt x="352" y="110"/>
                          <a:pt x="345" y="103"/>
                          <a:pt x="359" y="87"/>
                        </a:cubicBezTo>
                        <a:cubicBezTo>
                          <a:pt x="367" y="85"/>
                          <a:pt x="375" y="83"/>
                          <a:pt x="383" y="83"/>
                        </a:cubicBezTo>
                        <a:cubicBezTo>
                          <a:pt x="399" y="83"/>
                          <a:pt x="417" y="88"/>
                          <a:pt x="445" y="103"/>
                        </a:cubicBezTo>
                        <a:cubicBezTo>
                          <a:pt x="488" y="130"/>
                          <a:pt x="568" y="189"/>
                          <a:pt x="575" y="189"/>
                        </a:cubicBezTo>
                        <a:lnTo>
                          <a:pt x="661" y="146"/>
                        </a:lnTo>
                        <a:cubicBezTo>
                          <a:pt x="654" y="137"/>
                          <a:pt x="583" y="80"/>
                          <a:pt x="531" y="44"/>
                        </a:cubicBezTo>
                        <a:cubicBezTo>
                          <a:pt x="481" y="19"/>
                          <a:pt x="42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1747237" y="1741793"/>
                    <a:ext cx="52916" cy="29894"/>
                  </a:xfrm>
                  <a:custGeom>
                    <a:avLst/>
                    <a:gdLst/>
                    <a:ahLst/>
                    <a:cxnLst/>
                    <a:rect l="l" t="t" r="r" b="b"/>
                    <a:pathLst>
                      <a:path w="639" h="361" extrusionOk="0">
                        <a:moveTo>
                          <a:pt x="378" y="76"/>
                        </a:moveTo>
                        <a:cubicBezTo>
                          <a:pt x="398" y="76"/>
                          <a:pt x="417" y="81"/>
                          <a:pt x="439" y="93"/>
                        </a:cubicBezTo>
                        <a:cubicBezTo>
                          <a:pt x="489" y="123"/>
                          <a:pt x="489" y="145"/>
                          <a:pt x="423" y="180"/>
                        </a:cubicBezTo>
                        <a:lnTo>
                          <a:pt x="287" y="102"/>
                        </a:lnTo>
                        <a:cubicBezTo>
                          <a:pt x="324" y="85"/>
                          <a:pt x="352" y="76"/>
                          <a:pt x="378" y="76"/>
                        </a:cubicBezTo>
                        <a:close/>
                        <a:moveTo>
                          <a:pt x="361" y="0"/>
                        </a:moveTo>
                        <a:cubicBezTo>
                          <a:pt x="292" y="0"/>
                          <a:pt x="219" y="22"/>
                          <a:pt x="144" y="66"/>
                        </a:cubicBezTo>
                        <a:cubicBezTo>
                          <a:pt x="7" y="145"/>
                          <a:pt x="0" y="209"/>
                          <a:pt x="114" y="275"/>
                        </a:cubicBezTo>
                        <a:cubicBezTo>
                          <a:pt x="187" y="318"/>
                          <a:pt x="294" y="352"/>
                          <a:pt x="302" y="361"/>
                        </a:cubicBezTo>
                        <a:lnTo>
                          <a:pt x="373" y="309"/>
                        </a:lnTo>
                        <a:cubicBezTo>
                          <a:pt x="366" y="309"/>
                          <a:pt x="287" y="266"/>
                          <a:pt x="223" y="231"/>
                        </a:cubicBezTo>
                        <a:cubicBezTo>
                          <a:pt x="173" y="202"/>
                          <a:pt x="164" y="173"/>
                          <a:pt x="216" y="152"/>
                        </a:cubicBezTo>
                        <a:lnTo>
                          <a:pt x="216" y="152"/>
                        </a:lnTo>
                        <a:lnTo>
                          <a:pt x="439" y="281"/>
                        </a:lnTo>
                        <a:lnTo>
                          <a:pt x="518" y="245"/>
                        </a:lnTo>
                        <a:cubicBezTo>
                          <a:pt x="632" y="173"/>
                          <a:pt x="639" y="109"/>
                          <a:pt x="525" y="43"/>
                        </a:cubicBezTo>
                        <a:cubicBezTo>
                          <a:pt x="473" y="15"/>
                          <a:pt x="418" y="0"/>
                          <a:pt x="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1769430" y="1720924"/>
                    <a:ext cx="47864" cy="32958"/>
                  </a:xfrm>
                  <a:custGeom>
                    <a:avLst/>
                    <a:gdLst/>
                    <a:ahLst/>
                    <a:cxnLst/>
                    <a:rect l="l" t="t" r="r" b="b"/>
                    <a:pathLst>
                      <a:path w="578" h="398" extrusionOk="0">
                        <a:moveTo>
                          <a:pt x="475" y="0"/>
                        </a:moveTo>
                        <a:lnTo>
                          <a:pt x="368" y="59"/>
                        </a:lnTo>
                        <a:lnTo>
                          <a:pt x="318" y="37"/>
                        </a:lnTo>
                        <a:lnTo>
                          <a:pt x="232" y="87"/>
                        </a:lnTo>
                        <a:lnTo>
                          <a:pt x="275" y="109"/>
                        </a:lnTo>
                        <a:lnTo>
                          <a:pt x="117" y="202"/>
                        </a:lnTo>
                        <a:cubicBezTo>
                          <a:pt x="10" y="268"/>
                          <a:pt x="1" y="302"/>
                          <a:pt x="96" y="361"/>
                        </a:cubicBezTo>
                        <a:cubicBezTo>
                          <a:pt x="117" y="375"/>
                          <a:pt x="182" y="397"/>
                          <a:pt x="182" y="397"/>
                        </a:cubicBezTo>
                        <a:lnTo>
                          <a:pt x="260" y="345"/>
                        </a:lnTo>
                        <a:cubicBezTo>
                          <a:pt x="260" y="345"/>
                          <a:pt x="225" y="325"/>
                          <a:pt x="203" y="318"/>
                        </a:cubicBezTo>
                        <a:cubicBezTo>
                          <a:pt x="167" y="295"/>
                          <a:pt x="189" y="288"/>
                          <a:pt x="225" y="268"/>
                        </a:cubicBezTo>
                        <a:lnTo>
                          <a:pt x="382" y="173"/>
                        </a:lnTo>
                        <a:lnTo>
                          <a:pt x="475" y="225"/>
                        </a:lnTo>
                        <a:lnTo>
                          <a:pt x="562" y="173"/>
                        </a:lnTo>
                        <a:lnTo>
                          <a:pt x="468" y="123"/>
                        </a:lnTo>
                        <a:lnTo>
                          <a:pt x="577" y="59"/>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1805122" y="1708503"/>
                    <a:ext cx="55566" cy="27576"/>
                  </a:xfrm>
                  <a:custGeom>
                    <a:avLst/>
                    <a:gdLst/>
                    <a:ahLst/>
                    <a:cxnLst/>
                    <a:rect l="l" t="t" r="r" b="b"/>
                    <a:pathLst>
                      <a:path w="671" h="333" extrusionOk="0">
                        <a:moveTo>
                          <a:pt x="381" y="80"/>
                        </a:moveTo>
                        <a:cubicBezTo>
                          <a:pt x="404" y="80"/>
                          <a:pt x="425" y="86"/>
                          <a:pt x="447" y="100"/>
                        </a:cubicBezTo>
                        <a:cubicBezTo>
                          <a:pt x="504" y="137"/>
                          <a:pt x="484" y="166"/>
                          <a:pt x="411" y="209"/>
                        </a:cubicBezTo>
                        <a:cubicBezTo>
                          <a:pt x="363" y="235"/>
                          <a:pt x="326" y="250"/>
                          <a:pt x="291" y="250"/>
                        </a:cubicBezTo>
                        <a:cubicBezTo>
                          <a:pt x="269" y="250"/>
                          <a:pt x="247" y="244"/>
                          <a:pt x="225" y="230"/>
                        </a:cubicBezTo>
                        <a:cubicBezTo>
                          <a:pt x="166" y="202"/>
                          <a:pt x="189" y="166"/>
                          <a:pt x="259" y="123"/>
                        </a:cubicBezTo>
                        <a:cubicBezTo>
                          <a:pt x="308" y="96"/>
                          <a:pt x="346" y="80"/>
                          <a:pt x="381" y="80"/>
                        </a:cubicBezTo>
                        <a:close/>
                        <a:moveTo>
                          <a:pt x="364" y="0"/>
                        </a:moveTo>
                        <a:cubicBezTo>
                          <a:pt x="293" y="0"/>
                          <a:pt x="224" y="25"/>
                          <a:pt x="159" y="64"/>
                        </a:cubicBezTo>
                        <a:cubicBezTo>
                          <a:pt x="37" y="130"/>
                          <a:pt x="1" y="209"/>
                          <a:pt x="130" y="288"/>
                        </a:cubicBezTo>
                        <a:cubicBezTo>
                          <a:pt x="189" y="319"/>
                          <a:pt x="246" y="332"/>
                          <a:pt x="301" y="332"/>
                        </a:cubicBezTo>
                        <a:cubicBezTo>
                          <a:pt x="376" y="332"/>
                          <a:pt x="446" y="308"/>
                          <a:pt x="511" y="266"/>
                        </a:cubicBezTo>
                        <a:cubicBezTo>
                          <a:pt x="634" y="202"/>
                          <a:pt x="670" y="130"/>
                          <a:pt x="534" y="50"/>
                        </a:cubicBezTo>
                        <a:cubicBezTo>
                          <a:pt x="477" y="15"/>
                          <a:pt x="420" y="0"/>
                          <a:pt x="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1841973" y="1685233"/>
                    <a:ext cx="58381" cy="34615"/>
                  </a:xfrm>
                  <a:custGeom>
                    <a:avLst/>
                    <a:gdLst/>
                    <a:ahLst/>
                    <a:cxnLst/>
                    <a:rect l="l" t="t" r="r" b="b"/>
                    <a:pathLst>
                      <a:path w="705" h="418" extrusionOk="0">
                        <a:moveTo>
                          <a:pt x="389" y="0"/>
                        </a:moveTo>
                        <a:lnTo>
                          <a:pt x="1" y="224"/>
                        </a:lnTo>
                        <a:lnTo>
                          <a:pt x="109" y="281"/>
                        </a:lnTo>
                        <a:lnTo>
                          <a:pt x="396" y="116"/>
                        </a:lnTo>
                        <a:cubicBezTo>
                          <a:pt x="396" y="116"/>
                          <a:pt x="439" y="123"/>
                          <a:pt x="475" y="145"/>
                        </a:cubicBezTo>
                        <a:cubicBezTo>
                          <a:pt x="525" y="173"/>
                          <a:pt x="497" y="202"/>
                          <a:pt x="439" y="238"/>
                        </a:cubicBezTo>
                        <a:lnTo>
                          <a:pt x="230" y="354"/>
                        </a:lnTo>
                        <a:lnTo>
                          <a:pt x="339" y="418"/>
                        </a:lnTo>
                        <a:lnTo>
                          <a:pt x="547" y="295"/>
                        </a:lnTo>
                        <a:cubicBezTo>
                          <a:pt x="661" y="224"/>
                          <a:pt x="704" y="173"/>
                          <a:pt x="597" y="109"/>
                        </a:cubicBezTo>
                        <a:cubicBezTo>
                          <a:pt x="554" y="79"/>
                          <a:pt x="475" y="73"/>
                          <a:pt x="468" y="73"/>
                        </a:cubicBezTo>
                        <a:lnTo>
                          <a:pt x="489" y="59"/>
                        </a:lnTo>
                        <a:lnTo>
                          <a:pt x="3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2" name="Google Shape;1672;p44"/>
                <p:cNvSpPr/>
                <p:nvPr/>
              </p:nvSpPr>
              <p:spPr>
                <a:xfrm>
                  <a:off x="-1091952" y="697624"/>
                  <a:ext cx="301925" cy="296460"/>
                </a:xfrm>
                <a:custGeom>
                  <a:avLst/>
                  <a:gdLst/>
                  <a:ahLst/>
                  <a:cxnLst/>
                  <a:rect l="l" t="t" r="r" b="b"/>
                  <a:pathLst>
                    <a:path w="3646" h="3580" extrusionOk="0">
                      <a:moveTo>
                        <a:pt x="1576" y="957"/>
                      </a:moveTo>
                      <a:cubicBezTo>
                        <a:pt x="1594" y="957"/>
                        <a:pt x="1613" y="962"/>
                        <a:pt x="1632" y="972"/>
                      </a:cubicBezTo>
                      <a:cubicBezTo>
                        <a:pt x="1669" y="994"/>
                        <a:pt x="1705" y="1030"/>
                        <a:pt x="1739" y="1087"/>
                      </a:cubicBezTo>
                      <a:lnTo>
                        <a:pt x="2272" y="1877"/>
                      </a:lnTo>
                      <a:cubicBezTo>
                        <a:pt x="2402" y="2058"/>
                        <a:pt x="2372" y="2222"/>
                        <a:pt x="2214" y="2245"/>
                      </a:cubicBezTo>
                      <a:lnTo>
                        <a:pt x="1524" y="2331"/>
                      </a:lnTo>
                      <a:cubicBezTo>
                        <a:pt x="1513" y="2333"/>
                        <a:pt x="1502" y="2334"/>
                        <a:pt x="1492" y="2334"/>
                      </a:cubicBezTo>
                      <a:cubicBezTo>
                        <a:pt x="1460" y="2334"/>
                        <a:pt x="1429" y="2326"/>
                        <a:pt x="1403" y="2309"/>
                      </a:cubicBezTo>
                      <a:cubicBezTo>
                        <a:pt x="1324" y="2259"/>
                        <a:pt x="1280" y="2145"/>
                        <a:pt x="1301" y="2000"/>
                      </a:cubicBezTo>
                      <a:lnTo>
                        <a:pt x="1453" y="1123"/>
                      </a:lnTo>
                      <a:cubicBezTo>
                        <a:pt x="1469" y="1013"/>
                        <a:pt x="1516" y="957"/>
                        <a:pt x="1576" y="957"/>
                      </a:cubicBezTo>
                      <a:close/>
                      <a:moveTo>
                        <a:pt x="814" y="1"/>
                      </a:moveTo>
                      <a:cubicBezTo>
                        <a:pt x="487" y="1"/>
                        <a:pt x="218" y="255"/>
                        <a:pt x="144" y="685"/>
                      </a:cubicBezTo>
                      <a:lnTo>
                        <a:pt x="101" y="929"/>
                      </a:lnTo>
                      <a:cubicBezTo>
                        <a:pt x="0" y="1525"/>
                        <a:pt x="309" y="2231"/>
                        <a:pt x="784" y="2504"/>
                      </a:cubicBezTo>
                      <a:lnTo>
                        <a:pt x="2452" y="3466"/>
                      </a:lnTo>
                      <a:cubicBezTo>
                        <a:pt x="2584" y="3543"/>
                        <a:pt x="2715" y="3580"/>
                        <a:pt x="2838" y="3580"/>
                      </a:cubicBezTo>
                      <a:cubicBezTo>
                        <a:pt x="3162" y="3580"/>
                        <a:pt x="3428" y="3325"/>
                        <a:pt x="3501" y="2892"/>
                      </a:cubicBezTo>
                      <a:lnTo>
                        <a:pt x="3544" y="2654"/>
                      </a:lnTo>
                      <a:cubicBezTo>
                        <a:pt x="3646" y="2058"/>
                        <a:pt x="3335" y="1346"/>
                        <a:pt x="2861" y="1073"/>
                      </a:cubicBezTo>
                      <a:lnTo>
                        <a:pt x="1194" y="109"/>
                      </a:lnTo>
                      <a:cubicBezTo>
                        <a:pt x="1064" y="35"/>
                        <a:pt x="935" y="1"/>
                        <a:pt x="814" y="1"/>
                      </a:cubicBezTo>
                      <a:close/>
                    </a:path>
                  </a:pathLst>
                </a:custGeom>
                <a:solidFill>
                  <a:schemeClr val="dk2"/>
                </a:solidFill>
                <a:ln w="9525" cap="flat" cmpd="sng">
                  <a:solidFill>
                    <a:schemeClr val="lt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1"/>
        <p:cNvGrpSpPr/>
        <p:nvPr/>
      </p:nvGrpSpPr>
      <p:grpSpPr>
        <a:xfrm>
          <a:off x="0" y="0"/>
          <a:ext cx="0" cy="0"/>
          <a:chOff x="0" y="0"/>
          <a:chExt cx="0" cy="0"/>
        </a:xfrm>
      </p:grpSpPr>
      <p:sp>
        <p:nvSpPr>
          <p:cNvPr id="2262" name="Google Shape;2262;p51"/>
          <p:cNvSpPr txBox="1">
            <a:spLocks noGrp="1"/>
          </p:cNvSpPr>
          <p:nvPr>
            <p:ph type="title"/>
          </p:nvPr>
        </p:nvSpPr>
        <p:spPr>
          <a:xfrm>
            <a:off x="713225" y="1000650"/>
            <a:ext cx="3884100" cy="19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smtClean="0"/>
              <a:t>Methods</a:t>
            </a:r>
            <a:endParaRPr sz="4000" dirty="0"/>
          </a:p>
        </p:txBody>
      </p:sp>
      <p:grpSp>
        <p:nvGrpSpPr>
          <p:cNvPr id="2263" name="Google Shape;2263;p51"/>
          <p:cNvGrpSpPr/>
          <p:nvPr/>
        </p:nvGrpSpPr>
        <p:grpSpPr>
          <a:xfrm>
            <a:off x="4000500" y="27"/>
            <a:ext cx="5215536" cy="4947562"/>
            <a:chOff x="4000500" y="27"/>
            <a:chExt cx="5215536" cy="4947562"/>
          </a:xfrm>
        </p:grpSpPr>
        <p:sp>
          <p:nvSpPr>
            <p:cNvPr id="2264" name="Google Shape;2264;p51"/>
            <p:cNvSpPr/>
            <p:nvPr/>
          </p:nvSpPr>
          <p:spPr>
            <a:xfrm>
              <a:off x="5964785" y="10006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1"/>
            <p:cNvSpPr/>
            <p:nvPr/>
          </p:nvSpPr>
          <p:spPr>
            <a:xfrm>
              <a:off x="7893590" y="8192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6" name="Google Shape;2266;p51"/>
            <p:cNvGrpSpPr/>
            <p:nvPr/>
          </p:nvGrpSpPr>
          <p:grpSpPr>
            <a:xfrm>
              <a:off x="6456155" y="27"/>
              <a:ext cx="879147" cy="1882108"/>
              <a:chOff x="-761564" y="1307012"/>
              <a:chExt cx="677936" cy="1451348"/>
            </a:xfrm>
          </p:grpSpPr>
          <p:sp>
            <p:nvSpPr>
              <p:cNvPr id="2267" name="Google Shape;2267;p51"/>
              <p:cNvSpPr/>
              <p:nvPr/>
            </p:nvSpPr>
            <p:spPr>
              <a:xfrm>
                <a:off x="-510513" y="2624450"/>
                <a:ext cx="175830" cy="68935"/>
              </a:xfrm>
              <a:custGeom>
                <a:avLst/>
                <a:gdLst/>
                <a:ahLst/>
                <a:cxnLst/>
                <a:rect l="l" t="t" r="r" b="b"/>
                <a:pathLst>
                  <a:path w="755" h="296" extrusionOk="0">
                    <a:moveTo>
                      <a:pt x="0" y="0"/>
                    </a:moveTo>
                    <a:cubicBezTo>
                      <a:pt x="43" y="173"/>
                      <a:pt x="193" y="295"/>
                      <a:pt x="382" y="295"/>
                    </a:cubicBezTo>
                    <a:cubicBezTo>
                      <a:pt x="561" y="295"/>
                      <a:pt x="711" y="173"/>
                      <a:pt x="75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1"/>
              <p:cNvSpPr/>
              <p:nvPr/>
            </p:nvSpPr>
            <p:spPr>
              <a:xfrm>
                <a:off x="-421783" y="2724824"/>
                <a:ext cx="233" cy="33536"/>
              </a:xfrm>
              <a:custGeom>
                <a:avLst/>
                <a:gdLst/>
                <a:ahLst/>
                <a:cxnLst/>
                <a:rect l="l" t="t" r="r" b="b"/>
                <a:pathLst>
                  <a:path w="1" h="144" fill="none" extrusionOk="0">
                    <a:moveTo>
                      <a:pt x="1" y="0"/>
                    </a:moveTo>
                    <a:lnTo>
                      <a:pt x="1" y="14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1"/>
              <p:cNvSpPr/>
              <p:nvPr/>
            </p:nvSpPr>
            <p:spPr>
              <a:xfrm>
                <a:off x="-361466" y="2708056"/>
                <a:ext cx="16768" cy="30275"/>
              </a:xfrm>
              <a:custGeom>
                <a:avLst/>
                <a:gdLst/>
                <a:ahLst/>
                <a:cxnLst/>
                <a:rect l="l" t="t" r="r" b="b"/>
                <a:pathLst>
                  <a:path w="72" h="130" fill="none" extrusionOk="0">
                    <a:moveTo>
                      <a:pt x="0" y="0"/>
                    </a:moveTo>
                    <a:lnTo>
                      <a:pt x="71"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1"/>
              <p:cNvSpPr/>
              <p:nvPr/>
            </p:nvSpPr>
            <p:spPr>
              <a:xfrm>
                <a:off x="-316519" y="2664506"/>
                <a:ext cx="28645" cy="16768"/>
              </a:xfrm>
              <a:custGeom>
                <a:avLst/>
                <a:gdLst/>
                <a:ahLst/>
                <a:cxnLst/>
                <a:rect l="l" t="t" r="r" b="b"/>
                <a:pathLst>
                  <a:path w="123" h="72" fill="none" extrusionOk="0">
                    <a:moveTo>
                      <a:pt x="1" y="1"/>
                    </a:moveTo>
                    <a:lnTo>
                      <a:pt x="123"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1"/>
              <p:cNvSpPr/>
              <p:nvPr/>
            </p:nvSpPr>
            <p:spPr>
              <a:xfrm>
                <a:off x="-557556" y="2664506"/>
                <a:ext cx="30275" cy="16768"/>
              </a:xfrm>
              <a:custGeom>
                <a:avLst/>
                <a:gdLst/>
                <a:ahLst/>
                <a:cxnLst/>
                <a:rect l="l" t="t" r="r" b="b"/>
                <a:pathLst>
                  <a:path w="130" h="72" fill="none" extrusionOk="0">
                    <a:moveTo>
                      <a:pt x="130" y="1"/>
                    </a:moveTo>
                    <a:lnTo>
                      <a:pt x="0"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1"/>
              <p:cNvSpPr/>
              <p:nvPr/>
            </p:nvSpPr>
            <p:spPr>
              <a:xfrm>
                <a:off x="-500499" y="2708056"/>
                <a:ext cx="17001" cy="30275"/>
              </a:xfrm>
              <a:custGeom>
                <a:avLst/>
                <a:gdLst/>
                <a:ahLst/>
                <a:cxnLst/>
                <a:rect l="l" t="t" r="r" b="b"/>
                <a:pathLst>
                  <a:path w="73" h="130" fill="none" extrusionOk="0">
                    <a:moveTo>
                      <a:pt x="73" y="0"/>
                    </a:moveTo>
                    <a:lnTo>
                      <a:pt x="0"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1"/>
              <p:cNvSpPr/>
              <p:nvPr/>
            </p:nvSpPr>
            <p:spPr>
              <a:xfrm>
                <a:off x="-421783" y="1307012"/>
                <a:ext cx="233" cy="1086653"/>
              </a:xfrm>
              <a:custGeom>
                <a:avLst/>
                <a:gdLst/>
                <a:ahLst/>
                <a:cxnLst/>
                <a:rect l="l" t="t" r="r" b="b"/>
                <a:pathLst>
                  <a:path w="1" h="4666" fill="none" extrusionOk="0">
                    <a:moveTo>
                      <a:pt x="1" y="1"/>
                    </a:moveTo>
                    <a:lnTo>
                      <a:pt x="1" y="4665"/>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1"/>
              <p:cNvSpPr/>
              <p:nvPr/>
            </p:nvSpPr>
            <p:spPr>
              <a:xfrm>
                <a:off x="-761564" y="2393427"/>
                <a:ext cx="677936" cy="231257"/>
              </a:xfrm>
              <a:custGeom>
                <a:avLst/>
                <a:gdLst/>
                <a:ahLst/>
                <a:cxnLst/>
                <a:rect l="l" t="t" r="r" b="b"/>
                <a:pathLst>
                  <a:path w="2911" h="993" extrusionOk="0">
                    <a:moveTo>
                      <a:pt x="1460" y="0"/>
                    </a:moveTo>
                    <a:cubicBezTo>
                      <a:pt x="1337" y="0"/>
                      <a:pt x="1215" y="36"/>
                      <a:pt x="1121" y="100"/>
                    </a:cubicBezTo>
                    <a:lnTo>
                      <a:pt x="179" y="754"/>
                    </a:lnTo>
                    <a:cubicBezTo>
                      <a:pt x="0" y="884"/>
                      <a:pt x="29" y="992"/>
                      <a:pt x="259" y="992"/>
                    </a:cubicBezTo>
                    <a:lnTo>
                      <a:pt x="2652" y="992"/>
                    </a:lnTo>
                    <a:cubicBezTo>
                      <a:pt x="2883" y="992"/>
                      <a:pt x="2910" y="884"/>
                      <a:pt x="2731" y="754"/>
                    </a:cubicBezTo>
                    <a:lnTo>
                      <a:pt x="1789" y="100"/>
                    </a:lnTo>
                    <a:cubicBezTo>
                      <a:pt x="1696" y="36"/>
                      <a:pt x="1582" y="0"/>
                      <a:pt x="146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5" name="Google Shape;2275;p51"/>
            <p:cNvSpPr/>
            <p:nvPr/>
          </p:nvSpPr>
          <p:spPr>
            <a:xfrm>
              <a:off x="4000500" y="4872500"/>
              <a:ext cx="5215536" cy="33525"/>
            </a:xfrm>
            <a:custGeom>
              <a:avLst/>
              <a:gdLst/>
              <a:ahLst/>
              <a:cxnLst/>
              <a:rect l="l" t="t" r="r" b="b"/>
              <a:pathLst>
                <a:path w="26050" h="1" fill="none" extrusionOk="0">
                  <a:moveTo>
                    <a:pt x="26050"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1"/>
            <p:cNvSpPr/>
            <p:nvPr/>
          </p:nvSpPr>
          <p:spPr>
            <a:xfrm>
              <a:off x="5022295" y="2678436"/>
              <a:ext cx="2631431" cy="1382511"/>
            </a:xfrm>
            <a:custGeom>
              <a:avLst/>
              <a:gdLst/>
              <a:ahLst/>
              <a:cxnLst/>
              <a:rect l="l" t="t" r="r" b="b"/>
              <a:pathLst>
                <a:path w="11070" h="5816" extrusionOk="0">
                  <a:moveTo>
                    <a:pt x="1" y="0"/>
                  </a:moveTo>
                  <a:lnTo>
                    <a:pt x="1" y="5816"/>
                  </a:lnTo>
                  <a:lnTo>
                    <a:pt x="11069" y="5816"/>
                  </a:lnTo>
                  <a:lnTo>
                    <a:pt x="11069"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1"/>
            <p:cNvSpPr/>
            <p:nvPr/>
          </p:nvSpPr>
          <p:spPr>
            <a:xfrm>
              <a:off x="5603901" y="4424395"/>
              <a:ext cx="1476644" cy="444514"/>
            </a:xfrm>
            <a:custGeom>
              <a:avLst/>
              <a:gdLst/>
              <a:ahLst/>
              <a:cxnLst/>
              <a:rect l="l" t="t" r="r" b="b"/>
              <a:pathLst>
                <a:path w="6212" h="1870" extrusionOk="0">
                  <a:moveTo>
                    <a:pt x="1862" y="1"/>
                  </a:moveTo>
                  <a:lnTo>
                    <a:pt x="1862" y="498"/>
                  </a:lnTo>
                  <a:cubicBezTo>
                    <a:pt x="1862" y="777"/>
                    <a:pt x="1324" y="1209"/>
                    <a:pt x="37" y="1690"/>
                  </a:cubicBezTo>
                  <a:cubicBezTo>
                    <a:pt x="1" y="1740"/>
                    <a:pt x="1" y="1819"/>
                    <a:pt x="1" y="1869"/>
                  </a:cubicBezTo>
                  <a:lnTo>
                    <a:pt x="6211" y="1869"/>
                  </a:lnTo>
                  <a:cubicBezTo>
                    <a:pt x="6211" y="1819"/>
                    <a:pt x="6211" y="1740"/>
                    <a:pt x="6182" y="1690"/>
                  </a:cubicBezTo>
                  <a:cubicBezTo>
                    <a:pt x="4888" y="1209"/>
                    <a:pt x="4350" y="777"/>
                    <a:pt x="4350" y="498"/>
                  </a:cubicBezTo>
                  <a:lnTo>
                    <a:pt x="435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1"/>
            <p:cNvSpPr/>
            <p:nvPr/>
          </p:nvSpPr>
          <p:spPr>
            <a:xfrm>
              <a:off x="4938503" y="4147704"/>
              <a:ext cx="2799015" cy="276930"/>
            </a:xfrm>
            <a:custGeom>
              <a:avLst/>
              <a:gdLst/>
              <a:ahLst/>
              <a:cxnLst/>
              <a:rect l="l" t="t" r="r" b="b"/>
              <a:pathLst>
                <a:path w="11775" h="1165" extrusionOk="0">
                  <a:moveTo>
                    <a:pt x="0" y="1"/>
                  </a:moveTo>
                  <a:lnTo>
                    <a:pt x="0" y="956"/>
                  </a:lnTo>
                  <a:cubicBezTo>
                    <a:pt x="0" y="1072"/>
                    <a:pt x="95" y="1165"/>
                    <a:pt x="209" y="1165"/>
                  </a:cubicBezTo>
                  <a:lnTo>
                    <a:pt x="11567" y="1165"/>
                  </a:lnTo>
                  <a:cubicBezTo>
                    <a:pt x="11681" y="1165"/>
                    <a:pt x="11774" y="1072"/>
                    <a:pt x="11774" y="956"/>
                  </a:cubicBezTo>
                  <a:lnTo>
                    <a:pt x="1177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1"/>
            <p:cNvSpPr/>
            <p:nvPr/>
          </p:nvSpPr>
          <p:spPr>
            <a:xfrm>
              <a:off x="4703466" y="4385173"/>
              <a:ext cx="41361" cy="140486"/>
            </a:xfrm>
            <a:custGeom>
              <a:avLst/>
              <a:gdLst/>
              <a:ahLst/>
              <a:cxnLst/>
              <a:rect l="l" t="t" r="r" b="b"/>
              <a:pathLst>
                <a:path w="174" h="591" extrusionOk="0">
                  <a:moveTo>
                    <a:pt x="1" y="0"/>
                  </a:moveTo>
                  <a:lnTo>
                    <a:pt x="109" y="590"/>
                  </a:lnTo>
                  <a:lnTo>
                    <a:pt x="173" y="590"/>
                  </a:lnTo>
                  <a:lnTo>
                    <a:pt x="66" y="232"/>
                  </a:lnTo>
                  <a:lnTo>
                    <a:pt x="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1"/>
            <p:cNvSpPr/>
            <p:nvPr/>
          </p:nvSpPr>
          <p:spPr>
            <a:xfrm>
              <a:off x="4703466" y="4385173"/>
              <a:ext cx="41361" cy="140486"/>
            </a:xfrm>
            <a:custGeom>
              <a:avLst/>
              <a:gdLst/>
              <a:ahLst/>
              <a:cxnLst/>
              <a:rect l="l" t="t" r="r" b="b"/>
              <a:pathLst>
                <a:path w="174" h="591" fill="none" extrusionOk="0">
                  <a:moveTo>
                    <a:pt x="1" y="0"/>
                  </a:moveTo>
                  <a:lnTo>
                    <a:pt x="66" y="232"/>
                  </a:lnTo>
                  <a:lnTo>
                    <a:pt x="173" y="590"/>
                  </a:lnTo>
                  <a:lnTo>
                    <a:pt x="109" y="59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1"/>
            <p:cNvSpPr/>
            <p:nvPr/>
          </p:nvSpPr>
          <p:spPr>
            <a:xfrm>
              <a:off x="4792369" y="3809446"/>
              <a:ext cx="304267" cy="716215"/>
            </a:xfrm>
            <a:custGeom>
              <a:avLst/>
              <a:gdLst/>
              <a:ahLst/>
              <a:cxnLst/>
              <a:rect l="l" t="t" r="r" b="b"/>
              <a:pathLst>
                <a:path w="1280" h="3013" extrusionOk="0">
                  <a:moveTo>
                    <a:pt x="914" y="0"/>
                  </a:moveTo>
                  <a:lnTo>
                    <a:pt x="619" y="978"/>
                  </a:lnTo>
                  <a:lnTo>
                    <a:pt x="339" y="1891"/>
                  </a:lnTo>
                  <a:lnTo>
                    <a:pt x="72" y="2767"/>
                  </a:lnTo>
                  <a:lnTo>
                    <a:pt x="1" y="3012"/>
                  </a:lnTo>
                  <a:lnTo>
                    <a:pt x="144" y="3012"/>
                  </a:lnTo>
                  <a:cubicBezTo>
                    <a:pt x="167" y="2969"/>
                    <a:pt x="180" y="2926"/>
                    <a:pt x="173" y="2883"/>
                  </a:cubicBezTo>
                  <a:cubicBezTo>
                    <a:pt x="158" y="2760"/>
                    <a:pt x="237" y="2688"/>
                    <a:pt x="317" y="2654"/>
                  </a:cubicBezTo>
                  <a:cubicBezTo>
                    <a:pt x="382" y="2624"/>
                    <a:pt x="417" y="2588"/>
                    <a:pt x="432" y="2531"/>
                  </a:cubicBezTo>
                  <a:lnTo>
                    <a:pt x="432" y="2465"/>
                  </a:lnTo>
                  <a:cubicBezTo>
                    <a:pt x="432" y="2365"/>
                    <a:pt x="525" y="2279"/>
                    <a:pt x="582" y="2250"/>
                  </a:cubicBezTo>
                  <a:cubicBezTo>
                    <a:pt x="612" y="2236"/>
                    <a:pt x="655" y="2222"/>
                    <a:pt x="705" y="2186"/>
                  </a:cubicBezTo>
                  <a:cubicBezTo>
                    <a:pt x="734" y="2150"/>
                    <a:pt x="770" y="2120"/>
                    <a:pt x="820" y="2093"/>
                  </a:cubicBezTo>
                  <a:cubicBezTo>
                    <a:pt x="841" y="2070"/>
                    <a:pt x="864" y="2041"/>
                    <a:pt x="884" y="2007"/>
                  </a:cubicBezTo>
                  <a:cubicBezTo>
                    <a:pt x="914" y="1970"/>
                    <a:pt x="943" y="1941"/>
                    <a:pt x="977" y="1920"/>
                  </a:cubicBezTo>
                  <a:cubicBezTo>
                    <a:pt x="1029" y="1812"/>
                    <a:pt x="1043" y="1696"/>
                    <a:pt x="1036" y="1618"/>
                  </a:cubicBezTo>
                  <a:cubicBezTo>
                    <a:pt x="1020" y="1489"/>
                    <a:pt x="943" y="1265"/>
                    <a:pt x="1115" y="870"/>
                  </a:cubicBezTo>
                  <a:cubicBezTo>
                    <a:pt x="1279" y="475"/>
                    <a:pt x="914" y="0"/>
                    <a:pt x="9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1"/>
            <p:cNvSpPr/>
            <p:nvPr/>
          </p:nvSpPr>
          <p:spPr>
            <a:xfrm>
              <a:off x="4756475" y="3809446"/>
              <a:ext cx="253159" cy="657976"/>
            </a:xfrm>
            <a:custGeom>
              <a:avLst/>
              <a:gdLst/>
              <a:ahLst/>
              <a:cxnLst/>
              <a:rect l="l" t="t" r="r" b="b"/>
              <a:pathLst>
                <a:path w="1065" h="2768" extrusionOk="0">
                  <a:moveTo>
                    <a:pt x="1065" y="0"/>
                  </a:moveTo>
                  <a:lnTo>
                    <a:pt x="1065" y="0"/>
                  </a:lnTo>
                  <a:cubicBezTo>
                    <a:pt x="1064"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223" y="2767"/>
                  </a:lnTo>
                  <a:lnTo>
                    <a:pt x="490" y="1891"/>
                  </a:lnTo>
                  <a:lnTo>
                    <a:pt x="770" y="978"/>
                  </a:lnTo>
                  <a:lnTo>
                    <a:pt x="106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1"/>
            <p:cNvSpPr/>
            <p:nvPr/>
          </p:nvSpPr>
          <p:spPr>
            <a:xfrm>
              <a:off x="4756475" y="3809446"/>
              <a:ext cx="253159" cy="657976"/>
            </a:xfrm>
            <a:custGeom>
              <a:avLst/>
              <a:gdLst/>
              <a:ahLst/>
              <a:cxnLst/>
              <a:rect l="l" t="t" r="r" b="b"/>
              <a:pathLst>
                <a:path w="1065" h="2768" fill="none" extrusionOk="0">
                  <a:moveTo>
                    <a:pt x="223" y="2767"/>
                  </a:moveTo>
                  <a:lnTo>
                    <a:pt x="490" y="1891"/>
                  </a:lnTo>
                  <a:lnTo>
                    <a:pt x="770" y="978"/>
                  </a:lnTo>
                  <a:lnTo>
                    <a:pt x="770" y="978"/>
                  </a:lnTo>
                  <a:lnTo>
                    <a:pt x="1065" y="0"/>
                  </a:lnTo>
                  <a:cubicBezTo>
                    <a:pt x="1065"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173" y="266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1"/>
            <p:cNvSpPr/>
            <p:nvPr/>
          </p:nvSpPr>
          <p:spPr>
            <a:xfrm>
              <a:off x="4787139" y="4443411"/>
              <a:ext cx="22345" cy="82247"/>
            </a:xfrm>
            <a:custGeom>
              <a:avLst/>
              <a:gdLst/>
              <a:ahLst/>
              <a:cxnLst/>
              <a:rect l="l" t="t" r="r" b="b"/>
              <a:pathLst>
                <a:path w="94" h="346" extrusionOk="0">
                  <a:moveTo>
                    <a:pt x="44" y="0"/>
                  </a:moveTo>
                  <a:cubicBezTo>
                    <a:pt x="16" y="107"/>
                    <a:pt x="37" y="237"/>
                    <a:pt x="1" y="345"/>
                  </a:cubicBezTo>
                  <a:lnTo>
                    <a:pt x="23" y="345"/>
                  </a:lnTo>
                  <a:lnTo>
                    <a:pt x="94" y="100"/>
                  </a:lnTo>
                  <a:lnTo>
                    <a:pt x="4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1"/>
            <p:cNvSpPr/>
            <p:nvPr/>
          </p:nvSpPr>
          <p:spPr>
            <a:xfrm>
              <a:off x="4787139" y="4443411"/>
              <a:ext cx="22345" cy="82247"/>
            </a:xfrm>
            <a:custGeom>
              <a:avLst/>
              <a:gdLst/>
              <a:ahLst/>
              <a:cxnLst/>
              <a:rect l="l" t="t" r="r" b="b"/>
              <a:pathLst>
                <a:path w="94" h="346" fill="none" extrusionOk="0">
                  <a:moveTo>
                    <a:pt x="44" y="0"/>
                  </a:moveTo>
                  <a:cubicBezTo>
                    <a:pt x="16" y="107"/>
                    <a:pt x="37" y="237"/>
                    <a:pt x="1" y="345"/>
                  </a:cubicBezTo>
                  <a:lnTo>
                    <a:pt x="23" y="345"/>
                  </a:lnTo>
                  <a:lnTo>
                    <a:pt x="94" y="10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1"/>
            <p:cNvSpPr/>
            <p:nvPr/>
          </p:nvSpPr>
          <p:spPr>
            <a:xfrm>
              <a:off x="4817804" y="4411083"/>
              <a:ext cx="77493" cy="29238"/>
            </a:xfrm>
            <a:custGeom>
              <a:avLst/>
              <a:gdLst/>
              <a:ahLst/>
              <a:cxnLst/>
              <a:rect l="l" t="t" r="r" b="b"/>
              <a:pathLst>
                <a:path w="326" h="123" fill="none" extrusionOk="0">
                  <a:moveTo>
                    <a:pt x="325" y="0"/>
                  </a:moveTo>
                  <a:lnTo>
                    <a:pt x="1" y="12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1"/>
            <p:cNvSpPr/>
            <p:nvPr/>
          </p:nvSpPr>
          <p:spPr>
            <a:xfrm>
              <a:off x="4949493" y="3976792"/>
              <a:ext cx="82247" cy="33041"/>
            </a:xfrm>
            <a:custGeom>
              <a:avLst/>
              <a:gdLst/>
              <a:ahLst/>
              <a:cxnLst/>
              <a:rect l="l" t="t" r="r" b="b"/>
              <a:pathLst>
                <a:path w="346" h="139" fill="none" extrusionOk="0">
                  <a:moveTo>
                    <a:pt x="1" y="138"/>
                  </a:moveTo>
                  <a:lnTo>
                    <a:pt x="346"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1"/>
            <p:cNvSpPr/>
            <p:nvPr/>
          </p:nvSpPr>
          <p:spPr>
            <a:xfrm>
              <a:off x="4879370" y="4185499"/>
              <a:ext cx="133592" cy="53009"/>
            </a:xfrm>
            <a:custGeom>
              <a:avLst/>
              <a:gdLst/>
              <a:ahLst/>
              <a:cxnLst/>
              <a:rect l="l" t="t" r="r" b="b"/>
              <a:pathLst>
                <a:path w="562" h="223" fill="none" extrusionOk="0">
                  <a:moveTo>
                    <a:pt x="1" y="223"/>
                  </a:moveTo>
                  <a:lnTo>
                    <a:pt x="56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1"/>
            <p:cNvSpPr/>
            <p:nvPr/>
          </p:nvSpPr>
          <p:spPr>
            <a:xfrm>
              <a:off x="4811386" y="4137482"/>
              <a:ext cx="61804" cy="121707"/>
            </a:xfrm>
            <a:custGeom>
              <a:avLst/>
              <a:gdLst/>
              <a:ahLst/>
              <a:cxnLst/>
              <a:rect l="l" t="t" r="r" b="b"/>
              <a:pathLst>
                <a:path w="260" h="512" fill="none" extrusionOk="0">
                  <a:moveTo>
                    <a:pt x="259" y="511"/>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1"/>
            <p:cNvSpPr/>
            <p:nvPr/>
          </p:nvSpPr>
          <p:spPr>
            <a:xfrm>
              <a:off x="4899813" y="3968472"/>
              <a:ext cx="39697" cy="73690"/>
            </a:xfrm>
            <a:custGeom>
              <a:avLst/>
              <a:gdLst/>
              <a:ahLst/>
              <a:cxnLst/>
              <a:rect l="l" t="t" r="r" b="b"/>
              <a:pathLst>
                <a:path w="167" h="310" fill="none" extrusionOk="0">
                  <a:moveTo>
                    <a:pt x="167" y="30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1"/>
            <p:cNvSpPr/>
            <p:nvPr/>
          </p:nvSpPr>
          <p:spPr>
            <a:xfrm>
              <a:off x="4541113" y="3831553"/>
              <a:ext cx="290955" cy="694108"/>
            </a:xfrm>
            <a:custGeom>
              <a:avLst/>
              <a:gdLst/>
              <a:ahLst/>
              <a:cxnLst/>
              <a:rect l="l" t="t" r="r" b="b"/>
              <a:pathLst>
                <a:path w="1224" h="2920" extrusionOk="0">
                  <a:moveTo>
                    <a:pt x="0" y="0"/>
                  </a:moveTo>
                  <a:lnTo>
                    <a:pt x="266" y="906"/>
                  </a:lnTo>
                  <a:lnTo>
                    <a:pt x="511" y="1748"/>
                  </a:lnTo>
                  <a:lnTo>
                    <a:pt x="684" y="2329"/>
                  </a:lnTo>
                  <a:lnTo>
                    <a:pt x="749" y="2561"/>
                  </a:lnTo>
                  <a:lnTo>
                    <a:pt x="856" y="2919"/>
                  </a:lnTo>
                  <a:lnTo>
                    <a:pt x="1036" y="2919"/>
                  </a:lnTo>
                  <a:cubicBezTo>
                    <a:pt x="1072" y="2811"/>
                    <a:pt x="1051" y="2681"/>
                    <a:pt x="1079" y="2574"/>
                  </a:cubicBezTo>
                  <a:cubicBezTo>
                    <a:pt x="1086" y="2545"/>
                    <a:pt x="1101" y="2517"/>
                    <a:pt x="1115" y="2495"/>
                  </a:cubicBezTo>
                  <a:cubicBezTo>
                    <a:pt x="1224" y="2316"/>
                    <a:pt x="1158" y="2136"/>
                    <a:pt x="1042" y="2021"/>
                  </a:cubicBezTo>
                  <a:cubicBezTo>
                    <a:pt x="935" y="1905"/>
                    <a:pt x="906" y="1805"/>
                    <a:pt x="992" y="1639"/>
                  </a:cubicBezTo>
                  <a:cubicBezTo>
                    <a:pt x="1058" y="1503"/>
                    <a:pt x="1008" y="1331"/>
                    <a:pt x="942" y="1230"/>
                  </a:cubicBezTo>
                  <a:cubicBezTo>
                    <a:pt x="929" y="1208"/>
                    <a:pt x="922" y="1194"/>
                    <a:pt x="913" y="1187"/>
                  </a:cubicBezTo>
                  <a:cubicBezTo>
                    <a:pt x="835" y="1094"/>
                    <a:pt x="663" y="965"/>
                    <a:pt x="590" y="577"/>
                  </a:cubicBezTo>
                  <a:cubicBezTo>
                    <a:pt x="525" y="180"/>
                    <a:pt x="1" y="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1"/>
            <p:cNvSpPr/>
            <p:nvPr/>
          </p:nvSpPr>
          <p:spPr>
            <a:xfrm>
              <a:off x="4459104" y="3831553"/>
              <a:ext cx="285725" cy="694108"/>
            </a:xfrm>
            <a:custGeom>
              <a:avLst/>
              <a:gdLst/>
              <a:ahLst/>
              <a:cxnLst/>
              <a:rect l="l" t="t" r="r" b="b"/>
              <a:pathLst>
                <a:path w="1202" h="2920" extrusionOk="0">
                  <a:moveTo>
                    <a:pt x="345" y="0"/>
                  </a:moveTo>
                  <a:cubicBezTo>
                    <a:pt x="345" y="0"/>
                    <a:pt x="0" y="439"/>
                    <a:pt x="159" y="799"/>
                  </a:cubicBezTo>
                  <a:cubicBezTo>
                    <a:pt x="309" y="1165"/>
                    <a:pt x="232" y="1374"/>
                    <a:pt x="216" y="1489"/>
                  </a:cubicBezTo>
                  <a:cubicBezTo>
                    <a:pt x="209" y="1603"/>
                    <a:pt x="245" y="1819"/>
                    <a:pt x="395" y="1921"/>
                  </a:cubicBezTo>
                  <a:cubicBezTo>
                    <a:pt x="518" y="1991"/>
                    <a:pt x="561" y="2064"/>
                    <a:pt x="561" y="2164"/>
                  </a:cubicBezTo>
                  <a:cubicBezTo>
                    <a:pt x="604" y="2193"/>
                    <a:pt x="654" y="2236"/>
                    <a:pt x="677" y="2293"/>
                  </a:cubicBezTo>
                  <a:cubicBezTo>
                    <a:pt x="690" y="2322"/>
                    <a:pt x="697" y="2345"/>
                    <a:pt x="697" y="2372"/>
                  </a:cubicBezTo>
                  <a:cubicBezTo>
                    <a:pt x="690" y="2481"/>
                    <a:pt x="727" y="2524"/>
                    <a:pt x="813" y="2561"/>
                  </a:cubicBezTo>
                  <a:cubicBezTo>
                    <a:pt x="899" y="2595"/>
                    <a:pt x="972" y="2667"/>
                    <a:pt x="956" y="2790"/>
                  </a:cubicBezTo>
                  <a:cubicBezTo>
                    <a:pt x="949" y="2833"/>
                    <a:pt x="965" y="2876"/>
                    <a:pt x="985" y="2919"/>
                  </a:cubicBezTo>
                  <a:lnTo>
                    <a:pt x="1201" y="2919"/>
                  </a:lnTo>
                  <a:lnTo>
                    <a:pt x="1094" y="2561"/>
                  </a:lnTo>
                  <a:lnTo>
                    <a:pt x="1029" y="2329"/>
                  </a:lnTo>
                  <a:lnTo>
                    <a:pt x="856" y="1748"/>
                  </a:lnTo>
                  <a:lnTo>
                    <a:pt x="611" y="906"/>
                  </a:lnTo>
                  <a:lnTo>
                    <a:pt x="34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1"/>
            <p:cNvSpPr/>
            <p:nvPr/>
          </p:nvSpPr>
          <p:spPr>
            <a:xfrm>
              <a:off x="4719155" y="4351181"/>
              <a:ext cx="46115" cy="89141"/>
            </a:xfrm>
            <a:custGeom>
              <a:avLst/>
              <a:gdLst/>
              <a:ahLst/>
              <a:cxnLst/>
              <a:rect l="l" t="t" r="r" b="b"/>
              <a:pathLst>
                <a:path w="194" h="375" fill="none" extrusionOk="0">
                  <a:moveTo>
                    <a:pt x="0" y="375"/>
                  </a:moveTo>
                  <a:lnTo>
                    <a:pt x="19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1"/>
            <p:cNvSpPr/>
            <p:nvPr/>
          </p:nvSpPr>
          <p:spPr>
            <a:xfrm>
              <a:off x="4619794" y="4376615"/>
              <a:ext cx="92469" cy="37796"/>
            </a:xfrm>
            <a:custGeom>
              <a:avLst/>
              <a:gdLst/>
              <a:ahLst/>
              <a:cxnLst/>
              <a:rect l="l" t="t" r="r" b="b"/>
              <a:pathLst>
                <a:path w="389" h="159" fill="none" extrusionOk="0">
                  <a:moveTo>
                    <a:pt x="1" y="0"/>
                  </a:moveTo>
                  <a:lnTo>
                    <a:pt x="1" y="0"/>
                  </a:lnTo>
                  <a:lnTo>
                    <a:pt x="346" y="145"/>
                  </a:lnTo>
                  <a:lnTo>
                    <a:pt x="389" y="15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1"/>
            <p:cNvSpPr/>
            <p:nvPr/>
          </p:nvSpPr>
          <p:spPr>
            <a:xfrm>
              <a:off x="4519006" y="3985350"/>
              <a:ext cx="75116" cy="30902"/>
            </a:xfrm>
            <a:custGeom>
              <a:avLst/>
              <a:gdLst/>
              <a:ahLst/>
              <a:cxnLst/>
              <a:rect l="l" t="t" r="r" b="b"/>
              <a:pathLst>
                <a:path w="316" h="130" fill="none" extrusionOk="0">
                  <a:moveTo>
                    <a:pt x="316" y="13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1"/>
            <p:cNvSpPr/>
            <p:nvPr/>
          </p:nvSpPr>
          <p:spPr>
            <a:xfrm>
              <a:off x="4536121" y="4178368"/>
              <a:ext cx="121707" cy="48255"/>
            </a:xfrm>
            <a:custGeom>
              <a:avLst/>
              <a:gdLst/>
              <a:ahLst/>
              <a:cxnLst/>
              <a:rect l="l" t="t" r="r" b="b"/>
              <a:pathLst>
                <a:path w="512" h="203" fill="none" extrusionOk="0">
                  <a:moveTo>
                    <a:pt x="511" y="203"/>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1"/>
            <p:cNvSpPr/>
            <p:nvPr/>
          </p:nvSpPr>
          <p:spPr>
            <a:xfrm>
              <a:off x="4662581" y="4135818"/>
              <a:ext cx="58476" cy="111247"/>
            </a:xfrm>
            <a:custGeom>
              <a:avLst/>
              <a:gdLst/>
              <a:ahLst/>
              <a:cxnLst/>
              <a:rect l="l" t="t" r="r" b="b"/>
              <a:pathLst>
                <a:path w="246" h="468" fill="none" extrusionOk="0">
                  <a:moveTo>
                    <a:pt x="0" y="468"/>
                  </a:moveTo>
                  <a:lnTo>
                    <a:pt x="245"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1"/>
            <p:cNvSpPr/>
            <p:nvPr/>
          </p:nvSpPr>
          <p:spPr>
            <a:xfrm>
              <a:off x="4604343" y="3978694"/>
              <a:ext cx="36132" cy="68460"/>
            </a:xfrm>
            <a:custGeom>
              <a:avLst/>
              <a:gdLst/>
              <a:ahLst/>
              <a:cxnLst/>
              <a:rect l="l" t="t" r="r" b="b"/>
              <a:pathLst>
                <a:path w="152" h="288" fill="none" extrusionOk="0">
                  <a:moveTo>
                    <a:pt x="0" y="287"/>
                  </a:moveTo>
                  <a:lnTo>
                    <a:pt x="152"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1"/>
            <p:cNvSpPr/>
            <p:nvPr/>
          </p:nvSpPr>
          <p:spPr>
            <a:xfrm>
              <a:off x="4413226" y="4241598"/>
              <a:ext cx="280258" cy="284061"/>
            </a:xfrm>
            <a:custGeom>
              <a:avLst/>
              <a:gdLst/>
              <a:ahLst/>
              <a:cxnLst/>
              <a:rect l="l" t="t" r="r" b="b"/>
              <a:pathLst>
                <a:path w="1179" h="1195" fill="none" extrusionOk="0">
                  <a:moveTo>
                    <a:pt x="1158" y="1194"/>
                  </a:moveTo>
                  <a:lnTo>
                    <a:pt x="1178" y="1194"/>
                  </a:lnTo>
                  <a:cubicBezTo>
                    <a:pt x="1158" y="1151"/>
                    <a:pt x="1142" y="1108"/>
                    <a:pt x="1149" y="1065"/>
                  </a:cubicBezTo>
                  <a:cubicBezTo>
                    <a:pt x="1165" y="942"/>
                    <a:pt x="1092" y="870"/>
                    <a:pt x="1006" y="836"/>
                  </a:cubicBezTo>
                  <a:cubicBezTo>
                    <a:pt x="920" y="799"/>
                    <a:pt x="883" y="756"/>
                    <a:pt x="890" y="647"/>
                  </a:cubicBezTo>
                  <a:cubicBezTo>
                    <a:pt x="890" y="620"/>
                    <a:pt x="883" y="597"/>
                    <a:pt x="870" y="568"/>
                  </a:cubicBezTo>
                  <a:cubicBezTo>
                    <a:pt x="847" y="511"/>
                    <a:pt x="797" y="468"/>
                    <a:pt x="754" y="439"/>
                  </a:cubicBezTo>
                  <a:cubicBezTo>
                    <a:pt x="754" y="439"/>
                    <a:pt x="747" y="432"/>
                    <a:pt x="740" y="432"/>
                  </a:cubicBezTo>
                  <a:cubicBezTo>
                    <a:pt x="683" y="396"/>
                    <a:pt x="561" y="375"/>
                    <a:pt x="438" y="189"/>
                  </a:cubicBezTo>
                  <a:cubicBezTo>
                    <a:pt x="309" y="1"/>
                    <a:pt x="0" y="30"/>
                    <a:pt x="0" y="30"/>
                  </a:cubicBezTo>
                  <a:lnTo>
                    <a:pt x="345" y="432"/>
                  </a:lnTo>
                  <a:lnTo>
                    <a:pt x="977" y="1181"/>
                  </a:lnTo>
                  <a:lnTo>
                    <a:pt x="985" y="99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1"/>
            <p:cNvSpPr/>
            <p:nvPr/>
          </p:nvSpPr>
          <p:spPr>
            <a:xfrm>
              <a:off x="4394210" y="4248491"/>
              <a:ext cx="294283" cy="277168"/>
            </a:xfrm>
            <a:custGeom>
              <a:avLst/>
              <a:gdLst/>
              <a:ahLst/>
              <a:cxnLst/>
              <a:rect l="l" t="t" r="r" b="b"/>
              <a:pathLst>
                <a:path w="1238" h="1166" fill="none" extrusionOk="0">
                  <a:moveTo>
                    <a:pt x="1065" y="970"/>
                  </a:moveTo>
                  <a:lnTo>
                    <a:pt x="1057" y="1152"/>
                  </a:lnTo>
                  <a:lnTo>
                    <a:pt x="425" y="403"/>
                  </a:lnTo>
                  <a:lnTo>
                    <a:pt x="80" y="1"/>
                  </a:lnTo>
                  <a:cubicBezTo>
                    <a:pt x="80" y="1"/>
                    <a:pt x="1" y="303"/>
                    <a:pt x="166" y="462"/>
                  </a:cubicBezTo>
                  <a:cubicBezTo>
                    <a:pt x="323" y="612"/>
                    <a:pt x="332" y="734"/>
                    <a:pt x="353" y="798"/>
                  </a:cubicBezTo>
                  <a:cubicBezTo>
                    <a:pt x="375" y="863"/>
                    <a:pt x="446" y="964"/>
                    <a:pt x="548" y="979"/>
                  </a:cubicBezTo>
                  <a:cubicBezTo>
                    <a:pt x="648" y="993"/>
                    <a:pt x="691" y="1036"/>
                    <a:pt x="705" y="1122"/>
                  </a:cubicBezTo>
                  <a:cubicBezTo>
                    <a:pt x="712" y="1136"/>
                    <a:pt x="720" y="1152"/>
                    <a:pt x="727" y="1165"/>
                  </a:cubicBezTo>
                  <a:lnTo>
                    <a:pt x="1072" y="1165"/>
                  </a:lnTo>
                  <a:lnTo>
                    <a:pt x="1238" y="116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1"/>
            <p:cNvSpPr/>
            <p:nvPr/>
          </p:nvSpPr>
          <p:spPr>
            <a:xfrm>
              <a:off x="4645228" y="4522092"/>
              <a:ext cx="4041" cy="3566"/>
            </a:xfrm>
            <a:custGeom>
              <a:avLst/>
              <a:gdLst/>
              <a:ahLst/>
              <a:cxnLst/>
              <a:rect l="l" t="t" r="r" b="b"/>
              <a:pathLst>
                <a:path w="17" h="15" fill="none" extrusionOk="0">
                  <a:moveTo>
                    <a:pt x="16" y="14"/>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1"/>
            <p:cNvSpPr/>
            <p:nvPr/>
          </p:nvSpPr>
          <p:spPr>
            <a:xfrm>
              <a:off x="4647368" y="4465518"/>
              <a:ext cx="1902" cy="13787"/>
            </a:xfrm>
            <a:custGeom>
              <a:avLst/>
              <a:gdLst/>
              <a:ahLst/>
              <a:cxnLst/>
              <a:rect l="l" t="t" r="r" b="b"/>
              <a:pathLst>
                <a:path w="8" h="58" fill="none" extrusionOk="0">
                  <a:moveTo>
                    <a:pt x="7" y="0"/>
                  </a:moveTo>
                  <a:lnTo>
                    <a:pt x="0" y="5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1"/>
            <p:cNvSpPr/>
            <p:nvPr/>
          </p:nvSpPr>
          <p:spPr>
            <a:xfrm>
              <a:off x="4578908" y="4509731"/>
              <a:ext cx="56337" cy="2377"/>
            </a:xfrm>
            <a:custGeom>
              <a:avLst/>
              <a:gdLst/>
              <a:ahLst/>
              <a:cxnLst/>
              <a:rect l="l" t="t" r="r" b="b"/>
              <a:pathLst>
                <a:path w="237" h="10" fill="none" extrusionOk="0">
                  <a:moveTo>
                    <a:pt x="237" y="1"/>
                  </a:moveTo>
                  <a:lnTo>
                    <a:pt x="0"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1"/>
            <p:cNvSpPr/>
            <p:nvPr/>
          </p:nvSpPr>
          <p:spPr>
            <a:xfrm>
              <a:off x="4436997" y="4332164"/>
              <a:ext cx="46591" cy="238"/>
            </a:xfrm>
            <a:custGeom>
              <a:avLst/>
              <a:gdLst/>
              <a:ahLst/>
              <a:cxnLst/>
              <a:rect l="l" t="t" r="r" b="b"/>
              <a:pathLst>
                <a:path w="196" h="1" fill="none" extrusionOk="0">
                  <a:moveTo>
                    <a:pt x="195" y="1"/>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a:off x="4489768" y="4426059"/>
              <a:ext cx="73690" cy="4041"/>
            </a:xfrm>
            <a:custGeom>
              <a:avLst/>
              <a:gdLst/>
              <a:ahLst/>
              <a:cxnLst/>
              <a:rect l="l" t="t" r="r" b="b"/>
              <a:pathLst>
                <a:path w="310" h="17" fill="none" extrusionOk="0">
                  <a:moveTo>
                    <a:pt x="310" y="1"/>
                  </a:moveTo>
                  <a:lnTo>
                    <a:pt x="1"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p:nvPr/>
          </p:nvSpPr>
          <p:spPr>
            <a:xfrm>
              <a:off x="4570113" y="4364730"/>
              <a:ext cx="5705" cy="70362"/>
            </a:xfrm>
            <a:custGeom>
              <a:avLst/>
              <a:gdLst/>
              <a:ahLst/>
              <a:cxnLst/>
              <a:rect l="l" t="t" r="r" b="b"/>
              <a:pathLst>
                <a:path w="24" h="296" fill="none" extrusionOk="0">
                  <a:moveTo>
                    <a:pt x="1" y="295"/>
                  </a:moveTo>
                  <a:lnTo>
                    <a:pt x="2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1"/>
            <p:cNvSpPr/>
            <p:nvPr/>
          </p:nvSpPr>
          <p:spPr>
            <a:xfrm>
              <a:off x="4495235" y="4301500"/>
              <a:ext cx="1902" cy="42787"/>
            </a:xfrm>
            <a:custGeom>
              <a:avLst/>
              <a:gdLst/>
              <a:ahLst/>
              <a:cxnLst/>
              <a:rect l="l" t="t" r="r" b="b"/>
              <a:pathLst>
                <a:path w="8" h="180" fill="none" extrusionOk="0">
                  <a:moveTo>
                    <a:pt x="0" y="180"/>
                  </a:moveTo>
                  <a:lnTo>
                    <a:pt x="7"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1"/>
            <p:cNvSpPr/>
            <p:nvPr/>
          </p:nvSpPr>
          <p:spPr>
            <a:xfrm>
              <a:off x="4870812" y="4248491"/>
              <a:ext cx="254823" cy="277168"/>
            </a:xfrm>
            <a:custGeom>
              <a:avLst/>
              <a:gdLst/>
              <a:ahLst/>
              <a:cxnLst/>
              <a:rect l="l" t="t" r="r" b="b"/>
              <a:pathLst>
                <a:path w="1072" h="1166" extrusionOk="0">
                  <a:moveTo>
                    <a:pt x="1001" y="1"/>
                  </a:moveTo>
                  <a:lnTo>
                    <a:pt x="647" y="403"/>
                  </a:lnTo>
                  <a:lnTo>
                    <a:pt x="339" y="777"/>
                  </a:lnTo>
                  <a:lnTo>
                    <a:pt x="332" y="784"/>
                  </a:lnTo>
                  <a:lnTo>
                    <a:pt x="23" y="1143"/>
                  </a:lnTo>
                  <a:lnTo>
                    <a:pt x="16" y="1152"/>
                  </a:lnTo>
                  <a:lnTo>
                    <a:pt x="0" y="1165"/>
                  </a:lnTo>
                  <a:lnTo>
                    <a:pt x="354" y="1165"/>
                  </a:lnTo>
                  <a:cubicBezTo>
                    <a:pt x="361" y="1152"/>
                    <a:pt x="361" y="1136"/>
                    <a:pt x="368" y="1122"/>
                  </a:cubicBezTo>
                  <a:cubicBezTo>
                    <a:pt x="389" y="1036"/>
                    <a:pt x="425" y="993"/>
                    <a:pt x="527" y="979"/>
                  </a:cubicBezTo>
                  <a:cubicBezTo>
                    <a:pt x="627" y="964"/>
                    <a:pt x="699" y="863"/>
                    <a:pt x="720" y="798"/>
                  </a:cubicBezTo>
                  <a:cubicBezTo>
                    <a:pt x="742" y="734"/>
                    <a:pt x="749" y="612"/>
                    <a:pt x="906" y="462"/>
                  </a:cubicBezTo>
                  <a:cubicBezTo>
                    <a:pt x="1072" y="303"/>
                    <a:pt x="1001" y="1"/>
                    <a:pt x="10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4870812" y="4522092"/>
              <a:ext cx="3803" cy="3566"/>
            </a:xfrm>
            <a:custGeom>
              <a:avLst/>
              <a:gdLst/>
              <a:ahLst/>
              <a:cxnLst/>
              <a:rect l="l" t="t" r="r" b="b"/>
              <a:pathLst>
                <a:path w="16" h="15" extrusionOk="0">
                  <a:moveTo>
                    <a:pt x="16" y="1"/>
                  </a:moveTo>
                  <a:lnTo>
                    <a:pt x="0" y="14"/>
                  </a:lnTo>
                  <a:cubicBezTo>
                    <a:pt x="9" y="7"/>
                    <a:pt x="9" y="7"/>
                    <a:pt x="1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4826599" y="4248016"/>
              <a:ext cx="282160" cy="277643"/>
            </a:xfrm>
            <a:custGeom>
              <a:avLst/>
              <a:gdLst/>
              <a:ahLst/>
              <a:cxnLst/>
              <a:rect l="l" t="t" r="r" b="b"/>
              <a:pathLst>
                <a:path w="1187" h="1168" extrusionOk="0">
                  <a:moveTo>
                    <a:pt x="1132" y="1"/>
                  </a:moveTo>
                  <a:cubicBezTo>
                    <a:pt x="1060" y="1"/>
                    <a:pt x="932" y="11"/>
                    <a:pt x="833" y="75"/>
                  </a:cubicBezTo>
                  <a:cubicBezTo>
                    <a:pt x="806" y="139"/>
                    <a:pt x="756" y="196"/>
                    <a:pt x="690" y="239"/>
                  </a:cubicBezTo>
                  <a:cubicBezTo>
                    <a:pt x="683" y="239"/>
                    <a:pt x="683" y="239"/>
                    <a:pt x="676" y="248"/>
                  </a:cubicBezTo>
                  <a:cubicBezTo>
                    <a:pt x="640" y="291"/>
                    <a:pt x="597" y="319"/>
                    <a:pt x="561" y="341"/>
                  </a:cubicBezTo>
                  <a:cubicBezTo>
                    <a:pt x="511" y="377"/>
                    <a:pt x="468" y="391"/>
                    <a:pt x="438" y="405"/>
                  </a:cubicBezTo>
                  <a:cubicBezTo>
                    <a:pt x="381" y="434"/>
                    <a:pt x="288" y="520"/>
                    <a:pt x="288" y="620"/>
                  </a:cubicBezTo>
                  <a:lnTo>
                    <a:pt x="288" y="686"/>
                  </a:lnTo>
                  <a:cubicBezTo>
                    <a:pt x="273" y="743"/>
                    <a:pt x="238" y="779"/>
                    <a:pt x="173" y="809"/>
                  </a:cubicBezTo>
                  <a:cubicBezTo>
                    <a:pt x="93" y="843"/>
                    <a:pt x="14" y="915"/>
                    <a:pt x="29" y="1038"/>
                  </a:cubicBezTo>
                  <a:cubicBezTo>
                    <a:pt x="36" y="1081"/>
                    <a:pt x="23" y="1124"/>
                    <a:pt x="0" y="1167"/>
                  </a:cubicBezTo>
                  <a:lnTo>
                    <a:pt x="186" y="1167"/>
                  </a:lnTo>
                  <a:cubicBezTo>
                    <a:pt x="195" y="1160"/>
                    <a:pt x="195" y="1160"/>
                    <a:pt x="202" y="1154"/>
                  </a:cubicBezTo>
                  <a:lnTo>
                    <a:pt x="209" y="1145"/>
                  </a:lnTo>
                  <a:lnTo>
                    <a:pt x="518" y="786"/>
                  </a:lnTo>
                  <a:lnTo>
                    <a:pt x="525" y="779"/>
                  </a:lnTo>
                  <a:lnTo>
                    <a:pt x="833" y="405"/>
                  </a:lnTo>
                  <a:lnTo>
                    <a:pt x="1187" y="3"/>
                  </a:lnTo>
                  <a:cubicBezTo>
                    <a:pt x="1187" y="3"/>
                    <a:pt x="1166" y="1"/>
                    <a:pt x="11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4870812" y="4465518"/>
              <a:ext cx="3803" cy="56812"/>
            </a:xfrm>
            <a:custGeom>
              <a:avLst/>
              <a:gdLst/>
              <a:ahLst/>
              <a:cxnLst/>
              <a:rect l="l" t="t" r="r" b="b"/>
              <a:pathLst>
                <a:path w="16" h="239" fill="none" extrusionOk="0">
                  <a:moveTo>
                    <a:pt x="16" y="239"/>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4884837" y="4509731"/>
              <a:ext cx="56337" cy="2377"/>
            </a:xfrm>
            <a:custGeom>
              <a:avLst/>
              <a:gdLst/>
              <a:ahLst/>
              <a:cxnLst/>
              <a:rect l="l" t="t" r="r" b="b"/>
              <a:pathLst>
                <a:path w="237" h="10" fill="none" extrusionOk="0">
                  <a:moveTo>
                    <a:pt x="0" y="1"/>
                  </a:moveTo>
                  <a:lnTo>
                    <a:pt x="236"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1"/>
            <p:cNvSpPr/>
            <p:nvPr/>
          </p:nvSpPr>
          <p:spPr>
            <a:xfrm>
              <a:off x="5036970" y="4332164"/>
              <a:ext cx="46115" cy="238"/>
            </a:xfrm>
            <a:custGeom>
              <a:avLst/>
              <a:gdLst/>
              <a:ahLst/>
              <a:cxnLst/>
              <a:rect l="l" t="t" r="r" b="b"/>
              <a:pathLst>
                <a:path w="194" h="1" fill="none" extrusionOk="0">
                  <a:moveTo>
                    <a:pt x="0" y="1"/>
                  </a:moveTo>
                  <a:lnTo>
                    <a:pt x="193"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1"/>
            <p:cNvSpPr/>
            <p:nvPr/>
          </p:nvSpPr>
          <p:spPr>
            <a:xfrm>
              <a:off x="4956387" y="4426059"/>
              <a:ext cx="73690" cy="4041"/>
            </a:xfrm>
            <a:custGeom>
              <a:avLst/>
              <a:gdLst/>
              <a:ahLst/>
              <a:cxnLst/>
              <a:rect l="l" t="t" r="r" b="b"/>
              <a:pathLst>
                <a:path w="310" h="17" fill="none" extrusionOk="0">
                  <a:moveTo>
                    <a:pt x="1" y="1"/>
                  </a:moveTo>
                  <a:lnTo>
                    <a:pt x="310"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4944502" y="4364730"/>
              <a:ext cx="5230" cy="70362"/>
            </a:xfrm>
            <a:custGeom>
              <a:avLst/>
              <a:gdLst/>
              <a:ahLst/>
              <a:cxnLst/>
              <a:rect l="l" t="t" r="r" b="b"/>
              <a:pathLst>
                <a:path w="22" h="296" fill="none" extrusionOk="0">
                  <a:moveTo>
                    <a:pt x="22" y="295"/>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1"/>
            <p:cNvSpPr/>
            <p:nvPr/>
          </p:nvSpPr>
          <p:spPr>
            <a:xfrm>
              <a:off x="5022945" y="4301500"/>
              <a:ext cx="1902" cy="42787"/>
            </a:xfrm>
            <a:custGeom>
              <a:avLst/>
              <a:gdLst/>
              <a:ahLst/>
              <a:cxnLst/>
              <a:rect l="l" t="t" r="r" b="b"/>
              <a:pathLst>
                <a:path w="8" h="180" fill="none" extrusionOk="0">
                  <a:moveTo>
                    <a:pt x="7" y="18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1"/>
            <p:cNvSpPr/>
            <p:nvPr/>
          </p:nvSpPr>
          <p:spPr>
            <a:xfrm>
              <a:off x="4541113" y="4525420"/>
              <a:ext cx="439523" cy="292143"/>
            </a:xfrm>
            <a:custGeom>
              <a:avLst/>
              <a:gdLst/>
              <a:ahLst/>
              <a:cxnLst/>
              <a:rect l="l" t="t" r="r" b="b"/>
              <a:pathLst>
                <a:path w="1849" h="1229" extrusionOk="0">
                  <a:moveTo>
                    <a:pt x="0" y="0"/>
                  </a:moveTo>
                  <a:lnTo>
                    <a:pt x="152" y="849"/>
                  </a:lnTo>
                  <a:lnTo>
                    <a:pt x="152" y="856"/>
                  </a:lnTo>
                  <a:lnTo>
                    <a:pt x="223" y="1229"/>
                  </a:lnTo>
                  <a:lnTo>
                    <a:pt x="835" y="1229"/>
                  </a:lnTo>
                  <a:lnTo>
                    <a:pt x="835" y="849"/>
                  </a:lnTo>
                  <a:lnTo>
                    <a:pt x="1008" y="849"/>
                  </a:lnTo>
                  <a:lnTo>
                    <a:pt x="1008" y="1229"/>
                  </a:lnTo>
                  <a:lnTo>
                    <a:pt x="1619" y="1229"/>
                  </a:lnTo>
                  <a:lnTo>
                    <a:pt x="1689" y="849"/>
                  </a:lnTo>
                  <a:lnTo>
                    <a:pt x="184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4536121" y="4727234"/>
              <a:ext cx="41361" cy="220356"/>
            </a:xfrm>
            <a:custGeom>
              <a:avLst/>
              <a:gdLst/>
              <a:ahLst/>
              <a:cxnLst/>
              <a:rect l="l" t="t" r="r" b="b"/>
              <a:pathLst>
                <a:path w="174" h="927" extrusionOk="0">
                  <a:moveTo>
                    <a:pt x="1" y="0"/>
                  </a:moveTo>
                  <a:lnTo>
                    <a:pt x="1" y="926"/>
                  </a:lnTo>
                  <a:lnTo>
                    <a:pt x="173" y="926"/>
                  </a:lnTo>
                  <a:lnTo>
                    <a:pt x="173" y="7"/>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1"/>
            <p:cNvSpPr/>
            <p:nvPr/>
          </p:nvSpPr>
          <p:spPr>
            <a:xfrm>
              <a:off x="4942600"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4780484" y="4817325"/>
              <a:ext cx="162355" cy="38033"/>
            </a:xfrm>
            <a:custGeom>
              <a:avLst/>
              <a:gdLst/>
              <a:ahLst/>
              <a:cxnLst/>
              <a:rect l="l" t="t" r="r" b="b"/>
              <a:pathLst>
                <a:path w="683" h="160" extrusionOk="0">
                  <a:moveTo>
                    <a:pt x="1" y="1"/>
                  </a:moveTo>
                  <a:lnTo>
                    <a:pt x="1" y="159"/>
                  </a:lnTo>
                  <a:lnTo>
                    <a:pt x="682" y="159"/>
                  </a:lnTo>
                  <a:lnTo>
                    <a:pt x="68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4577244" y="4817325"/>
              <a:ext cx="162592" cy="38033"/>
            </a:xfrm>
            <a:custGeom>
              <a:avLst/>
              <a:gdLst/>
              <a:ahLst/>
              <a:cxnLst/>
              <a:rect l="l" t="t" r="r" b="b"/>
              <a:pathLst>
                <a:path w="684" h="160" extrusionOk="0">
                  <a:moveTo>
                    <a:pt x="0" y="1"/>
                  </a:moveTo>
                  <a:lnTo>
                    <a:pt x="0" y="159"/>
                  </a:lnTo>
                  <a:lnTo>
                    <a:pt x="683" y="159"/>
                  </a:lnTo>
                  <a:lnTo>
                    <a:pt x="68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4739598"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1" name="Google Shape;2331;p51"/>
            <p:cNvGrpSpPr/>
            <p:nvPr/>
          </p:nvGrpSpPr>
          <p:grpSpPr>
            <a:xfrm>
              <a:off x="6982782" y="1882079"/>
              <a:ext cx="1613232" cy="3052355"/>
              <a:chOff x="3887096" y="2214803"/>
              <a:chExt cx="1478131" cy="2796734"/>
            </a:xfrm>
          </p:grpSpPr>
          <p:sp>
            <p:nvSpPr>
              <p:cNvPr id="2332" name="Google Shape;2332;p51"/>
              <p:cNvSpPr/>
              <p:nvPr/>
            </p:nvSpPr>
            <p:spPr>
              <a:xfrm>
                <a:off x="5043610" y="3156595"/>
                <a:ext cx="221243" cy="221243"/>
              </a:xfrm>
              <a:custGeom>
                <a:avLst/>
                <a:gdLst/>
                <a:ahLst/>
                <a:cxnLst/>
                <a:rect l="l" t="t" r="r" b="b"/>
                <a:pathLst>
                  <a:path w="950" h="950" extrusionOk="0">
                    <a:moveTo>
                      <a:pt x="777" y="1"/>
                    </a:moveTo>
                    <a:cubicBezTo>
                      <a:pt x="525" y="72"/>
                      <a:pt x="187" y="101"/>
                      <a:pt x="187" y="101"/>
                    </a:cubicBezTo>
                    <a:lnTo>
                      <a:pt x="173" y="65"/>
                    </a:lnTo>
                    <a:cubicBezTo>
                      <a:pt x="144" y="72"/>
                      <a:pt x="101" y="87"/>
                      <a:pt x="58" y="94"/>
                    </a:cubicBezTo>
                    <a:cubicBezTo>
                      <a:pt x="23" y="158"/>
                      <a:pt x="1" y="230"/>
                      <a:pt x="8" y="310"/>
                    </a:cubicBezTo>
                    <a:lnTo>
                      <a:pt x="66" y="950"/>
                    </a:lnTo>
                    <a:lnTo>
                      <a:pt x="73" y="950"/>
                    </a:lnTo>
                    <a:lnTo>
                      <a:pt x="936" y="877"/>
                    </a:lnTo>
                    <a:lnTo>
                      <a:pt x="949" y="877"/>
                    </a:lnTo>
                    <a:lnTo>
                      <a:pt x="893" y="237"/>
                    </a:lnTo>
                    <a:cubicBezTo>
                      <a:pt x="886" y="144"/>
                      <a:pt x="843" y="58"/>
                      <a:pt x="77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5159355" y="3452827"/>
                <a:ext cx="204242" cy="1190521"/>
              </a:xfrm>
              <a:custGeom>
                <a:avLst/>
                <a:gdLst/>
                <a:ahLst/>
                <a:cxnLst/>
                <a:rect l="l" t="t" r="r" b="b"/>
                <a:pathLst>
                  <a:path w="877" h="5112" extrusionOk="0">
                    <a:moveTo>
                      <a:pt x="466" y="0"/>
                    </a:moveTo>
                    <a:lnTo>
                      <a:pt x="44" y="37"/>
                    </a:lnTo>
                    <a:lnTo>
                      <a:pt x="0" y="37"/>
                    </a:lnTo>
                    <a:lnTo>
                      <a:pt x="21" y="288"/>
                    </a:lnTo>
                    <a:lnTo>
                      <a:pt x="402" y="4967"/>
                    </a:lnTo>
                    <a:lnTo>
                      <a:pt x="402" y="4976"/>
                    </a:lnTo>
                    <a:cubicBezTo>
                      <a:pt x="409" y="4976"/>
                      <a:pt x="423" y="4976"/>
                      <a:pt x="439" y="4982"/>
                    </a:cubicBezTo>
                    <a:cubicBezTo>
                      <a:pt x="482" y="4989"/>
                      <a:pt x="518" y="5019"/>
                      <a:pt x="539" y="5053"/>
                    </a:cubicBezTo>
                    <a:cubicBezTo>
                      <a:pt x="539" y="5053"/>
                      <a:pt x="618" y="4995"/>
                      <a:pt x="706" y="4995"/>
                    </a:cubicBezTo>
                    <a:cubicBezTo>
                      <a:pt x="766" y="4995"/>
                      <a:pt x="830" y="5022"/>
                      <a:pt x="877" y="5112"/>
                    </a:cubicBezTo>
                    <a:lnTo>
                      <a:pt x="46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1"/>
              <p:cNvSpPr/>
              <p:nvPr/>
            </p:nvSpPr>
            <p:spPr>
              <a:xfrm>
                <a:off x="5068995" y="3461211"/>
                <a:ext cx="184214" cy="1198672"/>
              </a:xfrm>
              <a:custGeom>
                <a:avLst/>
                <a:gdLst/>
                <a:ahLst/>
                <a:cxnLst/>
                <a:rect l="l" t="t" r="r" b="b"/>
                <a:pathLst>
                  <a:path w="791" h="5147" extrusionOk="0">
                    <a:moveTo>
                      <a:pt x="388" y="1"/>
                    </a:moveTo>
                    <a:lnTo>
                      <a:pt x="7" y="37"/>
                    </a:lnTo>
                    <a:lnTo>
                      <a:pt x="0" y="37"/>
                    </a:lnTo>
                    <a:lnTo>
                      <a:pt x="409" y="5147"/>
                    </a:lnTo>
                    <a:cubicBezTo>
                      <a:pt x="409" y="5147"/>
                      <a:pt x="460" y="5002"/>
                      <a:pt x="556" y="5002"/>
                    </a:cubicBezTo>
                    <a:cubicBezTo>
                      <a:pt x="562" y="5002"/>
                      <a:pt x="568" y="5002"/>
                      <a:pt x="575" y="5003"/>
                    </a:cubicBezTo>
                    <a:cubicBezTo>
                      <a:pt x="601" y="4953"/>
                      <a:pt x="682" y="4930"/>
                      <a:pt x="760" y="4930"/>
                    </a:cubicBezTo>
                    <a:cubicBezTo>
                      <a:pt x="770" y="4930"/>
                      <a:pt x="780" y="4930"/>
                      <a:pt x="790" y="4931"/>
                    </a:cubicBezTo>
                    <a:lnTo>
                      <a:pt x="409" y="252"/>
                    </a:ln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1"/>
              <p:cNvSpPr/>
              <p:nvPr/>
            </p:nvSpPr>
            <p:spPr>
              <a:xfrm>
                <a:off x="5053624" y="3360837"/>
                <a:ext cx="221243" cy="108991"/>
              </a:xfrm>
              <a:custGeom>
                <a:avLst/>
                <a:gdLst/>
                <a:ahLst/>
                <a:cxnLst/>
                <a:rect l="l" t="t" r="r" b="b"/>
                <a:pathLst>
                  <a:path w="950" h="468" extrusionOk="0">
                    <a:moveTo>
                      <a:pt x="893" y="0"/>
                    </a:moveTo>
                    <a:lnTo>
                      <a:pt x="30" y="73"/>
                    </a:lnTo>
                    <a:lnTo>
                      <a:pt x="23" y="73"/>
                    </a:lnTo>
                    <a:cubicBezTo>
                      <a:pt x="8" y="73"/>
                      <a:pt x="1" y="87"/>
                      <a:pt x="1" y="100"/>
                    </a:cubicBezTo>
                    <a:lnTo>
                      <a:pt x="30" y="438"/>
                    </a:lnTo>
                    <a:cubicBezTo>
                      <a:pt x="30" y="454"/>
                      <a:pt x="44" y="468"/>
                      <a:pt x="58" y="468"/>
                    </a:cubicBezTo>
                    <a:lnTo>
                      <a:pt x="73" y="468"/>
                    </a:lnTo>
                    <a:lnTo>
                      <a:pt x="454" y="432"/>
                    </a:lnTo>
                    <a:lnTo>
                      <a:pt x="498" y="432"/>
                    </a:lnTo>
                    <a:lnTo>
                      <a:pt x="920" y="395"/>
                    </a:lnTo>
                    <a:lnTo>
                      <a:pt x="929" y="395"/>
                    </a:lnTo>
                    <a:cubicBezTo>
                      <a:pt x="943" y="395"/>
                      <a:pt x="950" y="382"/>
                      <a:pt x="950" y="368"/>
                    </a:cubicBezTo>
                    <a:lnTo>
                      <a:pt x="920" y="23"/>
                    </a:lnTo>
                    <a:cubicBezTo>
                      <a:pt x="920" y="7"/>
                      <a:pt x="913" y="0"/>
                      <a:pt x="90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5164245" y="4609108"/>
                <a:ext cx="200982" cy="238477"/>
              </a:xfrm>
              <a:custGeom>
                <a:avLst/>
                <a:gdLst/>
                <a:ahLst/>
                <a:cxnLst/>
                <a:rect l="l" t="t" r="r" b="b"/>
                <a:pathLst>
                  <a:path w="863" h="1024" extrusionOk="0">
                    <a:moveTo>
                      <a:pt x="351" y="1"/>
                    </a:moveTo>
                    <a:cubicBezTo>
                      <a:pt x="273" y="1"/>
                      <a:pt x="192" y="24"/>
                      <a:pt x="166" y="74"/>
                    </a:cubicBezTo>
                    <a:cubicBezTo>
                      <a:pt x="159" y="73"/>
                      <a:pt x="153" y="73"/>
                      <a:pt x="147" y="73"/>
                    </a:cubicBezTo>
                    <a:cubicBezTo>
                      <a:pt x="51" y="73"/>
                      <a:pt x="0" y="218"/>
                      <a:pt x="0" y="218"/>
                    </a:cubicBezTo>
                    <a:lnTo>
                      <a:pt x="295" y="1023"/>
                    </a:lnTo>
                    <a:cubicBezTo>
                      <a:pt x="372" y="998"/>
                      <a:pt x="441" y="988"/>
                      <a:pt x="501" y="988"/>
                    </a:cubicBezTo>
                    <a:cubicBezTo>
                      <a:pt x="576" y="988"/>
                      <a:pt x="639" y="1003"/>
                      <a:pt x="690" y="1023"/>
                    </a:cubicBezTo>
                    <a:lnTo>
                      <a:pt x="863" y="147"/>
                    </a:lnTo>
                    <a:lnTo>
                      <a:pt x="856" y="147"/>
                    </a:lnTo>
                    <a:cubicBezTo>
                      <a:pt x="809" y="57"/>
                      <a:pt x="745" y="30"/>
                      <a:pt x="685" y="30"/>
                    </a:cubicBezTo>
                    <a:cubicBezTo>
                      <a:pt x="597" y="30"/>
                      <a:pt x="518" y="88"/>
                      <a:pt x="518" y="88"/>
                    </a:cubicBezTo>
                    <a:cubicBezTo>
                      <a:pt x="497" y="54"/>
                      <a:pt x="461" y="24"/>
                      <a:pt x="418" y="17"/>
                    </a:cubicBezTo>
                    <a:cubicBezTo>
                      <a:pt x="402" y="11"/>
                      <a:pt x="388" y="11"/>
                      <a:pt x="381" y="11"/>
                    </a:cubicBezTo>
                    <a:lnTo>
                      <a:pt x="381" y="2"/>
                    </a:lnTo>
                    <a:cubicBezTo>
                      <a:pt x="371" y="1"/>
                      <a:pt x="361" y="1"/>
                      <a:pt x="35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5232947" y="4838967"/>
                <a:ext cx="92223" cy="170939"/>
              </a:xfrm>
              <a:custGeom>
                <a:avLst/>
                <a:gdLst/>
                <a:ahLst/>
                <a:cxnLst/>
                <a:rect l="l" t="t" r="r" b="b"/>
                <a:pathLst>
                  <a:path w="396" h="734" extrusionOk="0">
                    <a:moveTo>
                      <a:pt x="206" y="1"/>
                    </a:moveTo>
                    <a:cubicBezTo>
                      <a:pt x="146" y="1"/>
                      <a:pt x="77" y="11"/>
                      <a:pt x="0" y="36"/>
                    </a:cubicBezTo>
                    <a:lnTo>
                      <a:pt x="259" y="733"/>
                    </a:lnTo>
                    <a:lnTo>
                      <a:pt x="395" y="36"/>
                    </a:lnTo>
                    <a:cubicBezTo>
                      <a:pt x="344" y="16"/>
                      <a:pt x="281" y="1"/>
                      <a:pt x="2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4305593" y="3397866"/>
                <a:ext cx="134143" cy="368661"/>
              </a:xfrm>
              <a:custGeom>
                <a:avLst/>
                <a:gdLst/>
                <a:ahLst/>
                <a:cxnLst/>
                <a:rect l="l" t="t" r="r" b="b"/>
                <a:pathLst>
                  <a:path w="576" h="1583" extrusionOk="0">
                    <a:moveTo>
                      <a:pt x="287" y="0"/>
                    </a:moveTo>
                    <a:cubicBezTo>
                      <a:pt x="259" y="179"/>
                      <a:pt x="216" y="431"/>
                      <a:pt x="137" y="747"/>
                    </a:cubicBezTo>
                    <a:cubicBezTo>
                      <a:pt x="101" y="890"/>
                      <a:pt x="8" y="1149"/>
                      <a:pt x="1" y="1164"/>
                    </a:cubicBezTo>
                    <a:cubicBezTo>
                      <a:pt x="1" y="1164"/>
                      <a:pt x="8" y="1308"/>
                      <a:pt x="21" y="1358"/>
                    </a:cubicBezTo>
                    <a:cubicBezTo>
                      <a:pt x="28" y="1394"/>
                      <a:pt x="44" y="1416"/>
                      <a:pt x="51" y="1437"/>
                    </a:cubicBezTo>
                    <a:cubicBezTo>
                      <a:pt x="64" y="1451"/>
                      <a:pt x="94" y="1503"/>
                      <a:pt x="101" y="1516"/>
                    </a:cubicBezTo>
                    <a:cubicBezTo>
                      <a:pt x="110" y="1531"/>
                      <a:pt x="117" y="1546"/>
                      <a:pt x="125" y="1546"/>
                    </a:cubicBezTo>
                    <a:cubicBezTo>
                      <a:pt x="128" y="1546"/>
                      <a:pt x="132" y="1544"/>
                      <a:pt x="137" y="1537"/>
                    </a:cubicBezTo>
                    <a:cubicBezTo>
                      <a:pt x="158" y="1523"/>
                      <a:pt x="173" y="1466"/>
                      <a:pt x="137" y="1423"/>
                    </a:cubicBezTo>
                    <a:cubicBezTo>
                      <a:pt x="101" y="1373"/>
                      <a:pt x="108" y="1351"/>
                      <a:pt x="101" y="1321"/>
                    </a:cubicBezTo>
                    <a:cubicBezTo>
                      <a:pt x="94" y="1301"/>
                      <a:pt x="94" y="1271"/>
                      <a:pt x="101" y="1244"/>
                    </a:cubicBezTo>
                    <a:cubicBezTo>
                      <a:pt x="108" y="1294"/>
                      <a:pt x="121" y="1358"/>
                      <a:pt x="130" y="1380"/>
                    </a:cubicBezTo>
                    <a:cubicBezTo>
                      <a:pt x="144" y="1423"/>
                      <a:pt x="164" y="1444"/>
                      <a:pt x="180" y="1466"/>
                    </a:cubicBezTo>
                    <a:cubicBezTo>
                      <a:pt x="187" y="1487"/>
                      <a:pt x="230" y="1537"/>
                      <a:pt x="244" y="1553"/>
                    </a:cubicBezTo>
                    <a:cubicBezTo>
                      <a:pt x="249" y="1567"/>
                      <a:pt x="261" y="1583"/>
                      <a:pt x="273" y="1583"/>
                    </a:cubicBezTo>
                    <a:cubicBezTo>
                      <a:pt x="278" y="1583"/>
                      <a:pt x="283" y="1580"/>
                      <a:pt x="287" y="1573"/>
                    </a:cubicBezTo>
                    <a:cubicBezTo>
                      <a:pt x="303" y="1553"/>
                      <a:pt x="309" y="1487"/>
                      <a:pt x="266" y="1444"/>
                    </a:cubicBezTo>
                    <a:cubicBezTo>
                      <a:pt x="230" y="1394"/>
                      <a:pt x="223" y="1373"/>
                      <a:pt x="216" y="1337"/>
                    </a:cubicBezTo>
                    <a:cubicBezTo>
                      <a:pt x="202" y="1292"/>
                      <a:pt x="195" y="1234"/>
                      <a:pt x="189" y="1208"/>
                    </a:cubicBezTo>
                    <a:lnTo>
                      <a:pt x="189" y="1208"/>
                    </a:lnTo>
                    <a:cubicBezTo>
                      <a:pt x="203" y="1256"/>
                      <a:pt x="224" y="1316"/>
                      <a:pt x="237" y="1351"/>
                    </a:cubicBezTo>
                    <a:cubicBezTo>
                      <a:pt x="251" y="1380"/>
                      <a:pt x="266" y="1401"/>
                      <a:pt x="280" y="1416"/>
                    </a:cubicBezTo>
                    <a:cubicBezTo>
                      <a:pt x="294" y="1437"/>
                      <a:pt x="330" y="1473"/>
                      <a:pt x="346" y="1494"/>
                    </a:cubicBezTo>
                    <a:cubicBezTo>
                      <a:pt x="353" y="1466"/>
                      <a:pt x="359" y="1430"/>
                      <a:pt x="366" y="1394"/>
                    </a:cubicBezTo>
                    <a:lnTo>
                      <a:pt x="359" y="1394"/>
                    </a:lnTo>
                    <a:cubicBezTo>
                      <a:pt x="323" y="1351"/>
                      <a:pt x="323" y="1330"/>
                      <a:pt x="309" y="1301"/>
                    </a:cubicBezTo>
                    <a:cubicBezTo>
                      <a:pt x="294" y="1271"/>
                      <a:pt x="280" y="1192"/>
                      <a:pt x="280" y="1185"/>
                    </a:cubicBezTo>
                    <a:lnTo>
                      <a:pt x="280" y="1185"/>
                    </a:lnTo>
                    <a:cubicBezTo>
                      <a:pt x="294" y="1214"/>
                      <a:pt x="323" y="1265"/>
                      <a:pt x="330" y="1278"/>
                    </a:cubicBezTo>
                    <a:cubicBezTo>
                      <a:pt x="346" y="1308"/>
                      <a:pt x="366" y="1321"/>
                      <a:pt x="380" y="1337"/>
                    </a:cubicBezTo>
                    <a:cubicBezTo>
                      <a:pt x="380" y="1301"/>
                      <a:pt x="389" y="1271"/>
                      <a:pt x="396" y="1244"/>
                    </a:cubicBezTo>
                    <a:cubicBezTo>
                      <a:pt x="396" y="1235"/>
                      <a:pt x="396" y="1235"/>
                      <a:pt x="389" y="1228"/>
                    </a:cubicBezTo>
                    <a:cubicBezTo>
                      <a:pt x="366" y="1192"/>
                      <a:pt x="353" y="1142"/>
                      <a:pt x="353" y="1142"/>
                    </a:cubicBezTo>
                    <a:cubicBezTo>
                      <a:pt x="373" y="1028"/>
                      <a:pt x="423" y="913"/>
                      <a:pt x="416" y="790"/>
                    </a:cubicBezTo>
                    <a:cubicBezTo>
                      <a:pt x="416" y="776"/>
                      <a:pt x="416" y="726"/>
                      <a:pt x="409" y="683"/>
                    </a:cubicBezTo>
                    <a:cubicBezTo>
                      <a:pt x="432" y="618"/>
                      <a:pt x="459" y="545"/>
                      <a:pt x="489" y="474"/>
                    </a:cubicBezTo>
                    <a:cubicBezTo>
                      <a:pt x="489" y="445"/>
                      <a:pt x="489" y="416"/>
                      <a:pt x="496" y="381"/>
                    </a:cubicBezTo>
                    <a:cubicBezTo>
                      <a:pt x="503" y="352"/>
                      <a:pt x="532" y="229"/>
                      <a:pt x="575" y="71"/>
                    </a:cubicBezTo>
                    <a:cubicBezTo>
                      <a:pt x="423" y="50"/>
                      <a:pt x="287" y="0"/>
                      <a:pt x="287" y="0"/>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4360555" y="2982396"/>
                <a:ext cx="124129" cy="432006"/>
              </a:xfrm>
              <a:custGeom>
                <a:avLst/>
                <a:gdLst/>
                <a:ahLst/>
                <a:cxnLst/>
                <a:rect l="l" t="t" r="r" b="b"/>
                <a:pathLst>
                  <a:path w="533" h="1855" extrusionOk="0">
                    <a:moveTo>
                      <a:pt x="462" y="0"/>
                    </a:moveTo>
                    <a:cubicBezTo>
                      <a:pt x="412" y="195"/>
                      <a:pt x="368" y="375"/>
                      <a:pt x="346" y="447"/>
                    </a:cubicBezTo>
                    <a:cubicBezTo>
                      <a:pt x="310" y="613"/>
                      <a:pt x="217" y="813"/>
                      <a:pt x="203" y="842"/>
                    </a:cubicBezTo>
                    <a:cubicBezTo>
                      <a:pt x="187" y="878"/>
                      <a:pt x="210" y="906"/>
                      <a:pt x="203" y="942"/>
                    </a:cubicBezTo>
                    <a:cubicBezTo>
                      <a:pt x="203" y="985"/>
                      <a:pt x="94" y="1130"/>
                      <a:pt x="80" y="1165"/>
                    </a:cubicBezTo>
                    <a:cubicBezTo>
                      <a:pt x="58" y="1201"/>
                      <a:pt x="87" y="1223"/>
                      <a:pt x="87" y="1266"/>
                    </a:cubicBezTo>
                    <a:cubicBezTo>
                      <a:pt x="80" y="1303"/>
                      <a:pt x="30" y="1389"/>
                      <a:pt x="15" y="1467"/>
                    </a:cubicBezTo>
                    <a:cubicBezTo>
                      <a:pt x="1" y="1546"/>
                      <a:pt x="51" y="1568"/>
                      <a:pt x="51" y="1568"/>
                    </a:cubicBezTo>
                    <a:cubicBezTo>
                      <a:pt x="51" y="1568"/>
                      <a:pt x="23" y="1691"/>
                      <a:pt x="15" y="1725"/>
                    </a:cubicBezTo>
                    <a:cubicBezTo>
                      <a:pt x="8" y="1762"/>
                      <a:pt x="51" y="1784"/>
                      <a:pt x="51" y="1784"/>
                    </a:cubicBezTo>
                    <a:cubicBezTo>
                      <a:pt x="51" y="1784"/>
                      <a:pt x="187" y="1834"/>
                      <a:pt x="339" y="1855"/>
                    </a:cubicBezTo>
                    <a:cubicBezTo>
                      <a:pt x="389" y="1655"/>
                      <a:pt x="455" y="1389"/>
                      <a:pt x="482" y="1165"/>
                    </a:cubicBezTo>
                    <a:cubicBezTo>
                      <a:pt x="489" y="1144"/>
                      <a:pt x="489" y="1122"/>
                      <a:pt x="489" y="1101"/>
                    </a:cubicBezTo>
                    <a:cubicBezTo>
                      <a:pt x="498" y="1072"/>
                      <a:pt x="498" y="1051"/>
                      <a:pt x="498" y="1028"/>
                    </a:cubicBezTo>
                    <a:cubicBezTo>
                      <a:pt x="505" y="1015"/>
                      <a:pt x="505" y="1001"/>
                      <a:pt x="505" y="985"/>
                    </a:cubicBezTo>
                    <a:cubicBezTo>
                      <a:pt x="505" y="949"/>
                      <a:pt x="512" y="915"/>
                      <a:pt x="512" y="885"/>
                    </a:cubicBezTo>
                    <a:cubicBezTo>
                      <a:pt x="512" y="856"/>
                      <a:pt x="518" y="842"/>
                      <a:pt x="518" y="820"/>
                    </a:cubicBezTo>
                    <a:cubicBezTo>
                      <a:pt x="525" y="727"/>
                      <a:pt x="525" y="656"/>
                      <a:pt x="532" y="597"/>
                    </a:cubicBezTo>
                    <a:lnTo>
                      <a:pt x="525" y="597"/>
                    </a:lnTo>
                    <a:cubicBezTo>
                      <a:pt x="532" y="576"/>
                      <a:pt x="532" y="554"/>
                      <a:pt x="532" y="533"/>
                    </a:cubicBezTo>
                    <a:cubicBezTo>
                      <a:pt x="532" y="454"/>
                      <a:pt x="525" y="397"/>
                      <a:pt x="512" y="338"/>
                    </a:cubicBezTo>
                    <a:cubicBezTo>
                      <a:pt x="512" y="325"/>
                      <a:pt x="512" y="311"/>
                      <a:pt x="505" y="295"/>
                    </a:cubicBezTo>
                    <a:lnTo>
                      <a:pt x="505" y="275"/>
                    </a:lnTo>
                    <a:cubicBezTo>
                      <a:pt x="505" y="268"/>
                      <a:pt x="498" y="259"/>
                      <a:pt x="498" y="252"/>
                    </a:cubicBezTo>
                    <a:lnTo>
                      <a:pt x="498" y="231"/>
                    </a:lnTo>
                    <a:cubicBezTo>
                      <a:pt x="482" y="159"/>
                      <a:pt x="468" y="73"/>
                      <a:pt x="46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4496560" y="2741359"/>
                <a:ext cx="75223" cy="144390"/>
              </a:xfrm>
              <a:custGeom>
                <a:avLst/>
                <a:gdLst/>
                <a:ahLst/>
                <a:cxnLst/>
                <a:rect l="l" t="t" r="r" b="b"/>
                <a:pathLst>
                  <a:path w="323" h="620" extrusionOk="0">
                    <a:moveTo>
                      <a:pt x="323" y="0"/>
                    </a:moveTo>
                    <a:lnTo>
                      <a:pt x="323" y="0"/>
                    </a:lnTo>
                    <a:cubicBezTo>
                      <a:pt x="286" y="36"/>
                      <a:pt x="207" y="130"/>
                      <a:pt x="93" y="354"/>
                    </a:cubicBezTo>
                    <a:cubicBezTo>
                      <a:pt x="71" y="404"/>
                      <a:pt x="35" y="497"/>
                      <a:pt x="0" y="620"/>
                    </a:cubicBezTo>
                    <a:cubicBezTo>
                      <a:pt x="21" y="583"/>
                      <a:pt x="43" y="540"/>
                      <a:pt x="64" y="504"/>
                    </a:cubicBezTo>
                    <a:cubicBezTo>
                      <a:pt x="78" y="483"/>
                      <a:pt x="86" y="468"/>
                      <a:pt x="100" y="447"/>
                    </a:cubicBezTo>
                    <a:cubicBezTo>
                      <a:pt x="114" y="418"/>
                      <a:pt x="129" y="397"/>
                      <a:pt x="143" y="375"/>
                    </a:cubicBezTo>
                    <a:cubicBezTo>
                      <a:pt x="193" y="274"/>
                      <a:pt x="259" y="73"/>
                      <a:pt x="3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4205219" y="3526652"/>
                <a:ext cx="418499" cy="1193548"/>
              </a:xfrm>
              <a:custGeom>
                <a:avLst/>
                <a:gdLst/>
                <a:ahLst/>
                <a:cxnLst/>
                <a:rect l="l" t="t" r="r" b="b"/>
                <a:pathLst>
                  <a:path w="1797" h="5125" extrusionOk="0">
                    <a:moveTo>
                      <a:pt x="956" y="1"/>
                    </a:moveTo>
                    <a:cubicBezTo>
                      <a:pt x="934" y="137"/>
                      <a:pt x="884" y="396"/>
                      <a:pt x="827" y="691"/>
                    </a:cubicBezTo>
                    <a:cubicBezTo>
                      <a:pt x="820" y="718"/>
                      <a:pt x="811" y="748"/>
                      <a:pt x="811" y="784"/>
                    </a:cubicBezTo>
                    <a:cubicBezTo>
                      <a:pt x="804" y="805"/>
                      <a:pt x="804" y="820"/>
                      <a:pt x="797" y="841"/>
                    </a:cubicBezTo>
                    <a:cubicBezTo>
                      <a:pt x="790" y="877"/>
                      <a:pt x="784" y="913"/>
                      <a:pt x="777" y="941"/>
                    </a:cubicBezTo>
                    <a:cubicBezTo>
                      <a:pt x="668" y="1538"/>
                      <a:pt x="539" y="2214"/>
                      <a:pt x="489" y="2487"/>
                    </a:cubicBezTo>
                    <a:cubicBezTo>
                      <a:pt x="395" y="3011"/>
                      <a:pt x="207" y="4291"/>
                      <a:pt x="0" y="4888"/>
                    </a:cubicBezTo>
                    <a:lnTo>
                      <a:pt x="28" y="4902"/>
                    </a:lnTo>
                    <a:lnTo>
                      <a:pt x="568" y="5111"/>
                    </a:lnTo>
                    <a:lnTo>
                      <a:pt x="595" y="5124"/>
                    </a:lnTo>
                    <a:cubicBezTo>
                      <a:pt x="595" y="5124"/>
                      <a:pt x="1156" y="3975"/>
                      <a:pt x="1236" y="3644"/>
                    </a:cubicBezTo>
                    <a:cubicBezTo>
                      <a:pt x="1322" y="3306"/>
                      <a:pt x="1380" y="2811"/>
                      <a:pt x="1437" y="2645"/>
                    </a:cubicBezTo>
                    <a:cubicBezTo>
                      <a:pt x="1474" y="2530"/>
                      <a:pt x="1653" y="2062"/>
                      <a:pt x="1796" y="1690"/>
                    </a:cubicBezTo>
                    <a:cubicBezTo>
                      <a:pt x="1682" y="1093"/>
                      <a:pt x="1553" y="410"/>
                      <a:pt x="1501" y="137"/>
                    </a:cubicBezTo>
                    <a:cubicBezTo>
                      <a:pt x="1322" y="115"/>
                      <a:pt x="1142" y="72"/>
                      <a:pt x="95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4174944" y="4668028"/>
                <a:ext cx="162555" cy="207969"/>
              </a:xfrm>
              <a:custGeom>
                <a:avLst/>
                <a:gdLst/>
                <a:ahLst/>
                <a:cxnLst/>
                <a:rect l="l" t="t" r="r" b="b"/>
                <a:pathLst>
                  <a:path w="698" h="893" extrusionOk="0">
                    <a:moveTo>
                      <a:pt x="158" y="1"/>
                    </a:moveTo>
                    <a:lnTo>
                      <a:pt x="1" y="491"/>
                    </a:lnTo>
                    <a:lnTo>
                      <a:pt x="15" y="491"/>
                    </a:lnTo>
                    <a:cubicBezTo>
                      <a:pt x="58" y="511"/>
                      <a:pt x="87" y="591"/>
                      <a:pt x="15" y="655"/>
                    </a:cubicBezTo>
                    <a:cubicBezTo>
                      <a:pt x="44" y="663"/>
                      <a:pt x="65" y="684"/>
                      <a:pt x="87" y="713"/>
                    </a:cubicBezTo>
                    <a:cubicBezTo>
                      <a:pt x="137" y="770"/>
                      <a:pt x="201" y="827"/>
                      <a:pt x="280" y="856"/>
                    </a:cubicBezTo>
                    <a:cubicBezTo>
                      <a:pt x="330" y="879"/>
                      <a:pt x="367" y="879"/>
                      <a:pt x="389" y="893"/>
                    </a:cubicBezTo>
                    <a:lnTo>
                      <a:pt x="698" y="210"/>
                    </a:lnTo>
                    <a:lnTo>
                      <a:pt x="158" y="1"/>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012389" y="4805431"/>
                <a:ext cx="28645" cy="28878"/>
              </a:xfrm>
              <a:custGeom>
                <a:avLst/>
                <a:gdLst/>
                <a:ahLst/>
                <a:cxnLst/>
                <a:rect l="l" t="t" r="r" b="b"/>
                <a:pathLst>
                  <a:path w="123" h="124" extrusionOk="0">
                    <a:moveTo>
                      <a:pt x="72" y="0"/>
                    </a:moveTo>
                    <a:cubicBezTo>
                      <a:pt x="14" y="0"/>
                      <a:pt x="0" y="37"/>
                      <a:pt x="0" y="37"/>
                    </a:cubicBezTo>
                    <a:cubicBezTo>
                      <a:pt x="9" y="51"/>
                      <a:pt x="23" y="80"/>
                      <a:pt x="30" y="123"/>
                    </a:cubicBezTo>
                    <a:cubicBezTo>
                      <a:pt x="30" y="123"/>
                      <a:pt x="36" y="73"/>
                      <a:pt x="109" y="65"/>
                    </a:cubicBezTo>
                    <a:lnTo>
                      <a:pt x="123" y="65"/>
                    </a:lnTo>
                    <a:lnTo>
                      <a:pt x="109" y="1"/>
                    </a:lnTo>
                    <a:lnTo>
                      <a:pt x="87" y="1"/>
                    </a:lnTo>
                    <a:cubicBezTo>
                      <a:pt x="81" y="0"/>
                      <a:pt x="76" y="0"/>
                      <a:pt x="7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4052446" y="4803801"/>
                <a:ext cx="20494" cy="15138"/>
              </a:xfrm>
              <a:custGeom>
                <a:avLst/>
                <a:gdLst/>
                <a:ahLst/>
                <a:cxnLst/>
                <a:rect l="l" t="t" r="r" b="b"/>
                <a:pathLst>
                  <a:path w="88" h="65" extrusionOk="0">
                    <a:moveTo>
                      <a:pt x="66" y="1"/>
                    </a:moveTo>
                    <a:cubicBezTo>
                      <a:pt x="44" y="1"/>
                      <a:pt x="23" y="1"/>
                      <a:pt x="1" y="8"/>
                    </a:cubicBezTo>
                    <a:lnTo>
                      <a:pt x="16" y="65"/>
                    </a:lnTo>
                    <a:lnTo>
                      <a:pt x="87" y="65"/>
                    </a:lnTo>
                    <a:lnTo>
                      <a:pt x="6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4084584" y="4802171"/>
                <a:ext cx="18398" cy="16768"/>
              </a:xfrm>
              <a:custGeom>
                <a:avLst/>
                <a:gdLst/>
                <a:ahLst/>
                <a:cxnLst/>
                <a:rect l="l" t="t" r="r" b="b"/>
                <a:pathLst>
                  <a:path w="79" h="72" extrusionOk="0">
                    <a:moveTo>
                      <a:pt x="65" y="1"/>
                    </a:moveTo>
                    <a:cubicBezTo>
                      <a:pt x="44" y="1"/>
                      <a:pt x="21" y="8"/>
                      <a:pt x="1" y="8"/>
                    </a:cubicBezTo>
                    <a:lnTo>
                      <a:pt x="15" y="72"/>
                    </a:lnTo>
                    <a:cubicBezTo>
                      <a:pt x="35" y="72"/>
                      <a:pt x="58" y="65"/>
                      <a:pt x="78" y="65"/>
                    </a:cubicBezTo>
                    <a:lnTo>
                      <a:pt x="6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4114859" y="4798677"/>
                <a:ext cx="20261" cy="18631"/>
              </a:xfrm>
              <a:custGeom>
                <a:avLst/>
                <a:gdLst/>
                <a:ahLst/>
                <a:cxnLst/>
                <a:rect l="l" t="t" r="r" b="b"/>
                <a:pathLst>
                  <a:path w="87" h="80" extrusionOk="0">
                    <a:moveTo>
                      <a:pt x="43" y="0"/>
                    </a:moveTo>
                    <a:cubicBezTo>
                      <a:pt x="35" y="7"/>
                      <a:pt x="21" y="7"/>
                      <a:pt x="14" y="7"/>
                    </a:cubicBezTo>
                    <a:lnTo>
                      <a:pt x="0" y="7"/>
                    </a:lnTo>
                    <a:lnTo>
                      <a:pt x="14" y="80"/>
                    </a:lnTo>
                    <a:lnTo>
                      <a:pt x="86" y="80"/>
                    </a:lnTo>
                    <a:lnTo>
                      <a:pt x="6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887096" y="4840364"/>
                <a:ext cx="363304" cy="171172"/>
              </a:xfrm>
              <a:custGeom>
                <a:avLst/>
                <a:gdLst/>
                <a:ahLst/>
                <a:cxnLst/>
                <a:rect l="l" t="t" r="r" b="b"/>
                <a:pathLst>
                  <a:path w="1560" h="735" extrusionOk="0">
                    <a:moveTo>
                      <a:pt x="64" y="1"/>
                    </a:moveTo>
                    <a:lnTo>
                      <a:pt x="0" y="146"/>
                    </a:lnTo>
                    <a:lnTo>
                      <a:pt x="1496" y="734"/>
                    </a:lnTo>
                    <a:lnTo>
                      <a:pt x="1560" y="598"/>
                    </a:lnTo>
                    <a:lnTo>
                      <a:pt x="538" y="189"/>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01768" y="4807993"/>
                <a:ext cx="119238" cy="76387"/>
              </a:xfrm>
              <a:custGeom>
                <a:avLst/>
                <a:gdLst/>
                <a:ahLst/>
                <a:cxnLst/>
                <a:rect l="l" t="t" r="r" b="b"/>
                <a:pathLst>
                  <a:path w="512" h="328" extrusionOk="0">
                    <a:moveTo>
                      <a:pt x="306" y="1"/>
                    </a:moveTo>
                    <a:cubicBezTo>
                      <a:pt x="61" y="1"/>
                      <a:pt x="1" y="140"/>
                      <a:pt x="1" y="140"/>
                    </a:cubicBezTo>
                    <a:lnTo>
                      <a:pt x="475" y="328"/>
                    </a:lnTo>
                    <a:cubicBezTo>
                      <a:pt x="511" y="242"/>
                      <a:pt x="511" y="162"/>
                      <a:pt x="505" y="112"/>
                    </a:cubicBezTo>
                    <a:cubicBezTo>
                      <a:pt x="498" y="69"/>
                      <a:pt x="484" y="40"/>
                      <a:pt x="475" y="26"/>
                    </a:cubicBezTo>
                    <a:lnTo>
                      <a:pt x="475" y="19"/>
                    </a:lnTo>
                    <a:cubicBezTo>
                      <a:pt x="411" y="6"/>
                      <a:pt x="355" y="1"/>
                      <a:pt x="3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2389" y="4817075"/>
                <a:ext cx="261300" cy="162555"/>
              </a:xfrm>
              <a:custGeom>
                <a:avLst/>
                <a:gdLst/>
                <a:ahLst/>
                <a:cxnLst/>
                <a:rect l="l" t="t" r="r" b="b"/>
                <a:pathLst>
                  <a:path w="1122" h="698" extrusionOk="0">
                    <a:moveTo>
                      <a:pt x="388" y="1"/>
                    </a:moveTo>
                    <a:cubicBezTo>
                      <a:pt x="368" y="1"/>
                      <a:pt x="345" y="8"/>
                      <a:pt x="325" y="8"/>
                    </a:cubicBezTo>
                    <a:lnTo>
                      <a:pt x="345" y="87"/>
                    </a:lnTo>
                    <a:cubicBezTo>
                      <a:pt x="345" y="101"/>
                      <a:pt x="338" y="116"/>
                      <a:pt x="318" y="123"/>
                    </a:cubicBezTo>
                    <a:lnTo>
                      <a:pt x="311" y="123"/>
                    </a:lnTo>
                    <a:cubicBezTo>
                      <a:pt x="295" y="123"/>
                      <a:pt x="281" y="116"/>
                      <a:pt x="281" y="101"/>
                    </a:cubicBezTo>
                    <a:lnTo>
                      <a:pt x="259" y="8"/>
                    </a:lnTo>
                    <a:lnTo>
                      <a:pt x="188" y="8"/>
                    </a:lnTo>
                    <a:lnTo>
                      <a:pt x="209" y="80"/>
                    </a:lnTo>
                    <a:cubicBezTo>
                      <a:pt x="209" y="94"/>
                      <a:pt x="202" y="116"/>
                      <a:pt x="181" y="116"/>
                    </a:cubicBezTo>
                    <a:cubicBezTo>
                      <a:pt x="181" y="123"/>
                      <a:pt x="181" y="123"/>
                      <a:pt x="173" y="123"/>
                    </a:cubicBezTo>
                    <a:cubicBezTo>
                      <a:pt x="159" y="123"/>
                      <a:pt x="145" y="110"/>
                      <a:pt x="145" y="94"/>
                    </a:cubicBezTo>
                    <a:lnTo>
                      <a:pt x="123" y="15"/>
                    </a:lnTo>
                    <a:lnTo>
                      <a:pt x="109" y="15"/>
                    </a:lnTo>
                    <a:cubicBezTo>
                      <a:pt x="36" y="23"/>
                      <a:pt x="30" y="73"/>
                      <a:pt x="30" y="73"/>
                    </a:cubicBezTo>
                    <a:cubicBezTo>
                      <a:pt x="36" y="123"/>
                      <a:pt x="36" y="203"/>
                      <a:pt x="0" y="289"/>
                    </a:cubicBezTo>
                    <a:lnTo>
                      <a:pt x="1022" y="698"/>
                    </a:lnTo>
                    <a:cubicBezTo>
                      <a:pt x="1108" y="548"/>
                      <a:pt x="1122" y="353"/>
                      <a:pt x="1108" y="296"/>
                    </a:cubicBezTo>
                    <a:cubicBezTo>
                      <a:pt x="1108" y="289"/>
                      <a:pt x="1108" y="282"/>
                      <a:pt x="1101" y="273"/>
                    </a:cubicBezTo>
                    <a:lnTo>
                      <a:pt x="1101" y="266"/>
                    </a:lnTo>
                    <a:cubicBezTo>
                      <a:pt x="1094" y="260"/>
                      <a:pt x="1087" y="253"/>
                      <a:pt x="1087" y="253"/>
                    </a:cubicBezTo>
                    <a:cubicBezTo>
                      <a:pt x="1065" y="239"/>
                      <a:pt x="1028" y="239"/>
                      <a:pt x="978" y="216"/>
                    </a:cubicBezTo>
                    <a:cubicBezTo>
                      <a:pt x="899" y="187"/>
                      <a:pt x="835" y="130"/>
                      <a:pt x="785" y="73"/>
                    </a:cubicBezTo>
                    <a:cubicBezTo>
                      <a:pt x="763" y="44"/>
                      <a:pt x="742" y="23"/>
                      <a:pt x="713" y="15"/>
                    </a:cubicBezTo>
                    <a:cubicBezTo>
                      <a:pt x="713" y="8"/>
                      <a:pt x="706" y="8"/>
                      <a:pt x="699" y="8"/>
                    </a:cubicBezTo>
                    <a:cubicBezTo>
                      <a:pt x="690" y="1"/>
                      <a:pt x="683" y="1"/>
                      <a:pt x="677" y="1"/>
                    </a:cubicBezTo>
                    <a:lnTo>
                      <a:pt x="590" y="1"/>
                    </a:lnTo>
                    <a:lnTo>
                      <a:pt x="620" y="94"/>
                    </a:lnTo>
                    <a:lnTo>
                      <a:pt x="620" y="101"/>
                    </a:lnTo>
                    <a:cubicBezTo>
                      <a:pt x="620" y="110"/>
                      <a:pt x="613" y="110"/>
                      <a:pt x="613" y="116"/>
                    </a:cubicBezTo>
                    <a:cubicBezTo>
                      <a:pt x="604" y="123"/>
                      <a:pt x="597" y="130"/>
                      <a:pt x="590" y="130"/>
                    </a:cubicBezTo>
                    <a:lnTo>
                      <a:pt x="583" y="130"/>
                    </a:lnTo>
                    <a:cubicBezTo>
                      <a:pt x="570" y="130"/>
                      <a:pt x="554" y="123"/>
                      <a:pt x="554" y="110"/>
                    </a:cubicBezTo>
                    <a:lnTo>
                      <a:pt x="526" y="1"/>
                    </a:lnTo>
                    <a:lnTo>
                      <a:pt x="454" y="1"/>
                    </a:lnTo>
                    <a:lnTo>
                      <a:pt x="475" y="87"/>
                    </a:lnTo>
                    <a:cubicBezTo>
                      <a:pt x="483" y="101"/>
                      <a:pt x="475" y="123"/>
                      <a:pt x="454" y="123"/>
                    </a:cubicBezTo>
                    <a:cubicBezTo>
                      <a:pt x="454" y="130"/>
                      <a:pt x="447" y="130"/>
                      <a:pt x="447" y="130"/>
                    </a:cubicBezTo>
                    <a:cubicBezTo>
                      <a:pt x="432" y="130"/>
                      <a:pt x="418" y="116"/>
                      <a:pt x="418" y="101"/>
                    </a:cubicBez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144902" y="4782142"/>
                <a:ext cx="50537" cy="38426"/>
              </a:xfrm>
              <a:custGeom>
                <a:avLst/>
                <a:gdLst/>
                <a:ahLst/>
                <a:cxnLst/>
                <a:rect l="l" t="t" r="r" b="b"/>
                <a:pathLst>
                  <a:path w="217" h="165" extrusionOk="0">
                    <a:moveTo>
                      <a:pt x="101" y="1"/>
                    </a:moveTo>
                    <a:cubicBezTo>
                      <a:pt x="78" y="8"/>
                      <a:pt x="57" y="28"/>
                      <a:pt x="21" y="44"/>
                    </a:cubicBezTo>
                    <a:cubicBezTo>
                      <a:pt x="14" y="44"/>
                      <a:pt x="7" y="51"/>
                      <a:pt x="1" y="51"/>
                    </a:cubicBezTo>
                    <a:lnTo>
                      <a:pt x="21" y="151"/>
                    </a:lnTo>
                    <a:lnTo>
                      <a:pt x="108" y="151"/>
                    </a:lnTo>
                    <a:cubicBezTo>
                      <a:pt x="114" y="151"/>
                      <a:pt x="121" y="151"/>
                      <a:pt x="130" y="158"/>
                    </a:cubicBezTo>
                    <a:cubicBezTo>
                      <a:pt x="137" y="158"/>
                      <a:pt x="144" y="158"/>
                      <a:pt x="144" y="165"/>
                    </a:cubicBezTo>
                    <a:cubicBezTo>
                      <a:pt x="216" y="101"/>
                      <a:pt x="187" y="21"/>
                      <a:pt x="1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168190" y="4782142"/>
                <a:ext cx="6987" cy="233"/>
              </a:xfrm>
              <a:custGeom>
                <a:avLst/>
                <a:gdLst/>
                <a:ahLst/>
                <a:cxnLst/>
                <a:rect l="l" t="t" r="r" b="b"/>
                <a:pathLst>
                  <a:path w="30" h="1" fill="none" extrusionOk="0">
                    <a:moveTo>
                      <a:pt x="30" y="1"/>
                    </a:moveTo>
                    <a:lnTo>
                      <a:pt x="14" y="1"/>
                    </a:ln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14859" y="4798677"/>
                <a:ext cx="14905" cy="1863"/>
              </a:xfrm>
              <a:custGeom>
                <a:avLst/>
                <a:gdLst/>
                <a:ahLst/>
                <a:cxnLst/>
                <a:rect l="l" t="t" r="r" b="b"/>
                <a:pathLst>
                  <a:path w="64" h="8" fill="none" extrusionOk="0">
                    <a:moveTo>
                      <a:pt x="0" y="7"/>
                    </a:moveTo>
                    <a:lnTo>
                      <a:pt x="14" y="7"/>
                    </a:lnTo>
                    <a:cubicBezTo>
                      <a:pt x="21" y="7"/>
                      <a:pt x="35" y="7"/>
                      <a:pt x="43" y="0"/>
                    </a:cubicBezTo>
                    <a:lnTo>
                      <a:pt x="64"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052446" y="4803801"/>
                <a:ext cx="15603" cy="1863"/>
              </a:xfrm>
              <a:custGeom>
                <a:avLst/>
                <a:gdLst/>
                <a:ahLst/>
                <a:cxnLst/>
                <a:rect l="l" t="t" r="r" b="b"/>
                <a:pathLst>
                  <a:path w="67" h="8" fill="none" extrusionOk="0">
                    <a:moveTo>
                      <a:pt x="66" y="1"/>
                    </a:moveTo>
                    <a:cubicBezTo>
                      <a:pt x="44" y="1"/>
                      <a:pt x="23" y="1"/>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012389" y="4803801"/>
                <a:ext cx="25385" cy="10480"/>
              </a:xfrm>
              <a:custGeom>
                <a:avLst/>
                <a:gdLst/>
                <a:ahLst/>
                <a:cxnLst/>
                <a:rect l="l" t="t" r="r" b="b"/>
                <a:pathLst>
                  <a:path w="109" h="45" fill="none" extrusionOk="0">
                    <a:moveTo>
                      <a:pt x="0" y="44"/>
                    </a:moveTo>
                    <a:cubicBezTo>
                      <a:pt x="0" y="44"/>
                      <a:pt x="16" y="1"/>
                      <a:pt x="87" y="8"/>
                    </a:cubicBezTo>
                    <a:lnTo>
                      <a:pt x="109" y="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084584" y="4802171"/>
                <a:ext cx="15138" cy="1863"/>
              </a:xfrm>
              <a:custGeom>
                <a:avLst/>
                <a:gdLst/>
                <a:ahLst/>
                <a:cxnLst/>
                <a:rect l="l" t="t" r="r" b="b"/>
                <a:pathLst>
                  <a:path w="65" h="8" fill="none" extrusionOk="0">
                    <a:moveTo>
                      <a:pt x="65" y="1"/>
                    </a:moveTo>
                    <a:cubicBezTo>
                      <a:pt x="44" y="1"/>
                      <a:pt x="2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036144" y="4792156"/>
                <a:ext cx="24919" cy="53797"/>
              </a:xfrm>
              <a:custGeom>
                <a:avLst/>
                <a:gdLst/>
                <a:ahLst/>
                <a:cxnLst/>
                <a:rect l="l" t="t" r="r" b="b"/>
                <a:pathLst>
                  <a:path w="107" h="231" extrusionOk="0">
                    <a:moveTo>
                      <a:pt x="28" y="1"/>
                    </a:moveTo>
                    <a:cubicBezTo>
                      <a:pt x="7" y="8"/>
                      <a:pt x="0" y="22"/>
                      <a:pt x="0" y="44"/>
                    </a:cubicBezTo>
                    <a:lnTo>
                      <a:pt x="7" y="58"/>
                    </a:lnTo>
                    <a:lnTo>
                      <a:pt x="21" y="122"/>
                    </a:lnTo>
                    <a:lnTo>
                      <a:pt x="43" y="201"/>
                    </a:lnTo>
                    <a:cubicBezTo>
                      <a:pt x="43" y="217"/>
                      <a:pt x="57" y="230"/>
                      <a:pt x="71" y="230"/>
                    </a:cubicBezTo>
                    <a:cubicBezTo>
                      <a:pt x="79" y="230"/>
                      <a:pt x="79" y="230"/>
                      <a:pt x="79" y="223"/>
                    </a:cubicBezTo>
                    <a:cubicBezTo>
                      <a:pt x="100" y="223"/>
                      <a:pt x="107" y="201"/>
                      <a:pt x="107" y="187"/>
                    </a:cubicBezTo>
                    <a:lnTo>
                      <a:pt x="86" y="115"/>
                    </a:lnTo>
                    <a:lnTo>
                      <a:pt x="71" y="58"/>
                    </a:lnTo>
                    <a:lnTo>
                      <a:pt x="64" y="28"/>
                    </a:lnTo>
                    <a:cubicBezTo>
                      <a:pt x="64" y="15"/>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066186" y="4790293"/>
                <a:ext cx="26782" cy="55660"/>
              </a:xfrm>
              <a:custGeom>
                <a:avLst/>
                <a:gdLst/>
                <a:ahLst/>
                <a:cxnLst/>
                <a:rect l="l" t="t" r="r" b="b"/>
                <a:pathLst>
                  <a:path w="115" h="239" extrusionOk="0">
                    <a:moveTo>
                      <a:pt x="28" y="0"/>
                    </a:moveTo>
                    <a:cubicBezTo>
                      <a:pt x="14" y="9"/>
                      <a:pt x="0" y="23"/>
                      <a:pt x="7" y="43"/>
                    </a:cubicBezTo>
                    <a:lnTo>
                      <a:pt x="7" y="59"/>
                    </a:lnTo>
                    <a:lnTo>
                      <a:pt x="28" y="123"/>
                    </a:lnTo>
                    <a:lnTo>
                      <a:pt x="50" y="216"/>
                    </a:lnTo>
                    <a:cubicBezTo>
                      <a:pt x="50" y="231"/>
                      <a:pt x="64" y="238"/>
                      <a:pt x="80" y="238"/>
                    </a:cubicBezTo>
                    <a:lnTo>
                      <a:pt x="87" y="238"/>
                    </a:lnTo>
                    <a:cubicBezTo>
                      <a:pt x="107" y="231"/>
                      <a:pt x="114" y="216"/>
                      <a:pt x="114" y="202"/>
                    </a:cubicBezTo>
                    <a:lnTo>
                      <a:pt x="94" y="123"/>
                    </a:lnTo>
                    <a:lnTo>
                      <a:pt x="80" y="59"/>
                    </a:lnTo>
                    <a:lnTo>
                      <a:pt x="64" y="23"/>
                    </a:lnTo>
                    <a:cubicBezTo>
                      <a:pt x="64" y="9"/>
                      <a:pt x="50"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096228" y="4788663"/>
                <a:ext cx="28878" cy="58921"/>
              </a:xfrm>
              <a:custGeom>
                <a:avLst/>
                <a:gdLst/>
                <a:ahLst/>
                <a:cxnLst/>
                <a:rect l="l" t="t" r="r" b="b"/>
                <a:pathLst>
                  <a:path w="124" h="253" extrusionOk="0">
                    <a:moveTo>
                      <a:pt x="28" y="0"/>
                    </a:moveTo>
                    <a:cubicBezTo>
                      <a:pt x="15" y="0"/>
                      <a:pt x="1" y="23"/>
                      <a:pt x="8" y="37"/>
                    </a:cubicBezTo>
                    <a:lnTo>
                      <a:pt x="15" y="59"/>
                    </a:lnTo>
                    <a:lnTo>
                      <a:pt x="28" y="123"/>
                    </a:lnTo>
                    <a:lnTo>
                      <a:pt x="58" y="223"/>
                    </a:lnTo>
                    <a:cubicBezTo>
                      <a:pt x="58" y="238"/>
                      <a:pt x="72" y="252"/>
                      <a:pt x="87" y="252"/>
                    </a:cubicBezTo>
                    <a:cubicBezTo>
                      <a:pt x="87" y="252"/>
                      <a:pt x="94" y="252"/>
                      <a:pt x="94" y="245"/>
                    </a:cubicBezTo>
                    <a:cubicBezTo>
                      <a:pt x="115" y="245"/>
                      <a:pt x="123" y="223"/>
                      <a:pt x="115" y="209"/>
                    </a:cubicBezTo>
                    <a:lnTo>
                      <a:pt x="94" y="123"/>
                    </a:lnTo>
                    <a:lnTo>
                      <a:pt x="80" y="50"/>
                    </a:lnTo>
                    <a:lnTo>
                      <a:pt x="72" y="23"/>
                    </a:lnTo>
                    <a:cubicBezTo>
                      <a:pt x="65"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128134" y="4785403"/>
                <a:ext cx="28645" cy="62181"/>
              </a:xfrm>
              <a:custGeom>
                <a:avLst/>
                <a:gdLst/>
                <a:ahLst/>
                <a:cxnLst/>
                <a:rect l="l" t="t" r="r" b="b"/>
                <a:pathLst>
                  <a:path w="123" h="267" extrusionOk="0">
                    <a:moveTo>
                      <a:pt x="29" y="1"/>
                    </a:moveTo>
                    <a:cubicBezTo>
                      <a:pt x="7" y="7"/>
                      <a:pt x="0" y="21"/>
                      <a:pt x="0" y="44"/>
                    </a:cubicBezTo>
                    <a:lnTo>
                      <a:pt x="7" y="57"/>
                    </a:lnTo>
                    <a:lnTo>
                      <a:pt x="29" y="137"/>
                    </a:lnTo>
                    <a:lnTo>
                      <a:pt x="57" y="246"/>
                    </a:lnTo>
                    <a:cubicBezTo>
                      <a:pt x="57" y="259"/>
                      <a:pt x="73" y="266"/>
                      <a:pt x="86" y="266"/>
                    </a:cubicBezTo>
                    <a:lnTo>
                      <a:pt x="93" y="266"/>
                    </a:lnTo>
                    <a:cubicBezTo>
                      <a:pt x="100" y="266"/>
                      <a:pt x="107" y="259"/>
                      <a:pt x="116" y="252"/>
                    </a:cubicBezTo>
                    <a:lnTo>
                      <a:pt x="123" y="237"/>
                    </a:lnTo>
                    <a:lnTo>
                      <a:pt x="123" y="230"/>
                    </a:lnTo>
                    <a:lnTo>
                      <a:pt x="93" y="137"/>
                    </a:lnTo>
                    <a:lnTo>
                      <a:pt x="73" y="37"/>
                    </a:lnTo>
                    <a:lnTo>
                      <a:pt x="64" y="30"/>
                    </a:lnTo>
                    <a:cubicBezTo>
                      <a:pt x="64" y="14"/>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774161" y="4699933"/>
                <a:ext cx="134376" cy="176063"/>
              </a:xfrm>
              <a:custGeom>
                <a:avLst/>
                <a:gdLst/>
                <a:ahLst/>
                <a:cxnLst/>
                <a:rect l="l" t="t" r="r" b="b"/>
                <a:pathLst>
                  <a:path w="577" h="756" extrusionOk="0">
                    <a:moveTo>
                      <a:pt x="0" y="0"/>
                    </a:moveTo>
                    <a:lnTo>
                      <a:pt x="29" y="518"/>
                    </a:lnTo>
                    <a:cubicBezTo>
                      <a:pt x="36" y="511"/>
                      <a:pt x="36" y="511"/>
                      <a:pt x="43" y="511"/>
                    </a:cubicBezTo>
                    <a:lnTo>
                      <a:pt x="50" y="511"/>
                    </a:lnTo>
                    <a:cubicBezTo>
                      <a:pt x="93" y="518"/>
                      <a:pt x="152" y="583"/>
                      <a:pt x="109" y="663"/>
                    </a:cubicBezTo>
                    <a:cubicBezTo>
                      <a:pt x="136" y="663"/>
                      <a:pt x="166" y="676"/>
                      <a:pt x="195" y="690"/>
                    </a:cubicBezTo>
                    <a:cubicBezTo>
                      <a:pt x="259" y="726"/>
                      <a:pt x="345" y="756"/>
                      <a:pt x="431" y="756"/>
                    </a:cubicBezTo>
                    <a:lnTo>
                      <a:pt x="474" y="756"/>
                    </a:lnTo>
                    <a:cubicBezTo>
                      <a:pt x="481" y="749"/>
                      <a:pt x="490" y="749"/>
                      <a:pt x="497" y="749"/>
                    </a:cubicBezTo>
                    <a:lnTo>
                      <a:pt x="540" y="749"/>
                    </a:lnTo>
                    <a:lnTo>
                      <a:pt x="576"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641881" y="4892763"/>
                <a:ext cx="28645" cy="33536"/>
              </a:xfrm>
              <a:custGeom>
                <a:avLst/>
                <a:gdLst/>
                <a:ahLst/>
                <a:cxnLst/>
                <a:rect l="l" t="t" r="r" b="b"/>
                <a:pathLst>
                  <a:path w="123" h="144" extrusionOk="0">
                    <a:moveTo>
                      <a:pt x="87" y="0"/>
                    </a:moveTo>
                    <a:cubicBezTo>
                      <a:pt x="80" y="0"/>
                      <a:pt x="73" y="0"/>
                      <a:pt x="66" y="7"/>
                    </a:cubicBezTo>
                    <a:cubicBezTo>
                      <a:pt x="1" y="28"/>
                      <a:pt x="7" y="71"/>
                      <a:pt x="7" y="71"/>
                    </a:cubicBezTo>
                    <a:cubicBezTo>
                      <a:pt x="14" y="86"/>
                      <a:pt x="37" y="107"/>
                      <a:pt x="57" y="143"/>
                    </a:cubicBezTo>
                    <a:cubicBezTo>
                      <a:pt x="57" y="143"/>
                      <a:pt x="44" y="93"/>
                      <a:pt x="116" y="57"/>
                    </a:cubicBezTo>
                    <a:cubicBezTo>
                      <a:pt x="116" y="57"/>
                      <a:pt x="123" y="57"/>
                      <a:pt x="123" y="50"/>
                    </a:cubicBezTo>
                    <a:lnTo>
                      <a:pt x="8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677280" y="4880653"/>
                <a:ext cx="21891" cy="18631"/>
              </a:xfrm>
              <a:custGeom>
                <a:avLst/>
                <a:gdLst/>
                <a:ahLst/>
                <a:cxnLst/>
                <a:rect l="l" t="t" r="r" b="b"/>
                <a:pathLst>
                  <a:path w="94" h="80" extrusionOk="0">
                    <a:moveTo>
                      <a:pt x="57" y="0"/>
                    </a:moveTo>
                    <a:cubicBezTo>
                      <a:pt x="35" y="9"/>
                      <a:pt x="14" y="16"/>
                      <a:pt x="0" y="23"/>
                    </a:cubicBezTo>
                    <a:lnTo>
                      <a:pt x="35" y="80"/>
                    </a:lnTo>
                    <a:lnTo>
                      <a:pt x="43" y="73"/>
                    </a:lnTo>
                    <a:cubicBezTo>
                      <a:pt x="50" y="73"/>
                      <a:pt x="57" y="66"/>
                      <a:pt x="64" y="66"/>
                    </a:cubicBezTo>
                    <a:cubicBezTo>
                      <a:pt x="71" y="59"/>
                      <a:pt x="87" y="59"/>
                      <a:pt x="93" y="52"/>
                    </a:cubicBezTo>
                    <a:lnTo>
                      <a:pt x="5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705459" y="4867379"/>
                <a:ext cx="23755" cy="18631"/>
              </a:xfrm>
              <a:custGeom>
                <a:avLst/>
                <a:gdLst/>
                <a:ahLst/>
                <a:cxnLst/>
                <a:rect l="l" t="t" r="r" b="b"/>
                <a:pathLst>
                  <a:path w="102" h="80" extrusionOk="0">
                    <a:moveTo>
                      <a:pt x="59" y="0"/>
                    </a:moveTo>
                    <a:cubicBezTo>
                      <a:pt x="36" y="7"/>
                      <a:pt x="16" y="23"/>
                      <a:pt x="0" y="30"/>
                    </a:cubicBezTo>
                    <a:lnTo>
                      <a:pt x="36" y="80"/>
                    </a:lnTo>
                    <a:cubicBezTo>
                      <a:pt x="59" y="73"/>
                      <a:pt x="79" y="66"/>
                      <a:pt x="102" y="57"/>
                    </a:cubicBezTo>
                    <a:lnTo>
                      <a:pt x="5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32241" y="4852474"/>
                <a:ext cx="25618" cy="21891"/>
              </a:xfrm>
              <a:custGeom>
                <a:avLst/>
                <a:gdLst/>
                <a:ahLst/>
                <a:cxnLst/>
                <a:rect l="l" t="t" r="r" b="b"/>
                <a:pathLst>
                  <a:path w="110" h="94" extrusionOk="0">
                    <a:moveTo>
                      <a:pt x="58" y="1"/>
                    </a:moveTo>
                    <a:cubicBezTo>
                      <a:pt x="44" y="8"/>
                      <a:pt x="23" y="21"/>
                      <a:pt x="1" y="35"/>
                    </a:cubicBezTo>
                    <a:lnTo>
                      <a:pt x="44" y="94"/>
                    </a:lnTo>
                    <a:cubicBezTo>
                      <a:pt x="66" y="87"/>
                      <a:pt x="87" y="71"/>
                      <a:pt x="109" y="64"/>
                    </a:cubicBezTo>
                    <a:lnTo>
                      <a:pt x="5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1"/>
              <p:cNvSpPr/>
              <p:nvPr/>
            </p:nvSpPr>
            <p:spPr>
              <a:xfrm>
                <a:off x="4548261" y="4976137"/>
                <a:ext cx="376579" cy="35399"/>
              </a:xfrm>
              <a:custGeom>
                <a:avLst/>
                <a:gdLst/>
                <a:ahLst/>
                <a:cxnLst/>
                <a:rect l="l" t="t" r="r" b="b"/>
                <a:pathLst>
                  <a:path w="1617" h="152" extrusionOk="0">
                    <a:moveTo>
                      <a:pt x="7" y="1"/>
                    </a:moveTo>
                    <a:lnTo>
                      <a:pt x="1" y="151"/>
                    </a:lnTo>
                    <a:lnTo>
                      <a:pt x="1603" y="151"/>
                    </a:lnTo>
                    <a:lnTo>
                      <a:pt x="161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1"/>
              <p:cNvSpPr/>
              <p:nvPr/>
            </p:nvSpPr>
            <p:spPr>
              <a:xfrm>
                <a:off x="4549891" y="4907435"/>
                <a:ext cx="119238" cy="68935"/>
              </a:xfrm>
              <a:custGeom>
                <a:avLst/>
                <a:gdLst/>
                <a:ahLst/>
                <a:cxnLst/>
                <a:rect l="l" t="t" r="r" b="b"/>
                <a:pathLst>
                  <a:path w="512" h="296" extrusionOk="0">
                    <a:moveTo>
                      <a:pt x="396" y="1"/>
                    </a:moveTo>
                    <a:cubicBezTo>
                      <a:pt x="0" y="73"/>
                      <a:pt x="0" y="296"/>
                      <a:pt x="0" y="296"/>
                    </a:cubicBezTo>
                    <a:lnTo>
                      <a:pt x="511" y="296"/>
                    </a:lnTo>
                    <a:cubicBezTo>
                      <a:pt x="511" y="196"/>
                      <a:pt x="482" y="130"/>
                      <a:pt x="452" y="80"/>
                    </a:cubicBezTo>
                    <a:cubicBezTo>
                      <a:pt x="432" y="44"/>
                      <a:pt x="409" y="23"/>
                      <a:pt x="402" y="8"/>
                    </a:cubicBezTo>
                    <a:cubicBezTo>
                      <a:pt x="396" y="8"/>
                      <a:pt x="396" y="1"/>
                      <a:pt x="39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4651895" y="4854104"/>
                <a:ext cx="278301" cy="122266"/>
              </a:xfrm>
              <a:custGeom>
                <a:avLst/>
                <a:gdLst/>
                <a:ahLst/>
                <a:cxnLst/>
                <a:rect l="l" t="t" r="r" b="b"/>
                <a:pathLst>
                  <a:path w="1195" h="525" extrusionOk="0">
                    <a:moveTo>
                      <a:pt x="634" y="1"/>
                    </a:moveTo>
                    <a:cubicBezTo>
                      <a:pt x="611" y="1"/>
                      <a:pt x="591" y="7"/>
                      <a:pt x="568" y="14"/>
                    </a:cubicBezTo>
                    <a:cubicBezTo>
                      <a:pt x="561" y="14"/>
                      <a:pt x="548" y="21"/>
                      <a:pt x="541" y="21"/>
                    </a:cubicBezTo>
                    <a:cubicBezTo>
                      <a:pt x="532" y="28"/>
                      <a:pt x="525" y="28"/>
                      <a:pt x="511" y="37"/>
                    </a:cubicBezTo>
                    <a:lnTo>
                      <a:pt x="568" y="107"/>
                    </a:lnTo>
                    <a:cubicBezTo>
                      <a:pt x="568" y="114"/>
                      <a:pt x="575" y="114"/>
                      <a:pt x="575" y="114"/>
                    </a:cubicBezTo>
                    <a:lnTo>
                      <a:pt x="575" y="137"/>
                    </a:lnTo>
                    <a:cubicBezTo>
                      <a:pt x="575" y="144"/>
                      <a:pt x="568" y="151"/>
                      <a:pt x="561" y="158"/>
                    </a:cubicBezTo>
                    <a:lnTo>
                      <a:pt x="541" y="158"/>
                    </a:lnTo>
                    <a:cubicBezTo>
                      <a:pt x="532" y="158"/>
                      <a:pt x="525" y="158"/>
                      <a:pt x="518" y="144"/>
                    </a:cubicBezTo>
                    <a:lnTo>
                      <a:pt x="454" y="57"/>
                    </a:lnTo>
                    <a:cubicBezTo>
                      <a:pt x="432" y="64"/>
                      <a:pt x="411" y="80"/>
                      <a:pt x="389" y="87"/>
                    </a:cubicBezTo>
                    <a:lnTo>
                      <a:pt x="439" y="158"/>
                    </a:lnTo>
                    <a:cubicBezTo>
                      <a:pt x="454" y="173"/>
                      <a:pt x="446" y="194"/>
                      <a:pt x="432" y="201"/>
                    </a:cubicBezTo>
                    <a:cubicBezTo>
                      <a:pt x="425" y="209"/>
                      <a:pt x="425" y="209"/>
                      <a:pt x="418" y="209"/>
                    </a:cubicBezTo>
                    <a:cubicBezTo>
                      <a:pt x="403" y="209"/>
                      <a:pt x="396" y="201"/>
                      <a:pt x="389" y="194"/>
                    </a:cubicBezTo>
                    <a:lnTo>
                      <a:pt x="332" y="114"/>
                    </a:lnTo>
                    <a:cubicBezTo>
                      <a:pt x="309" y="123"/>
                      <a:pt x="289" y="130"/>
                      <a:pt x="266" y="137"/>
                    </a:cubicBezTo>
                    <a:lnTo>
                      <a:pt x="309" y="201"/>
                    </a:lnTo>
                    <a:cubicBezTo>
                      <a:pt x="325" y="216"/>
                      <a:pt x="316" y="237"/>
                      <a:pt x="303" y="252"/>
                    </a:cubicBezTo>
                    <a:lnTo>
                      <a:pt x="289" y="252"/>
                    </a:lnTo>
                    <a:cubicBezTo>
                      <a:pt x="273" y="252"/>
                      <a:pt x="266" y="252"/>
                      <a:pt x="259" y="237"/>
                    </a:cubicBezTo>
                    <a:lnTo>
                      <a:pt x="202" y="166"/>
                    </a:lnTo>
                    <a:cubicBezTo>
                      <a:pt x="196" y="173"/>
                      <a:pt x="180" y="173"/>
                      <a:pt x="173" y="180"/>
                    </a:cubicBezTo>
                    <a:cubicBezTo>
                      <a:pt x="166" y="180"/>
                      <a:pt x="159" y="187"/>
                      <a:pt x="152" y="187"/>
                    </a:cubicBezTo>
                    <a:lnTo>
                      <a:pt x="144" y="194"/>
                    </a:lnTo>
                    <a:lnTo>
                      <a:pt x="187" y="252"/>
                    </a:lnTo>
                    <a:cubicBezTo>
                      <a:pt x="196" y="266"/>
                      <a:pt x="196" y="287"/>
                      <a:pt x="180" y="296"/>
                    </a:cubicBezTo>
                    <a:cubicBezTo>
                      <a:pt x="173" y="302"/>
                      <a:pt x="166" y="302"/>
                      <a:pt x="159" y="302"/>
                    </a:cubicBezTo>
                    <a:cubicBezTo>
                      <a:pt x="152" y="302"/>
                      <a:pt x="137" y="296"/>
                      <a:pt x="130" y="287"/>
                    </a:cubicBezTo>
                    <a:lnTo>
                      <a:pt x="87" y="216"/>
                    </a:lnTo>
                    <a:lnTo>
                      <a:pt x="80" y="216"/>
                    </a:lnTo>
                    <a:cubicBezTo>
                      <a:pt x="80" y="223"/>
                      <a:pt x="73" y="223"/>
                      <a:pt x="73" y="223"/>
                    </a:cubicBezTo>
                    <a:cubicBezTo>
                      <a:pt x="1" y="259"/>
                      <a:pt x="14" y="309"/>
                      <a:pt x="14" y="309"/>
                    </a:cubicBezTo>
                    <a:cubicBezTo>
                      <a:pt x="44" y="359"/>
                      <a:pt x="73" y="425"/>
                      <a:pt x="73" y="525"/>
                    </a:cubicBezTo>
                    <a:lnTo>
                      <a:pt x="1172" y="525"/>
                    </a:lnTo>
                    <a:cubicBezTo>
                      <a:pt x="1194" y="352"/>
                      <a:pt x="1136" y="173"/>
                      <a:pt x="1101" y="114"/>
                    </a:cubicBezTo>
                    <a:cubicBezTo>
                      <a:pt x="1101" y="114"/>
                      <a:pt x="1093" y="107"/>
                      <a:pt x="1093" y="101"/>
                    </a:cubicBezTo>
                    <a:cubicBezTo>
                      <a:pt x="1093" y="101"/>
                      <a:pt x="1086" y="101"/>
                      <a:pt x="1086" y="94"/>
                    </a:cubicBezTo>
                    <a:lnTo>
                      <a:pt x="1079" y="94"/>
                    </a:lnTo>
                    <a:lnTo>
                      <a:pt x="1072" y="87"/>
                    </a:lnTo>
                    <a:lnTo>
                      <a:pt x="1022" y="87"/>
                    </a:lnTo>
                    <a:cubicBezTo>
                      <a:pt x="1015" y="87"/>
                      <a:pt x="1006" y="87"/>
                      <a:pt x="999" y="94"/>
                    </a:cubicBezTo>
                    <a:lnTo>
                      <a:pt x="956" y="94"/>
                    </a:lnTo>
                    <a:cubicBezTo>
                      <a:pt x="870" y="94"/>
                      <a:pt x="784" y="64"/>
                      <a:pt x="720" y="28"/>
                    </a:cubicBezTo>
                    <a:cubicBezTo>
                      <a:pt x="691" y="14"/>
                      <a:pt x="661" y="1"/>
                      <a:pt x="6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4891303" y="4874132"/>
                <a:ext cx="7220" cy="233"/>
              </a:xfrm>
              <a:custGeom>
                <a:avLst/>
                <a:gdLst/>
                <a:ahLst/>
                <a:cxnLst/>
                <a:rect l="l" t="t" r="r" b="b"/>
                <a:pathLst>
                  <a:path w="31" h="1" fill="none" extrusionOk="0">
                    <a:moveTo>
                      <a:pt x="1" y="1"/>
                    </a:moveTo>
                    <a:lnTo>
                      <a:pt x="3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4677280" y="4880653"/>
                <a:ext cx="13507" cy="5356"/>
              </a:xfrm>
              <a:custGeom>
                <a:avLst/>
                <a:gdLst/>
                <a:ahLst/>
                <a:cxnLst/>
                <a:rect l="l" t="t" r="r" b="b"/>
                <a:pathLst>
                  <a:path w="58" h="23" fill="none" extrusionOk="0">
                    <a:moveTo>
                      <a:pt x="57" y="0"/>
                    </a:moveTo>
                    <a:cubicBezTo>
                      <a:pt x="35" y="9"/>
                      <a:pt x="14" y="16"/>
                      <a:pt x="0" y="2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4732241" y="4852474"/>
                <a:ext cx="13507" cy="8384"/>
              </a:xfrm>
              <a:custGeom>
                <a:avLst/>
                <a:gdLst/>
                <a:ahLst/>
                <a:cxnLst/>
                <a:rect l="l" t="t" r="r" b="b"/>
                <a:pathLst>
                  <a:path w="58" h="36" fill="none" extrusionOk="0">
                    <a:moveTo>
                      <a:pt x="58" y="1"/>
                    </a:moveTo>
                    <a:cubicBezTo>
                      <a:pt x="44" y="8"/>
                      <a:pt x="23" y="21"/>
                      <a:pt x="1" y="3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4757626" y="4818705"/>
                <a:ext cx="51934" cy="44016"/>
              </a:xfrm>
              <a:custGeom>
                <a:avLst/>
                <a:gdLst/>
                <a:ahLst/>
                <a:cxnLst/>
                <a:rect l="l" t="t" r="r" b="b"/>
                <a:pathLst>
                  <a:path w="223" h="189" extrusionOk="0">
                    <a:moveTo>
                      <a:pt x="114" y="1"/>
                    </a:moveTo>
                    <a:cubicBezTo>
                      <a:pt x="107" y="1"/>
                      <a:pt x="107" y="1"/>
                      <a:pt x="100" y="8"/>
                    </a:cubicBezTo>
                    <a:lnTo>
                      <a:pt x="94" y="8"/>
                    </a:lnTo>
                    <a:lnTo>
                      <a:pt x="87" y="16"/>
                    </a:lnTo>
                    <a:cubicBezTo>
                      <a:pt x="87" y="16"/>
                      <a:pt x="78" y="16"/>
                      <a:pt x="78" y="23"/>
                    </a:cubicBezTo>
                    <a:cubicBezTo>
                      <a:pt x="78" y="23"/>
                      <a:pt x="71" y="23"/>
                      <a:pt x="71" y="30"/>
                    </a:cubicBezTo>
                    <a:lnTo>
                      <a:pt x="50" y="51"/>
                    </a:lnTo>
                    <a:lnTo>
                      <a:pt x="28" y="73"/>
                    </a:lnTo>
                    <a:cubicBezTo>
                      <a:pt x="21" y="80"/>
                      <a:pt x="21" y="87"/>
                      <a:pt x="14" y="87"/>
                    </a:cubicBezTo>
                    <a:cubicBezTo>
                      <a:pt x="7" y="94"/>
                      <a:pt x="7" y="103"/>
                      <a:pt x="0" y="103"/>
                    </a:cubicBezTo>
                    <a:lnTo>
                      <a:pt x="57" y="189"/>
                    </a:lnTo>
                    <a:cubicBezTo>
                      <a:pt x="71" y="180"/>
                      <a:pt x="78" y="180"/>
                      <a:pt x="87" y="173"/>
                    </a:cubicBezTo>
                    <a:cubicBezTo>
                      <a:pt x="94" y="173"/>
                      <a:pt x="107" y="166"/>
                      <a:pt x="114" y="166"/>
                    </a:cubicBezTo>
                    <a:cubicBezTo>
                      <a:pt x="137" y="159"/>
                      <a:pt x="157" y="153"/>
                      <a:pt x="180" y="153"/>
                    </a:cubicBezTo>
                    <a:cubicBezTo>
                      <a:pt x="223" y="73"/>
                      <a:pt x="164" y="8"/>
                      <a:pt x="12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4779284" y="4820336"/>
                <a:ext cx="1863" cy="233"/>
              </a:xfrm>
              <a:custGeom>
                <a:avLst/>
                <a:gdLst/>
                <a:ahLst/>
                <a:cxnLst/>
                <a:rect l="l" t="t" r="r" b="b"/>
                <a:pathLst>
                  <a:path w="8" h="1" fill="none" extrusionOk="0">
                    <a:moveTo>
                      <a:pt x="7" y="1"/>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4769270" y="4825692"/>
                <a:ext cx="5124" cy="4891"/>
              </a:xfrm>
              <a:custGeom>
                <a:avLst/>
                <a:gdLst/>
                <a:ahLst/>
                <a:cxnLst/>
                <a:rect l="l" t="t" r="r" b="b"/>
                <a:pathLst>
                  <a:path w="22" h="21" fill="none" extrusionOk="0">
                    <a:moveTo>
                      <a:pt x="21" y="0"/>
                    </a:moveTo>
                    <a:lnTo>
                      <a:pt x="0" y="2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4705459" y="4867379"/>
                <a:ext cx="13740" cy="6987"/>
              </a:xfrm>
              <a:custGeom>
                <a:avLst/>
                <a:gdLst/>
                <a:ahLst/>
                <a:cxnLst/>
                <a:rect l="l" t="t" r="r" b="b"/>
                <a:pathLst>
                  <a:path w="59" h="30" fill="none" extrusionOk="0">
                    <a:moveTo>
                      <a:pt x="59" y="0"/>
                    </a:moveTo>
                    <a:cubicBezTo>
                      <a:pt x="36" y="7"/>
                      <a:pt x="16" y="23"/>
                      <a:pt x="0" y="3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4641881" y="4892763"/>
                <a:ext cx="20261" cy="16535"/>
              </a:xfrm>
              <a:custGeom>
                <a:avLst/>
                <a:gdLst/>
                <a:ahLst/>
                <a:cxnLst/>
                <a:rect l="l" t="t" r="r" b="b"/>
                <a:pathLst>
                  <a:path w="87" h="71" fill="none" extrusionOk="0">
                    <a:moveTo>
                      <a:pt x="7" y="71"/>
                    </a:moveTo>
                    <a:cubicBezTo>
                      <a:pt x="7" y="71"/>
                      <a:pt x="1" y="28"/>
                      <a:pt x="66" y="7"/>
                    </a:cubicBezTo>
                    <a:cubicBezTo>
                      <a:pt x="73" y="0"/>
                      <a:pt x="80" y="0"/>
                      <a:pt x="87"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4658649" y="4877393"/>
                <a:ext cx="38892" cy="47276"/>
              </a:xfrm>
              <a:custGeom>
                <a:avLst/>
                <a:gdLst/>
                <a:ahLst/>
                <a:cxnLst/>
                <a:rect l="l" t="t" r="r" b="b"/>
                <a:pathLst>
                  <a:path w="167" h="203" extrusionOk="0">
                    <a:moveTo>
                      <a:pt x="37" y="1"/>
                    </a:moveTo>
                    <a:cubicBezTo>
                      <a:pt x="29" y="1"/>
                      <a:pt x="22" y="1"/>
                      <a:pt x="15" y="7"/>
                    </a:cubicBezTo>
                    <a:cubicBezTo>
                      <a:pt x="1" y="14"/>
                      <a:pt x="1" y="37"/>
                      <a:pt x="8" y="51"/>
                    </a:cubicBezTo>
                    <a:lnTo>
                      <a:pt x="15" y="66"/>
                    </a:lnTo>
                    <a:lnTo>
                      <a:pt x="51" y="116"/>
                    </a:lnTo>
                    <a:lnTo>
                      <a:pt x="58" y="116"/>
                    </a:lnTo>
                    <a:lnTo>
                      <a:pt x="101" y="187"/>
                    </a:lnTo>
                    <a:cubicBezTo>
                      <a:pt x="108" y="196"/>
                      <a:pt x="123" y="202"/>
                      <a:pt x="130" y="202"/>
                    </a:cubicBezTo>
                    <a:cubicBezTo>
                      <a:pt x="137" y="202"/>
                      <a:pt x="144" y="202"/>
                      <a:pt x="151" y="196"/>
                    </a:cubicBezTo>
                    <a:cubicBezTo>
                      <a:pt x="167" y="187"/>
                      <a:pt x="167" y="166"/>
                      <a:pt x="158" y="152"/>
                    </a:cubicBezTo>
                    <a:lnTo>
                      <a:pt x="115" y="94"/>
                    </a:lnTo>
                    <a:lnTo>
                      <a:pt x="80" y="37"/>
                    </a:lnTo>
                    <a:lnTo>
                      <a:pt x="58" y="14"/>
                    </a:lnTo>
                    <a:cubicBezTo>
                      <a:pt x="51" y="7"/>
                      <a:pt x="44"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4685198" y="4864118"/>
                <a:ext cx="42386" cy="48906"/>
              </a:xfrm>
              <a:custGeom>
                <a:avLst/>
                <a:gdLst/>
                <a:ahLst/>
                <a:cxnLst/>
                <a:rect l="l" t="t" r="r" b="b"/>
                <a:pathLst>
                  <a:path w="182" h="210" extrusionOk="0">
                    <a:moveTo>
                      <a:pt x="37" y="1"/>
                    </a:moveTo>
                    <a:cubicBezTo>
                      <a:pt x="30" y="1"/>
                      <a:pt x="23" y="1"/>
                      <a:pt x="23" y="8"/>
                    </a:cubicBezTo>
                    <a:cubicBezTo>
                      <a:pt x="9" y="14"/>
                      <a:pt x="1" y="37"/>
                      <a:pt x="16" y="51"/>
                    </a:cubicBezTo>
                    <a:lnTo>
                      <a:pt x="23" y="71"/>
                    </a:lnTo>
                    <a:lnTo>
                      <a:pt x="59" y="123"/>
                    </a:lnTo>
                    <a:lnTo>
                      <a:pt x="116" y="194"/>
                    </a:lnTo>
                    <a:cubicBezTo>
                      <a:pt x="123" y="209"/>
                      <a:pt x="130" y="209"/>
                      <a:pt x="146" y="209"/>
                    </a:cubicBezTo>
                    <a:lnTo>
                      <a:pt x="160" y="209"/>
                    </a:lnTo>
                    <a:cubicBezTo>
                      <a:pt x="173" y="194"/>
                      <a:pt x="182" y="173"/>
                      <a:pt x="166" y="158"/>
                    </a:cubicBezTo>
                    <a:lnTo>
                      <a:pt x="123" y="94"/>
                    </a:lnTo>
                    <a:lnTo>
                      <a:pt x="87" y="44"/>
                    </a:lnTo>
                    <a:lnTo>
                      <a:pt x="66" y="14"/>
                    </a:lnTo>
                    <a:cubicBezTo>
                      <a:pt x="59" y="8"/>
                      <a:pt x="53"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4713843" y="4850611"/>
                <a:ext cx="44016" cy="52400"/>
              </a:xfrm>
              <a:custGeom>
                <a:avLst/>
                <a:gdLst/>
                <a:ahLst/>
                <a:cxnLst/>
                <a:rect l="l" t="t" r="r" b="b"/>
                <a:pathLst>
                  <a:path w="189" h="225" extrusionOk="0">
                    <a:moveTo>
                      <a:pt x="37" y="0"/>
                    </a:moveTo>
                    <a:cubicBezTo>
                      <a:pt x="30" y="0"/>
                      <a:pt x="23" y="0"/>
                      <a:pt x="16" y="9"/>
                    </a:cubicBezTo>
                    <a:cubicBezTo>
                      <a:pt x="0" y="16"/>
                      <a:pt x="0" y="36"/>
                      <a:pt x="7" y="52"/>
                    </a:cubicBezTo>
                    <a:lnTo>
                      <a:pt x="23" y="72"/>
                    </a:lnTo>
                    <a:lnTo>
                      <a:pt x="66" y="129"/>
                    </a:lnTo>
                    <a:lnTo>
                      <a:pt x="123" y="209"/>
                    </a:lnTo>
                    <a:cubicBezTo>
                      <a:pt x="130" y="216"/>
                      <a:pt x="137" y="224"/>
                      <a:pt x="152" y="224"/>
                    </a:cubicBezTo>
                    <a:cubicBezTo>
                      <a:pt x="159" y="224"/>
                      <a:pt x="159" y="224"/>
                      <a:pt x="166" y="216"/>
                    </a:cubicBezTo>
                    <a:cubicBezTo>
                      <a:pt x="180" y="209"/>
                      <a:pt x="188" y="188"/>
                      <a:pt x="173" y="173"/>
                    </a:cubicBezTo>
                    <a:lnTo>
                      <a:pt x="123" y="102"/>
                    </a:lnTo>
                    <a:lnTo>
                      <a:pt x="80" y="43"/>
                    </a:lnTo>
                    <a:lnTo>
                      <a:pt x="59" y="16"/>
                    </a:lnTo>
                    <a:cubicBezTo>
                      <a:pt x="59" y="9"/>
                      <a:pt x="43"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4740625" y="4837336"/>
                <a:ext cx="45413" cy="53564"/>
              </a:xfrm>
              <a:custGeom>
                <a:avLst/>
                <a:gdLst/>
                <a:ahLst/>
                <a:cxnLst/>
                <a:rect l="l" t="t" r="r" b="b"/>
                <a:pathLst>
                  <a:path w="195" h="230" extrusionOk="0">
                    <a:moveTo>
                      <a:pt x="37" y="0"/>
                    </a:moveTo>
                    <a:cubicBezTo>
                      <a:pt x="30" y="0"/>
                      <a:pt x="22" y="0"/>
                      <a:pt x="22" y="7"/>
                    </a:cubicBezTo>
                    <a:cubicBezTo>
                      <a:pt x="8" y="14"/>
                      <a:pt x="1" y="36"/>
                      <a:pt x="15" y="50"/>
                    </a:cubicBezTo>
                    <a:lnTo>
                      <a:pt x="22" y="66"/>
                    </a:lnTo>
                    <a:lnTo>
                      <a:pt x="73" y="129"/>
                    </a:lnTo>
                    <a:lnTo>
                      <a:pt x="137" y="216"/>
                    </a:lnTo>
                    <a:cubicBezTo>
                      <a:pt x="144" y="230"/>
                      <a:pt x="151" y="230"/>
                      <a:pt x="160" y="230"/>
                    </a:cubicBezTo>
                    <a:lnTo>
                      <a:pt x="180" y="230"/>
                    </a:lnTo>
                    <a:cubicBezTo>
                      <a:pt x="187" y="223"/>
                      <a:pt x="194" y="216"/>
                      <a:pt x="194" y="209"/>
                    </a:cubicBezTo>
                    <a:lnTo>
                      <a:pt x="194" y="186"/>
                    </a:lnTo>
                    <a:cubicBezTo>
                      <a:pt x="194" y="186"/>
                      <a:pt x="187" y="186"/>
                      <a:pt x="187" y="179"/>
                    </a:cubicBezTo>
                    <a:lnTo>
                      <a:pt x="130" y="109"/>
                    </a:lnTo>
                    <a:lnTo>
                      <a:pt x="73" y="23"/>
                    </a:lnTo>
                    <a:lnTo>
                      <a:pt x="65" y="14"/>
                    </a:lnTo>
                    <a:cubicBezTo>
                      <a:pt x="58"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4554782" y="3524789"/>
                <a:ext cx="383799" cy="1175383"/>
              </a:xfrm>
              <a:custGeom>
                <a:avLst/>
                <a:gdLst/>
                <a:ahLst/>
                <a:cxnLst/>
                <a:rect l="l" t="t" r="r" b="b"/>
                <a:pathLst>
                  <a:path w="1648" h="5047" extrusionOk="0">
                    <a:moveTo>
                      <a:pt x="1337" y="0"/>
                    </a:moveTo>
                    <a:cubicBezTo>
                      <a:pt x="1310" y="16"/>
                      <a:pt x="921" y="152"/>
                      <a:pt x="411" y="166"/>
                    </a:cubicBezTo>
                    <a:cubicBezTo>
                      <a:pt x="378" y="167"/>
                      <a:pt x="346" y="168"/>
                      <a:pt x="312" y="168"/>
                    </a:cubicBezTo>
                    <a:cubicBezTo>
                      <a:pt x="213" y="168"/>
                      <a:pt x="109" y="161"/>
                      <a:pt x="0" y="145"/>
                    </a:cubicBezTo>
                    <a:lnTo>
                      <a:pt x="0" y="145"/>
                    </a:lnTo>
                    <a:cubicBezTo>
                      <a:pt x="52" y="418"/>
                      <a:pt x="181" y="1101"/>
                      <a:pt x="295" y="1698"/>
                    </a:cubicBezTo>
                    <a:cubicBezTo>
                      <a:pt x="375" y="2093"/>
                      <a:pt x="447" y="2452"/>
                      <a:pt x="483" y="2631"/>
                    </a:cubicBezTo>
                    <a:cubicBezTo>
                      <a:pt x="590" y="3157"/>
                      <a:pt x="878" y="4415"/>
                      <a:pt x="914" y="5046"/>
                    </a:cubicBezTo>
                    <a:lnTo>
                      <a:pt x="1553" y="5046"/>
                    </a:lnTo>
                    <a:cubicBezTo>
                      <a:pt x="1553" y="5046"/>
                      <a:pt x="1648" y="3775"/>
                      <a:pt x="1605" y="3437"/>
                    </a:cubicBezTo>
                    <a:cubicBezTo>
                      <a:pt x="1553" y="3092"/>
                      <a:pt x="1432" y="2610"/>
                      <a:pt x="1416" y="2431"/>
                    </a:cubicBezTo>
                    <a:cubicBezTo>
                      <a:pt x="1410" y="2251"/>
                      <a:pt x="1403" y="1101"/>
                      <a:pt x="1410" y="928"/>
                    </a:cubicBezTo>
                    <a:cubicBezTo>
                      <a:pt x="1410" y="756"/>
                      <a:pt x="1518" y="454"/>
                      <a:pt x="13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4467915" y="2979136"/>
                <a:ext cx="1863" cy="3493"/>
              </a:xfrm>
              <a:custGeom>
                <a:avLst/>
                <a:gdLst/>
                <a:ahLst/>
                <a:cxnLst/>
                <a:rect l="l" t="t" r="r" b="b"/>
                <a:pathLst>
                  <a:path w="8" h="15" extrusionOk="0">
                    <a:moveTo>
                      <a:pt x="1" y="0"/>
                    </a:moveTo>
                    <a:lnTo>
                      <a:pt x="1" y="14"/>
                    </a:lnTo>
                    <a:cubicBezTo>
                      <a:pt x="7" y="7"/>
                      <a:pt x="7" y="7"/>
                      <a:pt x="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4904577" y="3087894"/>
                <a:ext cx="7220" cy="15138"/>
              </a:xfrm>
              <a:custGeom>
                <a:avLst/>
                <a:gdLst/>
                <a:ahLst/>
                <a:cxnLst/>
                <a:rect l="l" t="t" r="r" b="b"/>
                <a:pathLst>
                  <a:path w="31" h="65" extrusionOk="0">
                    <a:moveTo>
                      <a:pt x="30" y="1"/>
                    </a:moveTo>
                    <a:cubicBezTo>
                      <a:pt x="23" y="22"/>
                      <a:pt x="16" y="44"/>
                      <a:pt x="1" y="65"/>
                    </a:cubicBezTo>
                    <a:lnTo>
                      <a:pt x="1" y="65"/>
                    </a:lnTo>
                    <a:cubicBezTo>
                      <a:pt x="16" y="44"/>
                      <a:pt x="23" y="22"/>
                      <a:pt x="3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4872905" y="3153102"/>
                <a:ext cx="6987" cy="13973"/>
              </a:xfrm>
              <a:custGeom>
                <a:avLst/>
                <a:gdLst/>
                <a:ahLst/>
                <a:cxnLst/>
                <a:rect l="l" t="t" r="r" b="b"/>
                <a:pathLst>
                  <a:path w="30" h="60" extrusionOk="0">
                    <a:moveTo>
                      <a:pt x="30" y="0"/>
                    </a:moveTo>
                    <a:cubicBezTo>
                      <a:pt x="23" y="16"/>
                      <a:pt x="7" y="37"/>
                      <a:pt x="0" y="59"/>
                    </a:cubicBezTo>
                    <a:cubicBezTo>
                      <a:pt x="14" y="37"/>
                      <a:pt x="23" y="16"/>
                      <a:pt x="3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4467915" y="2964231"/>
                <a:ext cx="233" cy="5124"/>
              </a:xfrm>
              <a:custGeom>
                <a:avLst/>
                <a:gdLst/>
                <a:ahLst/>
                <a:cxnLst/>
                <a:rect l="l" t="t" r="r" b="b"/>
                <a:pathLst>
                  <a:path w="1" h="22" extrusionOk="0">
                    <a:moveTo>
                      <a:pt x="1" y="1"/>
                    </a:moveTo>
                    <a:lnTo>
                      <a:pt x="1" y="2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4519849" y="2699439"/>
                <a:ext cx="445281" cy="197954"/>
              </a:xfrm>
              <a:custGeom>
                <a:avLst/>
                <a:gdLst/>
                <a:ahLst/>
                <a:cxnLst/>
                <a:rect l="l" t="t" r="r" b="b"/>
                <a:pathLst>
                  <a:path w="1912" h="850" extrusionOk="0">
                    <a:moveTo>
                      <a:pt x="1387" y="1"/>
                    </a:moveTo>
                    <a:cubicBezTo>
                      <a:pt x="1416" y="44"/>
                      <a:pt x="1437" y="66"/>
                      <a:pt x="1437" y="66"/>
                    </a:cubicBezTo>
                    <a:cubicBezTo>
                      <a:pt x="1437" y="66"/>
                      <a:pt x="1268" y="347"/>
                      <a:pt x="881" y="347"/>
                    </a:cubicBezTo>
                    <a:cubicBezTo>
                      <a:pt x="831" y="347"/>
                      <a:pt x="777" y="343"/>
                      <a:pt x="719" y="332"/>
                    </a:cubicBezTo>
                    <a:cubicBezTo>
                      <a:pt x="604" y="310"/>
                      <a:pt x="547" y="246"/>
                      <a:pt x="518" y="189"/>
                    </a:cubicBezTo>
                    <a:cubicBezTo>
                      <a:pt x="511" y="166"/>
                      <a:pt x="504" y="153"/>
                      <a:pt x="504" y="137"/>
                    </a:cubicBezTo>
                    <a:lnTo>
                      <a:pt x="504" y="116"/>
                    </a:lnTo>
                    <a:cubicBezTo>
                      <a:pt x="495" y="116"/>
                      <a:pt x="495" y="109"/>
                      <a:pt x="495" y="103"/>
                    </a:cubicBezTo>
                    <a:cubicBezTo>
                      <a:pt x="495" y="80"/>
                      <a:pt x="504" y="59"/>
                      <a:pt x="511" y="51"/>
                    </a:cubicBezTo>
                    <a:cubicBezTo>
                      <a:pt x="511" y="44"/>
                      <a:pt x="518" y="37"/>
                      <a:pt x="525" y="30"/>
                    </a:cubicBezTo>
                    <a:lnTo>
                      <a:pt x="525" y="30"/>
                    </a:lnTo>
                    <a:cubicBezTo>
                      <a:pt x="461" y="73"/>
                      <a:pt x="309" y="109"/>
                      <a:pt x="245" y="159"/>
                    </a:cubicBezTo>
                    <a:lnTo>
                      <a:pt x="236" y="166"/>
                    </a:lnTo>
                    <a:cubicBezTo>
                      <a:pt x="236" y="166"/>
                      <a:pt x="230" y="166"/>
                      <a:pt x="230" y="173"/>
                    </a:cubicBezTo>
                    <a:cubicBezTo>
                      <a:pt x="230" y="173"/>
                      <a:pt x="223" y="173"/>
                      <a:pt x="223" y="180"/>
                    </a:cubicBezTo>
                    <a:cubicBezTo>
                      <a:pt x="159" y="253"/>
                      <a:pt x="93" y="454"/>
                      <a:pt x="43" y="555"/>
                    </a:cubicBezTo>
                    <a:cubicBezTo>
                      <a:pt x="29" y="577"/>
                      <a:pt x="14" y="598"/>
                      <a:pt x="0" y="627"/>
                    </a:cubicBezTo>
                    <a:cubicBezTo>
                      <a:pt x="93" y="663"/>
                      <a:pt x="209" y="698"/>
                      <a:pt x="352" y="727"/>
                    </a:cubicBezTo>
                    <a:cubicBezTo>
                      <a:pt x="654" y="793"/>
                      <a:pt x="1056" y="850"/>
                      <a:pt x="1573" y="850"/>
                    </a:cubicBezTo>
                    <a:cubicBezTo>
                      <a:pt x="1607" y="574"/>
                      <a:pt x="1772" y="339"/>
                      <a:pt x="1882" y="339"/>
                    </a:cubicBezTo>
                    <a:cubicBezTo>
                      <a:pt x="1892" y="339"/>
                      <a:pt x="1902" y="341"/>
                      <a:pt x="1912" y="346"/>
                    </a:cubicBezTo>
                    <a:cubicBezTo>
                      <a:pt x="1855" y="296"/>
                      <a:pt x="1782" y="260"/>
                      <a:pt x="1711" y="223"/>
                    </a:cubicBezTo>
                    <a:cubicBezTo>
                      <a:pt x="1646" y="189"/>
                      <a:pt x="1523" y="153"/>
                      <a:pt x="13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4636991" y="2731345"/>
                <a:ext cx="3493" cy="12110"/>
              </a:xfrm>
              <a:custGeom>
                <a:avLst/>
                <a:gdLst/>
                <a:ahLst/>
                <a:cxnLst/>
                <a:rect l="l" t="t" r="r" b="b"/>
                <a:pathLst>
                  <a:path w="15" h="52" fill="none" extrusionOk="0">
                    <a:moveTo>
                      <a:pt x="15" y="52"/>
                    </a:moveTo>
                    <a:cubicBezTo>
                      <a:pt x="8" y="29"/>
                      <a:pt x="1" y="16"/>
                      <a:pt x="1" y="0"/>
                    </a:cubicBezTo>
                    <a:cubicBezTo>
                      <a:pt x="1" y="16"/>
                      <a:pt x="8" y="36"/>
                      <a:pt x="15" y="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4419242" y="3253476"/>
                <a:ext cx="460651" cy="310672"/>
              </a:xfrm>
              <a:custGeom>
                <a:avLst/>
                <a:gdLst/>
                <a:ahLst/>
                <a:cxnLst/>
                <a:rect l="l" t="t" r="r" b="b"/>
                <a:pathLst>
                  <a:path w="1978" h="1334" extrusionOk="0">
                    <a:moveTo>
                      <a:pt x="230" y="1"/>
                    </a:moveTo>
                    <a:cubicBezTo>
                      <a:pt x="203" y="225"/>
                      <a:pt x="137" y="491"/>
                      <a:pt x="87" y="691"/>
                    </a:cubicBezTo>
                    <a:cubicBezTo>
                      <a:pt x="44" y="849"/>
                      <a:pt x="15" y="972"/>
                      <a:pt x="8" y="1001"/>
                    </a:cubicBezTo>
                    <a:cubicBezTo>
                      <a:pt x="1" y="1036"/>
                      <a:pt x="1" y="1065"/>
                      <a:pt x="1" y="1094"/>
                    </a:cubicBezTo>
                    <a:cubicBezTo>
                      <a:pt x="15" y="1138"/>
                      <a:pt x="30" y="1165"/>
                      <a:pt x="30" y="1165"/>
                    </a:cubicBezTo>
                    <a:cubicBezTo>
                      <a:pt x="30" y="1165"/>
                      <a:pt x="37" y="1165"/>
                      <a:pt x="37" y="1174"/>
                    </a:cubicBezTo>
                    <a:cubicBezTo>
                      <a:pt x="223" y="1245"/>
                      <a:pt x="403" y="1288"/>
                      <a:pt x="582" y="1310"/>
                    </a:cubicBezTo>
                    <a:cubicBezTo>
                      <a:pt x="691" y="1326"/>
                      <a:pt x="795" y="1333"/>
                      <a:pt x="894" y="1333"/>
                    </a:cubicBezTo>
                    <a:cubicBezTo>
                      <a:pt x="928" y="1333"/>
                      <a:pt x="960" y="1332"/>
                      <a:pt x="993" y="1331"/>
                    </a:cubicBezTo>
                    <a:cubicBezTo>
                      <a:pt x="1503" y="1317"/>
                      <a:pt x="1892" y="1181"/>
                      <a:pt x="1919" y="1165"/>
                    </a:cubicBezTo>
                    <a:cubicBezTo>
                      <a:pt x="1919" y="1165"/>
                      <a:pt x="1978" y="1101"/>
                      <a:pt x="1962" y="1072"/>
                    </a:cubicBezTo>
                    <a:cubicBezTo>
                      <a:pt x="1955" y="1044"/>
                      <a:pt x="1862" y="699"/>
                      <a:pt x="1805" y="484"/>
                    </a:cubicBezTo>
                    <a:cubicBezTo>
                      <a:pt x="1776" y="368"/>
                      <a:pt x="1762" y="289"/>
                      <a:pt x="1776" y="173"/>
                    </a:cubicBezTo>
                    <a:lnTo>
                      <a:pt x="1704" y="173"/>
                    </a:lnTo>
                    <a:cubicBezTo>
                      <a:pt x="1143" y="173"/>
                      <a:pt x="712" y="116"/>
                      <a:pt x="403" y="44"/>
                    </a:cubicBezTo>
                    <a:cubicBezTo>
                      <a:pt x="389" y="37"/>
                      <a:pt x="375" y="37"/>
                      <a:pt x="360" y="30"/>
                    </a:cubicBezTo>
                    <a:cubicBezTo>
                      <a:pt x="317" y="23"/>
                      <a:pt x="273" y="9"/>
                      <a:pt x="23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4472806" y="3238571"/>
                <a:ext cx="361674" cy="55427"/>
              </a:xfrm>
              <a:custGeom>
                <a:avLst/>
                <a:gdLst/>
                <a:ahLst/>
                <a:cxnLst/>
                <a:rect l="l" t="t" r="r" b="b"/>
                <a:pathLst>
                  <a:path w="1553" h="238" extrusionOk="0">
                    <a:moveTo>
                      <a:pt x="7" y="1"/>
                    </a:moveTo>
                    <a:cubicBezTo>
                      <a:pt x="7" y="22"/>
                      <a:pt x="7" y="44"/>
                      <a:pt x="0" y="65"/>
                    </a:cubicBezTo>
                    <a:cubicBezTo>
                      <a:pt x="43" y="73"/>
                      <a:pt x="87" y="87"/>
                      <a:pt x="130" y="94"/>
                    </a:cubicBezTo>
                    <a:cubicBezTo>
                      <a:pt x="145" y="101"/>
                      <a:pt x="159" y="101"/>
                      <a:pt x="173" y="108"/>
                    </a:cubicBezTo>
                    <a:cubicBezTo>
                      <a:pt x="482" y="180"/>
                      <a:pt x="913" y="237"/>
                      <a:pt x="1474" y="237"/>
                    </a:cubicBezTo>
                    <a:lnTo>
                      <a:pt x="1546" y="237"/>
                    </a:lnTo>
                    <a:cubicBezTo>
                      <a:pt x="1546" y="223"/>
                      <a:pt x="1546" y="203"/>
                      <a:pt x="1553" y="180"/>
                    </a:cubicBezTo>
                    <a:cubicBezTo>
                      <a:pt x="956" y="180"/>
                      <a:pt x="511" y="123"/>
                      <a:pt x="188" y="44"/>
                    </a:cubicBezTo>
                    <a:cubicBezTo>
                      <a:pt x="173" y="44"/>
                      <a:pt x="159" y="37"/>
                      <a:pt x="145" y="37"/>
                    </a:cubicBezTo>
                    <a:cubicBezTo>
                      <a:pt x="93" y="22"/>
                      <a:pt x="50" y="15"/>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4474436" y="3188501"/>
                <a:ext cx="373784" cy="92223"/>
              </a:xfrm>
              <a:custGeom>
                <a:avLst/>
                <a:gdLst/>
                <a:ahLst/>
                <a:cxnLst/>
                <a:rect l="l" t="t" r="r" b="b"/>
                <a:pathLst>
                  <a:path w="1605" h="396" extrusionOk="0">
                    <a:moveTo>
                      <a:pt x="23" y="0"/>
                    </a:moveTo>
                    <a:cubicBezTo>
                      <a:pt x="23" y="30"/>
                      <a:pt x="16" y="64"/>
                      <a:pt x="16" y="100"/>
                    </a:cubicBezTo>
                    <a:cubicBezTo>
                      <a:pt x="16" y="116"/>
                      <a:pt x="16" y="130"/>
                      <a:pt x="9" y="143"/>
                    </a:cubicBezTo>
                    <a:cubicBezTo>
                      <a:pt x="9" y="166"/>
                      <a:pt x="9" y="187"/>
                      <a:pt x="0" y="216"/>
                    </a:cubicBezTo>
                    <a:cubicBezTo>
                      <a:pt x="43" y="230"/>
                      <a:pt x="86" y="237"/>
                      <a:pt x="138" y="252"/>
                    </a:cubicBezTo>
                    <a:cubicBezTo>
                      <a:pt x="152" y="252"/>
                      <a:pt x="166" y="259"/>
                      <a:pt x="181" y="259"/>
                    </a:cubicBezTo>
                    <a:cubicBezTo>
                      <a:pt x="504" y="338"/>
                      <a:pt x="949" y="395"/>
                      <a:pt x="1546" y="395"/>
                    </a:cubicBezTo>
                    <a:cubicBezTo>
                      <a:pt x="1561" y="331"/>
                      <a:pt x="1575" y="266"/>
                      <a:pt x="1605" y="180"/>
                    </a:cubicBezTo>
                    <a:lnTo>
                      <a:pt x="1525" y="180"/>
                    </a:lnTo>
                    <a:cubicBezTo>
                      <a:pt x="942" y="180"/>
                      <a:pt x="504" y="116"/>
                      <a:pt x="188" y="43"/>
                    </a:cubicBezTo>
                    <a:cubicBezTo>
                      <a:pt x="130" y="30"/>
                      <a:pt x="73" y="14"/>
                      <a:pt x="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4479559" y="3173130"/>
                <a:ext cx="373552" cy="57290"/>
              </a:xfrm>
              <a:custGeom>
                <a:avLst/>
                <a:gdLst/>
                <a:ahLst/>
                <a:cxnLst/>
                <a:rect l="l" t="t" r="r" b="b"/>
                <a:pathLst>
                  <a:path w="1604" h="246" extrusionOk="0">
                    <a:moveTo>
                      <a:pt x="7" y="1"/>
                    </a:moveTo>
                    <a:cubicBezTo>
                      <a:pt x="7" y="23"/>
                      <a:pt x="1" y="37"/>
                      <a:pt x="1" y="66"/>
                    </a:cubicBezTo>
                    <a:cubicBezTo>
                      <a:pt x="51" y="80"/>
                      <a:pt x="108" y="96"/>
                      <a:pt x="166" y="109"/>
                    </a:cubicBezTo>
                    <a:cubicBezTo>
                      <a:pt x="482" y="182"/>
                      <a:pt x="920" y="246"/>
                      <a:pt x="1503" y="246"/>
                    </a:cubicBezTo>
                    <a:lnTo>
                      <a:pt x="1583" y="246"/>
                    </a:lnTo>
                    <a:cubicBezTo>
                      <a:pt x="1589" y="225"/>
                      <a:pt x="1596" y="209"/>
                      <a:pt x="1603" y="189"/>
                    </a:cubicBezTo>
                    <a:lnTo>
                      <a:pt x="1603" y="189"/>
                    </a:lnTo>
                    <a:cubicBezTo>
                      <a:pt x="1576" y="189"/>
                      <a:pt x="1548" y="189"/>
                      <a:pt x="1521" y="189"/>
                    </a:cubicBezTo>
                    <a:cubicBezTo>
                      <a:pt x="937" y="189"/>
                      <a:pt x="497" y="120"/>
                      <a:pt x="180" y="44"/>
                    </a:cubicBezTo>
                    <a:cubicBezTo>
                      <a:pt x="116" y="30"/>
                      <a:pt x="58" y="16"/>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4481190" y="3121429"/>
                <a:ext cx="391950" cy="95950"/>
              </a:xfrm>
              <a:custGeom>
                <a:avLst/>
                <a:gdLst/>
                <a:ahLst/>
                <a:cxnLst/>
                <a:rect l="l" t="t" r="r" b="b"/>
                <a:pathLst>
                  <a:path w="1683" h="412" extrusionOk="0">
                    <a:moveTo>
                      <a:pt x="14" y="0"/>
                    </a:moveTo>
                    <a:cubicBezTo>
                      <a:pt x="7" y="59"/>
                      <a:pt x="7" y="130"/>
                      <a:pt x="0" y="223"/>
                    </a:cubicBezTo>
                    <a:cubicBezTo>
                      <a:pt x="51" y="238"/>
                      <a:pt x="109" y="252"/>
                      <a:pt x="173" y="266"/>
                    </a:cubicBezTo>
                    <a:cubicBezTo>
                      <a:pt x="490" y="342"/>
                      <a:pt x="930" y="411"/>
                      <a:pt x="1514" y="411"/>
                    </a:cubicBezTo>
                    <a:cubicBezTo>
                      <a:pt x="1541" y="411"/>
                      <a:pt x="1569" y="411"/>
                      <a:pt x="1596" y="411"/>
                    </a:cubicBezTo>
                    <a:cubicBezTo>
                      <a:pt x="1610" y="368"/>
                      <a:pt x="1632" y="331"/>
                      <a:pt x="1646" y="288"/>
                    </a:cubicBezTo>
                    <a:cubicBezTo>
                      <a:pt x="1662" y="252"/>
                      <a:pt x="1669" y="223"/>
                      <a:pt x="1682" y="195"/>
                    </a:cubicBezTo>
                    <a:lnTo>
                      <a:pt x="1553" y="195"/>
                    </a:lnTo>
                    <a:cubicBezTo>
                      <a:pt x="972" y="195"/>
                      <a:pt x="540" y="130"/>
                      <a:pt x="230" y="59"/>
                    </a:cubicBezTo>
                    <a:cubicBezTo>
                      <a:pt x="152" y="36"/>
                      <a:pt x="80" y="23"/>
                      <a:pt x="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4484450" y="3106525"/>
                <a:ext cx="395443" cy="60551"/>
              </a:xfrm>
              <a:custGeom>
                <a:avLst/>
                <a:gdLst/>
                <a:ahLst/>
                <a:cxnLst/>
                <a:rect l="l" t="t" r="r" b="b"/>
                <a:pathLst>
                  <a:path w="1698" h="260" extrusionOk="0">
                    <a:moveTo>
                      <a:pt x="0" y="0"/>
                    </a:moveTo>
                    <a:lnTo>
                      <a:pt x="0" y="64"/>
                    </a:lnTo>
                    <a:cubicBezTo>
                      <a:pt x="66" y="87"/>
                      <a:pt x="138" y="100"/>
                      <a:pt x="216" y="123"/>
                    </a:cubicBezTo>
                    <a:cubicBezTo>
                      <a:pt x="526" y="194"/>
                      <a:pt x="958" y="259"/>
                      <a:pt x="1539" y="259"/>
                    </a:cubicBezTo>
                    <a:lnTo>
                      <a:pt x="1668" y="259"/>
                    </a:lnTo>
                    <a:cubicBezTo>
                      <a:pt x="1675" y="237"/>
                      <a:pt x="1691" y="216"/>
                      <a:pt x="1698" y="200"/>
                    </a:cubicBezTo>
                    <a:lnTo>
                      <a:pt x="1698" y="200"/>
                    </a:lnTo>
                    <a:cubicBezTo>
                      <a:pt x="1659" y="201"/>
                      <a:pt x="1621" y="201"/>
                      <a:pt x="1584" y="201"/>
                    </a:cubicBezTo>
                    <a:cubicBezTo>
                      <a:pt x="994" y="201"/>
                      <a:pt x="549" y="139"/>
                      <a:pt x="231" y="64"/>
                    </a:cubicBezTo>
                    <a:cubicBezTo>
                      <a:pt x="145" y="43"/>
                      <a:pt x="66" y="2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4477929" y="3051098"/>
                <a:ext cx="426883" cy="102471"/>
              </a:xfrm>
              <a:custGeom>
                <a:avLst/>
                <a:gdLst/>
                <a:ahLst/>
                <a:cxnLst/>
                <a:rect l="l" t="t" r="r" b="b"/>
                <a:pathLst>
                  <a:path w="1833" h="440" extrusionOk="0">
                    <a:moveTo>
                      <a:pt x="1" y="0"/>
                    </a:moveTo>
                    <a:lnTo>
                      <a:pt x="1" y="0"/>
                    </a:lnTo>
                    <a:cubicBezTo>
                      <a:pt x="8" y="16"/>
                      <a:pt x="8" y="30"/>
                      <a:pt x="8" y="43"/>
                    </a:cubicBezTo>
                    <a:cubicBezTo>
                      <a:pt x="21" y="102"/>
                      <a:pt x="28" y="159"/>
                      <a:pt x="28" y="238"/>
                    </a:cubicBezTo>
                    <a:cubicBezTo>
                      <a:pt x="94" y="259"/>
                      <a:pt x="173" y="281"/>
                      <a:pt x="259" y="302"/>
                    </a:cubicBezTo>
                    <a:cubicBezTo>
                      <a:pt x="577" y="377"/>
                      <a:pt x="1022" y="439"/>
                      <a:pt x="1612" y="439"/>
                    </a:cubicBezTo>
                    <a:cubicBezTo>
                      <a:pt x="1649" y="439"/>
                      <a:pt x="1687" y="439"/>
                      <a:pt x="1726" y="438"/>
                    </a:cubicBezTo>
                    <a:cubicBezTo>
                      <a:pt x="1762" y="368"/>
                      <a:pt x="1797" y="295"/>
                      <a:pt x="1833" y="223"/>
                    </a:cubicBezTo>
                    <a:lnTo>
                      <a:pt x="1617" y="223"/>
                    </a:lnTo>
                    <a:cubicBezTo>
                      <a:pt x="1050" y="223"/>
                      <a:pt x="618" y="166"/>
                      <a:pt x="309" y="87"/>
                    </a:cubicBezTo>
                    <a:cubicBezTo>
                      <a:pt x="187" y="59"/>
                      <a:pt x="87" y="30"/>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4476299" y="3036193"/>
                <a:ext cx="435500" cy="66839"/>
              </a:xfrm>
              <a:custGeom>
                <a:avLst/>
                <a:gdLst/>
                <a:ahLst/>
                <a:cxnLst/>
                <a:rect l="l" t="t" r="r" b="b"/>
                <a:pathLst>
                  <a:path w="1870" h="287" extrusionOk="0">
                    <a:moveTo>
                      <a:pt x="1" y="0"/>
                    </a:moveTo>
                    <a:lnTo>
                      <a:pt x="1" y="21"/>
                    </a:lnTo>
                    <a:cubicBezTo>
                      <a:pt x="1" y="28"/>
                      <a:pt x="8" y="37"/>
                      <a:pt x="8" y="44"/>
                    </a:cubicBezTo>
                    <a:lnTo>
                      <a:pt x="8" y="64"/>
                    </a:lnTo>
                    <a:cubicBezTo>
                      <a:pt x="94" y="94"/>
                      <a:pt x="194" y="123"/>
                      <a:pt x="316" y="151"/>
                    </a:cubicBezTo>
                    <a:cubicBezTo>
                      <a:pt x="625" y="230"/>
                      <a:pt x="1057" y="287"/>
                      <a:pt x="1624" y="287"/>
                    </a:cubicBezTo>
                    <a:lnTo>
                      <a:pt x="1840" y="287"/>
                    </a:lnTo>
                    <a:cubicBezTo>
                      <a:pt x="1855" y="266"/>
                      <a:pt x="1862" y="244"/>
                      <a:pt x="1869" y="223"/>
                    </a:cubicBezTo>
                    <a:lnTo>
                      <a:pt x="1869" y="223"/>
                    </a:lnTo>
                    <a:cubicBezTo>
                      <a:pt x="1787" y="225"/>
                      <a:pt x="1708" y="227"/>
                      <a:pt x="1631" y="227"/>
                    </a:cubicBezTo>
                    <a:cubicBezTo>
                      <a:pt x="1068" y="227"/>
                      <a:pt x="641" y="163"/>
                      <a:pt x="337" y="94"/>
                    </a:cubicBezTo>
                    <a:cubicBezTo>
                      <a:pt x="201" y="64"/>
                      <a:pt x="87" y="28"/>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4467915" y="2979136"/>
                <a:ext cx="470666" cy="109923"/>
              </a:xfrm>
              <a:custGeom>
                <a:avLst/>
                <a:gdLst/>
                <a:ahLst/>
                <a:cxnLst/>
                <a:rect l="l" t="t" r="r" b="b"/>
                <a:pathLst>
                  <a:path w="2021" h="472" extrusionOk="0">
                    <a:moveTo>
                      <a:pt x="7" y="0"/>
                    </a:moveTo>
                    <a:cubicBezTo>
                      <a:pt x="7" y="7"/>
                      <a:pt x="7" y="7"/>
                      <a:pt x="1" y="14"/>
                    </a:cubicBezTo>
                    <a:cubicBezTo>
                      <a:pt x="7" y="87"/>
                      <a:pt x="21" y="173"/>
                      <a:pt x="37" y="245"/>
                    </a:cubicBezTo>
                    <a:cubicBezTo>
                      <a:pt x="123" y="273"/>
                      <a:pt x="237" y="309"/>
                      <a:pt x="373" y="339"/>
                    </a:cubicBezTo>
                    <a:cubicBezTo>
                      <a:pt x="677" y="408"/>
                      <a:pt x="1104" y="472"/>
                      <a:pt x="1667" y="472"/>
                    </a:cubicBezTo>
                    <a:cubicBezTo>
                      <a:pt x="1744" y="472"/>
                      <a:pt x="1823" y="470"/>
                      <a:pt x="1905" y="468"/>
                    </a:cubicBezTo>
                    <a:cubicBezTo>
                      <a:pt x="1948" y="402"/>
                      <a:pt x="1984" y="332"/>
                      <a:pt x="2021" y="266"/>
                    </a:cubicBezTo>
                    <a:cubicBezTo>
                      <a:pt x="2005" y="259"/>
                      <a:pt x="1991" y="259"/>
                      <a:pt x="1984" y="252"/>
                    </a:cubicBezTo>
                    <a:cubicBezTo>
                      <a:pt x="1891" y="259"/>
                      <a:pt x="1805" y="259"/>
                      <a:pt x="1719" y="259"/>
                    </a:cubicBezTo>
                    <a:cubicBezTo>
                      <a:pt x="1158" y="259"/>
                      <a:pt x="734" y="202"/>
                      <a:pt x="425" y="130"/>
                    </a:cubicBezTo>
                    <a:cubicBezTo>
                      <a:pt x="244" y="87"/>
                      <a:pt x="108" y="44"/>
                      <a:pt x="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4487943" y="2858501"/>
                <a:ext cx="400567" cy="103868"/>
              </a:xfrm>
              <a:custGeom>
                <a:avLst/>
                <a:gdLst/>
                <a:ahLst/>
                <a:cxnLst/>
                <a:rect l="l" t="t" r="r" b="b"/>
                <a:pathLst>
                  <a:path w="1720" h="446" extrusionOk="0">
                    <a:moveTo>
                      <a:pt x="101" y="1"/>
                    </a:moveTo>
                    <a:cubicBezTo>
                      <a:pt x="80" y="37"/>
                      <a:pt x="58" y="80"/>
                      <a:pt x="37" y="117"/>
                    </a:cubicBezTo>
                    <a:lnTo>
                      <a:pt x="37" y="123"/>
                    </a:lnTo>
                    <a:cubicBezTo>
                      <a:pt x="22" y="144"/>
                      <a:pt x="8" y="167"/>
                      <a:pt x="1" y="196"/>
                    </a:cubicBezTo>
                    <a:lnTo>
                      <a:pt x="8" y="196"/>
                    </a:lnTo>
                    <a:cubicBezTo>
                      <a:pt x="115" y="230"/>
                      <a:pt x="253" y="273"/>
                      <a:pt x="425" y="317"/>
                    </a:cubicBezTo>
                    <a:cubicBezTo>
                      <a:pt x="734" y="389"/>
                      <a:pt x="1158" y="446"/>
                      <a:pt x="1719" y="446"/>
                    </a:cubicBezTo>
                    <a:cubicBezTo>
                      <a:pt x="1710" y="382"/>
                      <a:pt x="1703" y="310"/>
                      <a:pt x="1710" y="230"/>
                    </a:cubicBezTo>
                    <a:cubicBezTo>
                      <a:pt x="1179" y="230"/>
                      <a:pt x="777" y="173"/>
                      <a:pt x="475" y="101"/>
                    </a:cubicBezTo>
                    <a:cubicBezTo>
                      <a:pt x="323" y="73"/>
                      <a:pt x="201" y="37"/>
                      <a:pt x="1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467915" y="2915558"/>
                <a:ext cx="443884" cy="109690"/>
              </a:xfrm>
              <a:custGeom>
                <a:avLst/>
                <a:gdLst/>
                <a:ahLst/>
                <a:cxnLst/>
                <a:rect l="l" t="t" r="r" b="b"/>
                <a:pathLst>
                  <a:path w="1906" h="471" extrusionOk="0">
                    <a:moveTo>
                      <a:pt x="57" y="1"/>
                    </a:moveTo>
                    <a:cubicBezTo>
                      <a:pt x="44" y="28"/>
                      <a:pt x="28" y="58"/>
                      <a:pt x="21" y="87"/>
                    </a:cubicBezTo>
                    <a:cubicBezTo>
                      <a:pt x="7" y="123"/>
                      <a:pt x="7" y="166"/>
                      <a:pt x="1" y="210"/>
                    </a:cubicBezTo>
                    <a:cubicBezTo>
                      <a:pt x="7" y="217"/>
                      <a:pt x="14" y="217"/>
                      <a:pt x="21" y="217"/>
                    </a:cubicBezTo>
                    <a:cubicBezTo>
                      <a:pt x="123" y="260"/>
                      <a:pt x="259" y="303"/>
                      <a:pt x="439" y="339"/>
                    </a:cubicBezTo>
                    <a:cubicBezTo>
                      <a:pt x="746" y="410"/>
                      <a:pt x="1172" y="470"/>
                      <a:pt x="1734" y="470"/>
                    </a:cubicBezTo>
                    <a:cubicBezTo>
                      <a:pt x="1789" y="470"/>
                      <a:pt x="1847" y="470"/>
                      <a:pt x="1905" y="468"/>
                    </a:cubicBezTo>
                    <a:cubicBezTo>
                      <a:pt x="1862" y="425"/>
                      <a:pt x="1833" y="353"/>
                      <a:pt x="1812" y="260"/>
                    </a:cubicBezTo>
                    <a:lnTo>
                      <a:pt x="1776" y="260"/>
                    </a:lnTo>
                    <a:cubicBezTo>
                      <a:pt x="1222" y="260"/>
                      <a:pt x="798" y="201"/>
                      <a:pt x="496" y="130"/>
                    </a:cubicBezTo>
                    <a:cubicBezTo>
                      <a:pt x="316" y="94"/>
                      <a:pt x="187" y="51"/>
                      <a:pt x="80" y="8"/>
                    </a:cubicBezTo>
                    <a:cubicBezTo>
                      <a:pt x="71" y="8"/>
                      <a:pt x="64" y="8"/>
                      <a:pt x="5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467915" y="2964231"/>
                <a:ext cx="462282" cy="75456"/>
              </a:xfrm>
              <a:custGeom>
                <a:avLst/>
                <a:gdLst/>
                <a:ahLst/>
                <a:cxnLst/>
                <a:rect l="l" t="t" r="r" b="b"/>
                <a:pathLst>
                  <a:path w="1985" h="324" extrusionOk="0">
                    <a:moveTo>
                      <a:pt x="1" y="1"/>
                    </a:moveTo>
                    <a:lnTo>
                      <a:pt x="1" y="21"/>
                    </a:lnTo>
                    <a:lnTo>
                      <a:pt x="1" y="64"/>
                    </a:lnTo>
                    <a:lnTo>
                      <a:pt x="7" y="64"/>
                    </a:lnTo>
                    <a:cubicBezTo>
                      <a:pt x="108" y="108"/>
                      <a:pt x="244" y="151"/>
                      <a:pt x="425" y="194"/>
                    </a:cubicBezTo>
                    <a:cubicBezTo>
                      <a:pt x="734" y="266"/>
                      <a:pt x="1158" y="323"/>
                      <a:pt x="1719" y="323"/>
                    </a:cubicBezTo>
                    <a:cubicBezTo>
                      <a:pt x="1805" y="323"/>
                      <a:pt x="1891" y="323"/>
                      <a:pt x="1984" y="316"/>
                    </a:cubicBezTo>
                    <a:cubicBezTo>
                      <a:pt x="1955" y="309"/>
                      <a:pt x="1926" y="287"/>
                      <a:pt x="1905" y="259"/>
                    </a:cubicBezTo>
                    <a:cubicBezTo>
                      <a:pt x="1847" y="261"/>
                      <a:pt x="1789" y="261"/>
                      <a:pt x="1734" y="261"/>
                    </a:cubicBezTo>
                    <a:cubicBezTo>
                      <a:pt x="1172" y="261"/>
                      <a:pt x="746" y="201"/>
                      <a:pt x="439" y="130"/>
                    </a:cubicBezTo>
                    <a:cubicBezTo>
                      <a:pt x="259" y="94"/>
                      <a:pt x="123" y="51"/>
                      <a:pt x="21" y="8"/>
                    </a:cubicBezTo>
                    <a:cubicBezTo>
                      <a:pt x="14" y="8"/>
                      <a:pt x="7" y="8"/>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467915" y="2979136"/>
                <a:ext cx="1863" cy="3493"/>
              </a:xfrm>
              <a:custGeom>
                <a:avLst/>
                <a:gdLst/>
                <a:ahLst/>
                <a:cxnLst/>
                <a:rect l="l" t="t" r="r" b="b"/>
                <a:pathLst>
                  <a:path w="8" h="15" fill="none" extrusionOk="0">
                    <a:moveTo>
                      <a:pt x="7" y="0"/>
                    </a:moveTo>
                    <a:cubicBezTo>
                      <a:pt x="7" y="7"/>
                      <a:pt x="7" y="7"/>
                      <a:pt x="1" y="14"/>
                    </a:cubicBez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481190" y="2903914"/>
                <a:ext cx="408718" cy="72195"/>
              </a:xfrm>
              <a:custGeom>
                <a:avLst/>
                <a:gdLst/>
                <a:ahLst/>
                <a:cxnLst/>
                <a:rect l="l" t="t" r="r" b="b"/>
                <a:pathLst>
                  <a:path w="1755" h="310" extrusionOk="0">
                    <a:moveTo>
                      <a:pt x="30" y="1"/>
                    </a:moveTo>
                    <a:cubicBezTo>
                      <a:pt x="23" y="8"/>
                      <a:pt x="14" y="15"/>
                      <a:pt x="14" y="22"/>
                    </a:cubicBezTo>
                    <a:cubicBezTo>
                      <a:pt x="7" y="35"/>
                      <a:pt x="0" y="44"/>
                      <a:pt x="0" y="51"/>
                    </a:cubicBezTo>
                    <a:cubicBezTo>
                      <a:pt x="7" y="58"/>
                      <a:pt x="14" y="58"/>
                      <a:pt x="23" y="58"/>
                    </a:cubicBezTo>
                    <a:cubicBezTo>
                      <a:pt x="130" y="101"/>
                      <a:pt x="259" y="144"/>
                      <a:pt x="439" y="180"/>
                    </a:cubicBezTo>
                    <a:cubicBezTo>
                      <a:pt x="741" y="251"/>
                      <a:pt x="1165" y="310"/>
                      <a:pt x="1719" y="310"/>
                    </a:cubicBezTo>
                    <a:lnTo>
                      <a:pt x="1755" y="310"/>
                    </a:lnTo>
                    <a:cubicBezTo>
                      <a:pt x="1755" y="287"/>
                      <a:pt x="1748" y="273"/>
                      <a:pt x="1748" y="251"/>
                    </a:cubicBezTo>
                    <a:cubicBezTo>
                      <a:pt x="1187" y="251"/>
                      <a:pt x="763" y="194"/>
                      <a:pt x="454" y="122"/>
                    </a:cubicBezTo>
                    <a:cubicBezTo>
                      <a:pt x="282" y="78"/>
                      <a:pt x="144" y="35"/>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511232" y="2845226"/>
                <a:ext cx="375182" cy="67072"/>
              </a:xfrm>
              <a:custGeom>
                <a:avLst/>
                <a:gdLst/>
                <a:ahLst/>
                <a:cxnLst/>
                <a:rect l="l" t="t" r="r" b="b"/>
                <a:pathLst>
                  <a:path w="1611" h="288" extrusionOk="0">
                    <a:moveTo>
                      <a:pt x="37" y="1"/>
                    </a:moveTo>
                    <a:cubicBezTo>
                      <a:pt x="23" y="22"/>
                      <a:pt x="15" y="37"/>
                      <a:pt x="1" y="58"/>
                    </a:cubicBezTo>
                    <a:cubicBezTo>
                      <a:pt x="101" y="94"/>
                      <a:pt x="223" y="130"/>
                      <a:pt x="375" y="158"/>
                    </a:cubicBezTo>
                    <a:cubicBezTo>
                      <a:pt x="677" y="230"/>
                      <a:pt x="1079" y="287"/>
                      <a:pt x="1610" y="287"/>
                    </a:cubicBezTo>
                    <a:lnTo>
                      <a:pt x="1610" y="267"/>
                    </a:lnTo>
                    <a:lnTo>
                      <a:pt x="1610" y="224"/>
                    </a:lnTo>
                    <a:cubicBezTo>
                      <a:pt x="1093" y="224"/>
                      <a:pt x="691" y="167"/>
                      <a:pt x="389" y="101"/>
                    </a:cubicBezTo>
                    <a:cubicBezTo>
                      <a:pt x="246" y="72"/>
                      <a:pt x="130" y="37"/>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929962" y="3037823"/>
                <a:ext cx="8617" cy="3493"/>
              </a:xfrm>
              <a:custGeom>
                <a:avLst/>
                <a:gdLst/>
                <a:ahLst/>
                <a:cxnLst/>
                <a:rect l="l" t="t" r="r" b="b"/>
                <a:pathLst>
                  <a:path w="37" h="15" fill="none" extrusionOk="0">
                    <a:moveTo>
                      <a:pt x="37" y="0"/>
                    </a:moveTo>
                    <a:lnTo>
                      <a:pt x="37" y="14"/>
                    </a:lnTo>
                    <a:cubicBezTo>
                      <a:pt x="21" y="7"/>
                      <a:pt x="7" y="7"/>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635128" y="2572516"/>
                <a:ext cx="219613" cy="207969"/>
              </a:xfrm>
              <a:custGeom>
                <a:avLst/>
                <a:gdLst/>
                <a:ahLst/>
                <a:cxnLst/>
                <a:rect l="l" t="t" r="r" b="b"/>
                <a:pathLst>
                  <a:path w="943" h="893" extrusionOk="0">
                    <a:moveTo>
                      <a:pt x="785" y="1"/>
                    </a:moveTo>
                    <a:cubicBezTo>
                      <a:pt x="699" y="130"/>
                      <a:pt x="569" y="216"/>
                      <a:pt x="440" y="280"/>
                    </a:cubicBezTo>
                    <a:cubicBezTo>
                      <a:pt x="345" y="316"/>
                      <a:pt x="252" y="337"/>
                      <a:pt x="166" y="353"/>
                    </a:cubicBezTo>
                    <a:cubicBezTo>
                      <a:pt x="116" y="482"/>
                      <a:pt x="59" y="546"/>
                      <a:pt x="30" y="575"/>
                    </a:cubicBezTo>
                    <a:cubicBezTo>
                      <a:pt x="23" y="582"/>
                      <a:pt x="16" y="589"/>
                      <a:pt x="16" y="596"/>
                    </a:cubicBezTo>
                    <a:cubicBezTo>
                      <a:pt x="9" y="604"/>
                      <a:pt x="0" y="625"/>
                      <a:pt x="0" y="648"/>
                    </a:cubicBezTo>
                    <a:cubicBezTo>
                      <a:pt x="0" y="654"/>
                      <a:pt x="0" y="661"/>
                      <a:pt x="9" y="661"/>
                    </a:cubicBezTo>
                    <a:lnTo>
                      <a:pt x="9" y="682"/>
                    </a:lnTo>
                    <a:cubicBezTo>
                      <a:pt x="9" y="698"/>
                      <a:pt x="16" y="718"/>
                      <a:pt x="23" y="734"/>
                    </a:cubicBezTo>
                    <a:cubicBezTo>
                      <a:pt x="52" y="791"/>
                      <a:pt x="109" y="855"/>
                      <a:pt x="224" y="877"/>
                    </a:cubicBezTo>
                    <a:cubicBezTo>
                      <a:pt x="282" y="888"/>
                      <a:pt x="336" y="892"/>
                      <a:pt x="386" y="892"/>
                    </a:cubicBezTo>
                    <a:cubicBezTo>
                      <a:pt x="773" y="892"/>
                      <a:pt x="942" y="611"/>
                      <a:pt x="942" y="611"/>
                    </a:cubicBezTo>
                    <a:cubicBezTo>
                      <a:pt x="942" y="611"/>
                      <a:pt x="921" y="589"/>
                      <a:pt x="892" y="546"/>
                    </a:cubicBezTo>
                    <a:cubicBezTo>
                      <a:pt x="863" y="518"/>
                      <a:pt x="842" y="475"/>
                      <a:pt x="820" y="423"/>
                    </a:cubicBezTo>
                    <a:cubicBezTo>
                      <a:pt x="806" y="389"/>
                      <a:pt x="799" y="359"/>
                      <a:pt x="799" y="316"/>
                    </a:cubicBezTo>
                    <a:cubicBezTo>
                      <a:pt x="792" y="287"/>
                      <a:pt x="792" y="259"/>
                      <a:pt x="792" y="223"/>
                    </a:cubicBezTo>
                    <a:lnTo>
                      <a:pt x="792" y="158"/>
                    </a:lnTo>
                    <a:cubicBezTo>
                      <a:pt x="792" y="144"/>
                      <a:pt x="792" y="137"/>
                      <a:pt x="799" y="130"/>
                    </a:cubicBezTo>
                    <a:lnTo>
                      <a:pt x="799" y="108"/>
                    </a:lnTo>
                    <a:lnTo>
                      <a:pt x="799" y="71"/>
                    </a:lnTo>
                    <a:lnTo>
                      <a:pt x="799" y="21"/>
                    </a:lnTo>
                    <a:cubicBezTo>
                      <a:pt x="799" y="14"/>
                      <a:pt x="806" y="8"/>
                      <a:pt x="806"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636991" y="2731345"/>
                <a:ext cx="3493" cy="12110"/>
              </a:xfrm>
              <a:custGeom>
                <a:avLst/>
                <a:gdLst/>
                <a:ahLst/>
                <a:cxnLst/>
                <a:rect l="l" t="t" r="r" b="b"/>
                <a:pathLst>
                  <a:path w="15" h="52" fill="none" extrusionOk="0">
                    <a:moveTo>
                      <a:pt x="1" y="0"/>
                    </a:moveTo>
                    <a:cubicBezTo>
                      <a:pt x="1" y="16"/>
                      <a:pt x="8" y="36"/>
                      <a:pt x="15" y="52"/>
                    </a:cubicBezTo>
                    <a:cubicBezTo>
                      <a:pt x="8" y="29"/>
                      <a:pt x="1" y="16"/>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444161" y="2214803"/>
                <a:ext cx="615056" cy="480214"/>
              </a:xfrm>
              <a:custGeom>
                <a:avLst/>
                <a:gdLst/>
                <a:ahLst/>
                <a:cxnLst/>
                <a:rect l="l" t="t" r="r" b="b"/>
                <a:pathLst>
                  <a:path w="2641" h="2062" extrusionOk="0">
                    <a:moveTo>
                      <a:pt x="1229" y="1"/>
                    </a:moveTo>
                    <a:cubicBezTo>
                      <a:pt x="1014" y="1"/>
                      <a:pt x="821" y="60"/>
                      <a:pt x="713" y="127"/>
                    </a:cubicBezTo>
                    <a:cubicBezTo>
                      <a:pt x="354" y="336"/>
                      <a:pt x="1" y="847"/>
                      <a:pt x="441" y="1026"/>
                    </a:cubicBezTo>
                    <a:cubicBezTo>
                      <a:pt x="398" y="1607"/>
                      <a:pt x="354" y="1959"/>
                      <a:pt x="677" y="2061"/>
                    </a:cubicBezTo>
                    <a:cubicBezTo>
                      <a:pt x="677" y="2061"/>
                      <a:pt x="656" y="1968"/>
                      <a:pt x="663" y="1802"/>
                    </a:cubicBezTo>
                    <a:cubicBezTo>
                      <a:pt x="561" y="1687"/>
                      <a:pt x="498" y="1478"/>
                      <a:pt x="511" y="1378"/>
                    </a:cubicBezTo>
                    <a:cubicBezTo>
                      <a:pt x="518" y="1321"/>
                      <a:pt x="518" y="1285"/>
                      <a:pt x="518" y="1249"/>
                    </a:cubicBezTo>
                    <a:lnTo>
                      <a:pt x="518" y="1212"/>
                    </a:lnTo>
                    <a:cubicBezTo>
                      <a:pt x="527" y="1169"/>
                      <a:pt x="527" y="1126"/>
                      <a:pt x="527" y="1054"/>
                    </a:cubicBezTo>
                    <a:lnTo>
                      <a:pt x="527" y="967"/>
                    </a:lnTo>
                    <a:lnTo>
                      <a:pt x="527" y="933"/>
                    </a:lnTo>
                    <a:lnTo>
                      <a:pt x="527" y="874"/>
                    </a:lnTo>
                    <a:cubicBezTo>
                      <a:pt x="534" y="702"/>
                      <a:pt x="577" y="545"/>
                      <a:pt x="691" y="407"/>
                    </a:cubicBezTo>
                    <a:cubicBezTo>
                      <a:pt x="727" y="502"/>
                      <a:pt x="777" y="602"/>
                      <a:pt x="863" y="702"/>
                    </a:cubicBezTo>
                    <a:cubicBezTo>
                      <a:pt x="929" y="788"/>
                      <a:pt x="1015" y="867"/>
                      <a:pt x="1131" y="940"/>
                    </a:cubicBezTo>
                    <a:lnTo>
                      <a:pt x="1138" y="947"/>
                    </a:lnTo>
                    <a:cubicBezTo>
                      <a:pt x="1181" y="967"/>
                      <a:pt x="1217" y="997"/>
                      <a:pt x="1260" y="1010"/>
                    </a:cubicBezTo>
                    <a:cubicBezTo>
                      <a:pt x="1433" y="1112"/>
                      <a:pt x="1590" y="1155"/>
                      <a:pt x="1698" y="1183"/>
                    </a:cubicBezTo>
                    <a:lnTo>
                      <a:pt x="1698" y="1176"/>
                    </a:lnTo>
                    <a:cubicBezTo>
                      <a:pt x="1712" y="1162"/>
                      <a:pt x="1726" y="1140"/>
                      <a:pt x="1748" y="1126"/>
                    </a:cubicBezTo>
                    <a:cubicBezTo>
                      <a:pt x="1785" y="1097"/>
                      <a:pt x="1828" y="1076"/>
                      <a:pt x="1885" y="1076"/>
                    </a:cubicBezTo>
                    <a:cubicBezTo>
                      <a:pt x="1928" y="1083"/>
                      <a:pt x="1957" y="1105"/>
                      <a:pt x="1964" y="1140"/>
                    </a:cubicBezTo>
                    <a:cubicBezTo>
                      <a:pt x="1964" y="1155"/>
                      <a:pt x="1971" y="1169"/>
                      <a:pt x="1964" y="1192"/>
                    </a:cubicBezTo>
                    <a:cubicBezTo>
                      <a:pt x="1964" y="1255"/>
                      <a:pt x="1928" y="1342"/>
                      <a:pt x="1885" y="1399"/>
                    </a:cubicBezTo>
                    <a:cubicBezTo>
                      <a:pt x="1812" y="1500"/>
                      <a:pt x="1691" y="1537"/>
                      <a:pt x="1626" y="1537"/>
                    </a:cubicBezTo>
                    <a:cubicBezTo>
                      <a:pt x="1626" y="1544"/>
                      <a:pt x="1626" y="1550"/>
                      <a:pt x="1619" y="1557"/>
                    </a:cubicBezTo>
                    <a:lnTo>
                      <a:pt x="1619" y="1607"/>
                    </a:lnTo>
                    <a:lnTo>
                      <a:pt x="1619" y="1644"/>
                    </a:lnTo>
                    <a:lnTo>
                      <a:pt x="1619" y="1666"/>
                    </a:lnTo>
                    <a:cubicBezTo>
                      <a:pt x="1612" y="1673"/>
                      <a:pt x="1612" y="1680"/>
                      <a:pt x="1612" y="1694"/>
                    </a:cubicBezTo>
                    <a:lnTo>
                      <a:pt x="1612" y="1759"/>
                    </a:lnTo>
                    <a:cubicBezTo>
                      <a:pt x="1612" y="1795"/>
                      <a:pt x="1612" y="1823"/>
                      <a:pt x="1619" y="1852"/>
                    </a:cubicBezTo>
                    <a:cubicBezTo>
                      <a:pt x="1619" y="1895"/>
                      <a:pt x="1626" y="1925"/>
                      <a:pt x="1640" y="1959"/>
                    </a:cubicBezTo>
                    <a:cubicBezTo>
                      <a:pt x="1597" y="1644"/>
                      <a:pt x="1928" y="1680"/>
                      <a:pt x="2086" y="1205"/>
                    </a:cubicBezTo>
                    <a:cubicBezTo>
                      <a:pt x="2130" y="1226"/>
                      <a:pt x="2173" y="1235"/>
                      <a:pt x="2216" y="1235"/>
                    </a:cubicBezTo>
                    <a:cubicBezTo>
                      <a:pt x="2425" y="1235"/>
                      <a:pt x="2604" y="1047"/>
                      <a:pt x="2625" y="810"/>
                    </a:cubicBezTo>
                    <a:cubicBezTo>
                      <a:pt x="2640" y="579"/>
                      <a:pt x="2488" y="393"/>
                      <a:pt x="2280" y="393"/>
                    </a:cubicBezTo>
                    <a:cubicBezTo>
                      <a:pt x="2200" y="393"/>
                      <a:pt x="2130" y="422"/>
                      <a:pt x="2064" y="465"/>
                    </a:cubicBezTo>
                    <a:cubicBezTo>
                      <a:pt x="1993" y="336"/>
                      <a:pt x="1878" y="207"/>
                      <a:pt x="1705" y="113"/>
                    </a:cubicBezTo>
                    <a:cubicBezTo>
                      <a:pt x="1551" y="32"/>
                      <a:pt x="1384" y="1"/>
                      <a:pt x="1229"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559905" y="2309355"/>
                <a:ext cx="343276" cy="347701"/>
              </a:xfrm>
              <a:custGeom>
                <a:avLst/>
                <a:gdLst/>
                <a:ahLst/>
                <a:cxnLst/>
                <a:rect l="l" t="t" r="r" b="b"/>
                <a:pathLst>
                  <a:path w="1474" h="1493" extrusionOk="0">
                    <a:moveTo>
                      <a:pt x="194" y="639"/>
                    </a:moveTo>
                    <a:cubicBezTo>
                      <a:pt x="197" y="639"/>
                      <a:pt x="200" y="640"/>
                      <a:pt x="202" y="641"/>
                    </a:cubicBezTo>
                    <a:cubicBezTo>
                      <a:pt x="223" y="641"/>
                      <a:pt x="230" y="656"/>
                      <a:pt x="237" y="670"/>
                    </a:cubicBezTo>
                    <a:cubicBezTo>
                      <a:pt x="246" y="684"/>
                      <a:pt x="246" y="691"/>
                      <a:pt x="246" y="706"/>
                    </a:cubicBezTo>
                    <a:cubicBezTo>
                      <a:pt x="246" y="742"/>
                      <a:pt x="216" y="770"/>
                      <a:pt x="194" y="770"/>
                    </a:cubicBezTo>
                    <a:cubicBezTo>
                      <a:pt x="166" y="763"/>
                      <a:pt x="151" y="734"/>
                      <a:pt x="151" y="699"/>
                    </a:cubicBezTo>
                    <a:cubicBezTo>
                      <a:pt x="151" y="691"/>
                      <a:pt x="151" y="677"/>
                      <a:pt x="159" y="670"/>
                    </a:cubicBezTo>
                    <a:cubicBezTo>
                      <a:pt x="165" y="652"/>
                      <a:pt x="180" y="639"/>
                      <a:pt x="194" y="639"/>
                    </a:cubicBezTo>
                    <a:close/>
                    <a:moveTo>
                      <a:pt x="806" y="699"/>
                    </a:moveTo>
                    <a:cubicBezTo>
                      <a:pt x="841" y="706"/>
                      <a:pt x="863" y="734"/>
                      <a:pt x="856" y="777"/>
                    </a:cubicBezTo>
                    <a:cubicBezTo>
                      <a:pt x="856" y="820"/>
                      <a:pt x="827" y="849"/>
                      <a:pt x="791" y="849"/>
                    </a:cubicBezTo>
                    <a:cubicBezTo>
                      <a:pt x="784" y="849"/>
                      <a:pt x="770" y="843"/>
                      <a:pt x="763" y="829"/>
                    </a:cubicBezTo>
                    <a:cubicBezTo>
                      <a:pt x="748" y="813"/>
                      <a:pt x="741" y="793"/>
                      <a:pt x="741" y="770"/>
                    </a:cubicBezTo>
                    <a:cubicBezTo>
                      <a:pt x="741" y="749"/>
                      <a:pt x="748" y="734"/>
                      <a:pt x="763" y="727"/>
                    </a:cubicBezTo>
                    <a:cubicBezTo>
                      <a:pt x="770" y="706"/>
                      <a:pt x="791" y="699"/>
                      <a:pt x="806" y="699"/>
                    </a:cubicBezTo>
                    <a:close/>
                    <a:moveTo>
                      <a:pt x="194" y="1"/>
                    </a:moveTo>
                    <a:cubicBezTo>
                      <a:pt x="80" y="139"/>
                      <a:pt x="37" y="296"/>
                      <a:pt x="30" y="468"/>
                    </a:cubicBezTo>
                    <a:lnTo>
                      <a:pt x="30" y="527"/>
                    </a:lnTo>
                    <a:lnTo>
                      <a:pt x="30" y="561"/>
                    </a:lnTo>
                    <a:lnTo>
                      <a:pt x="30" y="648"/>
                    </a:lnTo>
                    <a:cubicBezTo>
                      <a:pt x="30" y="720"/>
                      <a:pt x="30" y="763"/>
                      <a:pt x="21" y="806"/>
                    </a:cubicBezTo>
                    <a:lnTo>
                      <a:pt x="21" y="843"/>
                    </a:lnTo>
                    <a:cubicBezTo>
                      <a:pt x="21" y="879"/>
                      <a:pt x="21" y="915"/>
                      <a:pt x="14" y="972"/>
                    </a:cubicBezTo>
                    <a:cubicBezTo>
                      <a:pt x="1" y="1072"/>
                      <a:pt x="64" y="1281"/>
                      <a:pt x="166" y="1396"/>
                    </a:cubicBezTo>
                    <a:cubicBezTo>
                      <a:pt x="209" y="1446"/>
                      <a:pt x="252" y="1476"/>
                      <a:pt x="296" y="1483"/>
                    </a:cubicBezTo>
                    <a:cubicBezTo>
                      <a:pt x="321" y="1489"/>
                      <a:pt x="351" y="1493"/>
                      <a:pt x="384" y="1493"/>
                    </a:cubicBezTo>
                    <a:cubicBezTo>
                      <a:pt x="418" y="1493"/>
                      <a:pt x="453" y="1489"/>
                      <a:pt x="489" y="1483"/>
                    </a:cubicBezTo>
                    <a:cubicBezTo>
                      <a:pt x="575" y="1467"/>
                      <a:pt x="668" y="1446"/>
                      <a:pt x="763" y="1410"/>
                    </a:cubicBezTo>
                    <a:cubicBezTo>
                      <a:pt x="892" y="1346"/>
                      <a:pt x="1022" y="1260"/>
                      <a:pt x="1108" y="1131"/>
                    </a:cubicBezTo>
                    <a:lnTo>
                      <a:pt x="1129" y="1131"/>
                    </a:lnTo>
                    <a:cubicBezTo>
                      <a:pt x="1194" y="1131"/>
                      <a:pt x="1315" y="1094"/>
                      <a:pt x="1388" y="993"/>
                    </a:cubicBezTo>
                    <a:cubicBezTo>
                      <a:pt x="1431" y="936"/>
                      <a:pt x="1467" y="849"/>
                      <a:pt x="1467" y="786"/>
                    </a:cubicBezTo>
                    <a:cubicBezTo>
                      <a:pt x="1474" y="763"/>
                      <a:pt x="1467" y="749"/>
                      <a:pt x="1467" y="734"/>
                    </a:cubicBezTo>
                    <a:cubicBezTo>
                      <a:pt x="1460" y="699"/>
                      <a:pt x="1431" y="677"/>
                      <a:pt x="1388" y="670"/>
                    </a:cubicBezTo>
                    <a:cubicBezTo>
                      <a:pt x="1331" y="670"/>
                      <a:pt x="1288" y="691"/>
                      <a:pt x="1251" y="720"/>
                    </a:cubicBezTo>
                    <a:cubicBezTo>
                      <a:pt x="1229" y="734"/>
                      <a:pt x="1215" y="756"/>
                      <a:pt x="1201" y="770"/>
                    </a:cubicBezTo>
                    <a:lnTo>
                      <a:pt x="1201" y="777"/>
                    </a:lnTo>
                    <a:cubicBezTo>
                      <a:pt x="1093" y="749"/>
                      <a:pt x="936" y="706"/>
                      <a:pt x="763" y="604"/>
                    </a:cubicBezTo>
                    <a:cubicBezTo>
                      <a:pt x="720" y="591"/>
                      <a:pt x="684" y="561"/>
                      <a:pt x="641" y="541"/>
                    </a:cubicBezTo>
                    <a:lnTo>
                      <a:pt x="634" y="534"/>
                    </a:lnTo>
                    <a:cubicBezTo>
                      <a:pt x="518" y="461"/>
                      <a:pt x="432" y="382"/>
                      <a:pt x="366" y="296"/>
                    </a:cubicBezTo>
                    <a:cubicBezTo>
                      <a:pt x="280" y="196"/>
                      <a:pt x="230" y="96"/>
                      <a:pt x="194"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732241" y="2472142"/>
                <a:ext cx="28878" cy="35166"/>
              </a:xfrm>
              <a:custGeom>
                <a:avLst/>
                <a:gdLst/>
                <a:ahLst/>
                <a:cxnLst/>
                <a:rect l="l" t="t" r="r" b="b"/>
                <a:pathLst>
                  <a:path w="124" h="151" extrusionOk="0">
                    <a:moveTo>
                      <a:pt x="66" y="0"/>
                    </a:moveTo>
                    <a:cubicBezTo>
                      <a:pt x="51" y="0"/>
                      <a:pt x="30" y="7"/>
                      <a:pt x="23" y="28"/>
                    </a:cubicBezTo>
                    <a:cubicBezTo>
                      <a:pt x="8" y="35"/>
                      <a:pt x="1" y="50"/>
                      <a:pt x="1" y="71"/>
                    </a:cubicBezTo>
                    <a:cubicBezTo>
                      <a:pt x="1" y="94"/>
                      <a:pt x="8" y="114"/>
                      <a:pt x="23" y="130"/>
                    </a:cubicBezTo>
                    <a:cubicBezTo>
                      <a:pt x="30" y="144"/>
                      <a:pt x="44" y="150"/>
                      <a:pt x="51" y="150"/>
                    </a:cubicBezTo>
                    <a:cubicBezTo>
                      <a:pt x="87" y="150"/>
                      <a:pt x="116" y="121"/>
                      <a:pt x="116" y="78"/>
                    </a:cubicBezTo>
                    <a:cubicBezTo>
                      <a:pt x="123" y="35"/>
                      <a:pt x="101" y="7"/>
                      <a:pt x="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594838" y="2457936"/>
                <a:ext cx="22357" cy="30974"/>
              </a:xfrm>
              <a:custGeom>
                <a:avLst/>
                <a:gdLst/>
                <a:ahLst/>
                <a:cxnLst/>
                <a:rect l="l" t="t" r="r" b="b"/>
                <a:pathLst>
                  <a:path w="96" h="133" extrusionOk="0">
                    <a:moveTo>
                      <a:pt x="44" y="1"/>
                    </a:moveTo>
                    <a:cubicBezTo>
                      <a:pt x="30" y="1"/>
                      <a:pt x="15" y="14"/>
                      <a:pt x="9" y="32"/>
                    </a:cubicBezTo>
                    <a:cubicBezTo>
                      <a:pt x="1" y="39"/>
                      <a:pt x="1" y="53"/>
                      <a:pt x="1" y="61"/>
                    </a:cubicBezTo>
                    <a:cubicBezTo>
                      <a:pt x="1" y="96"/>
                      <a:pt x="16" y="125"/>
                      <a:pt x="44" y="132"/>
                    </a:cubicBezTo>
                    <a:cubicBezTo>
                      <a:pt x="66" y="132"/>
                      <a:pt x="96" y="104"/>
                      <a:pt x="96" y="68"/>
                    </a:cubicBezTo>
                    <a:cubicBezTo>
                      <a:pt x="96" y="53"/>
                      <a:pt x="96" y="46"/>
                      <a:pt x="87" y="32"/>
                    </a:cubicBezTo>
                    <a:cubicBezTo>
                      <a:pt x="80" y="18"/>
                      <a:pt x="73" y="3"/>
                      <a:pt x="52" y="3"/>
                    </a:cubicBezTo>
                    <a:cubicBezTo>
                      <a:pt x="50" y="2"/>
                      <a:pt x="47" y="1"/>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623483" y="2525473"/>
                <a:ext cx="8617" cy="20494"/>
              </a:xfrm>
              <a:custGeom>
                <a:avLst/>
                <a:gdLst/>
                <a:ahLst/>
                <a:cxnLst/>
                <a:rect l="l" t="t" r="r" b="b"/>
                <a:pathLst>
                  <a:path w="37" h="88" fill="none" extrusionOk="0">
                    <a:moveTo>
                      <a:pt x="36" y="87"/>
                    </a:moveTo>
                    <a:cubicBezTo>
                      <a:pt x="36" y="87"/>
                      <a:pt x="0" y="58"/>
                      <a:pt x="23"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25113" y="2584161"/>
                <a:ext cx="57290" cy="13507"/>
              </a:xfrm>
              <a:custGeom>
                <a:avLst/>
                <a:gdLst/>
                <a:ahLst/>
                <a:cxnLst/>
                <a:rect l="l" t="t" r="r" b="b"/>
                <a:pathLst>
                  <a:path w="246" h="58" fill="none" extrusionOk="0">
                    <a:moveTo>
                      <a:pt x="0" y="14"/>
                    </a:moveTo>
                    <a:cubicBezTo>
                      <a:pt x="0" y="14"/>
                      <a:pt x="116" y="58"/>
                      <a:pt x="245"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697308" y="2435113"/>
                <a:ext cx="11877" cy="1863"/>
              </a:xfrm>
              <a:custGeom>
                <a:avLst/>
                <a:gdLst/>
                <a:ahLst/>
                <a:cxnLst/>
                <a:rect l="l" t="t" r="r" b="b"/>
                <a:pathLst>
                  <a:path w="51" h="8" fill="none" extrusionOk="0">
                    <a:moveTo>
                      <a:pt x="51" y="1"/>
                    </a:moveTo>
                    <a:cubicBezTo>
                      <a:pt x="14" y="1"/>
                      <a:pt x="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4600195" y="2419976"/>
                <a:ext cx="20261" cy="6987"/>
              </a:xfrm>
              <a:custGeom>
                <a:avLst/>
                <a:gdLst/>
                <a:ahLst/>
                <a:cxnLst/>
                <a:rect l="l" t="t" r="r" b="b"/>
                <a:pathLst>
                  <a:path w="87" h="30" fill="none" extrusionOk="0">
                    <a:moveTo>
                      <a:pt x="86" y="29"/>
                    </a:moveTo>
                    <a:cubicBezTo>
                      <a:pt x="86" y="29"/>
                      <a:pt x="50" y="9"/>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4866151" y="3104894"/>
                <a:ext cx="217983" cy="291575"/>
              </a:xfrm>
              <a:custGeom>
                <a:avLst/>
                <a:gdLst/>
                <a:ahLst/>
                <a:cxnLst/>
                <a:rect l="l" t="t" r="r" b="b"/>
                <a:pathLst>
                  <a:path w="936" h="1252" extrusionOk="0">
                    <a:moveTo>
                      <a:pt x="763" y="0"/>
                    </a:moveTo>
                    <a:cubicBezTo>
                      <a:pt x="647" y="50"/>
                      <a:pt x="361" y="173"/>
                      <a:pt x="318" y="194"/>
                    </a:cubicBezTo>
                    <a:cubicBezTo>
                      <a:pt x="268" y="216"/>
                      <a:pt x="238" y="266"/>
                      <a:pt x="209" y="323"/>
                    </a:cubicBezTo>
                    <a:cubicBezTo>
                      <a:pt x="188" y="380"/>
                      <a:pt x="36" y="668"/>
                      <a:pt x="23" y="704"/>
                    </a:cubicBezTo>
                    <a:cubicBezTo>
                      <a:pt x="9" y="747"/>
                      <a:pt x="9" y="913"/>
                      <a:pt x="0" y="956"/>
                    </a:cubicBezTo>
                    <a:cubicBezTo>
                      <a:pt x="0" y="992"/>
                      <a:pt x="52" y="1129"/>
                      <a:pt x="66" y="1156"/>
                    </a:cubicBezTo>
                    <a:cubicBezTo>
                      <a:pt x="72" y="1190"/>
                      <a:pt x="84" y="1229"/>
                      <a:pt x="99" y="1229"/>
                    </a:cubicBezTo>
                    <a:cubicBezTo>
                      <a:pt x="100" y="1229"/>
                      <a:pt x="101" y="1229"/>
                      <a:pt x="102" y="1229"/>
                    </a:cubicBezTo>
                    <a:cubicBezTo>
                      <a:pt x="122" y="1222"/>
                      <a:pt x="143" y="1183"/>
                      <a:pt x="139" y="1154"/>
                    </a:cubicBezTo>
                    <a:lnTo>
                      <a:pt x="139" y="1154"/>
                    </a:lnTo>
                    <a:cubicBezTo>
                      <a:pt x="141" y="1160"/>
                      <a:pt x="145" y="1168"/>
                      <a:pt x="145" y="1179"/>
                    </a:cubicBezTo>
                    <a:cubicBezTo>
                      <a:pt x="151" y="1212"/>
                      <a:pt x="164" y="1252"/>
                      <a:pt x="178" y="1252"/>
                    </a:cubicBezTo>
                    <a:cubicBezTo>
                      <a:pt x="179" y="1252"/>
                      <a:pt x="180" y="1252"/>
                      <a:pt x="181" y="1251"/>
                    </a:cubicBezTo>
                    <a:cubicBezTo>
                      <a:pt x="195" y="1242"/>
                      <a:pt x="231" y="1199"/>
                      <a:pt x="216" y="1122"/>
                    </a:cubicBezTo>
                    <a:cubicBezTo>
                      <a:pt x="216" y="1099"/>
                      <a:pt x="216" y="1079"/>
                      <a:pt x="209" y="1063"/>
                    </a:cubicBezTo>
                    <a:lnTo>
                      <a:pt x="209" y="1042"/>
                    </a:lnTo>
                    <a:lnTo>
                      <a:pt x="209" y="1027"/>
                    </a:lnTo>
                    <a:cubicBezTo>
                      <a:pt x="224" y="1070"/>
                      <a:pt x="268" y="1149"/>
                      <a:pt x="281" y="1172"/>
                    </a:cubicBezTo>
                    <a:cubicBezTo>
                      <a:pt x="285" y="1181"/>
                      <a:pt x="296" y="1188"/>
                      <a:pt x="307" y="1188"/>
                    </a:cubicBezTo>
                    <a:cubicBezTo>
                      <a:pt x="321" y="1188"/>
                      <a:pt x="335" y="1179"/>
                      <a:pt x="338" y="1156"/>
                    </a:cubicBezTo>
                    <a:cubicBezTo>
                      <a:pt x="338" y="1106"/>
                      <a:pt x="324" y="1063"/>
                      <a:pt x="318" y="1027"/>
                    </a:cubicBezTo>
                    <a:cubicBezTo>
                      <a:pt x="306" y="1005"/>
                      <a:pt x="312" y="965"/>
                      <a:pt x="313" y="932"/>
                    </a:cubicBezTo>
                    <a:lnTo>
                      <a:pt x="313" y="932"/>
                    </a:lnTo>
                    <a:cubicBezTo>
                      <a:pt x="315" y="948"/>
                      <a:pt x="318" y="961"/>
                      <a:pt x="318" y="970"/>
                    </a:cubicBezTo>
                    <a:cubicBezTo>
                      <a:pt x="331" y="1006"/>
                      <a:pt x="425" y="1092"/>
                      <a:pt x="440" y="1106"/>
                    </a:cubicBezTo>
                    <a:cubicBezTo>
                      <a:pt x="442" y="1109"/>
                      <a:pt x="445" y="1110"/>
                      <a:pt x="447" y="1110"/>
                    </a:cubicBezTo>
                    <a:cubicBezTo>
                      <a:pt x="462" y="1110"/>
                      <a:pt x="480" y="1076"/>
                      <a:pt x="461" y="1027"/>
                    </a:cubicBezTo>
                    <a:cubicBezTo>
                      <a:pt x="440" y="970"/>
                      <a:pt x="411" y="956"/>
                      <a:pt x="411" y="920"/>
                    </a:cubicBezTo>
                    <a:cubicBezTo>
                      <a:pt x="411" y="891"/>
                      <a:pt x="397" y="761"/>
                      <a:pt x="404" y="747"/>
                    </a:cubicBezTo>
                    <a:cubicBezTo>
                      <a:pt x="411" y="734"/>
                      <a:pt x="490" y="647"/>
                      <a:pt x="518" y="518"/>
                    </a:cubicBezTo>
                    <a:cubicBezTo>
                      <a:pt x="533" y="452"/>
                      <a:pt x="533" y="409"/>
                      <a:pt x="554" y="395"/>
                    </a:cubicBezTo>
                    <a:cubicBezTo>
                      <a:pt x="561" y="380"/>
                      <a:pt x="706" y="345"/>
                      <a:pt x="820" y="316"/>
                    </a:cubicBezTo>
                    <a:cubicBezTo>
                      <a:pt x="863" y="309"/>
                      <a:pt x="906" y="294"/>
                      <a:pt x="935" y="287"/>
                    </a:cubicBezTo>
                    <a:lnTo>
                      <a:pt x="899" y="230"/>
                    </a:lnTo>
                    <a:lnTo>
                      <a:pt x="763"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4931592" y="3283751"/>
                <a:ext cx="6987" cy="30275"/>
              </a:xfrm>
              <a:custGeom>
                <a:avLst/>
                <a:gdLst/>
                <a:ahLst/>
                <a:cxnLst/>
                <a:rect l="l" t="t" r="r" b="b"/>
                <a:pathLst>
                  <a:path w="30" h="130" fill="none" extrusionOk="0">
                    <a:moveTo>
                      <a:pt x="0" y="0"/>
                    </a:moveTo>
                    <a:cubicBezTo>
                      <a:pt x="0" y="0"/>
                      <a:pt x="14" y="73"/>
                      <a:pt x="30" y="129"/>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4938346" y="3313794"/>
                <a:ext cx="233" cy="2329"/>
              </a:xfrm>
              <a:custGeom>
                <a:avLst/>
                <a:gdLst/>
                <a:ahLst/>
                <a:cxnLst/>
                <a:rect l="l" t="t" r="r" b="b"/>
                <a:pathLst>
                  <a:path w="1" h="10" fill="none" extrusionOk="0">
                    <a:moveTo>
                      <a:pt x="1" y="9"/>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1"/>
              <p:cNvSpPr/>
              <p:nvPr/>
            </p:nvSpPr>
            <p:spPr>
              <a:xfrm>
                <a:off x="4908303" y="3287245"/>
                <a:ext cx="6521" cy="48906"/>
              </a:xfrm>
              <a:custGeom>
                <a:avLst/>
                <a:gdLst/>
                <a:ahLst/>
                <a:cxnLst/>
                <a:rect l="l" t="t" r="r" b="b"/>
                <a:pathLst>
                  <a:path w="28" h="210" extrusionOk="0">
                    <a:moveTo>
                      <a:pt x="0" y="1"/>
                    </a:moveTo>
                    <a:cubicBezTo>
                      <a:pt x="0" y="1"/>
                      <a:pt x="14" y="123"/>
                      <a:pt x="21" y="194"/>
                    </a:cubicBezTo>
                    <a:cubicBezTo>
                      <a:pt x="21" y="201"/>
                      <a:pt x="21" y="201"/>
                      <a:pt x="28" y="209"/>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a:off x="4908303" y="3287245"/>
                <a:ext cx="6521" cy="48906"/>
              </a:xfrm>
              <a:custGeom>
                <a:avLst/>
                <a:gdLst/>
                <a:ahLst/>
                <a:cxnLst/>
                <a:rect l="l" t="t" r="r" b="b"/>
                <a:pathLst>
                  <a:path w="28" h="210" fill="none" extrusionOk="0">
                    <a:moveTo>
                      <a:pt x="28" y="209"/>
                    </a:moveTo>
                    <a:cubicBezTo>
                      <a:pt x="21" y="201"/>
                      <a:pt x="21" y="201"/>
                      <a:pt x="21" y="194"/>
                    </a:cubicBezTo>
                    <a:cubicBezTo>
                      <a:pt x="14" y="123"/>
                      <a:pt x="0" y="1"/>
                      <a:pt x="0"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a:off x="4912961" y="3332192"/>
                <a:ext cx="1863" cy="3959"/>
              </a:xfrm>
              <a:custGeom>
                <a:avLst/>
                <a:gdLst/>
                <a:ahLst/>
                <a:cxnLst/>
                <a:rect l="l" t="t" r="r" b="b"/>
                <a:pathLst>
                  <a:path w="8" h="17" fill="none" extrusionOk="0">
                    <a:moveTo>
                      <a:pt x="1" y="1"/>
                    </a:moveTo>
                    <a:cubicBezTo>
                      <a:pt x="1" y="8"/>
                      <a:pt x="1" y="8"/>
                      <a:pt x="8" y="1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1"/>
              <p:cNvSpPr/>
              <p:nvPr/>
            </p:nvSpPr>
            <p:spPr>
              <a:xfrm>
                <a:off x="4914591" y="3337548"/>
                <a:ext cx="233" cy="3493"/>
              </a:xfrm>
              <a:custGeom>
                <a:avLst/>
                <a:gdLst/>
                <a:ahLst/>
                <a:cxnLst/>
                <a:rect l="l" t="t" r="r" b="b"/>
                <a:pathLst>
                  <a:path w="1" h="15" fill="none" extrusionOk="0">
                    <a:moveTo>
                      <a:pt x="1" y="14"/>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1"/>
              <p:cNvSpPr/>
              <p:nvPr/>
            </p:nvSpPr>
            <p:spPr>
              <a:xfrm>
                <a:off x="4914591" y="3347562"/>
                <a:ext cx="233" cy="5124"/>
              </a:xfrm>
              <a:custGeom>
                <a:avLst/>
                <a:gdLst/>
                <a:ahLst/>
                <a:cxnLst/>
                <a:rect l="l" t="t" r="r" b="b"/>
                <a:pathLst>
                  <a:path w="1" h="22" fill="none" extrusionOk="0">
                    <a:moveTo>
                      <a:pt x="1" y="21"/>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1"/>
              <p:cNvSpPr/>
              <p:nvPr/>
            </p:nvSpPr>
            <p:spPr>
              <a:xfrm>
                <a:off x="4886179" y="3287245"/>
                <a:ext cx="12343" cy="85470"/>
              </a:xfrm>
              <a:custGeom>
                <a:avLst/>
                <a:gdLst/>
                <a:ahLst/>
                <a:cxnLst/>
                <a:rect l="l" t="t" r="r" b="b"/>
                <a:pathLst>
                  <a:path w="53" h="367" extrusionOk="0">
                    <a:moveTo>
                      <a:pt x="0" y="1"/>
                    </a:moveTo>
                    <a:lnTo>
                      <a:pt x="0" y="230"/>
                    </a:lnTo>
                    <a:cubicBezTo>
                      <a:pt x="9" y="266"/>
                      <a:pt x="30" y="323"/>
                      <a:pt x="52" y="366"/>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1"/>
              <p:cNvSpPr/>
              <p:nvPr/>
            </p:nvSpPr>
            <p:spPr>
              <a:xfrm>
                <a:off x="4886179" y="3287245"/>
                <a:ext cx="12343" cy="85470"/>
              </a:xfrm>
              <a:custGeom>
                <a:avLst/>
                <a:gdLst/>
                <a:ahLst/>
                <a:cxnLst/>
                <a:rect l="l" t="t" r="r" b="b"/>
                <a:pathLst>
                  <a:path w="53" h="367" fill="none" extrusionOk="0">
                    <a:moveTo>
                      <a:pt x="0" y="1"/>
                    </a:moveTo>
                    <a:lnTo>
                      <a:pt x="0" y="230"/>
                    </a:lnTo>
                    <a:cubicBezTo>
                      <a:pt x="9" y="266"/>
                      <a:pt x="30" y="323"/>
                      <a:pt x="52" y="36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1"/>
              <p:cNvSpPr/>
              <p:nvPr/>
            </p:nvSpPr>
            <p:spPr>
              <a:xfrm>
                <a:off x="4884549" y="2778388"/>
                <a:ext cx="430609" cy="401731"/>
              </a:xfrm>
              <a:custGeom>
                <a:avLst/>
                <a:gdLst/>
                <a:ahLst/>
                <a:cxnLst/>
                <a:rect l="l" t="t" r="r" b="b"/>
                <a:pathLst>
                  <a:path w="1849" h="1725" extrusionOk="0">
                    <a:moveTo>
                      <a:pt x="316" y="0"/>
                    </a:moveTo>
                    <a:cubicBezTo>
                      <a:pt x="206" y="0"/>
                      <a:pt x="41" y="235"/>
                      <a:pt x="7" y="511"/>
                    </a:cubicBezTo>
                    <a:lnTo>
                      <a:pt x="7" y="554"/>
                    </a:lnTo>
                    <a:lnTo>
                      <a:pt x="7" y="574"/>
                    </a:lnTo>
                    <a:cubicBezTo>
                      <a:pt x="0" y="654"/>
                      <a:pt x="7" y="726"/>
                      <a:pt x="16" y="790"/>
                    </a:cubicBezTo>
                    <a:cubicBezTo>
                      <a:pt x="16" y="812"/>
                      <a:pt x="23" y="826"/>
                      <a:pt x="23" y="849"/>
                    </a:cubicBezTo>
                    <a:cubicBezTo>
                      <a:pt x="44" y="942"/>
                      <a:pt x="73" y="1014"/>
                      <a:pt x="116" y="1057"/>
                    </a:cubicBezTo>
                    <a:cubicBezTo>
                      <a:pt x="137" y="1085"/>
                      <a:pt x="166" y="1107"/>
                      <a:pt x="195" y="1114"/>
                    </a:cubicBezTo>
                    <a:lnTo>
                      <a:pt x="232" y="1114"/>
                    </a:lnTo>
                    <a:lnTo>
                      <a:pt x="232" y="1128"/>
                    </a:lnTo>
                    <a:cubicBezTo>
                      <a:pt x="375" y="1151"/>
                      <a:pt x="942" y="1244"/>
                      <a:pt x="942" y="1244"/>
                    </a:cubicBezTo>
                    <a:cubicBezTo>
                      <a:pt x="827" y="1294"/>
                      <a:pt x="670" y="1373"/>
                      <a:pt x="670" y="1373"/>
                    </a:cubicBezTo>
                    <a:lnTo>
                      <a:pt x="684" y="1402"/>
                    </a:lnTo>
                    <a:lnTo>
                      <a:pt x="820" y="1632"/>
                    </a:lnTo>
                    <a:lnTo>
                      <a:pt x="856" y="1689"/>
                    </a:lnTo>
                    <a:lnTo>
                      <a:pt x="870" y="1725"/>
                    </a:lnTo>
                    <a:cubicBezTo>
                      <a:pt x="870" y="1725"/>
                      <a:pt x="1208" y="1696"/>
                      <a:pt x="1460" y="1625"/>
                    </a:cubicBezTo>
                    <a:cubicBezTo>
                      <a:pt x="1553" y="1596"/>
                      <a:pt x="1632" y="1559"/>
                      <a:pt x="1676" y="1516"/>
                    </a:cubicBezTo>
                    <a:cubicBezTo>
                      <a:pt x="1848" y="1359"/>
                      <a:pt x="1812" y="1230"/>
                      <a:pt x="1755" y="1171"/>
                    </a:cubicBezTo>
                    <a:cubicBezTo>
                      <a:pt x="1741" y="1157"/>
                      <a:pt x="1719" y="1135"/>
                      <a:pt x="1676" y="1107"/>
                    </a:cubicBezTo>
                    <a:cubicBezTo>
                      <a:pt x="1526" y="978"/>
                      <a:pt x="1172" y="683"/>
                      <a:pt x="949" y="497"/>
                    </a:cubicBezTo>
                    <a:cubicBezTo>
                      <a:pt x="684" y="272"/>
                      <a:pt x="346" y="7"/>
                      <a:pt x="346" y="7"/>
                    </a:cubicBezTo>
                    <a:cubicBezTo>
                      <a:pt x="336" y="2"/>
                      <a:pt x="326" y="0"/>
                      <a:pt x="31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1"/>
              <p:cNvSpPr/>
              <p:nvPr/>
            </p:nvSpPr>
            <p:spPr>
              <a:xfrm>
                <a:off x="5040350" y="3030837"/>
                <a:ext cx="206105" cy="140897"/>
              </a:xfrm>
              <a:custGeom>
                <a:avLst/>
                <a:gdLst/>
                <a:ahLst/>
                <a:cxnLst/>
                <a:rect l="l" t="t" r="r" b="b"/>
                <a:pathLst>
                  <a:path w="885" h="605" fill="none" extrusionOk="0">
                    <a:moveTo>
                      <a:pt x="884" y="51"/>
                    </a:moveTo>
                    <a:cubicBezTo>
                      <a:pt x="575" y="1"/>
                      <a:pt x="439" y="73"/>
                      <a:pt x="382" y="110"/>
                    </a:cubicBezTo>
                    <a:cubicBezTo>
                      <a:pt x="360" y="117"/>
                      <a:pt x="323" y="130"/>
                      <a:pt x="273" y="160"/>
                    </a:cubicBezTo>
                    <a:cubicBezTo>
                      <a:pt x="158" y="210"/>
                      <a:pt x="1" y="289"/>
                      <a:pt x="1" y="289"/>
                    </a:cubicBezTo>
                    <a:lnTo>
                      <a:pt x="15" y="318"/>
                    </a:lnTo>
                    <a:lnTo>
                      <a:pt x="151" y="548"/>
                    </a:lnTo>
                    <a:lnTo>
                      <a:pt x="187" y="60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1"/>
              <p:cNvSpPr/>
              <p:nvPr/>
            </p:nvSpPr>
            <p:spPr>
              <a:xfrm>
                <a:off x="4549891" y="2428360"/>
                <a:ext cx="309973" cy="109690"/>
              </a:xfrm>
              <a:custGeom>
                <a:avLst/>
                <a:gdLst/>
                <a:ahLst/>
                <a:cxnLst/>
                <a:rect l="l" t="t" r="r" b="b"/>
                <a:pathLst>
                  <a:path w="1331" h="471" extrusionOk="0">
                    <a:moveTo>
                      <a:pt x="130" y="43"/>
                    </a:moveTo>
                    <a:cubicBezTo>
                      <a:pt x="144" y="43"/>
                      <a:pt x="159" y="43"/>
                      <a:pt x="180" y="50"/>
                    </a:cubicBezTo>
                    <a:cubicBezTo>
                      <a:pt x="202" y="50"/>
                      <a:pt x="223" y="59"/>
                      <a:pt x="252" y="59"/>
                    </a:cubicBezTo>
                    <a:cubicBezTo>
                      <a:pt x="273" y="66"/>
                      <a:pt x="302" y="73"/>
                      <a:pt x="323" y="87"/>
                    </a:cubicBezTo>
                    <a:lnTo>
                      <a:pt x="339" y="87"/>
                    </a:lnTo>
                    <a:lnTo>
                      <a:pt x="339" y="93"/>
                    </a:lnTo>
                    <a:lnTo>
                      <a:pt x="346" y="102"/>
                    </a:lnTo>
                    <a:lnTo>
                      <a:pt x="346" y="145"/>
                    </a:lnTo>
                    <a:cubicBezTo>
                      <a:pt x="346" y="152"/>
                      <a:pt x="346" y="159"/>
                      <a:pt x="339" y="166"/>
                    </a:cubicBezTo>
                    <a:lnTo>
                      <a:pt x="339" y="188"/>
                    </a:lnTo>
                    <a:cubicBezTo>
                      <a:pt x="339" y="202"/>
                      <a:pt x="332" y="216"/>
                      <a:pt x="332" y="238"/>
                    </a:cubicBezTo>
                    <a:cubicBezTo>
                      <a:pt x="316" y="266"/>
                      <a:pt x="309" y="302"/>
                      <a:pt x="289" y="318"/>
                    </a:cubicBezTo>
                    <a:cubicBezTo>
                      <a:pt x="273" y="332"/>
                      <a:pt x="259" y="338"/>
                      <a:pt x="245" y="345"/>
                    </a:cubicBezTo>
                    <a:cubicBezTo>
                      <a:pt x="230" y="345"/>
                      <a:pt x="216" y="352"/>
                      <a:pt x="194" y="352"/>
                    </a:cubicBezTo>
                    <a:cubicBezTo>
                      <a:pt x="166" y="352"/>
                      <a:pt x="130" y="345"/>
                      <a:pt x="107" y="325"/>
                    </a:cubicBezTo>
                    <a:cubicBezTo>
                      <a:pt x="80" y="309"/>
                      <a:pt x="57" y="288"/>
                      <a:pt x="44" y="266"/>
                    </a:cubicBezTo>
                    <a:lnTo>
                      <a:pt x="44" y="252"/>
                    </a:lnTo>
                    <a:cubicBezTo>
                      <a:pt x="44" y="252"/>
                      <a:pt x="44" y="245"/>
                      <a:pt x="37" y="245"/>
                    </a:cubicBezTo>
                    <a:lnTo>
                      <a:pt x="37" y="238"/>
                    </a:lnTo>
                    <a:lnTo>
                      <a:pt x="37" y="231"/>
                    </a:lnTo>
                    <a:cubicBezTo>
                      <a:pt x="37" y="216"/>
                      <a:pt x="37" y="202"/>
                      <a:pt x="44" y="188"/>
                    </a:cubicBezTo>
                    <a:cubicBezTo>
                      <a:pt x="44" y="166"/>
                      <a:pt x="51" y="137"/>
                      <a:pt x="51" y="116"/>
                    </a:cubicBezTo>
                    <a:cubicBezTo>
                      <a:pt x="57" y="102"/>
                      <a:pt x="57" y="80"/>
                      <a:pt x="64" y="73"/>
                    </a:cubicBezTo>
                    <a:cubicBezTo>
                      <a:pt x="73" y="66"/>
                      <a:pt x="73" y="59"/>
                      <a:pt x="73" y="59"/>
                    </a:cubicBezTo>
                    <a:lnTo>
                      <a:pt x="80" y="50"/>
                    </a:lnTo>
                    <a:lnTo>
                      <a:pt x="87" y="50"/>
                    </a:lnTo>
                    <a:cubicBezTo>
                      <a:pt x="87" y="50"/>
                      <a:pt x="94" y="50"/>
                      <a:pt x="94" y="43"/>
                    </a:cubicBezTo>
                    <a:close/>
                    <a:moveTo>
                      <a:pt x="677" y="109"/>
                    </a:moveTo>
                    <a:cubicBezTo>
                      <a:pt x="697" y="116"/>
                      <a:pt x="727" y="116"/>
                      <a:pt x="754" y="116"/>
                    </a:cubicBezTo>
                    <a:cubicBezTo>
                      <a:pt x="777" y="116"/>
                      <a:pt x="813" y="123"/>
                      <a:pt x="849" y="123"/>
                    </a:cubicBezTo>
                    <a:cubicBezTo>
                      <a:pt x="884" y="130"/>
                      <a:pt x="920" y="137"/>
                      <a:pt x="956" y="145"/>
                    </a:cubicBezTo>
                    <a:cubicBezTo>
                      <a:pt x="979" y="145"/>
                      <a:pt x="999" y="152"/>
                      <a:pt x="1013" y="159"/>
                    </a:cubicBezTo>
                    <a:cubicBezTo>
                      <a:pt x="1029" y="159"/>
                      <a:pt x="1036" y="159"/>
                      <a:pt x="1049" y="166"/>
                    </a:cubicBezTo>
                    <a:lnTo>
                      <a:pt x="1056" y="166"/>
                    </a:lnTo>
                    <a:cubicBezTo>
                      <a:pt x="1056" y="173"/>
                      <a:pt x="1056" y="173"/>
                      <a:pt x="1065" y="173"/>
                    </a:cubicBezTo>
                    <a:cubicBezTo>
                      <a:pt x="1072" y="188"/>
                      <a:pt x="1072" y="202"/>
                      <a:pt x="1072" y="223"/>
                    </a:cubicBezTo>
                    <a:cubicBezTo>
                      <a:pt x="1079" y="231"/>
                      <a:pt x="1079" y="238"/>
                      <a:pt x="1079" y="245"/>
                    </a:cubicBezTo>
                    <a:lnTo>
                      <a:pt x="1079" y="259"/>
                    </a:lnTo>
                    <a:cubicBezTo>
                      <a:pt x="1072" y="266"/>
                      <a:pt x="1072" y="302"/>
                      <a:pt x="1072" y="309"/>
                    </a:cubicBezTo>
                    <a:cubicBezTo>
                      <a:pt x="1065" y="325"/>
                      <a:pt x="1065" y="332"/>
                      <a:pt x="1056" y="345"/>
                    </a:cubicBezTo>
                    <a:cubicBezTo>
                      <a:pt x="1056" y="361"/>
                      <a:pt x="1049" y="368"/>
                      <a:pt x="1049" y="375"/>
                    </a:cubicBezTo>
                    <a:cubicBezTo>
                      <a:pt x="1036" y="395"/>
                      <a:pt x="1022" y="404"/>
                      <a:pt x="999" y="418"/>
                    </a:cubicBezTo>
                    <a:cubicBezTo>
                      <a:pt x="992" y="425"/>
                      <a:pt x="986" y="425"/>
                      <a:pt x="970" y="432"/>
                    </a:cubicBezTo>
                    <a:lnTo>
                      <a:pt x="942" y="439"/>
                    </a:lnTo>
                    <a:cubicBezTo>
                      <a:pt x="913" y="439"/>
                      <a:pt x="892" y="447"/>
                      <a:pt x="870" y="447"/>
                    </a:cubicBezTo>
                    <a:cubicBezTo>
                      <a:pt x="827" y="447"/>
                      <a:pt x="784" y="447"/>
                      <a:pt x="741" y="432"/>
                    </a:cubicBezTo>
                    <a:cubicBezTo>
                      <a:pt x="697" y="425"/>
                      <a:pt x="661" y="411"/>
                      <a:pt x="625" y="388"/>
                    </a:cubicBezTo>
                    <a:cubicBezTo>
                      <a:pt x="611" y="382"/>
                      <a:pt x="590" y="368"/>
                      <a:pt x="582" y="352"/>
                    </a:cubicBezTo>
                    <a:cubicBezTo>
                      <a:pt x="575" y="352"/>
                      <a:pt x="568" y="345"/>
                      <a:pt x="561" y="338"/>
                    </a:cubicBezTo>
                    <a:lnTo>
                      <a:pt x="561" y="332"/>
                    </a:lnTo>
                    <a:lnTo>
                      <a:pt x="554" y="332"/>
                    </a:lnTo>
                    <a:lnTo>
                      <a:pt x="554" y="318"/>
                    </a:lnTo>
                    <a:cubicBezTo>
                      <a:pt x="547" y="288"/>
                      <a:pt x="554" y="231"/>
                      <a:pt x="561" y="202"/>
                    </a:cubicBezTo>
                    <a:lnTo>
                      <a:pt x="561" y="180"/>
                    </a:lnTo>
                    <a:cubicBezTo>
                      <a:pt x="561" y="173"/>
                      <a:pt x="568" y="173"/>
                      <a:pt x="568" y="166"/>
                    </a:cubicBezTo>
                    <a:cubicBezTo>
                      <a:pt x="568" y="152"/>
                      <a:pt x="575" y="145"/>
                      <a:pt x="575" y="137"/>
                    </a:cubicBezTo>
                    <a:cubicBezTo>
                      <a:pt x="590" y="123"/>
                      <a:pt x="597" y="116"/>
                      <a:pt x="604" y="116"/>
                    </a:cubicBezTo>
                    <a:lnTo>
                      <a:pt x="618" y="116"/>
                    </a:lnTo>
                    <a:cubicBezTo>
                      <a:pt x="618" y="116"/>
                      <a:pt x="640" y="116"/>
                      <a:pt x="677" y="109"/>
                    </a:cubicBezTo>
                    <a:close/>
                    <a:moveTo>
                      <a:pt x="130" y="0"/>
                    </a:moveTo>
                    <a:cubicBezTo>
                      <a:pt x="116" y="0"/>
                      <a:pt x="101" y="7"/>
                      <a:pt x="94" y="7"/>
                    </a:cubicBezTo>
                    <a:lnTo>
                      <a:pt x="73" y="7"/>
                    </a:lnTo>
                    <a:cubicBezTo>
                      <a:pt x="73" y="12"/>
                      <a:pt x="71" y="12"/>
                      <a:pt x="68" y="12"/>
                    </a:cubicBezTo>
                    <a:cubicBezTo>
                      <a:pt x="65" y="12"/>
                      <a:pt x="61" y="12"/>
                      <a:pt x="57" y="16"/>
                    </a:cubicBezTo>
                    <a:lnTo>
                      <a:pt x="57" y="23"/>
                    </a:lnTo>
                    <a:cubicBezTo>
                      <a:pt x="57" y="23"/>
                      <a:pt x="21" y="30"/>
                      <a:pt x="14" y="37"/>
                    </a:cubicBezTo>
                    <a:cubicBezTo>
                      <a:pt x="7" y="37"/>
                      <a:pt x="7" y="43"/>
                      <a:pt x="7" y="50"/>
                    </a:cubicBezTo>
                    <a:cubicBezTo>
                      <a:pt x="0" y="59"/>
                      <a:pt x="0" y="73"/>
                      <a:pt x="0" y="80"/>
                    </a:cubicBezTo>
                    <a:cubicBezTo>
                      <a:pt x="0" y="80"/>
                      <a:pt x="14" y="87"/>
                      <a:pt x="21" y="93"/>
                    </a:cubicBezTo>
                    <a:cubicBezTo>
                      <a:pt x="21" y="102"/>
                      <a:pt x="14" y="109"/>
                      <a:pt x="14" y="116"/>
                    </a:cubicBezTo>
                    <a:cubicBezTo>
                      <a:pt x="14" y="137"/>
                      <a:pt x="7" y="159"/>
                      <a:pt x="7" y="188"/>
                    </a:cubicBezTo>
                    <a:lnTo>
                      <a:pt x="7" y="231"/>
                    </a:lnTo>
                    <a:lnTo>
                      <a:pt x="7" y="238"/>
                    </a:lnTo>
                    <a:lnTo>
                      <a:pt x="7" y="245"/>
                    </a:lnTo>
                    <a:lnTo>
                      <a:pt x="7" y="252"/>
                    </a:lnTo>
                    <a:cubicBezTo>
                      <a:pt x="14" y="259"/>
                      <a:pt x="14" y="266"/>
                      <a:pt x="21" y="275"/>
                    </a:cubicBezTo>
                    <a:cubicBezTo>
                      <a:pt x="37" y="302"/>
                      <a:pt x="64" y="332"/>
                      <a:pt x="94" y="345"/>
                    </a:cubicBezTo>
                    <a:cubicBezTo>
                      <a:pt x="123" y="368"/>
                      <a:pt x="159" y="375"/>
                      <a:pt x="194" y="375"/>
                    </a:cubicBezTo>
                    <a:cubicBezTo>
                      <a:pt x="230" y="375"/>
                      <a:pt x="273" y="368"/>
                      <a:pt x="302" y="338"/>
                    </a:cubicBezTo>
                    <a:cubicBezTo>
                      <a:pt x="339" y="318"/>
                      <a:pt x="352" y="282"/>
                      <a:pt x="366" y="252"/>
                    </a:cubicBezTo>
                    <a:cubicBezTo>
                      <a:pt x="375" y="231"/>
                      <a:pt x="382" y="216"/>
                      <a:pt x="382" y="195"/>
                    </a:cubicBezTo>
                    <a:cubicBezTo>
                      <a:pt x="389" y="188"/>
                      <a:pt x="389" y="180"/>
                      <a:pt x="389" y="173"/>
                    </a:cubicBezTo>
                    <a:cubicBezTo>
                      <a:pt x="394" y="172"/>
                      <a:pt x="399" y="172"/>
                      <a:pt x="405" y="172"/>
                    </a:cubicBezTo>
                    <a:cubicBezTo>
                      <a:pt x="452" y="172"/>
                      <a:pt x="506" y="196"/>
                      <a:pt x="525" y="202"/>
                    </a:cubicBezTo>
                    <a:cubicBezTo>
                      <a:pt x="525" y="238"/>
                      <a:pt x="518" y="288"/>
                      <a:pt x="525" y="325"/>
                    </a:cubicBezTo>
                    <a:lnTo>
                      <a:pt x="525" y="338"/>
                    </a:lnTo>
                    <a:lnTo>
                      <a:pt x="532" y="345"/>
                    </a:lnTo>
                    <a:cubicBezTo>
                      <a:pt x="532" y="352"/>
                      <a:pt x="532" y="352"/>
                      <a:pt x="539" y="352"/>
                    </a:cubicBezTo>
                    <a:cubicBezTo>
                      <a:pt x="547" y="368"/>
                      <a:pt x="554" y="375"/>
                      <a:pt x="561" y="382"/>
                    </a:cubicBezTo>
                    <a:cubicBezTo>
                      <a:pt x="575" y="388"/>
                      <a:pt x="590" y="404"/>
                      <a:pt x="611" y="411"/>
                    </a:cubicBezTo>
                    <a:cubicBezTo>
                      <a:pt x="647" y="432"/>
                      <a:pt x="691" y="447"/>
                      <a:pt x="734" y="461"/>
                    </a:cubicBezTo>
                    <a:cubicBezTo>
                      <a:pt x="764" y="466"/>
                      <a:pt x="798" y="471"/>
                      <a:pt x="831" y="471"/>
                    </a:cubicBezTo>
                    <a:cubicBezTo>
                      <a:pt x="844" y="471"/>
                      <a:pt x="857" y="470"/>
                      <a:pt x="870" y="468"/>
                    </a:cubicBezTo>
                    <a:cubicBezTo>
                      <a:pt x="920" y="468"/>
                      <a:pt x="970" y="461"/>
                      <a:pt x="1013" y="439"/>
                    </a:cubicBezTo>
                    <a:cubicBezTo>
                      <a:pt x="1036" y="432"/>
                      <a:pt x="1056" y="418"/>
                      <a:pt x="1079" y="395"/>
                    </a:cubicBezTo>
                    <a:cubicBezTo>
                      <a:pt x="1086" y="382"/>
                      <a:pt x="1086" y="368"/>
                      <a:pt x="1092" y="361"/>
                    </a:cubicBezTo>
                    <a:cubicBezTo>
                      <a:pt x="1099" y="345"/>
                      <a:pt x="1099" y="338"/>
                      <a:pt x="1108" y="325"/>
                    </a:cubicBezTo>
                    <a:cubicBezTo>
                      <a:pt x="1115" y="318"/>
                      <a:pt x="1115" y="275"/>
                      <a:pt x="1122" y="259"/>
                    </a:cubicBezTo>
                    <a:cubicBezTo>
                      <a:pt x="1122" y="259"/>
                      <a:pt x="1129" y="245"/>
                      <a:pt x="1136" y="245"/>
                    </a:cubicBezTo>
                    <a:cubicBezTo>
                      <a:pt x="1136" y="238"/>
                      <a:pt x="1143" y="238"/>
                      <a:pt x="1151" y="231"/>
                    </a:cubicBezTo>
                    <a:lnTo>
                      <a:pt x="1294" y="275"/>
                    </a:lnTo>
                    <a:lnTo>
                      <a:pt x="1331" y="223"/>
                    </a:lnTo>
                    <a:lnTo>
                      <a:pt x="1143" y="145"/>
                    </a:lnTo>
                    <a:cubicBezTo>
                      <a:pt x="1129" y="145"/>
                      <a:pt x="1079" y="123"/>
                      <a:pt x="1079" y="123"/>
                    </a:cubicBezTo>
                    <a:cubicBezTo>
                      <a:pt x="1072" y="123"/>
                      <a:pt x="1072" y="123"/>
                      <a:pt x="1065" y="116"/>
                    </a:cubicBezTo>
                    <a:cubicBezTo>
                      <a:pt x="1049" y="116"/>
                      <a:pt x="1042" y="109"/>
                      <a:pt x="1029" y="109"/>
                    </a:cubicBezTo>
                    <a:cubicBezTo>
                      <a:pt x="1006" y="102"/>
                      <a:pt x="986" y="102"/>
                      <a:pt x="963" y="93"/>
                    </a:cubicBezTo>
                    <a:cubicBezTo>
                      <a:pt x="927" y="87"/>
                      <a:pt x="884" y="80"/>
                      <a:pt x="856" y="80"/>
                    </a:cubicBezTo>
                    <a:cubicBezTo>
                      <a:pt x="784" y="73"/>
                      <a:pt x="720" y="73"/>
                      <a:pt x="677" y="73"/>
                    </a:cubicBezTo>
                    <a:lnTo>
                      <a:pt x="611" y="73"/>
                    </a:lnTo>
                    <a:cubicBezTo>
                      <a:pt x="611" y="73"/>
                      <a:pt x="604" y="73"/>
                      <a:pt x="590" y="80"/>
                    </a:cubicBezTo>
                    <a:cubicBezTo>
                      <a:pt x="575" y="87"/>
                      <a:pt x="561" y="93"/>
                      <a:pt x="547" y="116"/>
                    </a:cubicBezTo>
                    <a:cubicBezTo>
                      <a:pt x="539" y="123"/>
                      <a:pt x="539" y="130"/>
                      <a:pt x="539" y="137"/>
                    </a:cubicBezTo>
                    <a:cubicBezTo>
                      <a:pt x="482" y="109"/>
                      <a:pt x="418" y="109"/>
                      <a:pt x="396" y="109"/>
                    </a:cubicBezTo>
                    <a:cubicBezTo>
                      <a:pt x="396" y="102"/>
                      <a:pt x="396" y="93"/>
                      <a:pt x="389" y="87"/>
                    </a:cubicBezTo>
                    <a:lnTo>
                      <a:pt x="389" y="73"/>
                    </a:lnTo>
                    <a:cubicBezTo>
                      <a:pt x="382" y="66"/>
                      <a:pt x="382" y="59"/>
                      <a:pt x="375" y="59"/>
                    </a:cubicBezTo>
                    <a:lnTo>
                      <a:pt x="366" y="50"/>
                    </a:lnTo>
                    <a:lnTo>
                      <a:pt x="359" y="50"/>
                    </a:lnTo>
                    <a:lnTo>
                      <a:pt x="359" y="43"/>
                    </a:lnTo>
                    <a:lnTo>
                      <a:pt x="346" y="43"/>
                    </a:lnTo>
                    <a:cubicBezTo>
                      <a:pt x="316" y="30"/>
                      <a:pt x="289" y="23"/>
                      <a:pt x="259" y="16"/>
                    </a:cubicBezTo>
                    <a:cubicBezTo>
                      <a:pt x="237" y="7"/>
                      <a:pt x="209" y="7"/>
                      <a:pt x="1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8" name="Google Shape;2438;p51"/>
            <p:cNvGrpSpPr/>
            <p:nvPr/>
          </p:nvGrpSpPr>
          <p:grpSpPr>
            <a:xfrm>
              <a:off x="7732315" y="1409998"/>
              <a:ext cx="114150" cy="114196"/>
              <a:chOff x="-685100" y="4136737"/>
              <a:chExt cx="38359" cy="38359"/>
            </a:xfrm>
          </p:grpSpPr>
          <p:sp>
            <p:nvSpPr>
              <p:cNvPr id="2439" name="Google Shape;2439;p51"/>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1"/>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1" name="Google Shape;2441;p51"/>
            <p:cNvSpPr/>
            <p:nvPr/>
          </p:nvSpPr>
          <p:spPr>
            <a:xfrm>
              <a:off x="6130587" y="207966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1"/>
            <p:cNvSpPr/>
            <p:nvPr/>
          </p:nvSpPr>
          <p:spPr>
            <a:xfrm>
              <a:off x="4489390" y="33406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1"/>
            <p:cNvSpPr/>
            <p:nvPr/>
          </p:nvSpPr>
          <p:spPr>
            <a:xfrm>
              <a:off x="5368540" y="16594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797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507" y="706361"/>
            <a:ext cx="2050996" cy="544371"/>
          </a:xfrm>
        </p:spPr>
        <p:txBody>
          <a:bodyPr/>
          <a:lstStyle/>
          <a:p>
            <a:r>
              <a:rPr lang="en-IN" sz="3000" dirty="0" smtClean="0"/>
              <a:t>Method?!!</a:t>
            </a:r>
            <a:endParaRPr lang="en-IN" sz="3000" dirty="0"/>
          </a:p>
        </p:txBody>
      </p:sp>
      <p:grpSp>
        <p:nvGrpSpPr>
          <p:cNvPr id="3" name="Google Shape;1475;p43"/>
          <p:cNvGrpSpPr/>
          <p:nvPr/>
        </p:nvGrpSpPr>
        <p:grpSpPr>
          <a:xfrm>
            <a:off x="7618382" y="2785729"/>
            <a:ext cx="1215611" cy="2327215"/>
            <a:chOff x="7465982" y="2633329"/>
            <a:chExt cx="1215611" cy="2327215"/>
          </a:xfrm>
        </p:grpSpPr>
        <p:grpSp>
          <p:nvGrpSpPr>
            <p:cNvPr id="4" name="Google Shape;1476;p43"/>
            <p:cNvGrpSpPr/>
            <p:nvPr/>
          </p:nvGrpSpPr>
          <p:grpSpPr>
            <a:xfrm>
              <a:off x="7811976" y="3402036"/>
              <a:ext cx="869617" cy="1442077"/>
              <a:chOff x="12574044" y="6091008"/>
              <a:chExt cx="1030597" cy="1709027"/>
            </a:xfrm>
          </p:grpSpPr>
          <p:sp>
            <p:nvSpPr>
              <p:cNvPr id="26" name="Google Shape;1477;p43"/>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78;p43"/>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79;p43"/>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0;p43"/>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1;p43"/>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2;p43"/>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3;p43"/>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4;p43"/>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5;p43"/>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6;p43"/>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7;p43"/>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8;p43"/>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9;p43"/>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0;p43"/>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1;p43"/>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2;p43"/>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3;p43"/>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4;p43"/>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5;p43"/>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6;p43"/>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7;p43"/>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8;p43"/>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9;p43"/>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0;p43"/>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1;p43"/>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2;p43"/>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3;p43"/>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4;p43"/>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5;p43"/>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6;p43"/>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7;p43"/>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08;p43"/>
            <p:cNvGrpSpPr/>
            <p:nvPr/>
          </p:nvGrpSpPr>
          <p:grpSpPr>
            <a:xfrm>
              <a:off x="7465982" y="4231825"/>
              <a:ext cx="589927" cy="728719"/>
              <a:chOff x="9390650" y="6712225"/>
              <a:chExt cx="1002595" cy="1238475"/>
            </a:xfrm>
          </p:grpSpPr>
          <p:sp>
            <p:nvSpPr>
              <p:cNvPr id="8" name="Google Shape;1509;p43"/>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0;p43"/>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43"/>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2;p43"/>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3;p43"/>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4;p43"/>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5;p43"/>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6;p43"/>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7;p43"/>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8;p43"/>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9;p43"/>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0;p43"/>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1;p43"/>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2;p43"/>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3;p43"/>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4;p43"/>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5;p43"/>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43"/>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27;p43"/>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8;p43"/>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473;p43"/>
          <p:cNvSpPr txBox="1">
            <a:spLocks/>
          </p:cNvSpPr>
          <p:nvPr/>
        </p:nvSpPr>
        <p:spPr>
          <a:xfrm>
            <a:off x="719999" y="13236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smtClean="0"/>
          </a:p>
        </p:txBody>
      </p:sp>
      <p:sp>
        <p:nvSpPr>
          <p:cNvPr id="59" name="Google Shape;1473;p43"/>
          <p:cNvSpPr txBox="1">
            <a:spLocks/>
          </p:cNvSpPr>
          <p:nvPr/>
        </p:nvSpPr>
        <p:spPr>
          <a:xfrm>
            <a:off x="872399" y="14760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60" name="Google Shape;1473;p43"/>
          <p:cNvSpPr txBox="1">
            <a:spLocks/>
          </p:cNvSpPr>
          <p:nvPr/>
        </p:nvSpPr>
        <p:spPr>
          <a:xfrm>
            <a:off x="1024799" y="162844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61" name="Google Shape;1473;p43"/>
          <p:cNvSpPr txBox="1">
            <a:spLocks/>
          </p:cNvSpPr>
          <p:nvPr/>
        </p:nvSpPr>
        <p:spPr>
          <a:xfrm>
            <a:off x="493748" y="1540762"/>
            <a:ext cx="8126049" cy="21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IN" dirty="0" smtClean="0">
                <a:latin typeface="Albert Sans"/>
              </a:rPr>
              <a:t>The</a:t>
            </a:r>
            <a:r>
              <a:rPr lang="en-IN" dirty="0">
                <a:latin typeface="Albert Sans"/>
              </a:rPr>
              <a:t> method in Java is a collection of instructions that performs a specific </a:t>
            </a:r>
            <a:r>
              <a:rPr lang="en-IN" dirty="0" smtClean="0">
                <a:latin typeface="Albert Sans"/>
              </a:rPr>
              <a:t>task.</a:t>
            </a:r>
          </a:p>
          <a:p>
            <a:r>
              <a:rPr lang="en-IN" dirty="0" smtClean="0">
                <a:latin typeface="Albert Sans"/>
              </a:rPr>
              <a:t>. </a:t>
            </a:r>
          </a:p>
          <a:p>
            <a:pPr marL="285750" indent="-285750">
              <a:buFont typeface="Arial" panose="020B0604020202020204" pitchFamily="34" charset="0"/>
              <a:buChar char="•"/>
            </a:pPr>
            <a:r>
              <a:rPr lang="en-IN" dirty="0" smtClean="0">
                <a:latin typeface="Albert Sans"/>
              </a:rPr>
              <a:t>It </a:t>
            </a:r>
            <a:r>
              <a:rPr lang="en-IN" dirty="0">
                <a:latin typeface="Albert Sans"/>
              </a:rPr>
              <a:t>provides the reusability of code. </a:t>
            </a:r>
            <a:endParaRPr lang="en-IN" dirty="0" smtClean="0">
              <a:latin typeface="Albert Sans"/>
            </a:endParaRPr>
          </a:p>
          <a:p>
            <a:pPr marL="285750" indent="-285750">
              <a:buFont typeface="Arial" panose="020B0604020202020204" pitchFamily="34" charset="0"/>
              <a:buChar char="•"/>
            </a:pPr>
            <a:endParaRPr lang="en-IN" dirty="0" smtClean="0">
              <a:latin typeface="Albert Sans"/>
            </a:endParaRPr>
          </a:p>
          <a:p>
            <a:pPr marL="285750" indent="-285750">
              <a:buFont typeface="Arial" panose="020B0604020202020204" pitchFamily="34" charset="0"/>
              <a:buChar char="•"/>
            </a:pPr>
            <a:r>
              <a:rPr lang="en-IN" dirty="0" smtClean="0">
                <a:latin typeface="Albert Sans"/>
              </a:rPr>
              <a:t>We </a:t>
            </a:r>
            <a:r>
              <a:rPr lang="en-IN" dirty="0">
                <a:latin typeface="Albert Sans"/>
              </a:rPr>
              <a:t>can also easily modify code using methods</a:t>
            </a:r>
            <a:r>
              <a:rPr lang="en-IN" dirty="0" smtClean="0">
                <a:latin typeface="Albert Sans"/>
              </a:rPr>
              <a:t>.</a:t>
            </a:r>
          </a:p>
          <a:p>
            <a:endParaRPr lang="en-IN" dirty="0" smtClean="0">
              <a:latin typeface="Albert Sans"/>
            </a:endParaRPr>
          </a:p>
          <a:p>
            <a:pPr marL="285750" indent="-285750">
              <a:buFont typeface="Arial" panose="020B0604020202020204" pitchFamily="34" charset="0"/>
              <a:buChar char="•"/>
            </a:pPr>
            <a:r>
              <a:rPr lang="en-IN" dirty="0" smtClean="0">
                <a:latin typeface="Albert Sans"/>
              </a:rPr>
              <a:t>The </a:t>
            </a:r>
            <a:r>
              <a:rPr lang="en-IN" dirty="0">
                <a:latin typeface="Albert Sans"/>
              </a:rPr>
              <a:t>method is executed only when we call or invoke it</a:t>
            </a:r>
            <a:r>
              <a:rPr lang="en-IN" dirty="0" smtClean="0">
                <a:latin typeface="Albert Sans"/>
              </a:rPr>
              <a:t>.</a:t>
            </a:r>
          </a:p>
          <a:p>
            <a:pPr marL="285750" indent="-285750">
              <a:buFont typeface="Arial" panose="020B0604020202020204" pitchFamily="34" charset="0"/>
              <a:buChar char="•"/>
            </a:pPr>
            <a:endParaRPr lang="en-IN" dirty="0">
              <a:latin typeface="Albert Sans"/>
            </a:endParaRPr>
          </a:p>
          <a:p>
            <a:endParaRPr lang="en-IN" dirty="0">
              <a:latin typeface="Albert Sans"/>
            </a:endParaRPr>
          </a:p>
        </p:txBody>
      </p:sp>
    </p:spTree>
    <p:extLst>
      <p:ext uri="{BB962C8B-B14F-4D97-AF65-F5344CB8AC3E}">
        <p14:creationId xmlns:p14="http://schemas.microsoft.com/office/powerpoint/2010/main" val="36444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6"/>
        <p:cNvGrpSpPr/>
        <p:nvPr/>
      </p:nvGrpSpPr>
      <p:grpSpPr>
        <a:xfrm>
          <a:off x="0" y="0"/>
          <a:ext cx="0" cy="0"/>
          <a:chOff x="0" y="0"/>
          <a:chExt cx="0" cy="0"/>
        </a:xfrm>
      </p:grpSpPr>
      <p:sp>
        <p:nvSpPr>
          <p:cNvPr id="3352" name="Google Shape;3352;p60"/>
          <p:cNvSpPr txBox="1">
            <a:spLocks noGrp="1"/>
          </p:cNvSpPr>
          <p:nvPr>
            <p:ph type="title"/>
          </p:nvPr>
        </p:nvSpPr>
        <p:spPr>
          <a:xfrm>
            <a:off x="985905" y="271375"/>
            <a:ext cx="4227863" cy="5668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Real time Example:</a:t>
            </a:r>
            <a:endParaRPr sz="2400" dirty="0"/>
          </a:p>
        </p:txBody>
      </p:sp>
      <p:pic>
        <p:nvPicPr>
          <p:cNvPr id="3" name="Picture 2"/>
          <p:cNvPicPr>
            <a:picLocks noChangeAspect="1"/>
          </p:cNvPicPr>
          <p:nvPr/>
        </p:nvPicPr>
        <p:blipFill rotWithShape="1">
          <a:blip r:embed="rId3"/>
          <a:srcRect r="13617" b="15113"/>
          <a:stretch/>
        </p:blipFill>
        <p:spPr>
          <a:xfrm>
            <a:off x="985905" y="767207"/>
            <a:ext cx="7823798" cy="4322537"/>
          </a:xfrm>
          <a:prstGeom prst="rect">
            <a:avLst/>
          </a:prstGeom>
        </p:spPr>
      </p:pic>
    </p:spTree>
    <p:extLst>
      <p:ext uri="{BB962C8B-B14F-4D97-AF65-F5344CB8AC3E}">
        <p14:creationId xmlns:p14="http://schemas.microsoft.com/office/powerpoint/2010/main" val="3163814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gitization in the Classroom by Slidesgo">
  <a:themeElements>
    <a:clrScheme name="Simple Light">
      <a:dk1>
        <a:srgbClr val="191919"/>
      </a:dk1>
      <a:lt1>
        <a:srgbClr val="F3F3F3"/>
      </a:lt1>
      <a:dk2>
        <a:srgbClr val="4AAEBF"/>
      </a:dk2>
      <a:lt2>
        <a:srgbClr val="4F55AB"/>
      </a:lt2>
      <a:accent1>
        <a:srgbClr val="E8D24F"/>
      </a:accent1>
      <a:accent2>
        <a:srgbClr val="FFFFFF"/>
      </a:accent2>
      <a:accent3>
        <a:srgbClr val="FFFFFF"/>
      </a:accent3>
      <a:accent4>
        <a:srgbClr val="FFFFFF"/>
      </a:accent4>
      <a:accent5>
        <a:srgbClr val="FFFFFF"/>
      </a:accent5>
      <a:accent6>
        <a:srgbClr val="FFFFFF"/>
      </a:accent6>
      <a:hlink>
        <a:srgbClr val="4F55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1635</Words>
  <Application>Microsoft Office PowerPoint</Application>
  <PresentationFormat>On-screen Show (16:9)</PresentationFormat>
  <Paragraphs>285</Paragraphs>
  <Slides>37</Slides>
  <Notes>27</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Albert Sans</vt:lpstr>
      <vt:lpstr>Anaheim</vt:lpstr>
      <vt:lpstr>Arial</vt:lpstr>
      <vt:lpstr>DM Sans</vt:lpstr>
      <vt:lpstr>Nunito Light</vt:lpstr>
      <vt:lpstr>Symbol</vt:lpstr>
      <vt:lpstr>Wingdings</vt:lpstr>
      <vt:lpstr>Digitization in the Classroom by Slidesgo</vt:lpstr>
      <vt:lpstr>EXPLORING THE POWER OF JAVA </vt:lpstr>
      <vt:lpstr>Areas To Explore</vt:lpstr>
      <vt:lpstr>History Time!</vt:lpstr>
      <vt:lpstr>PowerPoint Presentation</vt:lpstr>
      <vt:lpstr>JAMES GOSLING</vt:lpstr>
      <vt:lpstr>Recent Uses of JAVA</vt:lpstr>
      <vt:lpstr>Methods</vt:lpstr>
      <vt:lpstr>Method?!!</vt:lpstr>
      <vt:lpstr>Real time Example:</vt:lpstr>
      <vt:lpstr>Method Declaration</vt:lpstr>
      <vt:lpstr>Method Declaration</vt:lpstr>
      <vt:lpstr>Types Of Methods </vt:lpstr>
      <vt:lpstr>Various Methods</vt:lpstr>
      <vt:lpstr>Accessor &amp; Mutator</vt:lpstr>
      <vt:lpstr>Example</vt:lpstr>
      <vt:lpstr>Abstract Method</vt:lpstr>
      <vt:lpstr>Abstract Method</vt:lpstr>
      <vt:lpstr>StringBuffer &amp; StringBuilder</vt:lpstr>
      <vt:lpstr>String Buffer</vt:lpstr>
      <vt:lpstr>Methods In StringBuffer</vt:lpstr>
      <vt:lpstr>String Builder</vt:lpstr>
      <vt:lpstr>Methods In StringBuilder</vt:lpstr>
      <vt:lpstr>Difference B/w String Buffer &amp; Builder</vt:lpstr>
      <vt:lpstr>Performance Test</vt:lpstr>
      <vt:lpstr>‘this’ Keyword</vt:lpstr>
      <vt:lpstr>Usage of ‘this’ Keyword</vt:lpstr>
      <vt:lpstr>PowerPoint Presentation</vt:lpstr>
      <vt:lpstr>PowerPoint Presentation</vt:lpstr>
      <vt:lpstr>PowerPoint Presentation</vt:lpstr>
      <vt:lpstr>PowerPoint Presentation</vt:lpstr>
      <vt:lpstr>PowerPoint Presentation</vt:lpstr>
      <vt:lpstr>PowerPoint Presentation</vt:lpstr>
      <vt:lpstr>static Keyword</vt:lpstr>
      <vt:lpstr>Usage of static Keyword</vt:lpstr>
      <vt:lpstr>Order of Execution</vt:lpstr>
      <vt:lpstr>PowerPoint Presentation</vt:lpstr>
      <vt:lpstr>Anyone can write code that a computer can understand. Good programmers write code that humans can understand.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POWER OF JAVA</dc:title>
  <dc:creator>Stalin&amp;co</dc:creator>
  <cp:lastModifiedBy>Stalin&amp;co</cp:lastModifiedBy>
  <cp:revision>101</cp:revision>
  <dcterms:modified xsi:type="dcterms:W3CDTF">2024-03-12T17:52:07Z</dcterms:modified>
</cp:coreProperties>
</file>