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9144000"/>
  <p:notesSz cx="6858000" cy="9144000"/>
  <p:embeddedFontLst>
    <p:embeddedFont>
      <p:font typeface="Quicksan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Quicksand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OpenSans-regular.fntdata"/><Relationship Id="rId10" Type="http://schemas.openxmlformats.org/officeDocument/2006/relationships/slide" Target="slides/slide2.xml"/><Relationship Id="rId32" Type="http://schemas.openxmlformats.org/officeDocument/2006/relationships/font" Target="fonts/Quicksand-bold.fntdata"/><Relationship Id="rId13" Type="http://schemas.openxmlformats.org/officeDocument/2006/relationships/slide" Target="slides/slide5.xml"/><Relationship Id="rId35" Type="http://schemas.openxmlformats.org/officeDocument/2006/relationships/font" Target="fonts/OpenSans-italic.fntdata"/><Relationship Id="rId12" Type="http://schemas.openxmlformats.org/officeDocument/2006/relationships/slide" Target="slides/slide4.xml"/><Relationship Id="rId34" Type="http://schemas.openxmlformats.org/officeDocument/2006/relationships/font" Target="fonts/OpenSans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39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9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Google Shape;185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47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4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Google Shape;197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5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Google Shape;207;p51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Google Shape;211;p52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2" name="Google Shape;212;p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8" name="Google Shape;238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Google Shape;239;p60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0" name="Google Shape;240;p60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4" name="Google Shape;244;p6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5" name="Google Shape;245;p6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Google Shape;248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3" name="Google Shape;253;p6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8" name="Google Shape;258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4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3" name="Google Shape;263;p6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5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5" name="Google Shape;265;p65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65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19040" y="2876400"/>
            <a:ext cx="668016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903600" y="3563640"/>
            <a:ext cx="360" cy="329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/>
          <p:nvPr/>
        </p:nvSpPr>
        <p:spPr>
          <a:xfrm>
            <a:off x="768960" y="3294360"/>
            <a:ext cx="268920" cy="268920"/>
          </a:xfrm>
          <a:prstGeom prst="ellipse">
            <a:avLst/>
          </a:prstGeom>
          <a:solidFill>
            <a:srgbClr val="39C0BA"/>
          </a:solidFill>
          <a:ln cap="flat" cmpd="sng" w="284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65320" y="666000"/>
            <a:ext cx="6857640" cy="459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165320" y="1600200"/>
            <a:ext cx="33066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71720" y="1600200"/>
            <a:ext cx="33066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903960" y="-7920"/>
            <a:ext cx="360" cy="686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4"/>
          <p:cNvSpPr/>
          <p:nvPr/>
        </p:nvSpPr>
        <p:spPr>
          <a:xfrm>
            <a:off x="808560" y="800640"/>
            <a:ext cx="189720" cy="189720"/>
          </a:xfrm>
          <a:prstGeom prst="ellipse">
            <a:avLst/>
          </a:prstGeom>
          <a:solidFill>
            <a:srgbClr val="39C0BA"/>
          </a:solidFill>
          <a:ln cap="flat" cmpd="sng" w="284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68960" y="1861920"/>
            <a:ext cx="268920" cy="26892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7"/>
          <p:cNvSpPr/>
          <p:nvPr/>
        </p:nvSpPr>
        <p:spPr>
          <a:xfrm>
            <a:off x="903960" y="-7920"/>
            <a:ext cx="360" cy="686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7"/>
          <p:cNvSpPr/>
          <p:nvPr/>
        </p:nvSpPr>
        <p:spPr>
          <a:xfrm>
            <a:off x="493560" y="3018960"/>
            <a:ext cx="819720" cy="819720"/>
          </a:xfrm>
          <a:prstGeom prst="ellipse">
            <a:avLst/>
          </a:prstGeom>
          <a:solidFill>
            <a:srgbClr val="39C0BA"/>
          </a:solidFill>
          <a:ln cap="flat" cmpd="sng" w="284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C0B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/>
          <p:nvPr/>
        </p:nvSpPr>
        <p:spPr>
          <a:xfrm>
            <a:off x="903960" y="-7920"/>
            <a:ext cx="360" cy="686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0"/>
          <p:cNvSpPr/>
          <p:nvPr/>
        </p:nvSpPr>
        <p:spPr>
          <a:xfrm>
            <a:off x="808560" y="3333960"/>
            <a:ext cx="189720" cy="18972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/>
          <p:nvPr/>
        </p:nvSpPr>
        <p:spPr>
          <a:xfrm>
            <a:off x="903960" y="-7920"/>
            <a:ext cx="360" cy="686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3"/>
          <p:cNvSpPr/>
          <p:nvPr/>
        </p:nvSpPr>
        <p:spPr>
          <a:xfrm>
            <a:off x="808560" y="800640"/>
            <a:ext cx="189720" cy="189720"/>
          </a:xfrm>
          <a:prstGeom prst="ellipse">
            <a:avLst/>
          </a:prstGeom>
          <a:solidFill>
            <a:srgbClr val="39C0BA"/>
          </a:solidFill>
          <a:ln cap="flat" cmpd="sng" w="284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3"/>
          <p:cNvSpPr/>
          <p:nvPr/>
        </p:nvSpPr>
        <p:spPr>
          <a:xfrm>
            <a:off x="768960" y="1861920"/>
            <a:ext cx="268920" cy="26892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3"/>
          <p:cNvSpPr txBox="1"/>
          <p:nvPr>
            <p:ph type="title"/>
          </p:nvPr>
        </p:nvSpPr>
        <p:spPr>
          <a:xfrm>
            <a:off x="1165320" y="666000"/>
            <a:ext cx="6857640" cy="459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9" name="Google Shape;219;p53"/>
          <p:cNvSpPr txBox="1"/>
          <p:nvPr>
            <p:ph idx="1" type="body"/>
          </p:nvPr>
        </p:nvSpPr>
        <p:spPr>
          <a:xfrm>
            <a:off x="1165320" y="1600200"/>
            <a:ext cx="685764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3"/>
          <p:cNvSpPr txBox="1"/>
          <p:nvPr>
            <p:ph idx="12" type="sldNum"/>
          </p:nvPr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es.wikipedia.org/wiki/Microsoft" TargetMode="External"/><Relationship Id="rId5" Type="http://schemas.openxmlformats.org/officeDocument/2006/relationships/hyperlink" Target="https://es.wikipedia.org/wiki/Microsoft_Windows" TargetMode="External"/><Relationship Id="rId6" Type="http://schemas.openxmlformats.org/officeDocument/2006/relationships/hyperlink" Target="https://es.wikipedia.org/wiki/N%C3%BAcleo_Linux" TargetMode="External"/><Relationship Id="rId7" Type="http://schemas.openxmlformats.org/officeDocument/2006/relationships/hyperlink" Target="https://es.wikipedia.org/wiki/MacOS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5" Type="http://schemas.openxmlformats.org/officeDocument/2006/relationships/image" Target="../media/image12.jpg"/><Relationship Id="rId6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66"/>
          <p:cNvPicPr preferRelativeResize="0"/>
          <p:nvPr/>
        </p:nvPicPr>
        <p:blipFill rotWithShape="1">
          <a:blip r:embed="rId3">
            <a:alphaModFix/>
          </a:blip>
          <a:srcRect b="21451" l="21445" r="19290" t="19289"/>
          <a:stretch/>
        </p:blipFill>
        <p:spPr>
          <a:xfrm>
            <a:off x="2199960" y="495360"/>
            <a:ext cx="4743720" cy="237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6"/>
          <p:cNvSpPr/>
          <p:nvPr/>
        </p:nvSpPr>
        <p:spPr>
          <a:xfrm>
            <a:off x="1256760" y="5566680"/>
            <a:ext cx="6630120" cy="94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Editor de código fuente desarrollado por</a:t>
            </a:r>
            <a:b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Microsoft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Windows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, </a:t>
            </a:r>
            <a:r>
              <a:rPr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Linux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macOS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66"/>
          <p:cNvSpPr/>
          <p:nvPr/>
        </p:nvSpPr>
        <p:spPr>
          <a:xfrm>
            <a:off x="3075480" y="3160800"/>
            <a:ext cx="2992320" cy="232956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74" name="Google Shape;274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98600" y="3284640"/>
            <a:ext cx="2746440" cy="175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5"/>
          <p:cNvSpPr txBox="1"/>
          <p:nvPr/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PLUGINS</a:t>
            </a:r>
            <a:endParaRPr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75"/>
          <p:cNvSpPr txBox="1"/>
          <p:nvPr/>
        </p:nvSpPr>
        <p:spPr>
          <a:xfrm>
            <a:off x="1606200" y="3826080"/>
            <a:ext cx="6927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Ampliar funciones y herramientas 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75"/>
          <p:cNvSpPr/>
          <p:nvPr/>
        </p:nvSpPr>
        <p:spPr>
          <a:xfrm>
            <a:off x="502560" y="3039840"/>
            <a:ext cx="802080" cy="7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75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75"/>
          <p:cNvSpPr/>
          <p:nvPr/>
        </p:nvSpPr>
        <p:spPr>
          <a:xfrm>
            <a:off x="2558520" y="1702080"/>
            <a:ext cx="210600" cy="210600"/>
          </a:xfrm>
          <a:custGeom>
            <a:rect b="b" l="l" r="r" t="t"/>
            <a:pathLst>
              <a:path extrusionOk="0" h="3581" w="3581">
                <a:moveTo>
                  <a:pt x="1023" y="3410"/>
                </a:moveTo>
                <a:lnTo>
                  <a:pt x="1023" y="3410"/>
                </a:lnTo>
                <a:lnTo>
                  <a:pt x="1193" y="3483"/>
                </a:lnTo>
                <a:lnTo>
                  <a:pt x="1388" y="3532"/>
                </a:lnTo>
                <a:lnTo>
                  <a:pt x="1583" y="3556"/>
                </a:lnTo>
                <a:lnTo>
                  <a:pt x="1778" y="3581"/>
                </a:lnTo>
                <a:lnTo>
                  <a:pt x="1778" y="3581"/>
                </a:lnTo>
                <a:lnTo>
                  <a:pt x="1973" y="3556"/>
                </a:lnTo>
                <a:lnTo>
                  <a:pt x="2143" y="3532"/>
                </a:lnTo>
                <a:lnTo>
                  <a:pt x="2314" y="3508"/>
                </a:lnTo>
                <a:lnTo>
                  <a:pt x="2484" y="3435"/>
                </a:lnTo>
                <a:lnTo>
                  <a:pt x="2630" y="3361"/>
                </a:lnTo>
                <a:lnTo>
                  <a:pt x="2776" y="3264"/>
                </a:lnTo>
                <a:lnTo>
                  <a:pt x="2923" y="3167"/>
                </a:lnTo>
                <a:lnTo>
                  <a:pt x="3044" y="3045"/>
                </a:lnTo>
                <a:lnTo>
                  <a:pt x="3166" y="2923"/>
                </a:lnTo>
                <a:lnTo>
                  <a:pt x="3264" y="2801"/>
                </a:lnTo>
                <a:lnTo>
                  <a:pt x="3361" y="2631"/>
                </a:lnTo>
                <a:lnTo>
                  <a:pt x="3434" y="2485"/>
                </a:lnTo>
                <a:lnTo>
                  <a:pt x="3483" y="2314"/>
                </a:lnTo>
                <a:lnTo>
                  <a:pt x="3531" y="2144"/>
                </a:lnTo>
                <a:lnTo>
                  <a:pt x="3556" y="1973"/>
                </a:lnTo>
                <a:lnTo>
                  <a:pt x="3580" y="1803"/>
                </a:lnTo>
                <a:lnTo>
                  <a:pt x="3580" y="1803"/>
                </a:lnTo>
                <a:lnTo>
                  <a:pt x="3556" y="1608"/>
                </a:lnTo>
                <a:lnTo>
                  <a:pt x="3531" y="1437"/>
                </a:lnTo>
                <a:lnTo>
                  <a:pt x="3483" y="1267"/>
                </a:lnTo>
                <a:lnTo>
                  <a:pt x="3434" y="1096"/>
                </a:lnTo>
                <a:lnTo>
                  <a:pt x="3361" y="950"/>
                </a:lnTo>
                <a:lnTo>
                  <a:pt x="3264" y="804"/>
                </a:lnTo>
                <a:lnTo>
                  <a:pt x="3166" y="658"/>
                </a:lnTo>
                <a:lnTo>
                  <a:pt x="3044" y="536"/>
                </a:lnTo>
                <a:lnTo>
                  <a:pt x="2923" y="414"/>
                </a:lnTo>
                <a:lnTo>
                  <a:pt x="2776" y="317"/>
                </a:lnTo>
                <a:lnTo>
                  <a:pt x="2630" y="220"/>
                </a:lnTo>
                <a:lnTo>
                  <a:pt x="2484" y="147"/>
                </a:lnTo>
                <a:lnTo>
                  <a:pt x="2314" y="98"/>
                </a:lnTo>
                <a:lnTo>
                  <a:pt x="2143" y="49"/>
                </a:lnTo>
                <a:lnTo>
                  <a:pt x="1973" y="25"/>
                </a:lnTo>
                <a:lnTo>
                  <a:pt x="1778" y="0"/>
                </a:lnTo>
                <a:lnTo>
                  <a:pt x="1778" y="0"/>
                </a:lnTo>
                <a:lnTo>
                  <a:pt x="1607" y="25"/>
                </a:lnTo>
                <a:lnTo>
                  <a:pt x="1437" y="49"/>
                </a:lnTo>
                <a:lnTo>
                  <a:pt x="1266" y="98"/>
                </a:lnTo>
                <a:lnTo>
                  <a:pt x="1096" y="147"/>
                </a:lnTo>
                <a:lnTo>
                  <a:pt x="925" y="220"/>
                </a:lnTo>
                <a:lnTo>
                  <a:pt x="779" y="317"/>
                </a:lnTo>
                <a:lnTo>
                  <a:pt x="658" y="414"/>
                </a:lnTo>
                <a:lnTo>
                  <a:pt x="536" y="536"/>
                </a:lnTo>
                <a:lnTo>
                  <a:pt x="414" y="658"/>
                </a:lnTo>
                <a:lnTo>
                  <a:pt x="317" y="804"/>
                </a:lnTo>
                <a:lnTo>
                  <a:pt x="219" y="950"/>
                </a:lnTo>
                <a:lnTo>
                  <a:pt x="146" y="1096"/>
                </a:lnTo>
                <a:lnTo>
                  <a:pt x="73" y="1267"/>
                </a:lnTo>
                <a:lnTo>
                  <a:pt x="49" y="1437"/>
                </a:lnTo>
                <a:lnTo>
                  <a:pt x="24" y="1608"/>
                </a:lnTo>
                <a:lnTo>
                  <a:pt x="0" y="1803"/>
                </a:lnTo>
                <a:lnTo>
                  <a:pt x="0" y="1803"/>
                </a:lnTo>
                <a:lnTo>
                  <a:pt x="24" y="2071"/>
                </a:lnTo>
                <a:lnTo>
                  <a:pt x="97" y="2339"/>
                </a:lnTo>
                <a:lnTo>
                  <a:pt x="195" y="2582"/>
                </a:lnTo>
                <a:lnTo>
                  <a:pt x="317" y="2801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75"/>
          <p:cNvSpPr/>
          <p:nvPr/>
        </p:nvSpPr>
        <p:spPr>
          <a:xfrm>
            <a:off x="1816920" y="1764000"/>
            <a:ext cx="209160" cy="209160"/>
          </a:xfrm>
          <a:custGeom>
            <a:rect b="b" l="l" r="r" t="t"/>
            <a:pathLst>
              <a:path extrusionOk="0" h="3557" w="3557">
                <a:moveTo>
                  <a:pt x="3191" y="2850"/>
                </a:moveTo>
                <a:lnTo>
                  <a:pt x="3191" y="2850"/>
                </a:lnTo>
                <a:lnTo>
                  <a:pt x="3313" y="2680"/>
                </a:lnTo>
                <a:lnTo>
                  <a:pt x="3410" y="2509"/>
                </a:lnTo>
                <a:lnTo>
                  <a:pt x="3483" y="2314"/>
                </a:lnTo>
                <a:lnTo>
                  <a:pt x="3532" y="2095"/>
                </a:lnTo>
                <a:lnTo>
                  <a:pt x="3532" y="2095"/>
                </a:lnTo>
                <a:lnTo>
                  <a:pt x="3556" y="1925"/>
                </a:lnTo>
                <a:lnTo>
                  <a:pt x="3556" y="1730"/>
                </a:lnTo>
                <a:lnTo>
                  <a:pt x="3556" y="1559"/>
                </a:lnTo>
                <a:lnTo>
                  <a:pt x="3508" y="1389"/>
                </a:lnTo>
                <a:lnTo>
                  <a:pt x="3459" y="1218"/>
                </a:lnTo>
                <a:lnTo>
                  <a:pt x="3410" y="1072"/>
                </a:lnTo>
                <a:lnTo>
                  <a:pt x="3337" y="902"/>
                </a:lnTo>
                <a:lnTo>
                  <a:pt x="3240" y="756"/>
                </a:lnTo>
                <a:lnTo>
                  <a:pt x="3142" y="634"/>
                </a:lnTo>
                <a:lnTo>
                  <a:pt x="3021" y="512"/>
                </a:lnTo>
                <a:lnTo>
                  <a:pt x="2899" y="390"/>
                </a:lnTo>
                <a:lnTo>
                  <a:pt x="2753" y="293"/>
                </a:lnTo>
                <a:lnTo>
                  <a:pt x="2606" y="196"/>
                </a:lnTo>
                <a:lnTo>
                  <a:pt x="2436" y="122"/>
                </a:lnTo>
                <a:lnTo>
                  <a:pt x="2266" y="74"/>
                </a:lnTo>
                <a:lnTo>
                  <a:pt x="2095" y="25"/>
                </a:lnTo>
                <a:lnTo>
                  <a:pt x="2095" y="25"/>
                </a:lnTo>
                <a:lnTo>
                  <a:pt x="1925" y="1"/>
                </a:lnTo>
                <a:lnTo>
                  <a:pt x="1730" y="1"/>
                </a:lnTo>
                <a:lnTo>
                  <a:pt x="1559" y="1"/>
                </a:lnTo>
                <a:lnTo>
                  <a:pt x="1389" y="25"/>
                </a:lnTo>
                <a:lnTo>
                  <a:pt x="1218" y="74"/>
                </a:lnTo>
                <a:lnTo>
                  <a:pt x="1072" y="147"/>
                </a:lnTo>
                <a:lnTo>
                  <a:pt x="902" y="220"/>
                </a:lnTo>
                <a:lnTo>
                  <a:pt x="756" y="317"/>
                </a:lnTo>
                <a:lnTo>
                  <a:pt x="634" y="415"/>
                </a:lnTo>
                <a:lnTo>
                  <a:pt x="512" y="537"/>
                </a:lnTo>
                <a:lnTo>
                  <a:pt x="390" y="658"/>
                </a:lnTo>
                <a:lnTo>
                  <a:pt x="293" y="804"/>
                </a:lnTo>
                <a:lnTo>
                  <a:pt x="195" y="951"/>
                </a:lnTo>
                <a:lnTo>
                  <a:pt x="122" y="1097"/>
                </a:lnTo>
                <a:lnTo>
                  <a:pt x="74" y="1267"/>
                </a:lnTo>
                <a:lnTo>
                  <a:pt x="25" y="1462"/>
                </a:lnTo>
                <a:lnTo>
                  <a:pt x="25" y="1462"/>
                </a:lnTo>
                <a:lnTo>
                  <a:pt x="1" y="1633"/>
                </a:lnTo>
                <a:lnTo>
                  <a:pt x="1" y="1803"/>
                </a:lnTo>
                <a:lnTo>
                  <a:pt x="1" y="1998"/>
                </a:lnTo>
                <a:lnTo>
                  <a:pt x="25" y="2168"/>
                </a:lnTo>
                <a:lnTo>
                  <a:pt x="74" y="2339"/>
                </a:lnTo>
                <a:lnTo>
                  <a:pt x="147" y="2485"/>
                </a:lnTo>
                <a:lnTo>
                  <a:pt x="220" y="2655"/>
                </a:lnTo>
                <a:lnTo>
                  <a:pt x="317" y="2777"/>
                </a:lnTo>
                <a:lnTo>
                  <a:pt x="415" y="2923"/>
                </a:lnTo>
                <a:lnTo>
                  <a:pt x="536" y="3045"/>
                </a:lnTo>
                <a:lnTo>
                  <a:pt x="658" y="3167"/>
                </a:lnTo>
                <a:lnTo>
                  <a:pt x="804" y="3264"/>
                </a:lnTo>
                <a:lnTo>
                  <a:pt x="950" y="3362"/>
                </a:lnTo>
                <a:lnTo>
                  <a:pt x="1096" y="3435"/>
                </a:lnTo>
                <a:lnTo>
                  <a:pt x="1267" y="3483"/>
                </a:lnTo>
                <a:lnTo>
                  <a:pt x="1462" y="3532"/>
                </a:lnTo>
                <a:lnTo>
                  <a:pt x="1462" y="3532"/>
                </a:lnTo>
                <a:lnTo>
                  <a:pt x="1705" y="3557"/>
                </a:lnTo>
                <a:lnTo>
                  <a:pt x="1973" y="3557"/>
                </a:lnTo>
                <a:lnTo>
                  <a:pt x="2217" y="3508"/>
                </a:lnTo>
                <a:lnTo>
                  <a:pt x="2460" y="3435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5"/>
          <p:cNvSpPr/>
          <p:nvPr/>
        </p:nvSpPr>
        <p:spPr>
          <a:xfrm>
            <a:off x="1605960" y="2410920"/>
            <a:ext cx="210600" cy="210600"/>
          </a:xfrm>
          <a:custGeom>
            <a:rect b="b" l="l" r="r" t="t"/>
            <a:pathLst>
              <a:path extrusionOk="0" h="3581" w="3581">
                <a:moveTo>
                  <a:pt x="3215" y="707"/>
                </a:moveTo>
                <a:lnTo>
                  <a:pt x="3215" y="707"/>
                </a:lnTo>
                <a:lnTo>
                  <a:pt x="3093" y="585"/>
                </a:lnTo>
                <a:lnTo>
                  <a:pt x="2972" y="464"/>
                </a:lnTo>
                <a:lnTo>
                  <a:pt x="2850" y="342"/>
                </a:lnTo>
                <a:lnTo>
                  <a:pt x="2679" y="244"/>
                </a:lnTo>
                <a:lnTo>
                  <a:pt x="2679" y="244"/>
                </a:lnTo>
                <a:lnTo>
                  <a:pt x="2533" y="171"/>
                </a:lnTo>
                <a:lnTo>
                  <a:pt x="2363" y="98"/>
                </a:lnTo>
                <a:lnTo>
                  <a:pt x="2192" y="50"/>
                </a:lnTo>
                <a:lnTo>
                  <a:pt x="2022" y="25"/>
                </a:lnTo>
                <a:lnTo>
                  <a:pt x="1851" y="1"/>
                </a:lnTo>
                <a:lnTo>
                  <a:pt x="1681" y="25"/>
                </a:lnTo>
                <a:lnTo>
                  <a:pt x="1510" y="25"/>
                </a:lnTo>
                <a:lnTo>
                  <a:pt x="1340" y="74"/>
                </a:lnTo>
                <a:lnTo>
                  <a:pt x="1169" y="123"/>
                </a:lnTo>
                <a:lnTo>
                  <a:pt x="1023" y="196"/>
                </a:lnTo>
                <a:lnTo>
                  <a:pt x="877" y="269"/>
                </a:lnTo>
                <a:lnTo>
                  <a:pt x="731" y="366"/>
                </a:lnTo>
                <a:lnTo>
                  <a:pt x="585" y="488"/>
                </a:lnTo>
                <a:lnTo>
                  <a:pt x="463" y="610"/>
                </a:lnTo>
                <a:lnTo>
                  <a:pt x="341" y="731"/>
                </a:lnTo>
                <a:lnTo>
                  <a:pt x="244" y="902"/>
                </a:lnTo>
                <a:lnTo>
                  <a:pt x="244" y="902"/>
                </a:lnTo>
                <a:lnTo>
                  <a:pt x="171" y="1048"/>
                </a:lnTo>
                <a:lnTo>
                  <a:pt x="98" y="1219"/>
                </a:lnTo>
                <a:lnTo>
                  <a:pt x="49" y="1389"/>
                </a:lnTo>
                <a:lnTo>
                  <a:pt x="25" y="1560"/>
                </a:lnTo>
                <a:lnTo>
                  <a:pt x="0" y="1730"/>
                </a:lnTo>
                <a:lnTo>
                  <a:pt x="0" y="1900"/>
                </a:lnTo>
                <a:lnTo>
                  <a:pt x="25" y="2071"/>
                </a:lnTo>
                <a:lnTo>
                  <a:pt x="73" y="2241"/>
                </a:lnTo>
                <a:lnTo>
                  <a:pt x="122" y="2412"/>
                </a:lnTo>
                <a:lnTo>
                  <a:pt x="195" y="2558"/>
                </a:lnTo>
                <a:lnTo>
                  <a:pt x="268" y="2729"/>
                </a:lnTo>
                <a:lnTo>
                  <a:pt x="366" y="2850"/>
                </a:lnTo>
                <a:lnTo>
                  <a:pt x="463" y="2996"/>
                </a:lnTo>
                <a:lnTo>
                  <a:pt x="609" y="3118"/>
                </a:lnTo>
                <a:lnTo>
                  <a:pt x="731" y="3240"/>
                </a:lnTo>
                <a:lnTo>
                  <a:pt x="901" y="3337"/>
                </a:lnTo>
                <a:lnTo>
                  <a:pt x="901" y="3337"/>
                </a:lnTo>
                <a:lnTo>
                  <a:pt x="1048" y="3410"/>
                </a:lnTo>
                <a:lnTo>
                  <a:pt x="1218" y="3484"/>
                </a:lnTo>
                <a:lnTo>
                  <a:pt x="1389" y="3532"/>
                </a:lnTo>
                <a:lnTo>
                  <a:pt x="1559" y="3557"/>
                </a:lnTo>
                <a:lnTo>
                  <a:pt x="1730" y="3581"/>
                </a:lnTo>
                <a:lnTo>
                  <a:pt x="1900" y="3581"/>
                </a:lnTo>
                <a:lnTo>
                  <a:pt x="2071" y="3557"/>
                </a:lnTo>
                <a:lnTo>
                  <a:pt x="2241" y="3508"/>
                </a:lnTo>
                <a:lnTo>
                  <a:pt x="2411" y="3459"/>
                </a:lnTo>
                <a:lnTo>
                  <a:pt x="2558" y="3410"/>
                </a:lnTo>
                <a:lnTo>
                  <a:pt x="2704" y="3313"/>
                </a:lnTo>
                <a:lnTo>
                  <a:pt x="2850" y="3216"/>
                </a:lnTo>
                <a:lnTo>
                  <a:pt x="2996" y="3118"/>
                </a:lnTo>
                <a:lnTo>
                  <a:pt x="3118" y="2996"/>
                </a:lnTo>
                <a:lnTo>
                  <a:pt x="3240" y="2850"/>
                </a:lnTo>
                <a:lnTo>
                  <a:pt x="3337" y="2704"/>
                </a:lnTo>
                <a:lnTo>
                  <a:pt x="3337" y="2704"/>
                </a:lnTo>
                <a:lnTo>
                  <a:pt x="3459" y="2412"/>
                </a:lnTo>
                <a:lnTo>
                  <a:pt x="3532" y="2144"/>
                </a:lnTo>
                <a:lnTo>
                  <a:pt x="3581" y="1852"/>
                </a:lnTo>
                <a:lnTo>
                  <a:pt x="3556" y="1560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75"/>
          <p:cNvSpPr/>
          <p:nvPr/>
        </p:nvSpPr>
        <p:spPr>
          <a:xfrm>
            <a:off x="2123640" y="2710800"/>
            <a:ext cx="209160" cy="207720"/>
          </a:xfrm>
          <a:custGeom>
            <a:rect b="b" l="l" r="r" t="t"/>
            <a:pathLst>
              <a:path extrusionOk="0" h="3533" w="3557">
                <a:moveTo>
                  <a:pt x="1389" y="1"/>
                </a:moveTo>
                <a:lnTo>
                  <a:pt x="1389" y="1"/>
                </a:lnTo>
                <a:lnTo>
                  <a:pt x="1194" y="50"/>
                </a:lnTo>
                <a:lnTo>
                  <a:pt x="999" y="147"/>
                </a:lnTo>
                <a:lnTo>
                  <a:pt x="804" y="245"/>
                </a:lnTo>
                <a:lnTo>
                  <a:pt x="634" y="366"/>
                </a:lnTo>
                <a:lnTo>
                  <a:pt x="634" y="366"/>
                </a:lnTo>
                <a:lnTo>
                  <a:pt x="488" y="488"/>
                </a:lnTo>
                <a:lnTo>
                  <a:pt x="390" y="634"/>
                </a:lnTo>
                <a:lnTo>
                  <a:pt x="268" y="780"/>
                </a:lnTo>
                <a:lnTo>
                  <a:pt x="195" y="926"/>
                </a:lnTo>
                <a:lnTo>
                  <a:pt x="122" y="1073"/>
                </a:lnTo>
                <a:lnTo>
                  <a:pt x="74" y="1243"/>
                </a:lnTo>
                <a:lnTo>
                  <a:pt x="25" y="1414"/>
                </a:lnTo>
                <a:lnTo>
                  <a:pt x="0" y="1584"/>
                </a:lnTo>
                <a:lnTo>
                  <a:pt x="0" y="1755"/>
                </a:lnTo>
                <a:lnTo>
                  <a:pt x="0" y="1925"/>
                </a:lnTo>
                <a:lnTo>
                  <a:pt x="25" y="2096"/>
                </a:lnTo>
                <a:lnTo>
                  <a:pt x="74" y="2266"/>
                </a:lnTo>
                <a:lnTo>
                  <a:pt x="122" y="2412"/>
                </a:lnTo>
                <a:lnTo>
                  <a:pt x="195" y="2583"/>
                </a:lnTo>
                <a:lnTo>
                  <a:pt x="293" y="2729"/>
                </a:lnTo>
                <a:lnTo>
                  <a:pt x="415" y="2875"/>
                </a:lnTo>
                <a:lnTo>
                  <a:pt x="415" y="2875"/>
                </a:lnTo>
                <a:lnTo>
                  <a:pt x="536" y="3021"/>
                </a:lnTo>
                <a:lnTo>
                  <a:pt x="658" y="3143"/>
                </a:lnTo>
                <a:lnTo>
                  <a:pt x="804" y="3240"/>
                </a:lnTo>
                <a:lnTo>
                  <a:pt x="950" y="3313"/>
                </a:lnTo>
                <a:lnTo>
                  <a:pt x="1121" y="3386"/>
                </a:lnTo>
                <a:lnTo>
                  <a:pt x="1267" y="3459"/>
                </a:lnTo>
                <a:lnTo>
                  <a:pt x="1437" y="3484"/>
                </a:lnTo>
                <a:lnTo>
                  <a:pt x="1608" y="3508"/>
                </a:lnTo>
                <a:lnTo>
                  <a:pt x="1778" y="3532"/>
                </a:lnTo>
                <a:lnTo>
                  <a:pt x="1949" y="3508"/>
                </a:lnTo>
                <a:lnTo>
                  <a:pt x="2119" y="3484"/>
                </a:lnTo>
                <a:lnTo>
                  <a:pt x="2290" y="3435"/>
                </a:lnTo>
                <a:lnTo>
                  <a:pt x="2460" y="3386"/>
                </a:lnTo>
                <a:lnTo>
                  <a:pt x="2606" y="3313"/>
                </a:lnTo>
                <a:lnTo>
                  <a:pt x="2777" y="3216"/>
                </a:lnTo>
                <a:lnTo>
                  <a:pt x="2923" y="3118"/>
                </a:lnTo>
                <a:lnTo>
                  <a:pt x="2923" y="3118"/>
                </a:lnTo>
                <a:lnTo>
                  <a:pt x="3045" y="2997"/>
                </a:lnTo>
                <a:lnTo>
                  <a:pt x="3167" y="2851"/>
                </a:lnTo>
                <a:lnTo>
                  <a:pt x="3264" y="2704"/>
                </a:lnTo>
                <a:lnTo>
                  <a:pt x="3361" y="2558"/>
                </a:lnTo>
                <a:lnTo>
                  <a:pt x="3435" y="2412"/>
                </a:lnTo>
                <a:lnTo>
                  <a:pt x="3483" y="2242"/>
                </a:lnTo>
                <a:lnTo>
                  <a:pt x="3532" y="2071"/>
                </a:lnTo>
                <a:lnTo>
                  <a:pt x="3556" y="1901"/>
                </a:lnTo>
                <a:lnTo>
                  <a:pt x="3556" y="1730"/>
                </a:lnTo>
                <a:lnTo>
                  <a:pt x="3556" y="1560"/>
                </a:lnTo>
                <a:lnTo>
                  <a:pt x="3532" y="1389"/>
                </a:lnTo>
                <a:lnTo>
                  <a:pt x="3483" y="1219"/>
                </a:lnTo>
                <a:lnTo>
                  <a:pt x="3410" y="1048"/>
                </a:lnTo>
                <a:lnTo>
                  <a:pt x="3337" y="902"/>
                </a:lnTo>
                <a:lnTo>
                  <a:pt x="3264" y="756"/>
                </a:lnTo>
                <a:lnTo>
                  <a:pt x="3142" y="610"/>
                </a:lnTo>
                <a:lnTo>
                  <a:pt x="3142" y="610"/>
                </a:lnTo>
                <a:lnTo>
                  <a:pt x="2972" y="415"/>
                </a:lnTo>
                <a:lnTo>
                  <a:pt x="2753" y="245"/>
                </a:lnTo>
                <a:lnTo>
                  <a:pt x="2533" y="123"/>
                </a:lnTo>
                <a:lnTo>
                  <a:pt x="2314" y="50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75"/>
          <p:cNvSpPr/>
          <p:nvPr/>
        </p:nvSpPr>
        <p:spPr>
          <a:xfrm>
            <a:off x="2664720" y="2254680"/>
            <a:ext cx="209160" cy="210600"/>
          </a:xfrm>
          <a:custGeom>
            <a:rect b="b" l="l" r="r" t="t"/>
            <a:pathLst>
              <a:path extrusionOk="0" h="3581" w="3557">
                <a:moveTo>
                  <a:pt x="0" y="2022"/>
                </a:moveTo>
                <a:lnTo>
                  <a:pt x="0" y="2022"/>
                </a:lnTo>
                <a:lnTo>
                  <a:pt x="25" y="2216"/>
                </a:lnTo>
                <a:lnTo>
                  <a:pt x="98" y="2411"/>
                </a:lnTo>
                <a:lnTo>
                  <a:pt x="98" y="2411"/>
                </a:lnTo>
                <a:lnTo>
                  <a:pt x="171" y="2557"/>
                </a:lnTo>
                <a:lnTo>
                  <a:pt x="244" y="2728"/>
                </a:lnTo>
                <a:lnTo>
                  <a:pt x="341" y="2874"/>
                </a:lnTo>
                <a:lnTo>
                  <a:pt x="463" y="2996"/>
                </a:lnTo>
                <a:lnTo>
                  <a:pt x="585" y="3118"/>
                </a:lnTo>
                <a:lnTo>
                  <a:pt x="707" y="3239"/>
                </a:lnTo>
                <a:lnTo>
                  <a:pt x="853" y="3337"/>
                </a:lnTo>
                <a:lnTo>
                  <a:pt x="999" y="3410"/>
                </a:lnTo>
                <a:lnTo>
                  <a:pt x="1169" y="3483"/>
                </a:lnTo>
                <a:lnTo>
                  <a:pt x="1340" y="3532"/>
                </a:lnTo>
                <a:lnTo>
                  <a:pt x="1510" y="3556"/>
                </a:lnTo>
                <a:lnTo>
                  <a:pt x="1681" y="3580"/>
                </a:lnTo>
                <a:lnTo>
                  <a:pt x="1851" y="3580"/>
                </a:lnTo>
                <a:lnTo>
                  <a:pt x="2022" y="3556"/>
                </a:lnTo>
                <a:lnTo>
                  <a:pt x="2192" y="3532"/>
                </a:lnTo>
                <a:lnTo>
                  <a:pt x="2363" y="3459"/>
                </a:lnTo>
                <a:lnTo>
                  <a:pt x="2363" y="3459"/>
                </a:lnTo>
                <a:lnTo>
                  <a:pt x="2533" y="3410"/>
                </a:lnTo>
                <a:lnTo>
                  <a:pt x="2704" y="3312"/>
                </a:lnTo>
                <a:lnTo>
                  <a:pt x="2850" y="3215"/>
                </a:lnTo>
                <a:lnTo>
                  <a:pt x="2972" y="3093"/>
                </a:lnTo>
                <a:lnTo>
                  <a:pt x="3093" y="2971"/>
                </a:lnTo>
                <a:lnTo>
                  <a:pt x="3215" y="2850"/>
                </a:lnTo>
                <a:lnTo>
                  <a:pt x="3288" y="2704"/>
                </a:lnTo>
                <a:lnTo>
                  <a:pt x="3386" y="2557"/>
                </a:lnTo>
                <a:lnTo>
                  <a:pt x="3434" y="2387"/>
                </a:lnTo>
                <a:lnTo>
                  <a:pt x="3483" y="2216"/>
                </a:lnTo>
                <a:lnTo>
                  <a:pt x="3532" y="2070"/>
                </a:lnTo>
                <a:lnTo>
                  <a:pt x="3556" y="1875"/>
                </a:lnTo>
                <a:lnTo>
                  <a:pt x="3556" y="1705"/>
                </a:lnTo>
                <a:lnTo>
                  <a:pt x="3532" y="1534"/>
                </a:lnTo>
                <a:lnTo>
                  <a:pt x="3507" y="1364"/>
                </a:lnTo>
                <a:lnTo>
                  <a:pt x="3434" y="1194"/>
                </a:lnTo>
                <a:lnTo>
                  <a:pt x="3434" y="1194"/>
                </a:lnTo>
                <a:lnTo>
                  <a:pt x="3361" y="1023"/>
                </a:lnTo>
                <a:lnTo>
                  <a:pt x="3288" y="853"/>
                </a:lnTo>
                <a:lnTo>
                  <a:pt x="3191" y="706"/>
                </a:lnTo>
                <a:lnTo>
                  <a:pt x="3069" y="585"/>
                </a:lnTo>
                <a:lnTo>
                  <a:pt x="2947" y="463"/>
                </a:lnTo>
                <a:lnTo>
                  <a:pt x="2825" y="341"/>
                </a:lnTo>
                <a:lnTo>
                  <a:pt x="2679" y="268"/>
                </a:lnTo>
                <a:lnTo>
                  <a:pt x="2533" y="171"/>
                </a:lnTo>
                <a:lnTo>
                  <a:pt x="2363" y="122"/>
                </a:lnTo>
                <a:lnTo>
                  <a:pt x="2192" y="73"/>
                </a:lnTo>
                <a:lnTo>
                  <a:pt x="2022" y="24"/>
                </a:lnTo>
                <a:lnTo>
                  <a:pt x="1851" y="24"/>
                </a:lnTo>
                <a:lnTo>
                  <a:pt x="1681" y="0"/>
                </a:lnTo>
                <a:lnTo>
                  <a:pt x="1510" y="24"/>
                </a:lnTo>
                <a:lnTo>
                  <a:pt x="1340" y="73"/>
                </a:lnTo>
                <a:lnTo>
                  <a:pt x="1169" y="122"/>
                </a:lnTo>
                <a:lnTo>
                  <a:pt x="1169" y="122"/>
                </a:lnTo>
                <a:lnTo>
                  <a:pt x="974" y="195"/>
                </a:lnTo>
                <a:lnTo>
                  <a:pt x="804" y="292"/>
                </a:lnTo>
                <a:lnTo>
                  <a:pt x="658" y="390"/>
                </a:lnTo>
                <a:lnTo>
                  <a:pt x="512" y="512"/>
                </a:lnTo>
                <a:lnTo>
                  <a:pt x="390" y="658"/>
                </a:lnTo>
                <a:lnTo>
                  <a:pt x="293" y="804"/>
                </a:lnTo>
                <a:lnTo>
                  <a:pt x="195" y="950"/>
                </a:lnTo>
                <a:lnTo>
                  <a:pt x="122" y="1120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75"/>
          <p:cNvSpPr/>
          <p:nvPr/>
        </p:nvSpPr>
        <p:spPr>
          <a:xfrm>
            <a:off x="2026080" y="2070720"/>
            <a:ext cx="444600" cy="446040"/>
          </a:xfrm>
          <a:custGeom>
            <a:rect b="b" l="l" r="r" t="t"/>
            <a:pathLst>
              <a:path extrusionOk="0" h="7576" w="7551">
                <a:moveTo>
                  <a:pt x="0" y="3776"/>
                </a:moveTo>
                <a:lnTo>
                  <a:pt x="0" y="3776"/>
                </a:lnTo>
                <a:lnTo>
                  <a:pt x="25" y="3410"/>
                </a:lnTo>
                <a:lnTo>
                  <a:pt x="73" y="3021"/>
                </a:lnTo>
                <a:lnTo>
                  <a:pt x="171" y="2655"/>
                </a:lnTo>
                <a:lnTo>
                  <a:pt x="293" y="2314"/>
                </a:lnTo>
                <a:lnTo>
                  <a:pt x="463" y="1973"/>
                </a:lnTo>
                <a:lnTo>
                  <a:pt x="658" y="1681"/>
                </a:lnTo>
                <a:lnTo>
                  <a:pt x="877" y="1389"/>
                </a:lnTo>
                <a:lnTo>
                  <a:pt x="1121" y="1121"/>
                </a:lnTo>
                <a:lnTo>
                  <a:pt x="1389" y="877"/>
                </a:lnTo>
                <a:lnTo>
                  <a:pt x="1656" y="658"/>
                </a:lnTo>
                <a:lnTo>
                  <a:pt x="1973" y="463"/>
                </a:lnTo>
                <a:lnTo>
                  <a:pt x="2314" y="293"/>
                </a:lnTo>
                <a:lnTo>
                  <a:pt x="2655" y="171"/>
                </a:lnTo>
                <a:lnTo>
                  <a:pt x="3020" y="74"/>
                </a:lnTo>
                <a:lnTo>
                  <a:pt x="3386" y="25"/>
                </a:lnTo>
                <a:lnTo>
                  <a:pt x="3775" y="1"/>
                </a:lnTo>
                <a:lnTo>
                  <a:pt x="3775" y="1"/>
                </a:lnTo>
                <a:lnTo>
                  <a:pt x="4165" y="25"/>
                </a:lnTo>
                <a:lnTo>
                  <a:pt x="4555" y="74"/>
                </a:lnTo>
                <a:lnTo>
                  <a:pt x="4896" y="171"/>
                </a:lnTo>
                <a:lnTo>
                  <a:pt x="5261" y="293"/>
                </a:lnTo>
                <a:lnTo>
                  <a:pt x="5578" y="463"/>
                </a:lnTo>
                <a:lnTo>
                  <a:pt x="5894" y="658"/>
                </a:lnTo>
                <a:lnTo>
                  <a:pt x="6186" y="877"/>
                </a:lnTo>
                <a:lnTo>
                  <a:pt x="6454" y="1121"/>
                </a:lnTo>
                <a:lnTo>
                  <a:pt x="6698" y="1389"/>
                </a:lnTo>
                <a:lnTo>
                  <a:pt x="6917" y="1681"/>
                </a:lnTo>
                <a:lnTo>
                  <a:pt x="7112" y="1973"/>
                </a:lnTo>
                <a:lnTo>
                  <a:pt x="7258" y="2314"/>
                </a:lnTo>
                <a:lnTo>
                  <a:pt x="7404" y="2655"/>
                </a:lnTo>
                <a:lnTo>
                  <a:pt x="7477" y="3021"/>
                </a:lnTo>
                <a:lnTo>
                  <a:pt x="7550" y="3410"/>
                </a:lnTo>
                <a:lnTo>
                  <a:pt x="7550" y="3776"/>
                </a:lnTo>
                <a:lnTo>
                  <a:pt x="7550" y="3776"/>
                </a:lnTo>
                <a:lnTo>
                  <a:pt x="7550" y="4165"/>
                </a:lnTo>
                <a:lnTo>
                  <a:pt x="7477" y="4555"/>
                </a:lnTo>
                <a:lnTo>
                  <a:pt x="7404" y="4920"/>
                </a:lnTo>
                <a:lnTo>
                  <a:pt x="7258" y="5261"/>
                </a:lnTo>
                <a:lnTo>
                  <a:pt x="7112" y="5578"/>
                </a:lnTo>
                <a:lnTo>
                  <a:pt x="6917" y="5895"/>
                </a:lnTo>
                <a:lnTo>
                  <a:pt x="6698" y="6187"/>
                </a:lnTo>
                <a:lnTo>
                  <a:pt x="6454" y="6455"/>
                </a:lnTo>
                <a:lnTo>
                  <a:pt x="6186" y="6698"/>
                </a:lnTo>
                <a:lnTo>
                  <a:pt x="5894" y="6917"/>
                </a:lnTo>
                <a:lnTo>
                  <a:pt x="5578" y="7112"/>
                </a:lnTo>
                <a:lnTo>
                  <a:pt x="5261" y="7258"/>
                </a:lnTo>
                <a:lnTo>
                  <a:pt x="4896" y="7405"/>
                </a:lnTo>
                <a:lnTo>
                  <a:pt x="4555" y="7478"/>
                </a:lnTo>
                <a:lnTo>
                  <a:pt x="4165" y="7551"/>
                </a:lnTo>
                <a:lnTo>
                  <a:pt x="3775" y="7575"/>
                </a:lnTo>
                <a:lnTo>
                  <a:pt x="3775" y="7575"/>
                </a:lnTo>
                <a:lnTo>
                  <a:pt x="3386" y="7551"/>
                </a:lnTo>
                <a:lnTo>
                  <a:pt x="3020" y="7478"/>
                </a:lnTo>
                <a:lnTo>
                  <a:pt x="2655" y="7405"/>
                </a:lnTo>
                <a:lnTo>
                  <a:pt x="2314" y="7258"/>
                </a:lnTo>
                <a:lnTo>
                  <a:pt x="1973" y="7112"/>
                </a:lnTo>
                <a:lnTo>
                  <a:pt x="1656" y="6917"/>
                </a:lnTo>
                <a:lnTo>
                  <a:pt x="1389" y="6698"/>
                </a:lnTo>
                <a:lnTo>
                  <a:pt x="1121" y="6455"/>
                </a:lnTo>
                <a:lnTo>
                  <a:pt x="877" y="6187"/>
                </a:lnTo>
                <a:lnTo>
                  <a:pt x="658" y="5895"/>
                </a:lnTo>
                <a:lnTo>
                  <a:pt x="463" y="5578"/>
                </a:lnTo>
                <a:lnTo>
                  <a:pt x="293" y="5261"/>
                </a:lnTo>
                <a:lnTo>
                  <a:pt x="171" y="4920"/>
                </a:lnTo>
                <a:lnTo>
                  <a:pt x="73" y="4555"/>
                </a:lnTo>
                <a:lnTo>
                  <a:pt x="25" y="4165"/>
                </a:lnTo>
                <a:lnTo>
                  <a:pt x="0" y="3776"/>
                </a:lnTo>
                <a:lnTo>
                  <a:pt x="0" y="3776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75"/>
          <p:cNvSpPr/>
          <p:nvPr/>
        </p:nvSpPr>
        <p:spPr>
          <a:xfrm>
            <a:off x="1921680" y="1868760"/>
            <a:ext cx="191880" cy="249480"/>
          </a:xfrm>
          <a:custGeom>
            <a:rect b="b" l="l" r="r" t="t"/>
            <a:pathLst>
              <a:path extrusionOk="0" h="4239" w="3264">
                <a:moveTo>
                  <a:pt x="0" y="1"/>
                </a:moveTo>
                <a:lnTo>
                  <a:pt x="3264" y="4238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75"/>
          <p:cNvSpPr/>
          <p:nvPr/>
        </p:nvSpPr>
        <p:spPr>
          <a:xfrm>
            <a:off x="2393640" y="1808280"/>
            <a:ext cx="270720" cy="315360"/>
          </a:xfrm>
          <a:custGeom>
            <a:rect b="b" l="l" r="r" t="t"/>
            <a:pathLst>
              <a:path extrusionOk="0" h="5359" w="4604">
                <a:moveTo>
                  <a:pt x="0" y="5359"/>
                </a:moveTo>
                <a:lnTo>
                  <a:pt x="4603" y="1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75"/>
          <p:cNvSpPr/>
          <p:nvPr/>
        </p:nvSpPr>
        <p:spPr>
          <a:xfrm>
            <a:off x="2469600" y="2322000"/>
            <a:ext cx="299520" cy="38520"/>
          </a:xfrm>
          <a:custGeom>
            <a:rect b="b" l="l" r="r" t="t"/>
            <a:pathLst>
              <a:path extrusionOk="0" h="659" w="5091">
                <a:moveTo>
                  <a:pt x="5090" y="658"/>
                </a:moveTo>
                <a:lnTo>
                  <a:pt x="0" y="1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75"/>
          <p:cNvSpPr/>
          <p:nvPr/>
        </p:nvSpPr>
        <p:spPr>
          <a:xfrm>
            <a:off x="2228400" y="2515680"/>
            <a:ext cx="11160" cy="298080"/>
          </a:xfrm>
          <a:custGeom>
            <a:rect b="b" l="l" r="r" t="t"/>
            <a:pathLst>
              <a:path extrusionOk="0" h="5067" w="196">
                <a:moveTo>
                  <a:pt x="0" y="5067"/>
                </a:moveTo>
                <a:lnTo>
                  <a:pt x="195" y="1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75"/>
          <p:cNvSpPr/>
          <p:nvPr/>
        </p:nvSpPr>
        <p:spPr>
          <a:xfrm>
            <a:off x="1710720" y="2379240"/>
            <a:ext cx="332640" cy="137520"/>
          </a:xfrm>
          <a:custGeom>
            <a:rect b="b" l="l" r="r" t="t"/>
            <a:pathLst>
              <a:path extrusionOk="0" h="2340" w="5651">
                <a:moveTo>
                  <a:pt x="0" y="2339"/>
                </a:moveTo>
                <a:lnTo>
                  <a:pt x="5651" y="1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6"/>
          <p:cNvSpPr/>
          <p:nvPr/>
        </p:nvSpPr>
        <p:spPr>
          <a:xfrm>
            <a:off x="1165320" y="70452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BUSCAR E INSTALAR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76"/>
          <p:cNvSpPr/>
          <p:nvPr/>
        </p:nvSpPr>
        <p:spPr>
          <a:xfrm>
            <a:off x="1165320" y="1736280"/>
            <a:ext cx="345096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BÚSQUEDA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NAVEGACIÓN E INSTALACIÓN INCLUIDA EN EL EDITOR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76"/>
          <p:cNvSpPr/>
          <p:nvPr/>
        </p:nvSpPr>
        <p:spPr>
          <a:xfrm>
            <a:off x="5084280" y="1736280"/>
            <a:ext cx="36018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i="0" lang="en-US" sz="20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INSTALACIÓN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1- 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BOTÓN INSTALACIÓN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2- 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RECARGAR PARA REINICIAR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76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560" y="3359160"/>
            <a:ext cx="5204520" cy="3078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6"/>
          <p:cNvSpPr/>
          <p:nvPr/>
        </p:nvSpPr>
        <p:spPr>
          <a:xfrm>
            <a:off x="1969560" y="4543560"/>
            <a:ext cx="230760" cy="2329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6"/>
          <p:cNvSpPr/>
          <p:nvPr/>
        </p:nvSpPr>
        <p:spPr>
          <a:xfrm>
            <a:off x="2200320" y="3486240"/>
            <a:ext cx="1573560" cy="3805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6"/>
          <p:cNvSpPr/>
          <p:nvPr/>
        </p:nvSpPr>
        <p:spPr>
          <a:xfrm>
            <a:off x="3774240" y="4481640"/>
            <a:ext cx="1388160" cy="2566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7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ADMINISTRACIÓN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77"/>
          <p:cNvSpPr/>
          <p:nvPr/>
        </p:nvSpPr>
        <p:spPr>
          <a:xfrm>
            <a:off x="3692160" y="1750200"/>
            <a:ext cx="24030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DESHABILITAR</a:t>
            </a:r>
            <a:endParaRPr i="0" sz="1800" u="none" cap="none" strike="noStrike">
              <a:solidFill>
                <a:srgbClr val="39C0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Desactivar temporalmente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77"/>
          <p:cNvSpPr/>
          <p:nvPr/>
        </p:nvSpPr>
        <p:spPr>
          <a:xfrm>
            <a:off x="6219000" y="1750200"/>
            <a:ext cx="24030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ACTUALIZAR</a:t>
            </a:r>
            <a:endParaRPr i="0" sz="1800" u="none" cap="none" strike="noStrike">
              <a:solidFill>
                <a:srgbClr val="39C0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Automática o manual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3" name="Google Shape;373;p77"/>
          <p:cNvPicPr preferRelativeResize="0"/>
          <p:nvPr/>
        </p:nvPicPr>
        <p:blipFill rotWithShape="1">
          <a:blip r:embed="rId3">
            <a:alphaModFix/>
          </a:blip>
          <a:srcRect b="45117" l="0" r="54803" t="0"/>
          <a:stretch/>
        </p:blipFill>
        <p:spPr>
          <a:xfrm>
            <a:off x="2107440" y="3042000"/>
            <a:ext cx="4973040" cy="33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77"/>
          <p:cNvSpPr/>
          <p:nvPr/>
        </p:nvSpPr>
        <p:spPr>
          <a:xfrm>
            <a:off x="1288800" y="1826280"/>
            <a:ext cx="2403000" cy="48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7"/>
          <p:cNvSpPr/>
          <p:nvPr/>
        </p:nvSpPr>
        <p:spPr>
          <a:xfrm>
            <a:off x="1165320" y="1750200"/>
            <a:ext cx="24030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DESINSTALAR</a:t>
            </a:r>
            <a:endParaRPr i="0" sz="2000" u="none" cap="none" strike="noStrike">
              <a:solidFill>
                <a:srgbClr val="39C0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Botón engranaje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77"/>
          <p:cNvSpPr/>
          <p:nvPr/>
        </p:nvSpPr>
        <p:spPr>
          <a:xfrm>
            <a:off x="4410360" y="4390920"/>
            <a:ext cx="1573560" cy="154296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8"/>
          <p:cNvSpPr/>
          <p:nvPr/>
        </p:nvSpPr>
        <p:spPr>
          <a:xfrm>
            <a:off x="1165320" y="666000"/>
            <a:ext cx="685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OPTIMIZACIÓN LENGUAJE HTML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78"/>
          <p:cNvSpPr/>
          <p:nvPr/>
        </p:nvSpPr>
        <p:spPr>
          <a:xfrm>
            <a:off x="3712500" y="2236680"/>
            <a:ext cx="2403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Path Intellisense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Autocompleta las rutas de los ficheros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3" name="Google Shape;38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9700" y="1519200"/>
            <a:ext cx="768600" cy="7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8"/>
          <p:cNvSpPr/>
          <p:nvPr/>
        </p:nvSpPr>
        <p:spPr>
          <a:xfrm>
            <a:off x="936723" y="2273400"/>
            <a:ext cx="2550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CSS Suport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Mejora la</a:t>
            </a:r>
            <a:r>
              <a:rPr lang="en-US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experiencia a la hora de “picar código”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78"/>
          <p:cNvSpPr/>
          <p:nvPr/>
        </p:nvSpPr>
        <p:spPr>
          <a:xfrm>
            <a:off x="6340920" y="2236680"/>
            <a:ext cx="2403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Class Suggestion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Sugiere atributos de clase HTML a partir de los archivos CSS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78"/>
          <p:cNvSpPr/>
          <p:nvPr/>
        </p:nvSpPr>
        <p:spPr>
          <a:xfrm>
            <a:off x="3639000" y="4861800"/>
            <a:ext cx="2550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 Rename Tag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Renombre automáticamente etiqueta emparejada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7" name="Google Shape;38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040" y="3996720"/>
            <a:ext cx="1159920" cy="8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4303" y="1519200"/>
            <a:ext cx="834840" cy="7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8"/>
          <p:cNvSpPr/>
          <p:nvPr/>
        </p:nvSpPr>
        <p:spPr>
          <a:xfrm>
            <a:off x="6340920" y="4861800"/>
            <a:ext cx="2403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 Close Tag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Agrega automáticamente la etiqueta de cierre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78"/>
          <p:cNvPicPr preferRelativeResize="0"/>
          <p:nvPr/>
        </p:nvPicPr>
        <p:blipFill rotWithShape="1">
          <a:blip r:embed="rId6">
            <a:alphaModFix/>
          </a:blip>
          <a:srcRect b="15773" l="5208" r="7218" t="20618"/>
          <a:stretch/>
        </p:blipFill>
        <p:spPr>
          <a:xfrm>
            <a:off x="6891900" y="4169880"/>
            <a:ext cx="1301040" cy="6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8"/>
          <p:cNvSpPr/>
          <p:nvPr/>
        </p:nvSpPr>
        <p:spPr>
          <a:xfrm>
            <a:off x="1010225" y="4861800"/>
            <a:ext cx="24765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Live HTML Previewer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Previsualiza escritura en tiempo rea</a:t>
            </a:r>
            <a:r>
              <a:rPr b="0" i="0" lang="en-US" sz="1800" u="none" cap="none" strike="noStrike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l.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2" name="Google Shape;392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8063" y="3960000"/>
            <a:ext cx="96732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25000" y="1497960"/>
            <a:ext cx="834840" cy="7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OPTIMIZACIÓN LENGUAJE CSS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79"/>
          <p:cNvSpPr/>
          <p:nvPr/>
        </p:nvSpPr>
        <p:spPr>
          <a:xfrm>
            <a:off x="2073120" y="2008075"/>
            <a:ext cx="22638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Stylelint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Un linter muy configurable y bien documentado. 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Código limpio.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79"/>
          <p:cNvSpPr/>
          <p:nvPr/>
        </p:nvSpPr>
        <p:spPr>
          <a:xfrm>
            <a:off x="5162475" y="2008075"/>
            <a:ext cx="24723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Intellisense</a:t>
            </a:r>
            <a:r>
              <a:rPr b="1"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 CSS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Activa el completado del nombre de clase CSS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1" name="Google Shape;40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220" y="1290600"/>
            <a:ext cx="813600" cy="7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9"/>
          <p:cNvSpPr/>
          <p:nvPr/>
        </p:nvSpPr>
        <p:spPr>
          <a:xfrm>
            <a:off x="2003520" y="4906320"/>
            <a:ext cx="2403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CSS Suport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Mejora la experiencia a la hora de “picar código”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3" name="Google Shape;40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600" y="4143965"/>
            <a:ext cx="834840" cy="71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79"/>
          <p:cNvPicPr preferRelativeResize="0"/>
          <p:nvPr/>
        </p:nvPicPr>
        <p:blipFill rotWithShape="1">
          <a:blip r:embed="rId5">
            <a:alphaModFix/>
          </a:blip>
          <a:srcRect b="7435" l="5111" r="0" t="0"/>
          <a:stretch/>
        </p:blipFill>
        <p:spPr>
          <a:xfrm>
            <a:off x="5981205" y="1224360"/>
            <a:ext cx="834840" cy="783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9"/>
          <p:cNvSpPr/>
          <p:nvPr/>
        </p:nvSpPr>
        <p:spPr>
          <a:xfrm>
            <a:off x="5594475" y="4906320"/>
            <a:ext cx="16083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Live HTML Previewer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Previsualiza 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escritura en tiempo real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6" name="Google Shape;406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1825" y="3949925"/>
            <a:ext cx="813600" cy="9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0"/>
          <p:cNvSpPr/>
          <p:nvPr/>
        </p:nvSpPr>
        <p:spPr>
          <a:xfrm>
            <a:off x="1165320" y="666000"/>
            <a:ext cx="685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OPTIMIZACIÓN LENGUAJE JAVASCRIPT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80"/>
          <p:cNvSpPr/>
          <p:nvPr/>
        </p:nvSpPr>
        <p:spPr>
          <a:xfrm>
            <a:off x="1165325" y="2236675"/>
            <a:ext cx="22638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Prettier - Code Formater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Formatea el código según nuestra configuración.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80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0"/>
          <p:cNvSpPr/>
          <p:nvPr/>
        </p:nvSpPr>
        <p:spPr>
          <a:xfrm>
            <a:off x="3802175" y="2236675"/>
            <a:ext cx="20802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 Spell Checker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Detecta errores ortográficos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80"/>
          <p:cNvSpPr/>
          <p:nvPr/>
        </p:nvSpPr>
        <p:spPr>
          <a:xfrm>
            <a:off x="6264725" y="2236675"/>
            <a:ext cx="20802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Quokka.js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Ejecuta el código mientras se escribe y muestra varios resultados de ejecución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6" name="Google Shape;4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925" y="1472760"/>
            <a:ext cx="768600" cy="76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4755" y="1472760"/>
            <a:ext cx="815040" cy="76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2004" y="1472760"/>
            <a:ext cx="845640" cy="763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80"/>
          <p:cNvSpPr/>
          <p:nvPr/>
        </p:nvSpPr>
        <p:spPr>
          <a:xfrm>
            <a:off x="1165325" y="4830125"/>
            <a:ext cx="22638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CSS Suport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Mejora la experiencia a la hora de “picar código”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0" name="Google Shape;420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9805" y="4075920"/>
            <a:ext cx="834840" cy="7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80"/>
          <p:cNvSpPr/>
          <p:nvPr/>
        </p:nvSpPr>
        <p:spPr>
          <a:xfrm>
            <a:off x="3710375" y="4830125"/>
            <a:ext cx="22638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 Cost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Muestra el tamaño del paquete importado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4855" y="4075920"/>
            <a:ext cx="834840" cy="71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1"/>
          <p:cNvSpPr txBox="1"/>
          <p:nvPr/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SNIPPETS</a:t>
            </a:r>
            <a:endParaRPr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81"/>
          <p:cNvSpPr txBox="1"/>
          <p:nvPr/>
        </p:nvSpPr>
        <p:spPr>
          <a:xfrm>
            <a:off x="1530000" y="3826080"/>
            <a:ext cx="6927480" cy="47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Aportando funcionalidad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81"/>
          <p:cNvSpPr/>
          <p:nvPr/>
        </p:nvSpPr>
        <p:spPr>
          <a:xfrm>
            <a:off x="502560" y="3039840"/>
            <a:ext cx="802080" cy="7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81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1" name="Google Shape;431;p81"/>
          <p:cNvSpPr/>
          <p:nvPr/>
        </p:nvSpPr>
        <p:spPr>
          <a:xfrm>
            <a:off x="1749960" y="1766520"/>
            <a:ext cx="1152000" cy="1152000"/>
          </a:xfrm>
          <a:custGeom>
            <a:rect b="b" l="l" r="r" t="t"/>
            <a:pathLst>
              <a:path extrusionOk="0" h="17682" w="17683">
                <a:moveTo>
                  <a:pt x="11472" y="17292"/>
                </a:moveTo>
                <a:lnTo>
                  <a:pt x="11472" y="12153"/>
                </a:lnTo>
                <a:lnTo>
                  <a:pt x="16416" y="7209"/>
                </a:lnTo>
                <a:lnTo>
                  <a:pt x="16416" y="7209"/>
                </a:lnTo>
                <a:lnTo>
                  <a:pt x="16562" y="7063"/>
                </a:lnTo>
                <a:lnTo>
                  <a:pt x="16684" y="6868"/>
                </a:lnTo>
                <a:lnTo>
                  <a:pt x="16830" y="6674"/>
                </a:lnTo>
                <a:lnTo>
                  <a:pt x="16927" y="6479"/>
                </a:lnTo>
                <a:lnTo>
                  <a:pt x="17146" y="6040"/>
                </a:lnTo>
                <a:lnTo>
                  <a:pt x="17317" y="5553"/>
                </a:lnTo>
                <a:lnTo>
                  <a:pt x="17439" y="5042"/>
                </a:lnTo>
                <a:lnTo>
                  <a:pt x="17560" y="4506"/>
                </a:lnTo>
                <a:lnTo>
                  <a:pt x="17633" y="3970"/>
                </a:lnTo>
                <a:lnTo>
                  <a:pt x="17658" y="3434"/>
                </a:lnTo>
                <a:lnTo>
                  <a:pt x="17682" y="2898"/>
                </a:lnTo>
                <a:lnTo>
                  <a:pt x="17682" y="2411"/>
                </a:lnTo>
                <a:lnTo>
                  <a:pt x="17658" y="1949"/>
                </a:lnTo>
                <a:lnTo>
                  <a:pt x="17609" y="1510"/>
                </a:lnTo>
                <a:lnTo>
                  <a:pt x="17536" y="1145"/>
                </a:lnTo>
                <a:lnTo>
                  <a:pt x="17463" y="828"/>
                </a:lnTo>
                <a:lnTo>
                  <a:pt x="17366" y="585"/>
                </a:lnTo>
                <a:lnTo>
                  <a:pt x="17292" y="487"/>
                </a:lnTo>
                <a:lnTo>
                  <a:pt x="17244" y="439"/>
                </a:lnTo>
                <a:lnTo>
                  <a:pt x="17244" y="439"/>
                </a:lnTo>
                <a:lnTo>
                  <a:pt x="17195" y="390"/>
                </a:lnTo>
                <a:lnTo>
                  <a:pt x="17098" y="317"/>
                </a:lnTo>
                <a:lnTo>
                  <a:pt x="16854" y="219"/>
                </a:lnTo>
                <a:lnTo>
                  <a:pt x="16537" y="146"/>
                </a:lnTo>
                <a:lnTo>
                  <a:pt x="16172" y="73"/>
                </a:lnTo>
                <a:lnTo>
                  <a:pt x="15734" y="25"/>
                </a:lnTo>
                <a:lnTo>
                  <a:pt x="15271" y="0"/>
                </a:lnTo>
                <a:lnTo>
                  <a:pt x="14784" y="0"/>
                </a:lnTo>
                <a:lnTo>
                  <a:pt x="14248" y="25"/>
                </a:lnTo>
                <a:lnTo>
                  <a:pt x="13712" y="49"/>
                </a:lnTo>
                <a:lnTo>
                  <a:pt x="13176" y="122"/>
                </a:lnTo>
                <a:lnTo>
                  <a:pt x="12641" y="244"/>
                </a:lnTo>
                <a:lnTo>
                  <a:pt x="12129" y="366"/>
                </a:lnTo>
                <a:lnTo>
                  <a:pt x="11642" y="536"/>
                </a:lnTo>
                <a:lnTo>
                  <a:pt x="11204" y="755"/>
                </a:lnTo>
                <a:lnTo>
                  <a:pt x="10985" y="853"/>
                </a:lnTo>
                <a:lnTo>
                  <a:pt x="10814" y="999"/>
                </a:lnTo>
                <a:lnTo>
                  <a:pt x="10619" y="1121"/>
                </a:lnTo>
                <a:lnTo>
                  <a:pt x="10473" y="1267"/>
                </a:lnTo>
                <a:lnTo>
                  <a:pt x="5529" y="6211"/>
                </a:lnTo>
                <a:lnTo>
                  <a:pt x="390" y="6211"/>
                </a:lnTo>
                <a:lnTo>
                  <a:pt x="390" y="6211"/>
                </a:lnTo>
                <a:lnTo>
                  <a:pt x="244" y="6235"/>
                </a:lnTo>
                <a:lnTo>
                  <a:pt x="147" y="6259"/>
                </a:lnTo>
                <a:lnTo>
                  <a:pt x="49" y="6308"/>
                </a:lnTo>
                <a:lnTo>
                  <a:pt x="0" y="6381"/>
                </a:lnTo>
                <a:lnTo>
                  <a:pt x="0" y="6454"/>
                </a:lnTo>
                <a:lnTo>
                  <a:pt x="25" y="6552"/>
                </a:lnTo>
                <a:lnTo>
                  <a:pt x="74" y="6649"/>
                </a:lnTo>
                <a:lnTo>
                  <a:pt x="171" y="6771"/>
                </a:lnTo>
                <a:lnTo>
                  <a:pt x="2582" y="9158"/>
                </a:lnTo>
                <a:lnTo>
                  <a:pt x="2265" y="9474"/>
                </a:lnTo>
                <a:lnTo>
                  <a:pt x="950" y="9718"/>
                </a:lnTo>
                <a:lnTo>
                  <a:pt x="950" y="9718"/>
                </a:lnTo>
                <a:lnTo>
                  <a:pt x="804" y="9767"/>
                </a:lnTo>
                <a:lnTo>
                  <a:pt x="682" y="9815"/>
                </a:lnTo>
                <a:lnTo>
                  <a:pt x="609" y="9913"/>
                </a:lnTo>
                <a:lnTo>
                  <a:pt x="561" y="9986"/>
                </a:lnTo>
                <a:lnTo>
                  <a:pt x="561" y="10083"/>
                </a:lnTo>
                <a:lnTo>
                  <a:pt x="585" y="10205"/>
                </a:lnTo>
                <a:lnTo>
                  <a:pt x="634" y="10302"/>
                </a:lnTo>
                <a:lnTo>
                  <a:pt x="731" y="10424"/>
                </a:lnTo>
                <a:lnTo>
                  <a:pt x="7258" y="16951"/>
                </a:lnTo>
                <a:lnTo>
                  <a:pt x="7258" y="16951"/>
                </a:lnTo>
                <a:lnTo>
                  <a:pt x="7380" y="17049"/>
                </a:lnTo>
                <a:lnTo>
                  <a:pt x="7477" y="17097"/>
                </a:lnTo>
                <a:lnTo>
                  <a:pt x="7599" y="17122"/>
                </a:lnTo>
                <a:lnTo>
                  <a:pt x="7697" y="17122"/>
                </a:lnTo>
                <a:lnTo>
                  <a:pt x="7770" y="17073"/>
                </a:lnTo>
                <a:lnTo>
                  <a:pt x="7867" y="17000"/>
                </a:lnTo>
                <a:lnTo>
                  <a:pt x="7916" y="16878"/>
                </a:lnTo>
                <a:lnTo>
                  <a:pt x="7965" y="16732"/>
                </a:lnTo>
                <a:lnTo>
                  <a:pt x="8208" y="15417"/>
                </a:lnTo>
                <a:lnTo>
                  <a:pt x="8525" y="15100"/>
                </a:lnTo>
                <a:lnTo>
                  <a:pt x="10911" y="17511"/>
                </a:lnTo>
                <a:lnTo>
                  <a:pt x="10911" y="17511"/>
                </a:lnTo>
                <a:lnTo>
                  <a:pt x="11033" y="17609"/>
                </a:lnTo>
                <a:lnTo>
                  <a:pt x="11131" y="17658"/>
                </a:lnTo>
                <a:lnTo>
                  <a:pt x="11228" y="17682"/>
                </a:lnTo>
                <a:lnTo>
                  <a:pt x="11301" y="17682"/>
                </a:lnTo>
                <a:lnTo>
                  <a:pt x="11374" y="17633"/>
                </a:lnTo>
                <a:lnTo>
                  <a:pt x="11423" y="17536"/>
                </a:lnTo>
                <a:lnTo>
                  <a:pt x="11447" y="17438"/>
                </a:lnTo>
                <a:lnTo>
                  <a:pt x="11472" y="17292"/>
                </a:lnTo>
                <a:lnTo>
                  <a:pt x="11472" y="17292"/>
                </a:lnTo>
                <a:close/>
                <a:moveTo>
                  <a:pt x="6162" y="12202"/>
                </a:moveTo>
                <a:lnTo>
                  <a:pt x="6162" y="12202"/>
                </a:lnTo>
                <a:lnTo>
                  <a:pt x="6089" y="12275"/>
                </a:lnTo>
                <a:lnTo>
                  <a:pt x="6016" y="12324"/>
                </a:lnTo>
                <a:lnTo>
                  <a:pt x="5919" y="12348"/>
                </a:lnTo>
                <a:lnTo>
                  <a:pt x="5821" y="12348"/>
                </a:lnTo>
                <a:lnTo>
                  <a:pt x="5724" y="12348"/>
                </a:lnTo>
                <a:lnTo>
                  <a:pt x="5626" y="12324"/>
                </a:lnTo>
                <a:lnTo>
                  <a:pt x="5553" y="12275"/>
                </a:lnTo>
                <a:lnTo>
                  <a:pt x="5480" y="12202"/>
                </a:lnTo>
                <a:lnTo>
                  <a:pt x="5480" y="12202"/>
                </a:lnTo>
                <a:lnTo>
                  <a:pt x="5407" y="12129"/>
                </a:lnTo>
                <a:lnTo>
                  <a:pt x="5359" y="12056"/>
                </a:lnTo>
                <a:lnTo>
                  <a:pt x="5334" y="11959"/>
                </a:lnTo>
                <a:lnTo>
                  <a:pt x="5334" y="11861"/>
                </a:lnTo>
                <a:lnTo>
                  <a:pt x="5334" y="11764"/>
                </a:lnTo>
                <a:lnTo>
                  <a:pt x="5359" y="11666"/>
                </a:lnTo>
                <a:lnTo>
                  <a:pt x="5407" y="11593"/>
                </a:lnTo>
                <a:lnTo>
                  <a:pt x="5480" y="11520"/>
                </a:lnTo>
                <a:lnTo>
                  <a:pt x="8013" y="8987"/>
                </a:lnTo>
                <a:lnTo>
                  <a:pt x="8013" y="8987"/>
                </a:lnTo>
                <a:lnTo>
                  <a:pt x="8086" y="8939"/>
                </a:lnTo>
                <a:lnTo>
                  <a:pt x="8159" y="8890"/>
                </a:lnTo>
                <a:lnTo>
                  <a:pt x="8257" y="8865"/>
                </a:lnTo>
                <a:lnTo>
                  <a:pt x="8354" y="8841"/>
                </a:lnTo>
                <a:lnTo>
                  <a:pt x="8452" y="8865"/>
                </a:lnTo>
                <a:lnTo>
                  <a:pt x="8525" y="8890"/>
                </a:lnTo>
                <a:lnTo>
                  <a:pt x="8622" y="8939"/>
                </a:lnTo>
                <a:lnTo>
                  <a:pt x="8695" y="8987"/>
                </a:lnTo>
                <a:lnTo>
                  <a:pt x="8695" y="8987"/>
                </a:lnTo>
                <a:lnTo>
                  <a:pt x="8744" y="9060"/>
                </a:lnTo>
                <a:lnTo>
                  <a:pt x="8793" y="9158"/>
                </a:lnTo>
                <a:lnTo>
                  <a:pt x="8817" y="9231"/>
                </a:lnTo>
                <a:lnTo>
                  <a:pt x="8841" y="9328"/>
                </a:lnTo>
                <a:lnTo>
                  <a:pt x="8817" y="9426"/>
                </a:lnTo>
                <a:lnTo>
                  <a:pt x="8793" y="9523"/>
                </a:lnTo>
                <a:lnTo>
                  <a:pt x="8744" y="9596"/>
                </a:lnTo>
                <a:lnTo>
                  <a:pt x="8695" y="9669"/>
                </a:lnTo>
                <a:lnTo>
                  <a:pt x="6162" y="12202"/>
                </a:lnTo>
                <a:close/>
                <a:moveTo>
                  <a:pt x="13396" y="7307"/>
                </a:moveTo>
                <a:lnTo>
                  <a:pt x="13396" y="7307"/>
                </a:lnTo>
                <a:lnTo>
                  <a:pt x="13274" y="7404"/>
                </a:lnTo>
                <a:lnTo>
                  <a:pt x="13152" y="7477"/>
                </a:lnTo>
                <a:lnTo>
                  <a:pt x="13006" y="7526"/>
                </a:lnTo>
                <a:lnTo>
                  <a:pt x="12836" y="7550"/>
                </a:lnTo>
                <a:lnTo>
                  <a:pt x="12689" y="7526"/>
                </a:lnTo>
                <a:lnTo>
                  <a:pt x="12543" y="7477"/>
                </a:lnTo>
                <a:lnTo>
                  <a:pt x="12421" y="7404"/>
                </a:lnTo>
                <a:lnTo>
                  <a:pt x="12300" y="7307"/>
                </a:lnTo>
                <a:lnTo>
                  <a:pt x="10376" y="5383"/>
                </a:lnTo>
                <a:lnTo>
                  <a:pt x="10376" y="5383"/>
                </a:lnTo>
                <a:lnTo>
                  <a:pt x="10278" y="5261"/>
                </a:lnTo>
                <a:lnTo>
                  <a:pt x="10205" y="5139"/>
                </a:lnTo>
                <a:lnTo>
                  <a:pt x="10156" y="4993"/>
                </a:lnTo>
                <a:lnTo>
                  <a:pt x="10132" y="4847"/>
                </a:lnTo>
                <a:lnTo>
                  <a:pt x="10156" y="4676"/>
                </a:lnTo>
                <a:lnTo>
                  <a:pt x="10205" y="4530"/>
                </a:lnTo>
                <a:lnTo>
                  <a:pt x="10278" y="4408"/>
                </a:lnTo>
                <a:lnTo>
                  <a:pt x="10376" y="4287"/>
                </a:lnTo>
                <a:lnTo>
                  <a:pt x="10376" y="4287"/>
                </a:lnTo>
                <a:lnTo>
                  <a:pt x="11326" y="3313"/>
                </a:lnTo>
                <a:lnTo>
                  <a:pt x="11326" y="3313"/>
                </a:lnTo>
                <a:lnTo>
                  <a:pt x="11496" y="3166"/>
                </a:lnTo>
                <a:lnTo>
                  <a:pt x="11666" y="3045"/>
                </a:lnTo>
                <a:lnTo>
                  <a:pt x="11861" y="2947"/>
                </a:lnTo>
                <a:lnTo>
                  <a:pt x="12032" y="2850"/>
                </a:lnTo>
                <a:lnTo>
                  <a:pt x="12227" y="2777"/>
                </a:lnTo>
                <a:lnTo>
                  <a:pt x="12446" y="2728"/>
                </a:lnTo>
                <a:lnTo>
                  <a:pt x="12641" y="2704"/>
                </a:lnTo>
                <a:lnTo>
                  <a:pt x="12836" y="2704"/>
                </a:lnTo>
                <a:lnTo>
                  <a:pt x="13055" y="2704"/>
                </a:lnTo>
                <a:lnTo>
                  <a:pt x="13250" y="2728"/>
                </a:lnTo>
                <a:lnTo>
                  <a:pt x="13469" y="2777"/>
                </a:lnTo>
                <a:lnTo>
                  <a:pt x="13664" y="2850"/>
                </a:lnTo>
                <a:lnTo>
                  <a:pt x="13834" y="2947"/>
                </a:lnTo>
                <a:lnTo>
                  <a:pt x="14029" y="3045"/>
                </a:lnTo>
                <a:lnTo>
                  <a:pt x="14199" y="3166"/>
                </a:lnTo>
                <a:lnTo>
                  <a:pt x="14370" y="3313"/>
                </a:lnTo>
                <a:lnTo>
                  <a:pt x="14370" y="3313"/>
                </a:lnTo>
                <a:lnTo>
                  <a:pt x="14516" y="3483"/>
                </a:lnTo>
                <a:lnTo>
                  <a:pt x="14638" y="3653"/>
                </a:lnTo>
                <a:lnTo>
                  <a:pt x="14735" y="3848"/>
                </a:lnTo>
                <a:lnTo>
                  <a:pt x="14833" y="4019"/>
                </a:lnTo>
                <a:lnTo>
                  <a:pt x="14906" y="4214"/>
                </a:lnTo>
                <a:lnTo>
                  <a:pt x="14954" y="4433"/>
                </a:lnTo>
                <a:lnTo>
                  <a:pt x="14979" y="4628"/>
                </a:lnTo>
                <a:lnTo>
                  <a:pt x="14979" y="4847"/>
                </a:lnTo>
                <a:lnTo>
                  <a:pt x="14979" y="5042"/>
                </a:lnTo>
                <a:lnTo>
                  <a:pt x="14954" y="5237"/>
                </a:lnTo>
                <a:lnTo>
                  <a:pt x="14906" y="5456"/>
                </a:lnTo>
                <a:lnTo>
                  <a:pt x="14833" y="5651"/>
                </a:lnTo>
                <a:lnTo>
                  <a:pt x="14735" y="5821"/>
                </a:lnTo>
                <a:lnTo>
                  <a:pt x="14638" y="6016"/>
                </a:lnTo>
                <a:lnTo>
                  <a:pt x="14516" y="6186"/>
                </a:lnTo>
                <a:lnTo>
                  <a:pt x="14370" y="6357"/>
                </a:lnTo>
                <a:lnTo>
                  <a:pt x="14370" y="6357"/>
                </a:lnTo>
                <a:lnTo>
                  <a:pt x="13396" y="7307"/>
                </a:lnTo>
                <a:lnTo>
                  <a:pt x="13396" y="7307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81"/>
          <p:cNvSpPr/>
          <p:nvPr/>
        </p:nvSpPr>
        <p:spPr>
          <a:xfrm>
            <a:off x="1800720" y="2677680"/>
            <a:ext cx="190080" cy="190080"/>
          </a:xfrm>
          <a:custGeom>
            <a:rect b="b" l="l" r="r" t="t"/>
            <a:pathLst>
              <a:path extrusionOk="0" h="2924" w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81"/>
          <p:cNvSpPr/>
          <p:nvPr/>
        </p:nvSpPr>
        <p:spPr>
          <a:xfrm>
            <a:off x="1948320" y="2788560"/>
            <a:ext cx="122040" cy="122040"/>
          </a:xfrm>
          <a:custGeom>
            <a:rect b="b" l="l" r="r" t="t"/>
            <a:pathLst>
              <a:path extrusionOk="0" h="1877" w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81"/>
          <p:cNvSpPr/>
          <p:nvPr/>
        </p:nvSpPr>
        <p:spPr>
          <a:xfrm>
            <a:off x="1757880" y="2598120"/>
            <a:ext cx="122040" cy="122040"/>
          </a:xfrm>
          <a:custGeom>
            <a:rect b="b" l="l" r="r" t="t"/>
            <a:pathLst>
              <a:path extrusionOk="0" h="1876" w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2"/>
          <p:cNvSpPr txBox="1"/>
          <p:nvPr/>
        </p:nvSpPr>
        <p:spPr>
          <a:xfrm>
            <a:off x="1165320" y="666000"/>
            <a:ext cx="6857640" cy="45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QUÉ ES, C</a:t>
            </a:r>
            <a:r>
              <a:rPr lang="en-US" sz="2400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MO CREARLO Y EJEMPLO</a:t>
            </a:r>
            <a:endParaRPr sz="2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82"/>
          <p:cNvSpPr txBox="1"/>
          <p:nvPr/>
        </p:nvSpPr>
        <p:spPr>
          <a:xfrm>
            <a:off x="949325" y="1812600"/>
            <a:ext cx="25602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Pequeñas partes reusables de código fuente, código máquina o texto.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2"/>
          <p:cNvSpPr txBox="1"/>
          <p:nvPr/>
        </p:nvSpPr>
        <p:spPr>
          <a:xfrm>
            <a:off x="949325" y="4194725"/>
            <a:ext cx="41673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Archivos/Preferencias/Fragmento de código de usuario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Seleccionamos lenguaje.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82"/>
          <p:cNvSpPr txBox="1"/>
          <p:nvPr/>
        </p:nvSpPr>
        <p:spPr>
          <a:xfrm>
            <a:off x="4824000" y="1813325"/>
            <a:ext cx="40029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"Hello World": {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"prefix": "helloworld",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"body": "print ("Hello World")",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"description": "Hola Mundo"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	{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3"/>
          <p:cNvSpPr txBox="1"/>
          <p:nvPr/>
        </p:nvSpPr>
        <p:spPr>
          <a:xfrm>
            <a:off x="1165320" y="666000"/>
            <a:ext cx="6857640" cy="45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CAPTURA</a:t>
            </a:r>
            <a:endParaRPr sz="2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83"/>
          <p:cNvSpPr txBox="1"/>
          <p:nvPr/>
        </p:nvSpPr>
        <p:spPr>
          <a:xfrm>
            <a:off x="1165320" y="1872000"/>
            <a:ext cx="7762680" cy="41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49" name="Google Shape;449;p83"/>
          <p:cNvPicPr preferRelativeResize="0"/>
          <p:nvPr/>
        </p:nvPicPr>
        <p:blipFill rotWithShape="1">
          <a:blip r:embed="rId3">
            <a:alphaModFix/>
          </a:blip>
          <a:srcRect b="6082" l="0" r="0" t="5808"/>
          <a:stretch/>
        </p:blipFill>
        <p:spPr>
          <a:xfrm>
            <a:off x="1165320" y="1872000"/>
            <a:ext cx="7762680" cy="41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4"/>
          <p:cNvSpPr txBox="1"/>
          <p:nvPr/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ATAJOS DE TECLADO</a:t>
            </a:r>
            <a:endParaRPr sz="48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84"/>
          <p:cNvSpPr txBox="1"/>
          <p:nvPr/>
        </p:nvSpPr>
        <p:spPr>
          <a:xfrm>
            <a:off x="1530000" y="3826080"/>
            <a:ext cx="6927480" cy="47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Facilitando acceso a las herramientas</a:t>
            </a:r>
            <a:endParaRPr sz="2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84"/>
          <p:cNvSpPr/>
          <p:nvPr/>
        </p:nvSpPr>
        <p:spPr>
          <a:xfrm>
            <a:off x="502560" y="3039840"/>
            <a:ext cx="802080" cy="7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sz="1800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84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sz="1200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8" name="Google Shape;458;p84"/>
          <p:cNvSpPr/>
          <p:nvPr/>
        </p:nvSpPr>
        <p:spPr>
          <a:xfrm>
            <a:off x="1530360" y="1756800"/>
            <a:ext cx="1152000" cy="1152000"/>
          </a:xfrm>
          <a:custGeom>
            <a:rect b="b" l="l" r="r" t="t"/>
            <a:pathLst>
              <a:path extrusionOk="0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 txBox="1"/>
          <p:nvPr/>
        </p:nvSpPr>
        <p:spPr>
          <a:xfrm>
            <a:off x="1295583" y="704520"/>
            <a:ext cx="6857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67"/>
          <p:cNvSpPr/>
          <p:nvPr/>
        </p:nvSpPr>
        <p:spPr>
          <a:xfrm>
            <a:off x="1326095" y="1736280"/>
            <a:ext cx="34512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</a:pPr>
            <a:r>
              <a:rPr b="1" i="0" lang="en-US" sz="18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IntelliSense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 para código y control integrado de Git.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</a:pPr>
            <a:r>
              <a:rPr b="1" i="0" lang="en-US" sz="1800" u="sng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Personalizable</a:t>
            </a: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usuario puede customizarlo a su gusto. Es gratuito y de código abierto.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67"/>
          <p:cNvSpPr/>
          <p:nvPr/>
        </p:nvSpPr>
        <p:spPr>
          <a:xfrm>
            <a:off x="5389080" y="1736280"/>
            <a:ext cx="36021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COMPATIBILIDAD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Microsoft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Open Sans"/>
              <a:buChar char="●"/>
            </a:pPr>
            <a:r>
              <a:rPr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MacOS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p67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5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MÉTODOS KEYBINDING</a:t>
            </a:r>
            <a:endParaRPr sz="2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85"/>
          <p:cNvSpPr/>
          <p:nvPr/>
        </p:nvSpPr>
        <p:spPr>
          <a:xfrm>
            <a:off x="1165320" y="1447920"/>
            <a:ext cx="7257240" cy="87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Los atajos de teclado pueden crearse o modificarse  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Personalización avanzada:</a:t>
            </a:r>
            <a:r>
              <a:rPr i="1"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keybindings.json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ventana se divide en dos partes: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85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85"/>
          <p:cNvPicPr preferRelativeResize="0"/>
          <p:nvPr/>
        </p:nvPicPr>
        <p:blipFill rotWithShape="1">
          <a:blip r:embed="rId3">
            <a:alphaModFix/>
          </a:blip>
          <a:srcRect b="14982" l="0" r="0" t="0"/>
          <a:stretch/>
        </p:blipFill>
        <p:spPr>
          <a:xfrm>
            <a:off x="1165320" y="3312000"/>
            <a:ext cx="7357320" cy="31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85"/>
          <p:cNvSpPr/>
          <p:nvPr/>
        </p:nvSpPr>
        <p:spPr>
          <a:xfrm>
            <a:off x="4979525" y="2448000"/>
            <a:ext cx="25749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Open Sans"/>
              <a:buChar char="●"/>
            </a:pPr>
            <a:r>
              <a:rPr lang="en-US" sz="14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 de atajos de teclado que sí es editable.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85"/>
          <p:cNvSpPr/>
          <p:nvPr/>
        </p:nvSpPr>
        <p:spPr>
          <a:xfrm>
            <a:off x="1319400" y="2450160"/>
            <a:ext cx="2496600" cy="7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0"/>
              <a:buFont typeface="Open Sans"/>
              <a:buChar char="●"/>
            </a:pPr>
            <a:r>
              <a:rPr lang="en-US" sz="14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 de atajos de teclado predeterminado.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6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EXTENSIONES KEYMAP</a:t>
            </a:r>
            <a:endParaRPr sz="2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86"/>
          <p:cNvSpPr/>
          <p:nvPr/>
        </p:nvSpPr>
        <p:spPr>
          <a:xfrm>
            <a:off x="1165325" y="1447925"/>
            <a:ext cx="6643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Vitales para la productividad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Existen extensiones que modifican los métodos abreviados de VS Code para que coincidan con los de otros editores.</a:t>
            </a:r>
            <a:endParaRPr sz="18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86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360" y="3827520"/>
            <a:ext cx="7291800" cy="162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7"/>
          <p:cNvSpPr txBox="1"/>
          <p:nvPr/>
        </p:nvSpPr>
        <p:spPr>
          <a:xfrm>
            <a:off x="1335960" y="2213280"/>
            <a:ext cx="733752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GRACIAS</a:t>
            </a:r>
            <a:endParaRPr sz="14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87"/>
          <p:cNvSpPr/>
          <p:nvPr/>
        </p:nvSpPr>
        <p:spPr>
          <a:xfrm>
            <a:off x="3607920" y="1429920"/>
            <a:ext cx="5140080" cy="400140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83" name="Google Shape;48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240" y="1642320"/>
            <a:ext cx="4717440" cy="30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8"/>
          <p:cNvSpPr txBox="1"/>
          <p:nvPr/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INSTALACIÓN</a:t>
            </a:r>
            <a:endParaRPr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68"/>
          <p:cNvSpPr txBox="1"/>
          <p:nvPr/>
        </p:nvSpPr>
        <p:spPr>
          <a:xfrm>
            <a:off x="1530000" y="3826080"/>
            <a:ext cx="6927480" cy="470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Descarga y primeros pasos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68"/>
          <p:cNvSpPr/>
          <p:nvPr/>
        </p:nvSpPr>
        <p:spPr>
          <a:xfrm>
            <a:off x="502560" y="3039840"/>
            <a:ext cx="802080" cy="7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68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68"/>
          <p:cNvSpPr/>
          <p:nvPr/>
        </p:nvSpPr>
        <p:spPr>
          <a:xfrm>
            <a:off x="2009160" y="2555280"/>
            <a:ext cx="586800" cy="247320"/>
          </a:xfrm>
          <a:custGeom>
            <a:rect b="b" l="l" r="r" t="t"/>
            <a:pathLst>
              <a:path extrusionOk="0" h="3800" w="9012">
                <a:moveTo>
                  <a:pt x="2947" y="0"/>
                </a:moveTo>
                <a:lnTo>
                  <a:pt x="2947" y="2947"/>
                </a:lnTo>
                <a:lnTo>
                  <a:pt x="853" y="2947"/>
                </a:lnTo>
                <a:lnTo>
                  <a:pt x="853" y="2947"/>
                </a:lnTo>
                <a:lnTo>
                  <a:pt x="682" y="2947"/>
                </a:lnTo>
                <a:lnTo>
                  <a:pt x="512" y="2996"/>
                </a:lnTo>
                <a:lnTo>
                  <a:pt x="365" y="3093"/>
                </a:lnTo>
                <a:lnTo>
                  <a:pt x="244" y="3191"/>
                </a:lnTo>
                <a:lnTo>
                  <a:pt x="146" y="3313"/>
                </a:lnTo>
                <a:lnTo>
                  <a:pt x="49" y="3459"/>
                </a:lnTo>
                <a:lnTo>
                  <a:pt x="0" y="3629"/>
                </a:lnTo>
                <a:lnTo>
                  <a:pt x="0" y="3800"/>
                </a:lnTo>
                <a:lnTo>
                  <a:pt x="9011" y="3800"/>
                </a:lnTo>
                <a:lnTo>
                  <a:pt x="9011" y="3800"/>
                </a:lnTo>
                <a:lnTo>
                  <a:pt x="9011" y="3629"/>
                </a:lnTo>
                <a:lnTo>
                  <a:pt x="8963" y="3459"/>
                </a:lnTo>
                <a:lnTo>
                  <a:pt x="8865" y="3313"/>
                </a:lnTo>
                <a:lnTo>
                  <a:pt x="8768" y="3191"/>
                </a:lnTo>
                <a:lnTo>
                  <a:pt x="8646" y="3093"/>
                </a:lnTo>
                <a:lnTo>
                  <a:pt x="8500" y="2996"/>
                </a:lnTo>
                <a:lnTo>
                  <a:pt x="8330" y="2947"/>
                </a:lnTo>
                <a:lnTo>
                  <a:pt x="8159" y="2947"/>
                </a:lnTo>
                <a:lnTo>
                  <a:pt x="6065" y="2947"/>
                </a:lnTo>
                <a:lnTo>
                  <a:pt x="6065" y="0"/>
                </a:lnTo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68"/>
          <p:cNvSpPr/>
          <p:nvPr/>
        </p:nvSpPr>
        <p:spPr>
          <a:xfrm>
            <a:off x="1701000" y="1663200"/>
            <a:ext cx="1202760" cy="875880"/>
          </a:xfrm>
          <a:custGeom>
            <a:rect b="b" l="l" r="r" t="t"/>
            <a:pathLst>
              <a:path extrusionOk="0" h="13445" w="18462">
                <a:moveTo>
                  <a:pt x="17974" y="1"/>
                </a:moveTo>
                <a:lnTo>
                  <a:pt x="487" y="1"/>
                </a:lnTo>
                <a:lnTo>
                  <a:pt x="487" y="1"/>
                </a:lnTo>
                <a:lnTo>
                  <a:pt x="390" y="1"/>
                </a:lnTo>
                <a:lnTo>
                  <a:pt x="317" y="50"/>
                </a:lnTo>
                <a:lnTo>
                  <a:pt x="220" y="74"/>
                </a:lnTo>
                <a:lnTo>
                  <a:pt x="146" y="147"/>
                </a:lnTo>
                <a:lnTo>
                  <a:pt x="98" y="220"/>
                </a:lnTo>
                <a:lnTo>
                  <a:pt x="49" y="293"/>
                </a:lnTo>
                <a:lnTo>
                  <a:pt x="25" y="390"/>
                </a:lnTo>
                <a:lnTo>
                  <a:pt x="0" y="488"/>
                </a:lnTo>
                <a:lnTo>
                  <a:pt x="0" y="12958"/>
                </a:lnTo>
                <a:lnTo>
                  <a:pt x="0" y="12958"/>
                </a:lnTo>
                <a:lnTo>
                  <a:pt x="25" y="13055"/>
                </a:lnTo>
                <a:lnTo>
                  <a:pt x="49" y="13152"/>
                </a:lnTo>
                <a:lnTo>
                  <a:pt x="98" y="13226"/>
                </a:lnTo>
                <a:lnTo>
                  <a:pt x="146" y="13299"/>
                </a:lnTo>
                <a:lnTo>
                  <a:pt x="220" y="13372"/>
                </a:lnTo>
                <a:lnTo>
                  <a:pt x="317" y="13396"/>
                </a:lnTo>
                <a:lnTo>
                  <a:pt x="390" y="13445"/>
                </a:lnTo>
                <a:lnTo>
                  <a:pt x="487" y="13445"/>
                </a:lnTo>
                <a:lnTo>
                  <a:pt x="17974" y="13445"/>
                </a:lnTo>
                <a:lnTo>
                  <a:pt x="17974" y="13445"/>
                </a:lnTo>
                <a:lnTo>
                  <a:pt x="18072" y="13445"/>
                </a:lnTo>
                <a:lnTo>
                  <a:pt x="18145" y="13396"/>
                </a:lnTo>
                <a:lnTo>
                  <a:pt x="18242" y="13372"/>
                </a:lnTo>
                <a:lnTo>
                  <a:pt x="18315" y="13299"/>
                </a:lnTo>
                <a:lnTo>
                  <a:pt x="18364" y="13226"/>
                </a:lnTo>
                <a:lnTo>
                  <a:pt x="18413" y="13152"/>
                </a:lnTo>
                <a:lnTo>
                  <a:pt x="18437" y="13055"/>
                </a:lnTo>
                <a:lnTo>
                  <a:pt x="18461" y="12958"/>
                </a:lnTo>
                <a:lnTo>
                  <a:pt x="18461" y="488"/>
                </a:lnTo>
                <a:lnTo>
                  <a:pt x="18461" y="488"/>
                </a:lnTo>
                <a:lnTo>
                  <a:pt x="18437" y="390"/>
                </a:lnTo>
                <a:lnTo>
                  <a:pt x="18413" y="293"/>
                </a:lnTo>
                <a:lnTo>
                  <a:pt x="18364" y="220"/>
                </a:lnTo>
                <a:lnTo>
                  <a:pt x="18315" y="147"/>
                </a:lnTo>
                <a:lnTo>
                  <a:pt x="18242" y="74"/>
                </a:lnTo>
                <a:lnTo>
                  <a:pt x="18145" y="50"/>
                </a:lnTo>
                <a:lnTo>
                  <a:pt x="18072" y="1"/>
                </a:lnTo>
                <a:lnTo>
                  <a:pt x="17974" y="1"/>
                </a:lnTo>
                <a:lnTo>
                  <a:pt x="17974" y="1"/>
                </a:lnTo>
                <a:close/>
                <a:moveTo>
                  <a:pt x="17000" y="11983"/>
                </a:moveTo>
                <a:lnTo>
                  <a:pt x="1462" y="11983"/>
                </a:lnTo>
                <a:lnTo>
                  <a:pt x="1462" y="1462"/>
                </a:lnTo>
                <a:lnTo>
                  <a:pt x="17000" y="1462"/>
                </a:lnTo>
                <a:lnTo>
                  <a:pt x="17000" y="11983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9"/>
          <p:cNvSpPr txBox="1"/>
          <p:nvPr/>
        </p:nvSpPr>
        <p:spPr>
          <a:xfrm>
            <a:off x="1165320" y="666000"/>
            <a:ext cx="6857640" cy="45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INSTALACIÓN EN WINDOWS</a:t>
            </a:r>
            <a:endParaRPr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0"/>
          <p:cNvSpPr txBox="1"/>
          <p:nvPr/>
        </p:nvSpPr>
        <p:spPr>
          <a:xfrm>
            <a:off x="1530000" y="3076920"/>
            <a:ext cx="6766920" cy="70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PERSONALIZACIÓN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0"/>
          <p:cNvSpPr txBox="1"/>
          <p:nvPr/>
        </p:nvSpPr>
        <p:spPr>
          <a:xfrm>
            <a:off x="1589250" y="3825725"/>
            <a:ext cx="5416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Estética, </a:t>
            </a: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áreas</a:t>
            </a:r>
            <a:r>
              <a:rPr i="0" lang="en-US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trabajo, cuadro de herramientas</a:t>
            </a: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su administración.</a:t>
            </a:r>
            <a:endParaRPr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70"/>
          <p:cNvSpPr/>
          <p:nvPr/>
        </p:nvSpPr>
        <p:spPr>
          <a:xfrm>
            <a:off x="502560" y="3039840"/>
            <a:ext cx="802080" cy="78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70"/>
          <p:cNvSpPr txBox="1"/>
          <p:nvPr/>
        </p:nvSpPr>
        <p:spPr>
          <a:xfrm>
            <a:off x="8523000" y="6437880"/>
            <a:ext cx="548280" cy="4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70"/>
          <p:cNvSpPr/>
          <p:nvPr/>
        </p:nvSpPr>
        <p:spPr>
          <a:xfrm>
            <a:off x="1686600" y="1833120"/>
            <a:ext cx="993240" cy="1047240"/>
          </a:xfrm>
          <a:custGeom>
            <a:rect b="b" l="l" r="r" t="t"/>
            <a:pathLst>
              <a:path extrusionOk="0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flat" cmpd="sng" w="1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/>
          <p:nvPr/>
        </p:nvSpPr>
        <p:spPr>
          <a:xfrm>
            <a:off x="1143295" y="682950"/>
            <a:ext cx="685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TEMAS DE COLOR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71"/>
          <p:cNvSpPr/>
          <p:nvPr/>
        </p:nvSpPr>
        <p:spPr>
          <a:xfrm>
            <a:off x="1212450" y="1777450"/>
            <a:ext cx="65667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incluye varios temas de color (color de fondo, de texto o de los elementos).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Los pasos para cambiar el tema de color:</a:t>
            </a:r>
            <a:endParaRPr i="0" sz="18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1- Archivo →Preferencias →Temas de color.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2- Se mostrará una lista de temas instalados, resaltando en azul el tema actual.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3- Hacer clic en el tema que se quiere aplicar.</a:t>
            </a:r>
            <a:b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0" lang="en-US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71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2"/>
          <p:cNvSpPr/>
          <p:nvPr/>
        </p:nvSpPr>
        <p:spPr>
          <a:xfrm>
            <a:off x="1165333" y="740050"/>
            <a:ext cx="685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ÁREAS DE TRABAJO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72"/>
          <p:cNvSpPr/>
          <p:nvPr/>
        </p:nvSpPr>
        <p:spPr>
          <a:xfrm>
            <a:off x="1259100" y="1777475"/>
            <a:ext cx="6625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9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El área de trabajo “clásica” es una carpeta y todo su contenido (incluido las subcarpetas). Esta es la carpeta raíz del área de trabajo.</a:t>
            </a:r>
            <a:endParaRPr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9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Si no hay abierta ningún área de trabajo, la barra de estado se muestra en color morado.</a:t>
            </a:r>
            <a:endParaRPr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0" lang="en-US" sz="19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Al abrir un área de trabajo, la barra de estado se muestra en color azul. </a:t>
            </a:r>
            <a:endParaRPr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72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3"/>
          <p:cNvSpPr/>
          <p:nvPr/>
        </p:nvSpPr>
        <p:spPr>
          <a:xfrm>
            <a:off x="1165320" y="666000"/>
            <a:ext cx="6857280" cy="4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CUADRO DE HERRAMIENTAS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73"/>
          <p:cNvSpPr/>
          <p:nvPr/>
        </p:nvSpPr>
        <p:spPr>
          <a:xfrm>
            <a:off x="1165325" y="1717675"/>
            <a:ext cx="68574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El cuadro de herramientas muestra iconos para controles y otros elementos que se  pueden agregar.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Para abrir el cuadro de herramientas: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Menú → ver → cuadro de herramientas.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 puede arrastrar y colocar distintos controles y cambiar su tamaño y posición.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73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4"/>
          <p:cNvSpPr/>
          <p:nvPr/>
        </p:nvSpPr>
        <p:spPr>
          <a:xfrm>
            <a:off x="1165320" y="666000"/>
            <a:ext cx="6857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9C0BA"/>
                </a:solidFill>
                <a:latin typeface="Open Sans"/>
                <a:ea typeface="Open Sans"/>
                <a:cs typeface="Open Sans"/>
                <a:sym typeface="Open Sans"/>
              </a:rPr>
              <a:t>ADMINISTRAR CUADRO DE HERRAMIENTAS</a:t>
            </a:r>
            <a:endParaRPr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74"/>
          <p:cNvSpPr/>
          <p:nvPr/>
        </p:nvSpPr>
        <p:spPr>
          <a:xfrm>
            <a:off x="1165320" y="1641480"/>
            <a:ext cx="7454400" cy="5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De manera predeterminada el cuadro de herramientas está contraído a la izquierda y aparece cuando se desplaza el cursor por encima. 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 puede reorganizar y personalizar los elementos como:</a:t>
            </a:r>
            <a:endParaRPr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cambiar el nombre, vista en lista,  ordenar elementos alfabéticamente, restablecer barra de herramientas, .</a:t>
            </a:r>
            <a:r>
              <a:rPr b="0" i="0" lang="en-US" sz="1800" u="none" cap="none" strike="noStrike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..</a:t>
            </a:r>
            <a:endParaRPr b="0" i="0" sz="1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74"/>
          <p:cNvSpPr/>
          <p:nvPr/>
        </p:nvSpPr>
        <p:spPr>
          <a:xfrm>
            <a:off x="8523000" y="6437880"/>
            <a:ext cx="547920" cy="41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