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ReSearch: Integrating Search and Reasoning with RL in LLMs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latin typeface="Arial"/>
              </a:defRPr>
            </a:pPr>
            <a:r>
              <a:t>Need for dynamic knowledge access in LLMs.</a:t>
            </a:r>
          </a:p>
          <a:p>
            <a:pPr>
              <a:defRPr sz="1800">
                <a:latin typeface="Arial"/>
              </a:defRPr>
            </a:pPr>
            <a:r>
              <a:t>RAG retrieves but doesn’t reason.</a:t>
            </a:r>
          </a:p>
          <a:p>
            <a:pPr>
              <a:defRPr sz="1800">
                <a:latin typeface="Arial"/>
              </a:defRPr>
            </a:pPr>
            <a:r>
              <a:t>SFT relies on static, limited knowledge.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latin typeface="Arial"/>
              </a:defRPr>
            </a:pPr>
            <a:r>
              <a:t>Agent performs actions: search, read, reason, answer.</a:t>
            </a:r>
          </a:p>
          <a:p>
            <a:pPr>
              <a:defRPr sz="1800">
                <a:latin typeface="Arial"/>
              </a:defRPr>
            </a:pPr>
            <a:r>
              <a:t>Uses RL to optimize sequences of search and reasoning.</a:t>
            </a:r>
          </a:p>
          <a:p>
            <a:pPr>
              <a:defRPr sz="1800">
                <a:latin typeface="Arial"/>
              </a:defRPr>
            </a:pPr>
            <a:r>
              <a:t>Environment provides rewards based on final and intermediate results.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GRPO: Generalized Recurrent Policy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latin typeface="Arial"/>
              </a:defRPr>
            </a:pPr>
            <a:r>
              <a:t>Recurrent policy suitable for reasoning tasks.</a:t>
            </a:r>
          </a:p>
          <a:p>
            <a:pPr>
              <a:defRPr sz="1800">
                <a:latin typeface="Arial"/>
              </a:defRPr>
            </a:pPr>
            <a:r>
              <a:t>Handles memory and partial observability.</a:t>
            </a:r>
          </a:p>
          <a:p>
            <a:pPr>
              <a:defRPr sz="1800">
                <a:latin typeface="Arial"/>
              </a:defRPr>
            </a:pPr>
            <a:r>
              <a:t>Improves over PPO/A2C in long-horizon tasks.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Experiments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latin typeface="Arial"/>
              </a:defRPr>
            </a:pPr>
            <a:r>
              <a:t>15-20% accuracy gain on complex QA tasks.</a:t>
            </a:r>
          </a:p>
          <a:p>
            <a:pPr>
              <a:defRPr sz="1800">
                <a:latin typeface="Arial"/>
              </a:defRPr>
            </a:pPr>
            <a:r>
              <a:t>Better multi-hop reasoning and fewer hallucinations.</a:t>
            </a:r>
          </a:p>
          <a:p>
            <a:pPr>
              <a:defRPr sz="1800">
                <a:latin typeface="Arial"/>
              </a:defRPr>
            </a:pPr>
            <a:r>
              <a:t>Search steps used more meaningfully.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latin typeface="Arial"/>
              </a:defRPr>
            </a:pPr>
            <a:r>
              <a:t>RL training instability in LLMs.</a:t>
            </a:r>
          </a:p>
          <a:p>
            <a:pPr>
              <a:defRPr sz="1800">
                <a:latin typeface="Arial"/>
              </a:defRPr>
            </a:pPr>
            <a:r>
              <a:t>Latency due to external search APIs.</a:t>
            </a:r>
          </a:p>
          <a:p>
            <a:pPr>
              <a:defRPr sz="1800">
                <a:latin typeface="Arial"/>
              </a:defRPr>
            </a:pPr>
            <a:r>
              <a:t>Sparse reward signals and long episode lengths.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latin typeface="Arial"/>
              </a:defRPr>
            </a:pPr>
            <a:r>
              <a:t>AI copilots and assistants.</a:t>
            </a:r>
          </a:p>
          <a:p>
            <a:pPr>
              <a:defRPr sz="1800">
                <a:latin typeface="Arial"/>
              </a:defRPr>
            </a:pPr>
            <a:r>
              <a:t>Research and academic tools.</a:t>
            </a:r>
          </a:p>
          <a:p>
            <a:pPr>
              <a:defRPr sz="1800">
                <a:latin typeface="Arial"/>
              </a:defRPr>
            </a:pPr>
            <a:r>
              <a:t>Enterprise search with reasoning capabilities.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vs RAG vs SFT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latin typeface="Arial"/>
              </a:defRPr>
            </a:pPr>
            <a:r>
              <a:t>RAG: retrieves, no reasoning.</a:t>
            </a:r>
          </a:p>
          <a:p>
            <a:pPr>
              <a:defRPr sz="1800">
                <a:latin typeface="Arial"/>
              </a:defRPr>
            </a:pPr>
            <a:r>
              <a:t>SFT: trained on fixed data.</a:t>
            </a:r>
          </a:p>
          <a:p>
            <a:pPr>
              <a:defRPr sz="1800">
                <a:latin typeface="Arial"/>
              </a:defRPr>
            </a:pPr>
            <a:r>
              <a:t>ReSearch: dynamic, integrates RL for reasoning.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latin typeface="Arial"/>
              </a:defRPr>
            </a:pPr>
            <a:r>
              <a:t>Production readiness of RL-enhanced systems.</a:t>
            </a:r>
          </a:p>
          <a:p>
            <a:pPr>
              <a:defRPr sz="1800">
                <a:latin typeface="Arial"/>
              </a:defRPr>
            </a:pPr>
            <a:r>
              <a:t>Tool-augmented LLM agents.</a:t>
            </a:r>
          </a:p>
          <a:p>
            <a:pPr>
              <a:defRPr sz="1800">
                <a:latin typeface="Arial"/>
              </a:defRPr>
            </a:pPr>
            <a:r>
              <a:t>Future work: hybrid search, improved credit assignment.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