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jpeg" ContentType="image/jpe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마스터 제목 스타일 편집</a:t>
            </a:r>
            <a:endParaRPr b="0" lang="ko-KR" sz="4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ko-KR" sz="2600" spc="-1" strike="noStrike">
                <a:solidFill>
                  <a:srgbClr val="000000"/>
                </a:solidFill>
                <a:latin typeface="Constantia"/>
              </a:rPr>
              <a:t>마스터 텍스트 스타일을 편집합니다</a:t>
            </a:r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ko-KR" sz="2400" spc="-1" strike="noStrike">
                <a:solidFill>
                  <a:srgbClr val="000000"/>
                </a:solidFill>
                <a:latin typeface="Constantia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ko-KR" sz="2100" spc="-1" strike="noStrike">
                <a:solidFill>
                  <a:srgbClr val="000000"/>
                </a:solidFill>
                <a:latin typeface="Constantia"/>
              </a:rPr>
              <a:t>셋째 수준</a:t>
            </a:r>
            <a:endParaRPr b="0" lang="ko-KR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36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ko-KR" sz="1800" spc="-1" strike="noStrike">
                <a:solidFill>
                  <a:srgbClr val="000000"/>
                </a:solidFill>
                <a:latin typeface="Constantia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32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ko-KR" sz="1600" spc="-1" strike="noStrike">
                <a:solidFill>
                  <a:srgbClr val="000000"/>
                </a:solidFill>
                <a:latin typeface="Constantia"/>
              </a:rPr>
              <a:t>다섯째 수준</a:t>
            </a:r>
            <a:endParaRPr b="0" lang="ko-KR" sz="1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D72AC35B-ADAF-442D-AB68-49B82D32CC1D}" type="datetime">
              <a:rPr b="0" lang="pt-BR" sz="1200" spc="-1" strike="noStrike">
                <a:solidFill>
                  <a:srgbClr val="035c75"/>
                </a:solidFill>
                <a:latin typeface="Constantia"/>
              </a:rPr>
              <a:t>23/01/18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4459465-B4B9-45A7-AB71-C88FCD30464B}" type="slidenum">
              <a:rPr b="0" lang="pt-BR" sz="1200" spc="-1" strike="noStrike">
                <a:solidFill>
                  <a:srgbClr val="035c75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ko-KR" sz="5600" spc="-1" strike="noStrike">
                <a:solidFill>
                  <a:srgbClr val="50e0ea"/>
                </a:solidFill>
                <a:latin typeface="Calibri"/>
              </a:rPr>
              <a:t>마스</a:t>
            </a:r>
            <a:r>
              <a:rPr b="1" lang="ko-KR" sz="5600" spc="-1" strike="noStrike">
                <a:solidFill>
                  <a:srgbClr val="50e0ea"/>
                </a:solidFill>
                <a:latin typeface="Calibri"/>
              </a:rPr>
              <a:t>터 </a:t>
            </a:r>
            <a:r>
              <a:rPr b="1" lang="ko-KR" sz="5600" spc="-1" strike="noStrike">
                <a:solidFill>
                  <a:srgbClr val="50e0ea"/>
                </a:solidFill>
                <a:latin typeface="Calibri"/>
              </a:rPr>
              <a:t>제목 </a:t>
            </a:r>
            <a:r>
              <a:rPr b="1" lang="ko-KR" sz="5600" spc="-1" strike="noStrike">
                <a:solidFill>
                  <a:srgbClr val="50e0ea"/>
                </a:solidFill>
                <a:latin typeface="Calibri"/>
              </a:rPr>
              <a:t>스타</a:t>
            </a:r>
            <a:r>
              <a:rPr b="1" lang="ko-KR" sz="5600" spc="-1" strike="noStrike">
                <a:solidFill>
                  <a:srgbClr val="50e0ea"/>
                </a:solidFill>
                <a:latin typeface="Calibri"/>
              </a:rPr>
              <a:t>일 </a:t>
            </a:r>
            <a:r>
              <a:rPr b="1" lang="ko-KR" sz="5600" spc="-1" strike="noStrike">
                <a:solidFill>
                  <a:srgbClr val="50e0ea"/>
                </a:solidFill>
                <a:latin typeface="Calibri"/>
              </a:rPr>
              <a:t>편집</a:t>
            </a:r>
            <a:endParaRPr b="0" lang="ko-KR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F6597BD8-487E-4734-832F-251B1ADB1832}" type="datetime">
              <a:rPr b="0" lang="pt-BR" sz="1200" spc="-1" strike="noStrike">
                <a:solidFill>
                  <a:srgbClr val="d1eaed"/>
                </a:solidFill>
                <a:latin typeface="Constantia"/>
              </a:rPr>
              <a:t>23/01/18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15E4E18-7C54-4289-A463-C59508F40452}" type="slidenum">
              <a:rPr b="0" lang="pt-BR" sz="1200" spc="-1" strike="noStrike">
                <a:solidFill>
                  <a:srgbClr val="d1eaed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600" spc="-1" strike="noStrike">
                <a:solidFill>
                  <a:srgbClr val="ffffff"/>
                </a:solidFill>
                <a:latin typeface="Constantia"/>
              </a:rPr>
              <a:t>Clique para editar o formato do texto da estrutura de tópicos</a:t>
            </a:r>
            <a:endParaRPr b="0" lang="ko-KR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100" spc="-1" strike="noStrike">
                <a:solidFill>
                  <a:srgbClr val="ffffff"/>
                </a:solidFill>
                <a:latin typeface="Constantia"/>
              </a:rPr>
              <a:t>2.º nível da estrutura de tópicos</a:t>
            </a:r>
            <a:endParaRPr b="0" lang="ko-KR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ffffff"/>
                </a:solidFill>
                <a:latin typeface="Constantia"/>
              </a:rPr>
              <a:t>3.º nível da estrutura de tópicos</a:t>
            </a:r>
            <a:endParaRPr b="0" lang="ko-KR" sz="18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600" spc="-1" strike="noStrike">
                <a:solidFill>
                  <a:srgbClr val="ffffff"/>
                </a:solidFill>
                <a:latin typeface="Constantia"/>
              </a:rPr>
              <a:t>4.º nível da estrutura de tópicos</a:t>
            </a:r>
            <a:endParaRPr b="0" lang="ko-KR" sz="16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ffffff"/>
                </a:solidFill>
                <a:latin typeface="Constantia"/>
              </a:rPr>
              <a:t>5.º nível da estrutura de tópicos</a:t>
            </a:r>
            <a:endParaRPr b="0" lang="ko-KR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ffffff"/>
                </a:solidFill>
                <a:latin typeface="Constantia"/>
              </a:rPr>
              <a:t>6.º nível da estrutura de tópicos</a:t>
            </a:r>
            <a:endParaRPr b="0" lang="ko-KR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ffffff"/>
                </a:solidFill>
                <a:latin typeface="Constantia"/>
              </a:rPr>
              <a:t>7.º nível da estrutura de tópicos</a:t>
            </a:r>
            <a:endParaRPr b="0" lang="ko-KR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i="1" lang="ko-KR" sz="5600" spc="-1" strike="noStrike">
                <a:solidFill>
                  <a:srgbClr val="50e0ea"/>
                </a:solidFill>
                <a:latin typeface="Calibri"/>
              </a:rPr>
              <a:t>Twitch.Tv </a:t>
            </a:r>
            <a:r>
              <a:rPr b="1" lang="ko-KR" sz="5600" spc="-1" strike="noStrike">
                <a:solidFill>
                  <a:srgbClr val="50e0ea"/>
                </a:solidFill>
                <a:latin typeface="Calibri"/>
              </a:rPr>
              <a:t>A video Player</a:t>
            </a:r>
            <a:endParaRPr b="0" lang="ko-KR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  <a:noFill/>
          <a:ln>
            <a:noFill/>
          </a:ln>
        </p:spPr>
        <p:txBody>
          <a:bodyPr lIns="0" rIns="18360" tIns="45000" bIns="45000"/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(Felipe Leon)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Revisi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on His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tory</a:t>
            </a:r>
            <a:endParaRPr b="0" lang="ko-KR" sz="4000" spc="-1" strike="noStrike">
              <a:solidFill>
                <a:srgbClr val="000000"/>
              </a:solidFill>
              <a:latin typeface="Constantia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457200" y="1935000"/>
          <a:ext cx="8229240" cy="1112040"/>
        </p:xfrm>
        <a:graphic>
          <a:graphicData uri="http://schemas.openxmlformats.org/drawingml/2006/table">
            <a:tbl>
              <a:tblPr/>
              <a:tblGrid>
                <a:gridCol w="1090440"/>
                <a:gridCol w="1152000"/>
                <a:gridCol w="3929400"/>
                <a:gridCol w="205740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Version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Date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Description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Author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1.0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2018.01.23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p>
                      <a:pPr indent="-216000">
                        <a:lnSpc>
                          <a:spcPct val="100000"/>
                        </a:lnSpc>
                        <a:buClr>
                          <a:srgbClr val="55a839"/>
                        </a:buClr>
                        <a:buFont typeface="Arial"/>
                        <a:buChar char="•"/>
                      </a:pPr>
                      <a:r>
                        <a:rPr b="0" i="1" lang="pt-BR" sz="18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App released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Felipe Leon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Conte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nts</a:t>
            </a:r>
            <a:endParaRPr b="0" lang="ko-KR" sz="4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ko-KR" sz="2600" spc="-1" strike="noStrike">
                <a:solidFill>
                  <a:srgbClr val="000000"/>
                </a:solidFill>
                <a:latin typeface="Constantia"/>
              </a:rPr>
              <a:t>UI Structure</a:t>
            </a:r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ko-KR" sz="2600" spc="-1" strike="noStrike">
                <a:solidFill>
                  <a:srgbClr val="000000"/>
                </a:solidFill>
                <a:latin typeface="Constantia"/>
              </a:rPr>
              <a:t>Usage Scenario</a:t>
            </a:r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ko-KR" sz="2600" spc="-1" strike="noStrike">
                <a:solidFill>
                  <a:srgbClr val="000000"/>
                </a:solidFill>
                <a:latin typeface="Constantia"/>
              </a:rPr>
              <a:t>Menu &amp; function description</a:t>
            </a:r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ko-KR" sz="2600" spc="-1" strike="noStrike">
                <a:solidFill>
                  <a:srgbClr val="000000"/>
                </a:solidFill>
                <a:latin typeface="Constantia"/>
              </a:rPr>
              <a:t>Key policy</a:t>
            </a:r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ko-KR" sz="2600" spc="-1" strike="noStrike">
                <a:solidFill>
                  <a:srgbClr val="000000"/>
                </a:solidFill>
                <a:latin typeface="Constantia"/>
              </a:rPr>
              <a:t>How to change languages</a:t>
            </a:r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ko-K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UI Str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uctur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e</a:t>
            </a:r>
            <a:endParaRPr b="0" lang="ko-KR" sz="4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8639640" cy="48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UI Str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uctur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e </a:t>
            </a:r>
            <a:r>
              <a:rPr b="0" i="1" lang="ko-KR" sz="4000" spc="-1" strike="noStrike">
                <a:solidFill>
                  <a:srgbClr val="55a839"/>
                </a:solidFill>
                <a:latin typeface="Calibri"/>
              </a:rPr>
              <a:t>– sa</a:t>
            </a:r>
            <a:r>
              <a:rPr b="0" i="1" lang="ko-KR" sz="4000" spc="-1" strike="noStrike">
                <a:solidFill>
                  <a:srgbClr val="55a839"/>
                </a:solidFill>
                <a:latin typeface="Calibri"/>
              </a:rPr>
              <a:t>mple2</a:t>
            </a:r>
            <a:r>
              <a:rPr b="0" i="1" lang="ko-KR" sz="4000" spc="-1" strike="noStrike">
                <a:solidFill>
                  <a:srgbClr val="55a839"/>
                </a:solidFill>
                <a:latin typeface="Calibri"/>
              </a:rPr>
              <a:t>(dept</a:t>
            </a:r>
            <a:r>
              <a:rPr b="0" i="1" lang="ko-KR" sz="4000" spc="-1" strike="noStrike">
                <a:solidFill>
                  <a:srgbClr val="55a839"/>
                </a:solidFill>
                <a:latin typeface="Calibri"/>
              </a:rPr>
              <a:t>h nav</a:t>
            </a:r>
            <a:r>
              <a:rPr b="0" i="1" lang="ko-KR" sz="4000" spc="-1" strike="noStrike">
                <a:solidFill>
                  <a:srgbClr val="55a839"/>
                </a:solidFill>
                <a:latin typeface="Calibri"/>
              </a:rPr>
              <a:t>i.)</a:t>
            </a:r>
            <a:endParaRPr b="0" lang="ko-KR" sz="4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95640" y="303984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indent="-27396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Video list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751360" y="475272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indent="-27396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Play the video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751360" y="389628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Play the video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136240" y="389628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indent="-27396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Switch Screen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7425000" y="389628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Back to previously screen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3943800" y="389628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indent="-27396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New Screen select a video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3943800" y="303984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indent="-27396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Play the video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2136240" y="303984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indent="-273960" algn="ctr">
              <a:lnSpc>
                <a:spcPct val="100000"/>
              </a:lnSpc>
              <a:spcBef>
                <a:spcPts val="22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100" spc="-1" strike="noStrike">
                <a:solidFill>
                  <a:srgbClr val="000000"/>
                </a:solidFill>
                <a:latin typeface="Constantia"/>
              </a:rPr>
              <a:t>Select video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3943800" y="475272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select a video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2136240" y="4752720"/>
            <a:ext cx="1405440" cy="46080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indent="-27396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</a:rPr>
              <a:t>Refresh current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1801440" y="3270600"/>
            <a:ext cx="334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3542040" y="3270600"/>
            <a:ext cx="401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4"/>
          <p:cNvSpPr/>
          <p:nvPr/>
        </p:nvSpPr>
        <p:spPr>
          <a:xfrm flipH="1" rot="16200000">
            <a:off x="1589760" y="3551760"/>
            <a:ext cx="822960" cy="267480"/>
          </a:xfrm>
          <a:prstGeom prst="bentConnector2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5"/>
          <p:cNvSpPr/>
          <p:nvPr/>
        </p:nvSpPr>
        <p:spPr>
          <a:xfrm>
            <a:off x="1801440" y="3270600"/>
            <a:ext cx="334440" cy="1712520"/>
          </a:xfrm>
          <a:prstGeom prst="bentConnector3">
            <a:avLst>
              <a:gd name="adj1" fmla="val 1988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6"/>
          <p:cNvSpPr/>
          <p:nvPr/>
        </p:nvSpPr>
        <p:spPr>
          <a:xfrm>
            <a:off x="3542040" y="4104000"/>
            <a:ext cx="401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7"/>
          <p:cNvSpPr/>
          <p:nvPr/>
        </p:nvSpPr>
        <p:spPr>
          <a:xfrm>
            <a:off x="3542040" y="4984920"/>
            <a:ext cx="401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8"/>
          <p:cNvSpPr/>
          <p:nvPr/>
        </p:nvSpPr>
        <p:spPr>
          <a:xfrm>
            <a:off x="7157160" y="4127040"/>
            <a:ext cx="267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9"/>
          <p:cNvSpPr/>
          <p:nvPr/>
        </p:nvSpPr>
        <p:spPr>
          <a:xfrm>
            <a:off x="5349600" y="4104000"/>
            <a:ext cx="401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0"/>
          <p:cNvSpPr/>
          <p:nvPr/>
        </p:nvSpPr>
        <p:spPr>
          <a:xfrm>
            <a:off x="5349600" y="4984920"/>
            <a:ext cx="401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1"/>
          <p:cNvSpPr/>
          <p:nvPr/>
        </p:nvSpPr>
        <p:spPr>
          <a:xfrm>
            <a:off x="2001960" y="2117520"/>
            <a:ext cx="360" cy="447948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2"/>
          <p:cNvSpPr/>
          <p:nvPr/>
        </p:nvSpPr>
        <p:spPr>
          <a:xfrm>
            <a:off x="3742560" y="2117520"/>
            <a:ext cx="360" cy="447948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3"/>
          <p:cNvSpPr/>
          <p:nvPr/>
        </p:nvSpPr>
        <p:spPr>
          <a:xfrm>
            <a:off x="5550120" y="2117520"/>
            <a:ext cx="360" cy="447948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4"/>
          <p:cNvSpPr/>
          <p:nvPr/>
        </p:nvSpPr>
        <p:spPr>
          <a:xfrm>
            <a:off x="7290720" y="2117520"/>
            <a:ext cx="360" cy="447948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5"/>
          <p:cNvSpPr/>
          <p:nvPr/>
        </p:nvSpPr>
        <p:spPr>
          <a:xfrm>
            <a:off x="585360" y="2381040"/>
            <a:ext cx="11973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7396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1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</a:rPr>
              <a:t>st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3" name="CustomShape 26"/>
          <p:cNvSpPr/>
          <p:nvPr/>
        </p:nvSpPr>
        <p:spPr>
          <a:xfrm>
            <a:off x="2292120" y="2381040"/>
            <a:ext cx="12369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7396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2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</a:rPr>
              <a:t>nd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4" name="CustomShape 27"/>
          <p:cNvSpPr/>
          <p:nvPr/>
        </p:nvSpPr>
        <p:spPr>
          <a:xfrm>
            <a:off x="4098960" y="2381040"/>
            <a:ext cx="12096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7396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3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</a:rPr>
              <a:t>rd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5" name="CustomShape 28"/>
          <p:cNvSpPr/>
          <p:nvPr/>
        </p:nvSpPr>
        <p:spPr>
          <a:xfrm>
            <a:off x="5876280" y="2381040"/>
            <a:ext cx="12096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7396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4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</a:rPr>
              <a:t>th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6" name="CustomShape 29"/>
          <p:cNvSpPr/>
          <p:nvPr/>
        </p:nvSpPr>
        <p:spPr>
          <a:xfrm>
            <a:off x="7549920" y="2381040"/>
            <a:ext cx="12096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7396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5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</a:rPr>
              <a:t>th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Us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ag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e S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ce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na</a:t>
            </a: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rio</a:t>
            </a:r>
            <a:endParaRPr b="0" lang="ko-KR" sz="4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48000" y="2134440"/>
            <a:ext cx="8340480" cy="469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Usage Scenario</a:t>
            </a:r>
            <a:r>
              <a:rPr b="0" i="1" lang="ko-KR" sz="4000" spc="-1" strike="noStrike">
                <a:solidFill>
                  <a:srgbClr val="55a839"/>
                </a:solidFill>
                <a:latin typeface="Calibri"/>
              </a:rPr>
              <a:t> </a:t>
            </a:r>
            <a:endParaRPr b="0" lang="ko-KR" sz="4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8815680" cy="495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4617b"/>
                </a:solidFill>
                <a:latin typeface="Calibri"/>
              </a:rPr>
              <a:t>How to change languages</a:t>
            </a:r>
            <a:endParaRPr b="0" lang="ko-KR" sz="4000" spc="-1" strike="noStrike">
              <a:solidFill>
                <a:srgbClr val="000000"/>
              </a:solidFill>
              <a:latin typeface="Constantia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67640" y="1935000"/>
          <a:ext cx="8218800" cy="1080720"/>
        </p:xfrm>
        <a:graphic>
          <a:graphicData uri="http://schemas.openxmlformats.org/drawingml/2006/table">
            <a:tbl>
              <a:tblPr/>
              <a:tblGrid>
                <a:gridCol w="1951920"/>
                <a:gridCol w="6266880"/>
              </a:tblGrid>
              <a:tr h="577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Items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Contents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504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How to change languages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4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Change langunage on TV settings menu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631</TotalTime>
  <Application>LibreOffice/5.4.3.2$Linux_X86_64 LibreOffice_project/92a7159f7e4af62137622921e809f8546db437e5</Application>
  <Words>436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2012-04-25T04:15:24Z</dcterms:created>
  <dc:creator>Windows 사용자</dc:creator>
  <dc:description/>
  <dc:language>pt-BR</dc:language>
  <cp:lastModifiedBy/>
  <dcterms:modified xsi:type="dcterms:W3CDTF">2018-01-23T19:42:17Z</dcterms:modified>
  <cp:revision>51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