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6"/>
  </p:notesMasterIdLst>
  <p:sldIdLst>
    <p:sldId id="256" r:id="rId3"/>
    <p:sldId id="258" r:id="rId4"/>
    <p:sldId id="260" r:id="rId5"/>
    <p:sldId id="262" r:id="rId6"/>
    <p:sldId id="264" r:id="rId7"/>
    <p:sldId id="270" r:id="rId8"/>
    <p:sldId id="272" r:id="rId9"/>
    <p:sldId id="273" r:id="rId10"/>
    <p:sldId id="274" r:id="rId11"/>
    <p:sldId id="277" r:id="rId12"/>
    <p:sldId id="280" r:id="rId13"/>
    <p:sldId id="281" r:id="rId14"/>
    <p:sldId id="311" r:id="rId15"/>
  </p:sldIdLst>
  <p:sldSz cx="9144000" cy="5143500" type="screen16x9"/>
  <p:notesSz cx="6858000" cy="9144000"/>
  <p:embeddedFontLst>
    <p:embeddedFont>
      <p:font typeface="Darker Grotesque" charset="0"/>
      <p:regular r:id="rId17"/>
      <p:bold r:id="rId18"/>
    </p:embeddedFont>
    <p:embeddedFont>
      <p:font typeface="Carlito" charset="0"/>
      <p:regular r:id="rId19"/>
      <p:bold r:id="rId20"/>
      <p:italic r:id="rId21"/>
      <p:boldItalic r:id="rId22"/>
    </p:embeddedFont>
    <p:embeddedFont>
      <p:font typeface="Proxima Nova" charset="0"/>
      <p:regular r:id="rId23"/>
      <p:bold r:id="rId24"/>
      <p:italic r:id="rId25"/>
      <p:boldItalic r:id="rId26"/>
    </p:embeddedFont>
    <p:embeddedFont>
      <p:font typeface="Calibri" pitchFamily="34" charset="0"/>
      <p:regular r:id="rId27"/>
      <p:bold r:id="rId28"/>
    </p:embeddedFont>
    <p:embeddedFont>
      <p:font typeface="Anaheim" charset="0"/>
      <p:regular r:id="rId29"/>
    </p:embeddedFont>
    <p:embeddedFont>
      <p:font typeface="Darker Grotesque Medium" charset="0"/>
      <p:regular r:id="rId30"/>
      <p:bold r:id="rId31"/>
    </p:embeddedFont>
    <p:embeddedFont>
      <p:font typeface="Assistant" charset="-79"/>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0C5"/>
    <a:srgbClr val="8399A6"/>
    <a:srgbClr val="D4D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DBE6536-11D9-4254-A9EC-13C3BC076BDF}">
  <a:tblStyle styleId="{7DBE6536-11D9-4254-A9EC-13C3BC076B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27E8C7-EA22-44F5-A05C-FB310DC5EDA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autoTitleDeleted val="1"/>
    <c:plotArea>
      <c:layout>
        <c:manualLayout>
          <c:layoutTarget val="inner"/>
          <c:xMode val="edge"/>
          <c:yMode val="edge"/>
          <c:x val="0.37028717557392116"/>
          <c:y val="0.16442134423937269"/>
          <c:w val="0.51657464753664684"/>
          <c:h val="0.81720097287822935"/>
        </c:manualLayout>
      </c:layout>
      <c:doughnutChart>
        <c:varyColors val="1"/>
        <c:ser>
          <c:idx val="0"/>
          <c:order val="0"/>
          <c:tx>
            <c:strRef>
              <c:f>Sheet1!$B$1</c:f>
              <c:strCache>
                <c:ptCount val="1"/>
                <c:pt idx="0">
                  <c:v>Sales</c:v>
                </c:pt>
              </c:strCache>
            </c:strRef>
          </c:tx>
          <c:dPt>
            <c:idx val="0"/>
            <c:bubble3D val="0"/>
            <c:spPr>
              <a:solidFill>
                <a:schemeClr val="bg2"/>
              </a:solidFill>
              <a:ln>
                <a:solidFill>
                  <a:schemeClr val="accent1">
                    <a:alpha val="0"/>
                  </a:schemeClr>
                </a:solidFill>
              </a:ln>
            </c:spPr>
          </c:dPt>
          <c:dPt>
            <c:idx val="1"/>
            <c:bubble3D val="0"/>
            <c:spPr>
              <a:solidFill>
                <a:schemeClr val="accent1">
                  <a:lumMod val="50000"/>
                </a:schemeClr>
              </a:solidFill>
            </c:spPr>
          </c:dPt>
          <c:dPt>
            <c:idx val="2"/>
            <c:bubble3D val="0"/>
            <c:spPr>
              <a:solidFill>
                <a:schemeClr val="accent1"/>
              </a:solidFill>
            </c:spPr>
          </c:dPt>
          <c:dPt>
            <c:idx val="3"/>
            <c:bubble3D val="0"/>
            <c:spPr>
              <a:solidFill>
                <a:schemeClr val="accent6">
                  <a:lumMod val="75000"/>
                </a:schemeClr>
              </a:solidFill>
            </c:spPr>
          </c:dPt>
          <c:dPt>
            <c:idx val="4"/>
            <c:bubble3D val="0"/>
            <c:spPr>
              <a:solidFill>
                <a:schemeClr val="accent3"/>
              </a:solidFill>
            </c:spPr>
          </c:dPt>
          <c:cat>
            <c:strRef>
              <c:f>Sheet1!$A$2:$A$6</c:f>
              <c:strCache>
                <c:ptCount val="5"/>
                <c:pt idx="0">
                  <c:v>1st Qtr</c:v>
                </c:pt>
                <c:pt idx="1">
                  <c:v>2nd Qtr</c:v>
                </c:pt>
                <c:pt idx="2">
                  <c:v>3rd Qtr</c:v>
                </c:pt>
                <c:pt idx="3">
                  <c:v>4th Qtr</c:v>
                </c:pt>
                <c:pt idx="4">
                  <c:v>5st Qtr</c:v>
                </c:pt>
              </c:strCache>
            </c:strRef>
          </c:cat>
          <c:val>
            <c:numRef>
              <c:f>Sheet1!$B$2:$B$6</c:f>
              <c:numCache>
                <c:formatCode>General</c:formatCode>
                <c:ptCount val="5"/>
                <c:pt idx="0">
                  <c:v>18</c:v>
                </c:pt>
                <c:pt idx="1">
                  <c:v>22</c:v>
                </c:pt>
                <c:pt idx="2">
                  <c:v>23</c:v>
                </c:pt>
                <c:pt idx="3">
                  <c:v>21</c:v>
                </c:pt>
                <c:pt idx="4">
                  <c:v>16</c:v>
                </c:pt>
              </c:numCache>
            </c:numRef>
          </c:val>
        </c:ser>
        <c:dLbls>
          <c:showLegendKey val="0"/>
          <c:showVal val="0"/>
          <c:showCatName val="0"/>
          <c:showSerName val="0"/>
          <c:showPercent val="0"/>
          <c:showBubbleSize val="0"/>
          <c:showLeaderLines val="1"/>
        </c:dLbls>
        <c:firstSliceAng val="0"/>
        <c:holeSize val="50"/>
      </c:doughnutChart>
      <c:spPr>
        <a:ln w="6350">
          <a:solidFill>
            <a:schemeClr val="tx2">
              <a:alpha val="0"/>
            </a:schemeClr>
          </a:solidFill>
        </a:ln>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778239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3"/>
        <p:cNvGrpSpPr/>
        <p:nvPr/>
      </p:nvGrpSpPr>
      <p:grpSpPr>
        <a:xfrm>
          <a:off x="0" y="0"/>
          <a:ext cx="0" cy="0"/>
          <a:chOff x="0" y="0"/>
          <a:chExt cx="0" cy="0"/>
        </a:xfrm>
      </p:grpSpPr>
      <p:sp>
        <p:nvSpPr>
          <p:cNvPr id="5924" name="Google Shape;59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5" name="Google Shape;59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3"/>
        <p:cNvGrpSpPr/>
        <p:nvPr/>
      </p:nvGrpSpPr>
      <p:grpSpPr>
        <a:xfrm>
          <a:off x="0" y="0"/>
          <a:ext cx="0" cy="0"/>
          <a:chOff x="0" y="0"/>
          <a:chExt cx="0" cy="0"/>
        </a:xfrm>
      </p:grpSpPr>
      <p:sp>
        <p:nvSpPr>
          <p:cNvPr id="5984" name="Google Shape;598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5" name="Google Shape;598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6"/>
        <p:cNvGrpSpPr/>
        <p:nvPr/>
      </p:nvGrpSpPr>
      <p:grpSpPr>
        <a:xfrm>
          <a:off x="0" y="0"/>
          <a:ext cx="0" cy="0"/>
          <a:chOff x="0" y="0"/>
          <a:chExt cx="0" cy="0"/>
        </a:xfrm>
      </p:grpSpPr>
      <p:sp>
        <p:nvSpPr>
          <p:cNvPr id="6007" name="Google Shape;6007;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8" name="Google Shape;6008;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5"/>
        <p:cNvGrpSpPr/>
        <p:nvPr/>
      </p:nvGrpSpPr>
      <p:grpSpPr>
        <a:xfrm>
          <a:off x="0" y="0"/>
          <a:ext cx="0" cy="0"/>
          <a:chOff x="0" y="0"/>
          <a:chExt cx="0" cy="0"/>
        </a:xfrm>
      </p:grpSpPr>
      <p:sp>
        <p:nvSpPr>
          <p:cNvPr id="19176" name="Google Shape;19176;g29bbdb11386_0_34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7" name="Google Shape;19177;g29bbdb11386_0_34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jp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10" name="Google Shape;10;p2"/>
          <p:cNvGrpSpPr/>
          <p:nvPr/>
        </p:nvGrpSpPr>
        <p:grpSpPr>
          <a:xfrm>
            <a:off x="2265441" y="175050"/>
            <a:ext cx="8894642" cy="5800250"/>
            <a:chOff x="2265441" y="175050"/>
            <a:chExt cx="8894642" cy="5800250"/>
          </a:xfrm>
        </p:grpSpPr>
        <p:pic>
          <p:nvPicPr>
            <p:cNvPr id="11" name="Google Shape;11;p2"/>
            <p:cNvPicPr preferRelativeResize="0"/>
            <p:nvPr/>
          </p:nvPicPr>
          <p:blipFill>
            <a:blip r:embed="rId3">
              <a:alphaModFix/>
            </a:blip>
            <a:stretch>
              <a:fillRect/>
            </a:stretch>
          </p:blipFill>
          <p:spPr>
            <a:xfrm>
              <a:off x="7842016" y="175050"/>
              <a:ext cx="3318067" cy="2467500"/>
            </a:xfrm>
            <a:prstGeom prst="rect">
              <a:avLst/>
            </a:prstGeom>
            <a:noFill/>
            <a:ln>
              <a:noFill/>
            </a:ln>
          </p:spPr>
        </p:pic>
        <p:pic>
          <p:nvPicPr>
            <p:cNvPr id="12" name="Google Shape;12;p2"/>
            <p:cNvPicPr preferRelativeResize="0"/>
            <p:nvPr/>
          </p:nvPicPr>
          <p:blipFill>
            <a:blip r:embed="rId4">
              <a:alphaModFix/>
            </a:blip>
            <a:stretch>
              <a:fillRect/>
            </a:stretch>
          </p:blipFill>
          <p:spPr>
            <a:xfrm>
              <a:off x="2265441" y="3507800"/>
              <a:ext cx="3318067" cy="2467500"/>
            </a:xfrm>
            <a:prstGeom prst="rect">
              <a:avLst/>
            </a:prstGeom>
            <a:noFill/>
            <a:ln>
              <a:noFill/>
            </a:ln>
          </p:spPr>
        </p:pic>
      </p:grpSp>
      <p:sp>
        <p:nvSpPr>
          <p:cNvPr id="13" name="Google Shape;13;p2"/>
          <p:cNvSpPr txBox="1">
            <a:spLocks noGrp="1"/>
          </p:cNvSpPr>
          <p:nvPr>
            <p:ph type="ctrTitle"/>
          </p:nvPr>
        </p:nvSpPr>
        <p:spPr>
          <a:xfrm>
            <a:off x="4214850" y="1015950"/>
            <a:ext cx="3889800" cy="28965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4214850" y="3912350"/>
            <a:ext cx="3889800" cy="401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42"/>
        <p:cNvGrpSpPr/>
        <p:nvPr/>
      </p:nvGrpSpPr>
      <p:grpSpPr>
        <a:xfrm>
          <a:off x="0" y="0"/>
          <a:ext cx="0" cy="0"/>
          <a:chOff x="0" y="0"/>
          <a:chExt cx="0" cy="0"/>
        </a:xfrm>
      </p:grpSpPr>
      <p:pic>
        <p:nvPicPr>
          <p:cNvPr id="143" name="Google Shape;143;p20"/>
          <p:cNvPicPr preferRelativeResize="0"/>
          <p:nvPr/>
        </p:nvPicPr>
        <p:blipFill>
          <a:blip r:embed="rId2">
            <a:alphaModFix amt="11000"/>
          </a:blip>
          <a:stretch>
            <a:fillRect/>
          </a:stretch>
        </p:blipFill>
        <p:spPr>
          <a:xfrm>
            <a:off x="0" y="0"/>
            <a:ext cx="9144000" cy="5143500"/>
          </a:xfrm>
          <a:prstGeom prst="rect">
            <a:avLst/>
          </a:prstGeom>
          <a:noFill/>
          <a:ln>
            <a:noFill/>
          </a:ln>
        </p:spPr>
      </p:pic>
      <p:sp>
        <p:nvSpPr>
          <p:cNvPr id="144" name="Google Shape;144;p20"/>
          <p:cNvSpPr txBox="1">
            <a:spLocks noGrp="1"/>
          </p:cNvSpPr>
          <p:nvPr>
            <p:ph type="title"/>
          </p:nvPr>
        </p:nvSpPr>
        <p:spPr>
          <a:xfrm>
            <a:off x="1118700" y="1677350"/>
            <a:ext cx="2561700" cy="6189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5" name="Google Shape;145;p20"/>
          <p:cNvSpPr txBox="1">
            <a:spLocks noGrp="1"/>
          </p:cNvSpPr>
          <p:nvPr>
            <p:ph type="subTitle" idx="1"/>
          </p:nvPr>
        </p:nvSpPr>
        <p:spPr>
          <a:xfrm>
            <a:off x="1118688" y="2296150"/>
            <a:ext cx="2561700" cy="117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46" name="Google Shape;146;p20"/>
          <p:cNvGrpSpPr/>
          <p:nvPr/>
        </p:nvGrpSpPr>
        <p:grpSpPr>
          <a:xfrm>
            <a:off x="-104121" y="-73755"/>
            <a:ext cx="8634285" cy="6277630"/>
            <a:chOff x="-104121" y="-73755"/>
            <a:chExt cx="8634285" cy="6277630"/>
          </a:xfrm>
        </p:grpSpPr>
        <p:grpSp>
          <p:nvGrpSpPr>
            <p:cNvPr id="147" name="Google Shape;147;p20"/>
            <p:cNvGrpSpPr/>
            <p:nvPr/>
          </p:nvGrpSpPr>
          <p:grpSpPr>
            <a:xfrm>
              <a:off x="-104121" y="-73755"/>
              <a:ext cx="6138826" cy="6277630"/>
              <a:chOff x="-104121" y="-73755"/>
              <a:chExt cx="6138826" cy="6277630"/>
            </a:xfrm>
          </p:grpSpPr>
          <p:pic>
            <p:nvPicPr>
              <p:cNvPr id="148" name="Google Shape;148;p20"/>
              <p:cNvPicPr preferRelativeResize="0"/>
              <p:nvPr/>
            </p:nvPicPr>
            <p:blipFill rotWithShape="1">
              <a:blip r:embed="rId3">
                <a:alphaModFix/>
              </a:blip>
              <a:srcRect l="7177" t="7177" r="7169" b="7169"/>
              <a:stretch/>
            </p:blipFill>
            <p:spPr>
              <a:xfrm>
                <a:off x="2895316" y="3869250"/>
                <a:ext cx="3139389" cy="2334626"/>
              </a:xfrm>
              <a:prstGeom prst="rect">
                <a:avLst/>
              </a:prstGeom>
              <a:noFill/>
              <a:ln>
                <a:noFill/>
              </a:ln>
            </p:spPr>
          </p:pic>
          <p:pic>
            <p:nvPicPr>
              <p:cNvPr id="149" name="Google Shape;149;p20"/>
              <p:cNvPicPr preferRelativeResize="0"/>
              <p:nvPr/>
            </p:nvPicPr>
            <p:blipFill rotWithShape="1">
              <a:blip r:embed="rId4">
                <a:alphaModFix/>
              </a:blip>
              <a:srcRect l="32580" t="32580" r="32580" b="32580"/>
              <a:stretch/>
            </p:blipFill>
            <p:spPr>
              <a:xfrm rot="-1275529">
                <a:off x="24589" y="125439"/>
                <a:ext cx="1276973" cy="949624"/>
              </a:xfrm>
              <a:prstGeom prst="rect">
                <a:avLst/>
              </a:prstGeom>
              <a:noFill/>
              <a:ln>
                <a:noFill/>
              </a:ln>
            </p:spPr>
          </p:pic>
        </p:grpSp>
        <p:pic>
          <p:nvPicPr>
            <p:cNvPr id="150" name="Google Shape;150;p20"/>
            <p:cNvPicPr preferRelativeResize="0"/>
            <p:nvPr/>
          </p:nvPicPr>
          <p:blipFill rotWithShape="1">
            <a:blip r:embed="rId4">
              <a:alphaModFix/>
            </a:blip>
            <a:srcRect l="32580" t="32580" r="32580" b="32580"/>
            <a:stretch/>
          </p:blipFill>
          <p:spPr>
            <a:xfrm rot="1638262">
              <a:off x="7106527" y="4006100"/>
              <a:ext cx="1276972" cy="949623"/>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178" name="Google Shape;178;p24"/>
          <p:cNvGrpSpPr/>
          <p:nvPr/>
        </p:nvGrpSpPr>
        <p:grpSpPr>
          <a:xfrm>
            <a:off x="-382462" y="-1851064"/>
            <a:ext cx="10665241" cy="8451364"/>
            <a:chOff x="-382462" y="-1851064"/>
            <a:chExt cx="10665241" cy="8451364"/>
          </a:xfrm>
        </p:grpSpPr>
        <p:pic>
          <p:nvPicPr>
            <p:cNvPr id="179" name="Google Shape;179;p24"/>
            <p:cNvPicPr preferRelativeResize="0"/>
            <p:nvPr/>
          </p:nvPicPr>
          <p:blipFill rotWithShape="1">
            <a:blip r:embed="rId3">
              <a:alphaModFix/>
            </a:blip>
            <a:srcRect l="7177" t="7177" r="7169" b="7169"/>
            <a:stretch/>
          </p:blipFill>
          <p:spPr>
            <a:xfrm rot="3325057">
              <a:off x="6861078" y="-1063475"/>
              <a:ext cx="3139390" cy="2334628"/>
            </a:xfrm>
            <a:prstGeom prst="rect">
              <a:avLst/>
            </a:prstGeom>
            <a:noFill/>
            <a:ln>
              <a:noFill/>
            </a:ln>
          </p:spPr>
        </p:pic>
        <p:pic>
          <p:nvPicPr>
            <p:cNvPr id="180" name="Google Shape;180;p24"/>
            <p:cNvPicPr preferRelativeResize="0"/>
            <p:nvPr/>
          </p:nvPicPr>
          <p:blipFill rotWithShape="1">
            <a:blip r:embed="rId4">
              <a:alphaModFix/>
            </a:blip>
            <a:srcRect l="7177" t="7177" r="7169" b="7169"/>
            <a:stretch/>
          </p:blipFill>
          <p:spPr>
            <a:xfrm>
              <a:off x="2167841" y="4265675"/>
              <a:ext cx="3139389" cy="2334626"/>
            </a:xfrm>
            <a:prstGeom prst="rect">
              <a:avLst/>
            </a:prstGeom>
            <a:noFill/>
            <a:ln>
              <a:noFill/>
            </a:ln>
          </p:spPr>
        </p:pic>
        <p:pic>
          <p:nvPicPr>
            <p:cNvPr id="181" name="Google Shape;181;p24"/>
            <p:cNvPicPr preferRelativeResize="0"/>
            <p:nvPr/>
          </p:nvPicPr>
          <p:blipFill rotWithShape="1">
            <a:blip r:embed="rId5">
              <a:alphaModFix/>
            </a:blip>
            <a:srcRect l="32580" t="32580" r="32580" b="32580"/>
            <a:stretch/>
          </p:blipFill>
          <p:spPr>
            <a:xfrm>
              <a:off x="-382462" y="1109126"/>
              <a:ext cx="1276974" cy="949625"/>
            </a:xfrm>
            <a:prstGeom prst="rect">
              <a:avLst/>
            </a:prstGeom>
            <a:noFill/>
            <a:ln>
              <a:noFill/>
            </a:ln>
          </p:spPr>
        </p:pic>
      </p:grpSp>
      <p:sp>
        <p:nvSpPr>
          <p:cNvPr id="182" name="Google Shape;182;p24"/>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3" name="Google Shape;183;p24"/>
          <p:cNvSpPr txBox="1">
            <a:spLocks noGrp="1"/>
          </p:cNvSpPr>
          <p:nvPr>
            <p:ph type="subTitle" idx="1"/>
          </p:nvPr>
        </p:nvSpPr>
        <p:spPr>
          <a:xfrm>
            <a:off x="1078425" y="3205386"/>
            <a:ext cx="20910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4"/>
          <p:cNvSpPr txBox="1">
            <a:spLocks noGrp="1"/>
          </p:cNvSpPr>
          <p:nvPr>
            <p:ph type="subTitle" idx="2"/>
          </p:nvPr>
        </p:nvSpPr>
        <p:spPr>
          <a:xfrm>
            <a:off x="3526486" y="3205386"/>
            <a:ext cx="20910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4"/>
          <p:cNvSpPr txBox="1">
            <a:spLocks noGrp="1"/>
          </p:cNvSpPr>
          <p:nvPr>
            <p:ph type="subTitle" idx="3"/>
          </p:nvPr>
        </p:nvSpPr>
        <p:spPr>
          <a:xfrm>
            <a:off x="5974547" y="3205386"/>
            <a:ext cx="20910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4"/>
          <p:cNvSpPr txBox="1">
            <a:spLocks noGrp="1"/>
          </p:cNvSpPr>
          <p:nvPr>
            <p:ph type="subTitle" idx="4"/>
          </p:nvPr>
        </p:nvSpPr>
        <p:spPr>
          <a:xfrm>
            <a:off x="1078425" y="2406688"/>
            <a:ext cx="2091000" cy="9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87" name="Google Shape;187;p24"/>
          <p:cNvSpPr txBox="1">
            <a:spLocks noGrp="1"/>
          </p:cNvSpPr>
          <p:nvPr>
            <p:ph type="subTitle" idx="5"/>
          </p:nvPr>
        </p:nvSpPr>
        <p:spPr>
          <a:xfrm>
            <a:off x="3526486" y="2406688"/>
            <a:ext cx="2091000" cy="9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88" name="Google Shape;188;p24"/>
          <p:cNvSpPr txBox="1">
            <a:spLocks noGrp="1"/>
          </p:cNvSpPr>
          <p:nvPr>
            <p:ph type="subTitle" idx="6"/>
          </p:nvPr>
        </p:nvSpPr>
        <p:spPr>
          <a:xfrm>
            <a:off x="5974547" y="2406688"/>
            <a:ext cx="2091000" cy="9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2"/>
        <p:cNvGrpSpPr/>
        <p:nvPr/>
      </p:nvGrpSpPr>
      <p:grpSpPr>
        <a:xfrm>
          <a:off x="0" y="0"/>
          <a:ext cx="0" cy="0"/>
          <a:chOff x="0" y="0"/>
          <a:chExt cx="0" cy="0"/>
        </a:xfrm>
      </p:grpSpPr>
      <p:pic>
        <p:nvPicPr>
          <p:cNvPr id="223" name="Google Shape;223;p27"/>
          <p:cNvPicPr preferRelativeResize="0"/>
          <p:nvPr/>
        </p:nvPicPr>
        <p:blipFill>
          <a:blip r:embed="rId2">
            <a:alphaModFix amt="11000"/>
          </a:blip>
          <a:stretch>
            <a:fillRect/>
          </a:stretch>
        </p:blipFill>
        <p:spPr>
          <a:xfrm>
            <a:off x="0" y="0"/>
            <a:ext cx="9144000" cy="5143500"/>
          </a:xfrm>
          <a:prstGeom prst="rect">
            <a:avLst/>
          </a:prstGeom>
          <a:noFill/>
          <a:ln>
            <a:noFill/>
          </a:ln>
        </p:spPr>
      </p:pic>
      <p:pic>
        <p:nvPicPr>
          <p:cNvPr id="224" name="Google Shape;224;p27"/>
          <p:cNvPicPr preferRelativeResize="0"/>
          <p:nvPr/>
        </p:nvPicPr>
        <p:blipFill>
          <a:blip r:embed="rId3">
            <a:alphaModFix/>
          </a:blip>
          <a:stretch>
            <a:fillRect/>
          </a:stretch>
        </p:blipFill>
        <p:spPr>
          <a:xfrm>
            <a:off x="-2664774" y="2627833"/>
            <a:ext cx="3667789" cy="2725780"/>
          </a:xfrm>
          <a:prstGeom prst="rect">
            <a:avLst/>
          </a:prstGeom>
          <a:noFill/>
          <a:ln>
            <a:noFill/>
          </a:ln>
        </p:spPr>
      </p:pic>
      <p:sp>
        <p:nvSpPr>
          <p:cNvPr id="225" name="Google Shape;225;p27"/>
          <p:cNvSpPr txBox="1">
            <a:spLocks noGrp="1"/>
          </p:cNvSpPr>
          <p:nvPr>
            <p:ph type="title" hasCustomPrompt="1"/>
          </p:nvPr>
        </p:nvSpPr>
        <p:spPr>
          <a:xfrm>
            <a:off x="713225" y="828937"/>
            <a:ext cx="36555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6" name="Google Shape;226;p27"/>
          <p:cNvSpPr txBox="1">
            <a:spLocks noGrp="1"/>
          </p:cNvSpPr>
          <p:nvPr>
            <p:ph type="subTitle" idx="1"/>
          </p:nvPr>
        </p:nvSpPr>
        <p:spPr>
          <a:xfrm>
            <a:off x="713225" y="1460711"/>
            <a:ext cx="3655500" cy="41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7" name="Google Shape;227;p27"/>
          <p:cNvSpPr txBox="1">
            <a:spLocks noGrp="1"/>
          </p:cNvSpPr>
          <p:nvPr>
            <p:ph type="title" idx="2" hasCustomPrompt="1"/>
          </p:nvPr>
        </p:nvSpPr>
        <p:spPr>
          <a:xfrm>
            <a:off x="713225" y="2046316"/>
            <a:ext cx="36555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8" name="Google Shape;228;p27"/>
          <p:cNvSpPr txBox="1">
            <a:spLocks noGrp="1"/>
          </p:cNvSpPr>
          <p:nvPr>
            <p:ph type="subTitle" idx="3"/>
          </p:nvPr>
        </p:nvSpPr>
        <p:spPr>
          <a:xfrm>
            <a:off x="713225" y="2678087"/>
            <a:ext cx="3655500" cy="41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9" name="Google Shape;229;p27"/>
          <p:cNvSpPr txBox="1">
            <a:spLocks noGrp="1"/>
          </p:cNvSpPr>
          <p:nvPr>
            <p:ph type="title" idx="4" hasCustomPrompt="1"/>
          </p:nvPr>
        </p:nvSpPr>
        <p:spPr>
          <a:xfrm>
            <a:off x="713225" y="3263694"/>
            <a:ext cx="36555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0" name="Google Shape;230;p27"/>
          <p:cNvSpPr txBox="1">
            <a:spLocks noGrp="1"/>
          </p:cNvSpPr>
          <p:nvPr>
            <p:ph type="subTitle" idx="5"/>
          </p:nvPr>
        </p:nvSpPr>
        <p:spPr>
          <a:xfrm>
            <a:off x="713225" y="3895463"/>
            <a:ext cx="3655500" cy="41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0"/>
        <p:cNvGrpSpPr/>
        <p:nvPr/>
      </p:nvGrpSpPr>
      <p:grpSpPr>
        <a:xfrm>
          <a:off x="0" y="0"/>
          <a:ext cx="0" cy="0"/>
          <a:chOff x="0" y="0"/>
          <a:chExt cx="0" cy="0"/>
        </a:xfrm>
      </p:grpSpPr>
      <p:pic>
        <p:nvPicPr>
          <p:cNvPr id="241" name="Google Shape;241;p29"/>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242" name="Google Shape;242;p29"/>
          <p:cNvGrpSpPr/>
          <p:nvPr/>
        </p:nvGrpSpPr>
        <p:grpSpPr>
          <a:xfrm>
            <a:off x="-292752" y="-1813517"/>
            <a:ext cx="9542354" cy="8762309"/>
            <a:chOff x="-292752" y="-1813517"/>
            <a:chExt cx="9542354" cy="8762309"/>
          </a:xfrm>
        </p:grpSpPr>
        <p:pic>
          <p:nvPicPr>
            <p:cNvPr id="243" name="Google Shape;243;p29"/>
            <p:cNvPicPr preferRelativeResize="0"/>
            <p:nvPr/>
          </p:nvPicPr>
          <p:blipFill rotWithShape="1">
            <a:blip r:embed="rId3">
              <a:alphaModFix/>
            </a:blip>
            <a:srcRect l="7177" t="7177" r="7169" b="7169"/>
            <a:stretch/>
          </p:blipFill>
          <p:spPr>
            <a:xfrm rot="-10089578">
              <a:off x="-86634" y="-1516275"/>
              <a:ext cx="3139390" cy="2334627"/>
            </a:xfrm>
            <a:prstGeom prst="rect">
              <a:avLst/>
            </a:prstGeom>
            <a:noFill/>
            <a:ln>
              <a:noFill/>
            </a:ln>
          </p:spPr>
        </p:pic>
        <p:pic>
          <p:nvPicPr>
            <p:cNvPr id="244" name="Google Shape;244;p29"/>
            <p:cNvPicPr preferRelativeResize="0"/>
            <p:nvPr/>
          </p:nvPicPr>
          <p:blipFill rotWithShape="1">
            <a:blip r:embed="rId4">
              <a:alphaModFix/>
            </a:blip>
            <a:srcRect l="7177" t="7177" r="7169" b="7169"/>
            <a:stretch/>
          </p:blipFill>
          <p:spPr>
            <a:xfrm rot="6169689">
              <a:off x="6193214" y="3991787"/>
              <a:ext cx="3139391" cy="2334624"/>
            </a:xfrm>
            <a:prstGeom prst="rect">
              <a:avLst/>
            </a:prstGeom>
            <a:noFill/>
            <a:ln>
              <a:noFill/>
            </a:ln>
          </p:spPr>
        </p:pic>
        <p:pic>
          <p:nvPicPr>
            <p:cNvPr id="245" name="Google Shape;245;p29"/>
            <p:cNvPicPr preferRelativeResize="0"/>
            <p:nvPr/>
          </p:nvPicPr>
          <p:blipFill rotWithShape="1">
            <a:blip r:embed="rId5">
              <a:alphaModFix/>
            </a:blip>
            <a:srcRect l="32580" t="32580" r="32580" b="32580"/>
            <a:stretch/>
          </p:blipFill>
          <p:spPr>
            <a:xfrm>
              <a:off x="795751" y="4274988"/>
              <a:ext cx="1276974" cy="949625"/>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
        <p:cNvGrpSpPr/>
        <p:nvPr/>
      </p:nvGrpSpPr>
      <p:grpSpPr>
        <a:xfrm>
          <a:off x="0" y="0"/>
          <a:ext cx="0" cy="0"/>
          <a:chOff x="0" y="0"/>
          <a:chExt cx="0" cy="0"/>
        </a:xfrm>
      </p:grpSpPr>
      <p:pic>
        <p:nvPicPr>
          <p:cNvPr id="247" name="Google Shape;247;p30"/>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248" name="Google Shape;248;p30"/>
          <p:cNvGrpSpPr/>
          <p:nvPr/>
        </p:nvGrpSpPr>
        <p:grpSpPr>
          <a:xfrm>
            <a:off x="38924" y="-2018335"/>
            <a:ext cx="9385328" cy="8613577"/>
            <a:chOff x="205624" y="-2239185"/>
            <a:chExt cx="9385328" cy="8613577"/>
          </a:xfrm>
        </p:grpSpPr>
        <p:pic>
          <p:nvPicPr>
            <p:cNvPr id="249" name="Google Shape;249;p30"/>
            <p:cNvPicPr preferRelativeResize="0"/>
            <p:nvPr/>
          </p:nvPicPr>
          <p:blipFill rotWithShape="1">
            <a:blip r:embed="rId3">
              <a:alphaModFix/>
            </a:blip>
            <a:srcRect l="7177" t="7177" r="7169" b="7169"/>
            <a:stretch/>
          </p:blipFill>
          <p:spPr>
            <a:xfrm rot="1100392">
              <a:off x="493192" y="3605150"/>
              <a:ext cx="3139386" cy="2334624"/>
            </a:xfrm>
            <a:prstGeom prst="rect">
              <a:avLst/>
            </a:prstGeom>
            <a:noFill/>
            <a:ln>
              <a:noFill/>
            </a:ln>
          </p:spPr>
        </p:pic>
        <p:pic>
          <p:nvPicPr>
            <p:cNvPr id="250" name="Google Shape;250;p30"/>
            <p:cNvPicPr preferRelativeResize="0"/>
            <p:nvPr/>
          </p:nvPicPr>
          <p:blipFill rotWithShape="1">
            <a:blip r:embed="rId4">
              <a:alphaModFix/>
            </a:blip>
            <a:srcRect l="7177" t="7177" r="7169" b="7169"/>
            <a:stretch/>
          </p:blipFill>
          <p:spPr>
            <a:xfrm rot="1925002">
              <a:off x="4591913" y="-1583714"/>
              <a:ext cx="3139392" cy="2334624"/>
            </a:xfrm>
            <a:prstGeom prst="rect">
              <a:avLst/>
            </a:prstGeom>
            <a:noFill/>
            <a:ln>
              <a:noFill/>
            </a:ln>
          </p:spPr>
        </p:pic>
        <p:pic>
          <p:nvPicPr>
            <p:cNvPr id="251" name="Google Shape;251;p30"/>
            <p:cNvPicPr preferRelativeResize="0"/>
            <p:nvPr/>
          </p:nvPicPr>
          <p:blipFill rotWithShape="1">
            <a:blip r:embed="rId5">
              <a:alphaModFix/>
            </a:blip>
            <a:srcRect l="32580" t="32580" r="32580" b="32580"/>
            <a:stretch/>
          </p:blipFill>
          <p:spPr>
            <a:xfrm rot="-6418716">
              <a:off x="8311901" y="1876089"/>
              <a:ext cx="1276973" cy="949624"/>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17" name="Google Shape;17;p3"/>
          <p:cNvGrpSpPr/>
          <p:nvPr/>
        </p:nvGrpSpPr>
        <p:grpSpPr>
          <a:xfrm>
            <a:off x="1703520" y="-1148045"/>
            <a:ext cx="5746577" cy="7875643"/>
            <a:chOff x="1703520" y="-1148045"/>
            <a:chExt cx="5746577" cy="7875643"/>
          </a:xfrm>
        </p:grpSpPr>
        <p:pic>
          <p:nvPicPr>
            <p:cNvPr id="18" name="Google Shape;18;p3"/>
            <p:cNvPicPr preferRelativeResize="0"/>
            <p:nvPr/>
          </p:nvPicPr>
          <p:blipFill>
            <a:blip r:embed="rId3">
              <a:alphaModFix/>
            </a:blip>
            <a:stretch>
              <a:fillRect/>
            </a:stretch>
          </p:blipFill>
          <p:spPr>
            <a:xfrm>
              <a:off x="3784720" y="-1148045"/>
              <a:ext cx="3665377" cy="2725778"/>
            </a:xfrm>
            <a:prstGeom prst="rect">
              <a:avLst/>
            </a:prstGeom>
            <a:noFill/>
            <a:ln>
              <a:noFill/>
            </a:ln>
          </p:spPr>
        </p:pic>
        <p:pic>
          <p:nvPicPr>
            <p:cNvPr id="19" name="Google Shape;19;p3"/>
            <p:cNvPicPr preferRelativeResize="0"/>
            <p:nvPr/>
          </p:nvPicPr>
          <p:blipFill>
            <a:blip r:embed="rId4">
              <a:alphaModFix/>
            </a:blip>
            <a:stretch>
              <a:fillRect/>
            </a:stretch>
          </p:blipFill>
          <p:spPr>
            <a:xfrm>
              <a:off x="1703520" y="4001820"/>
              <a:ext cx="3665377" cy="2725778"/>
            </a:xfrm>
            <a:prstGeom prst="rect">
              <a:avLst/>
            </a:prstGeom>
            <a:noFill/>
            <a:ln>
              <a:noFill/>
            </a:ln>
          </p:spPr>
        </p:pic>
      </p:grpSp>
      <p:sp>
        <p:nvSpPr>
          <p:cNvPr id="20" name="Google Shape;20;p3"/>
          <p:cNvSpPr txBox="1">
            <a:spLocks noGrp="1"/>
          </p:cNvSpPr>
          <p:nvPr>
            <p:ph type="title"/>
          </p:nvPr>
        </p:nvSpPr>
        <p:spPr>
          <a:xfrm>
            <a:off x="4615050" y="2199275"/>
            <a:ext cx="3380400" cy="13206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598223" y="938475"/>
            <a:ext cx="14136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a:spLocks noGrp="1"/>
          </p:cNvSpPr>
          <p:nvPr>
            <p:ph type="subTitle" idx="1"/>
          </p:nvPr>
        </p:nvSpPr>
        <p:spPr>
          <a:xfrm>
            <a:off x="5058975" y="3519825"/>
            <a:ext cx="2492100" cy="68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33" name="Google Shape;33;p5"/>
          <p:cNvGrpSpPr/>
          <p:nvPr/>
        </p:nvGrpSpPr>
        <p:grpSpPr>
          <a:xfrm>
            <a:off x="-3094936" y="-1630774"/>
            <a:ext cx="10387214" cy="9056325"/>
            <a:chOff x="-3094936" y="-1630774"/>
            <a:chExt cx="10387214" cy="9056325"/>
          </a:xfrm>
        </p:grpSpPr>
        <p:pic>
          <p:nvPicPr>
            <p:cNvPr id="34" name="Google Shape;34;p5"/>
            <p:cNvPicPr preferRelativeResize="0"/>
            <p:nvPr/>
          </p:nvPicPr>
          <p:blipFill rotWithShape="1">
            <a:blip r:embed="rId3">
              <a:alphaModFix/>
            </a:blip>
            <a:srcRect l="7177" t="7177" r="7169" b="7169"/>
            <a:stretch/>
          </p:blipFill>
          <p:spPr>
            <a:xfrm>
              <a:off x="1190841" y="-1630774"/>
              <a:ext cx="3139389" cy="2334626"/>
            </a:xfrm>
            <a:prstGeom prst="rect">
              <a:avLst/>
            </a:prstGeom>
            <a:noFill/>
            <a:ln>
              <a:noFill/>
            </a:ln>
          </p:spPr>
        </p:pic>
        <p:pic>
          <p:nvPicPr>
            <p:cNvPr id="35" name="Google Shape;35;p5"/>
            <p:cNvPicPr preferRelativeResize="0"/>
            <p:nvPr/>
          </p:nvPicPr>
          <p:blipFill>
            <a:blip r:embed="rId4">
              <a:alphaModFix/>
            </a:blip>
            <a:stretch>
              <a:fillRect/>
            </a:stretch>
          </p:blipFill>
          <p:spPr>
            <a:xfrm>
              <a:off x="3624489" y="4699771"/>
              <a:ext cx="3667789" cy="2725780"/>
            </a:xfrm>
            <a:prstGeom prst="rect">
              <a:avLst/>
            </a:prstGeom>
            <a:noFill/>
            <a:ln>
              <a:noFill/>
            </a:ln>
          </p:spPr>
        </p:pic>
        <p:pic>
          <p:nvPicPr>
            <p:cNvPr id="36" name="Google Shape;36;p5"/>
            <p:cNvPicPr preferRelativeResize="0"/>
            <p:nvPr/>
          </p:nvPicPr>
          <p:blipFill>
            <a:blip r:embed="rId4">
              <a:alphaModFix/>
            </a:blip>
            <a:stretch>
              <a:fillRect/>
            </a:stretch>
          </p:blipFill>
          <p:spPr>
            <a:xfrm>
              <a:off x="-3094936" y="2247621"/>
              <a:ext cx="3667789" cy="2725780"/>
            </a:xfrm>
            <a:prstGeom prst="rect">
              <a:avLst/>
            </a:prstGeom>
            <a:noFill/>
            <a:ln>
              <a:noFill/>
            </a:ln>
          </p:spPr>
        </p:pic>
      </p:grpSp>
      <p:sp>
        <p:nvSpPr>
          <p:cNvPr id="37" name="Google Shape;37;p5"/>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8" name="Google Shape;38;p5"/>
          <p:cNvSpPr txBox="1">
            <a:spLocks noGrp="1"/>
          </p:cNvSpPr>
          <p:nvPr>
            <p:ph type="subTitle" idx="1"/>
          </p:nvPr>
        </p:nvSpPr>
        <p:spPr>
          <a:xfrm>
            <a:off x="3516647" y="3628057"/>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720225" y="3628057"/>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3516638" y="3210055"/>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41" name="Google Shape;41;p5"/>
          <p:cNvSpPr txBox="1">
            <a:spLocks noGrp="1"/>
          </p:cNvSpPr>
          <p:nvPr>
            <p:ph type="subTitle" idx="4"/>
          </p:nvPr>
        </p:nvSpPr>
        <p:spPr>
          <a:xfrm>
            <a:off x="720000" y="3210055"/>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752717" y="124130"/>
            <a:ext cx="13919886" cy="5892171"/>
            <a:chOff x="-2752717" y="124130"/>
            <a:chExt cx="13919886" cy="5892171"/>
          </a:xfrm>
        </p:grpSpPr>
        <p:pic>
          <p:nvPicPr>
            <p:cNvPr id="44" name="Google Shape;44;p6"/>
            <p:cNvPicPr preferRelativeResize="0"/>
            <p:nvPr/>
          </p:nvPicPr>
          <p:blipFill rotWithShape="1">
            <a:blip r:embed="rId2">
              <a:alphaModFix/>
            </a:blip>
            <a:srcRect l="7177" t="7177" r="7169" b="7169"/>
            <a:stretch/>
          </p:blipFill>
          <p:spPr>
            <a:xfrm rot="9427711">
              <a:off x="-2422436" y="642442"/>
              <a:ext cx="3139392" cy="2334623"/>
            </a:xfrm>
            <a:prstGeom prst="rect">
              <a:avLst/>
            </a:prstGeom>
            <a:noFill/>
            <a:ln>
              <a:noFill/>
            </a:ln>
          </p:spPr>
        </p:pic>
        <p:pic>
          <p:nvPicPr>
            <p:cNvPr id="45" name="Google Shape;45;p6"/>
            <p:cNvPicPr preferRelativeResize="0"/>
            <p:nvPr/>
          </p:nvPicPr>
          <p:blipFill rotWithShape="1">
            <a:blip r:embed="rId3">
              <a:alphaModFix/>
            </a:blip>
            <a:srcRect l="7177" t="7177" r="7169" b="7169"/>
            <a:stretch/>
          </p:blipFill>
          <p:spPr>
            <a:xfrm>
              <a:off x="8027779" y="3681675"/>
              <a:ext cx="3139389" cy="2334626"/>
            </a:xfrm>
            <a:prstGeom prst="rect">
              <a:avLst/>
            </a:prstGeom>
            <a:noFill/>
            <a:ln>
              <a:noFill/>
            </a:ln>
          </p:spPr>
        </p:pic>
        <p:pic>
          <p:nvPicPr>
            <p:cNvPr id="46" name="Google Shape;46;p6"/>
            <p:cNvPicPr preferRelativeResize="0"/>
            <p:nvPr/>
          </p:nvPicPr>
          <p:blipFill rotWithShape="1">
            <a:blip r:embed="rId4">
              <a:alphaModFix/>
            </a:blip>
            <a:srcRect l="32580" t="32580" r="32580" b="32580"/>
            <a:stretch/>
          </p:blipFill>
          <p:spPr>
            <a:xfrm>
              <a:off x="8205501" y="647276"/>
              <a:ext cx="1276974" cy="949625"/>
            </a:xfrm>
            <a:prstGeom prst="rect">
              <a:avLst/>
            </a:prstGeom>
            <a:noFill/>
            <a:ln>
              <a:noFill/>
            </a:ln>
          </p:spPr>
        </p:pic>
      </p:grpSp>
      <p:pic>
        <p:nvPicPr>
          <p:cNvPr id="47" name="Google Shape;47;p6"/>
          <p:cNvPicPr preferRelativeResize="0"/>
          <p:nvPr/>
        </p:nvPicPr>
        <p:blipFill>
          <a:blip r:embed="rId5">
            <a:alphaModFix amt="11000"/>
          </a:blip>
          <a:stretch>
            <a:fillRect/>
          </a:stretch>
        </p:blipFill>
        <p:spPr>
          <a:xfrm>
            <a:off x="0" y="0"/>
            <a:ext cx="9144000" cy="5143500"/>
          </a:xfrm>
          <a:prstGeom prst="rect">
            <a:avLst/>
          </a:prstGeom>
          <a:noFill/>
          <a:ln>
            <a:noFill/>
          </a:ln>
        </p:spPr>
      </p:pic>
      <p:sp>
        <p:nvSpPr>
          <p:cNvPr id="48" name="Google Shape;48;p6"/>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pic>
        <p:nvPicPr>
          <p:cNvPr id="50" name="Google Shape;50;p7"/>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51" name="Google Shape;51;p7"/>
          <p:cNvGrpSpPr/>
          <p:nvPr/>
        </p:nvGrpSpPr>
        <p:grpSpPr>
          <a:xfrm>
            <a:off x="-2811009" y="-885588"/>
            <a:ext cx="13074474" cy="8283195"/>
            <a:chOff x="-2811009" y="-885588"/>
            <a:chExt cx="13074474" cy="8283195"/>
          </a:xfrm>
        </p:grpSpPr>
        <p:pic>
          <p:nvPicPr>
            <p:cNvPr id="52" name="Google Shape;52;p7"/>
            <p:cNvPicPr preferRelativeResize="0"/>
            <p:nvPr/>
          </p:nvPicPr>
          <p:blipFill>
            <a:blip r:embed="rId3">
              <a:alphaModFix/>
            </a:blip>
            <a:stretch>
              <a:fillRect/>
            </a:stretch>
          </p:blipFill>
          <p:spPr>
            <a:xfrm rot="2700000">
              <a:off x="2164638" y="3774246"/>
              <a:ext cx="3667792" cy="2725782"/>
            </a:xfrm>
            <a:prstGeom prst="rect">
              <a:avLst/>
            </a:prstGeom>
            <a:noFill/>
            <a:ln>
              <a:noFill/>
            </a:ln>
          </p:spPr>
        </p:pic>
        <p:pic>
          <p:nvPicPr>
            <p:cNvPr id="53" name="Google Shape;53;p7"/>
            <p:cNvPicPr preferRelativeResize="0"/>
            <p:nvPr/>
          </p:nvPicPr>
          <p:blipFill>
            <a:blip r:embed="rId4">
              <a:alphaModFix/>
            </a:blip>
            <a:stretch>
              <a:fillRect/>
            </a:stretch>
          </p:blipFill>
          <p:spPr>
            <a:xfrm rot="10081020">
              <a:off x="-2567979" y="402944"/>
              <a:ext cx="3665377" cy="2725778"/>
            </a:xfrm>
            <a:prstGeom prst="rect">
              <a:avLst/>
            </a:prstGeom>
            <a:noFill/>
            <a:ln>
              <a:noFill/>
            </a:ln>
          </p:spPr>
        </p:pic>
        <p:pic>
          <p:nvPicPr>
            <p:cNvPr id="54" name="Google Shape;54;p7"/>
            <p:cNvPicPr preferRelativeResize="0"/>
            <p:nvPr/>
          </p:nvPicPr>
          <p:blipFill>
            <a:blip r:embed="rId5">
              <a:alphaModFix/>
            </a:blip>
            <a:stretch>
              <a:fillRect/>
            </a:stretch>
          </p:blipFill>
          <p:spPr>
            <a:xfrm>
              <a:off x="6598088" y="-885588"/>
              <a:ext cx="3665377" cy="2725778"/>
            </a:xfrm>
            <a:prstGeom prst="rect">
              <a:avLst/>
            </a:prstGeom>
            <a:noFill/>
            <a:ln>
              <a:noFill/>
            </a:ln>
          </p:spPr>
        </p:pic>
      </p:grpSp>
      <p:sp>
        <p:nvSpPr>
          <p:cNvPr id="55" name="Google Shape;55;p7"/>
          <p:cNvSpPr txBox="1">
            <a:spLocks noGrp="1"/>
          </p:cNvSpPr>
          <p:nvPr>
            <p:ph type="title"/>
          </p:nvPr>
        </p:nvSpPr>
        <p:spPr>
          <a:xfrm>
            <a:off x="720000" y="1172700"/>
            <a:ext cx="4075200" cy="6675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6" name="Google Shape;56;p7"/>
          <p:cNvSpPr txBox="1">
            <a:spLocks noGrp="1"/>
          </p:cNvSpPr>
          <p:nvPr>
            <p:ph type="subTitle" idx="1"/>
          </p:nvPr>
        </p:nvSpPr>
        <p:spPr>
          <a:xfrm>
            <a:off x="720000" y="1840200"/>
            <a:ext cx="4075200" cy="213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pic>
        <p:nvPicPr>
          <p:cNvPr id="77" name="Google Shape;77;p13"/>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78" name="Google Shape;78;p13"/>
          <p:cNvGrpSpPr/>
          <p:nvPr/>
        </p:nvGrpSpPr>
        <p:grpSpPr>
          <a:xfrm>
            <a:off x="-1953484" y="-1342774"/>
            <a:ext cx="11503520" cy="8911711"/>
            <a:chOff x="-1953484" y="-1342774"/>
            <a:chExt cx="11503520" cy="8911711"/>
          </a:xfrm>
        </p:grpSpPr>
        <p:pic>
          <p:nvPicPr>
            <p:cNvPr id="79" name="Google Shape;79;p13"/>
            <p:cNvPicPr preferRelativeResize="0"/>
            <p:nvPr/>
          </p:nvPicPr>
          <p:blipFill>
            <a:blip r:embed="rId3">
              <a:alphaModFix/>
            </a:blip>
            <a:stretch>
              <a:fillRect/>
            </a:stretch>
          </p:blipFill>
          <p:spPr>
            <a:xfrm rot="1434419">
              <a:off x="3113140" y="4216895"/>
              <a:ext cx="3667788" cy="2725780"/>
            </a:xfrm>
            <a:prstGeom prst="rect">
              <a:avLst/>
            </a:prstGeom>
            <a:noFill/>
            <a:ln>
              <a:noFill/>
            </a:ln>
          </p:spPr>
        </p:pic>
        <p:pic>
          <p:nvPicPr>
            <p:cNvPr id="80" name="Google Shape;80;p13"/>
            <p:cNvPicPr preferRelativeResize="0"/>
            <p:nvPr/>
          </p:nvPicPr>
          <p:blipFill>
            <a:blip r:embed="rId4">
              <a:alphaModFix/>
            </a:blip>
            <a:stretch>
              <a:fillRect/>
            </a:stretch>
          </p:blipFill>
          <p:spPr>
            <a:xfrm rot="5898152" flipH="1">
              <a:off x="-2172928" y="-695381"/>
              <a:ext cx="3665377" cy="2725778"/>
            </a:xfrm>
            <a:prstGeom prst="rect">
              <a:avLst/>
            </a:prstGeom>
            <a:noFill/>
            <a:ln>
              <a:noFill/>
            </a:ln>
          </p:spPr>
        </p:pic>
        <p:pic>
          <p:nvPicPr>
            <p:cNvPr id="81" name="Google Shape;81;p13"/>
            <p:cNvPicPr preferRelativeResize="0"/>
            <p:nvPr/>
          </p:nvPicPr>
          <p:blipFill rotWithShape="1">
            <a:blip r:embed="rId5">
              <a:alphaModFix/>
            </a:blip>
            <a:srcRect l="31571" t="31571" r="31575" b="31575"/>
            <a:stretch/>
          </p:blipFill>
          <p:spPr>
            <a:xfrm>
              <a:off x="8199241" y="2781726"/>
              <a:ext cx="1350794" cy="1004525"/>
            </a:xfrm>
            <a:prstGeom prst="rect">
              <a:avLst/>
            </a:prstGeom>
            <a:noFill/>
            <a:ln>
              <a:noFill/>
            </a:ln>
          </p:spPr>
        </p:pic>
      </p:grpSp>
      <p:sp>
        <p:nvSpPr>
          <p:cNvPr id="82" name="Google Shape;82;p13"/>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3" name="Google Shape;83;p13"/>
          <p:cNvSpPr txBox="1">
            <a:spLocks noGrp="1"/>
          </p:cNvSpPr>
          <p:nvPr>
            <p:ph type="subTitle" idx="1"/>
          </p:nvPr>
        </p:nvSpPr>
        <p:spPr>
          <a:xfrm>
            <a:off x="720000"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2"/>
          </p:nvPr>
        </p:nvSpPr>
        <p:spPr>
          <a:xfrm>
            <a:off x="3419271"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subTitle" idx="3"/>
          </p:nvPr>
        </p:nvSpPr>
        <p:spPr>
          <a:xfrm>
            <a:off x="720000"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4"/>
          </p:nvPr>
        </p:nvSpPr>
        <p:spPr>
          <a:xfrm>
            <a:off x="3419274"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5"/>
          </p:nvPr>
        </p:nvSpPr>
        <p:spPr>
          <a:xfrm>
            <a:off x="6118549"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6"/>
          </p:nvPr>
        </p:nvSpPr>
        <p:spPr>
          <a:xfrm>
            <a:off x="6118549"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7" hasCustomPrompt="1"/>
          </p:nvPr>
        </p:nvSpPr>
        <p:spPr>
          <a:xfrm>
            <a:off x="720000" y="133794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8" hasCustomPrompt="1"/>
          </p:nvPr>
        </p:nvSpPr>
        <p:spPr>
          <a:xfrm>
            <a:off x="720000" y="30710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9" hasCustomPrompt="1"/>
          </p:nvPr>
        </p:nvSpPr>
        <p:spPr>
          <a:xfrm>
            <a:off x="3419271" y="133794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13" hasCustomPrompt="1"/>
          </p:nvPr>
        </p:nvSpPr>
        <p:spPr>
          <a:xfrm>
            <a:off x="3419271" y="30710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14" hasCustomPrompt="1"/>
          </p:nvPr>
        </p:nvSpPr>
        <p:spPr>
          <a:xfrm>
            <a:off x="6118549" y="133794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15" hasCustomPrompt="1"/>
          </p:nvPr>
        </p:nvSpPr>
        <p:spPr>
          <a:xfrm>
            <a:off x="6118549" y="30710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16"/>
          </p:nvPr>
        </p:nvSpPr>
        <p:spPr>
          <a:xfrm>
            <a:off x="720000" y="1780451"/>
            <a:ext cx="2305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96" name="Google Shape;96;p13"/>
          <p:cNvSpPr txBox="1">
            <a:spLocks noGrp="1"/>
          </p:cNvSpPr>
          <p:nvPr>
            <p:ph type="subTitle" idx="17"/>
          </p:nvPr>
        </p:nvSpPr>
        <p:spPr>
          <a:xfrm>
            <a:off x="3419271" y="1780451"/>
            <a:ext cx="2305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97" name="Google Shape;97;p13"/>
          <p:cNvSpPr txBox="1">
            <a:spLocks noGrp="1"/>
          </p:cNvSpPr>
          <p:nvPr>
            <p:ph type="subTitle" idx="18"/>
          </p:nvPr>
        </p:nvSpPr>
        <p:spPr>
          <a:xfrm>
            <a:off x="6118550" y="1780451"/>
            <a:ext cx="2305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98" name="Google Shape;98;p13"/>
          <p:cNvSpPr txBox="1">
            <a:spLocks noGrp="1"/>
          </p:cNvSpPr>
          <p:nvPr>
            <p:ph type="subTitle" idx="19"/>
          </p:nvPr>
        </p:nvSpPr>
        <p:spPr>
          <a:xfrm>
            <a:off x="720000" y="3513099"/>
            <a:ext cx="2305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99" name="Google Shape;99;p13"/>
          <p:cNvSpPr txBox="1">
            <a:spLocks noGrp="1"/>
          </p:cNvSpPr>
          <p:nvPr>
            <p:ph type="subTitle" idx="20"/>
          </p:nvPr>
        </p:nvSpPr>
        <p:spPr>
          <a:xfrm>
            <a:off x="3419271" y="3513099"/>
            <a:ext cx="2305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00" name="Google Shape;100;p13"/>
          <p:cNvSpPr txBox="1">
            <a:spLocks noGrp="1"/>
          </p:cNvSpPr>
          <p:nvPr>
            <p:ph type="subTitle" idx="21"/>
          </p:nvPr>
        </p:nvSpPr>
        <p:spPr>
          <a:xfrm>
            <a:off x="6118550" y="3513099"/>
            <a:ext cx="2305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rker Grotesque"/>
              <a:buNone/>
              <a:defRPr sz="2400" b="1">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15"/>
        <p:cNvGrpSpPr/>
        <p:nvPr/>
      </p:nvGrpSpPr>
      <p:grpSpPr>
        <a:xfrm>
          <a:off x="0" y="0"/>
          <a:ext cx="0" cy="0"/>
          <a:chOff x="0" y="0"/>
          <a:chExt cx="0" cy="0"/>
        </a:xfrm>
      </p:grpSpPr>
      <p:pic>
        <p:nvPicPr>
          <p:cNvPr id="116" name="Google Shape;116;p16"/>
          <p:cNvPicPr preferRelativeResize="0"/>
          <p:nvPr/>
        </p:nvPicPr>
        <p:blipFill>
          <a:blip r:embed="rId2">
            <a:alphaModFix amt="11000"/>
          </a:blip>
          <a:stretch>
            <a:fillRect/>
          </a:stretch>
        </p:blipFill>
        <p:spPr>
          <a:xfrm>
            <a:off x="0" y="0"/>
            <a:ext cx="9144000" cy="5143500"/>
          </a:xfrm>
          <a:prstGeom prst="rect">
            <a:avLst/>
          </a:prstGeom>
          <a:noFill/>
          <a:ln>
            <a:noFill/>
          </a:ln>
        </p:spPr>
      </p:pic>
      <p:grpSp>
        <p:nvGrpSpPr>
          <p:cNvPr id="117" name="Google Shape;117;p16"/>
          <p:cNvGrpSpPr/>
          <p:nvPr/>
        </p:nvGrpSpPr>
        <p:grpSpPr>
          <a:xfrm>
            <a:off x="-1495086" y="-2167510"/>
            <a:ext cx="12534316" cy="8261312"/>
            <a:chOff x="-1495086" y="-2167510"/>
            <a:chExt cx="12534316" cy="8261312"/>
          </a:xfrm>
        </p:grpSpPr>
        <p:pic>
          <p:nvPicPr>
            <p:cNvPr id="118" name="Google Shape;118;p16"/>
            <p:cNvPicPr preferRelativeResize="0"/>
            <p:nvPr/>
          </p:nvPicPr>
          <p:blipFill rotWithShape="1">
            <a:blip r:embed="rId3">
              <a:alphaModFix/>
            </a:blip>
            <a:srcRect l="7177" t="7177" r="7169" b="7169"/>
            <a:stretch/>
          </p:blipFill>
          <p:spPr>
            <a:xfrm>
              <a:off x="7899841" y="3759176"/>
              <a:ext cx="3139389" cy="2334626"/>
            </a:xfrm>
            <a:prstGeom prst="rect">
              <a:avLst/>
            </a:prstGeom>
            <a:noFill/>
            <a:ln>
              <a:noFill/>
            </a:ln>
          </p:spPr>
        </p:pic>
        <p:pic>
          <p:nvPicPr>
            <p:cNvPr id="119" name="Google Shape;119;p16"/>
            <p:cNvPicPr preferRelativeResize="0"/>
            <p:nvPr/>
          </p:nvPicPr>
          <p:blipFill rotWithShape="1">
            <a:blip r:embed="rId4">
              <a:alphaModFix/>
            </a:blip>
            <a:srcRect l="7177" t="7177" r="7169" b="7169"/>
            <a:stretch/>
          </p:blipFill>
          <p:spPr>
            <a:xfrm rot="-3174541">
              <a:off x="-1186985" y="-1378724"/>
              <a:ext cx="3139387" cy="2334626"/>
            </a:xfrm>
            <a:prstGeom prst="rect">
              <a:avLst/>
            </a:prstGeom>
            <a:noFill/>
            <a:ln>
              <a:noFill/>
            </a:ln>
          </p:spPr>
        </p:pic>
        <p:pic>
          <p:nvPicPr>
            <p:cNvPr id="120" name="Google Shape;120;p16"/>
            <p:cNvPicPr preferRelativeResize="0"/>
            <p:nvPr/>
          </p:nvPicPr>
          <p:blipFill rotWithShape="1">
            <a:blip r:embed="rId5">
              <a:alphaModFix/>
            </a:blip>
            <a:srcRect l="32580" t="32580" r="32580" b="32580"/>
            <a:stretch/>
          </p:blipFill>
          <p:spPr>
            <a:xfrm>
              <a:off x="496451" y="4604001"/>
              <a:ext cx="1276974" cy="949625"/>
            </a:xfrm>
            <a:prstGeom prst="rect">
              <a:avLst/>
            </a:prstGeom>
            <a:noFill/>
            <a:ln>
              <a:noFill/>
            </a:ln>
          </p:spPr>
        </p:pic>
      </p:grpSp>
      <p:sp>
        <p:nvSpPr>
          <p:cNvPr id="121" name="Google Shape;121;p16"/>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6"/>
        <p:cNvGrpSpPr/>
        <p:nvPr/>
      </p:nvGrpSpPr>
      <p:grpSpPr>
        <a:xfrm>
          <a:off x="0" y="0"/>
          <a:ext cx="0" cy="0"/>
          <a:chOff x="0" y="0"/>
          <a:chExt cx="0" cy="0"/>
        </a:xfrm>
      </p:grpSpPr>
      <p:pic>
        <p:nvPicPr>
          <p:cNvPr id="137" name="Google Shape;137;p19"/>
          <p:cNvPicPr preferRelativeResize="0"/>
          <p:nvPr/>
        </p:nvPicPr>
        <p:blipFill>
          <a:blip r:embed="rId2">
            <a:alphaModFix amt="11000"/>
          </a:blip>
          <a:stretch>
            <a:fillRect/>
          </a:stretch>
        </p:blipFill>
        <p:spPr>
          <a:xfrm>
            <a:off x="0" y="0"/>
            <a:ext cx="9144000" cy="5143500"/>
          </a:xfrm>
          <a:prstGeom prst="rect">
            <a:avLst/>
          </a:prstGeom>
          <a:noFill/>
          <a:ln>
            <a:noFill/>
          </a:ln>
        </p:spPr>
      </p:pic>
      <p:pic>
        <p:nvPicPr>
          <p:cNvPr id="138" name="Google Shape;138;p19"/>
          <p:cNvPicPr preferRelativeResize="0"/>
          <p:nvPr/>
        </p:nvPicPr>
        <p:blipFill rotWithShape="1">
          <a:blip r:embed="rId3">
            <a:alphaModFix/>
          </a:blip>
          <a:srcRect l="7177" t="7177" r="7169" b="7169"/>
          <a:stretch/>
        </p:blipFill>
        <p:spPr>
          <a:xfrm rot="-2257975">
            <a:off x="656392" y="-1634274"/>
            <a:ext cx="3139390" cy="2334626"/>
          </a:xfrm>
          <a:prstGeom prst="rect">
            <a:avLst/>
          </a:prstGeom>
          <a:noFill/>
          <a:ln>
            <a:noFill/>
          </a:ln>
        </p:spPr>
      </p:pic>
      <p:sp>
        <p:nvSpPr>
          <p:cNvPr id="139" name="Google Shape;139;p19"/>
          <p:cNvSpPr txBox="1">
            <a:spLocks noGrp="1"/>
          </p:cNvSpPr>
          <p:nvPr>
            <p:ph type="title"/>
          </p:nvPr>
        </p:nvSpPr>
        <p:spPr>
          <a:xfrm>
            <a:off x="720000" y="1510875"/>
            <a:ext cx="3519600" cy="11946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0" name="Google Shape;140;p19"/>
          <p:cNvSpPr txBox="1">
            <a:spLocks noGrp="1"/>
          </p:cNvSpPr>
          <p:nvPr>
            <p:ph type="subTitle" idx="1"/>
          </p:nvPr>
        </p:nvSpPr>
        <p:spPr>
          <a:xfrm>
            <a:off x="720000" y="2705313"/>
            <a:ext cx="3519600" cy="927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a:spLocks noGrp="1"/>
          </p:cNvSpPr>
          <p:nvPr>
            <p:ph type="pic" idx="2"/>
          </p:nvPr>
        </p:nvSpPr>
        <p:spPr>
          <a:xfrm>
            <a:off x="4712525" y="1086434"/>
            <a:ext cx="3718200" cy="2970600"/>
          </a:xfrm>
          <a:prstGeom prst="roundRect">
            <a:avLst>
              <a:gd name="adj" fmla="val 50000"/>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4DDE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1pPr>
            <a:lvl2pPr lvl="1"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2pPr>
            <a:lvl3pPr lvl="2"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3pPr>
            <a:lvl4pPr lvl="3"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4pPr>
            <a:lvl5pPr lvl="4"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5pPr>
            <a:lvl6pPr lvl="5"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6pPr>
            <a:lvl7pPr lvl="6"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7pPr>
            <a:lvl8pPr lvl="7"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8pPr>
            <a:lvl9pPr lvl="8" rtl="0">
              <a:spcBef>
                <a:spcPts val="0"/>
              </a:spcBef>
              <a:spcAft>
                <a:spcPts val="0"/>
              </a:spcAft>
              <a:buClr>
                <a:schemeClr val="dk1"/>
              </a:buClr>
              <a:buSzPts val="3300"/>
              <a:buFont typeface="Darker Grotesque"/>
              <a:buNone/>
              <a:defRPr sz="3300" b="1">
                <a:solidFill>
                  <a:schemeClr val="dk1"/>
                </a:solidFill>
                <a:latin typeface="Darker Grotesque"/>
                <a:ea typeface="Darker Grotesque"/>
                <a:cs typeface="Darker Grotesque"/>
                <a:sym typeface="Darker Grotesq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1pPr>
            <a:lvl2pPr marL="914400" lvl="1"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2pPr>
            <a:lvl3pPr marL="1371600" lvl="2"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3pPr>
            <a:lvl4pPr marL="1828800" lvl="3"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4pPr>
            <a:lvl5pPr marL="2286000" lvl="4"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5pPr>
            <a:lvl6pPr marL="2743200" lvl="5"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6pPr>
            <a:lvl7pPr marL="3200400" lvl="6"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7pPr>
            <a:lvl8pPr marL="3657600" lvl="7"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8pPr>
            <a:lvl9pPr marL="4114800" lvl="8" indent="-317500">
              <a:lnSpc>
                <a:spcPct val="115000"/>
              </a:lnSpc>
              <a:spcBef>
                <a:spcPts val="0"/>
              </a:spcBef>
              <a:spcAft>
                <a:spcPts val="0"/>
              </a:spcAft>
              <a:buClr>
                <a:schemeClr val="dk1"/>
              </a:buClr>
              <a:buSzPts val="1400"/>
              <a:buFont typeface="Carlito"/>
              <a:buChar char="■"/>
              <a:defRPr>
                <a:solidFill>
                  <a:schemeClr val="dk1"/>
                </a:solidFill>
                <a:latin typeface="Carlito"/>
                <a:ea typeface="Carlito"/>
                <a:cs typeface="Carlito"/>
                <a:sym typeface="Carl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2" r:id="rId8"/>
    <p:sldLayoutId id="2147483665" r:id="rId9"/>
    <p:sldLayoutId id="2147483666" r:id="rId10"/>
    <p:sldLayoutId id="2147483670" r:id="rId11"/>
    <p:sldLayoutId id="2147483673"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D4DDE3"/>
        </a:solidFill>
        <a:effectLst/>
      </p:bgPr>
    </p:bg>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4" name="Google Shape;254;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ctrTitle"/>
          </p:nvPr>
        </p:nvSpPr>
        <p:spPr>
          <a:xfrm>
            <a:off x="4214850" y="1015950"/>
            <a:ext cx="3889800" cy="28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smtClean="0"/>
              <a:t>P-CAST</a:t>
            </a:r>
            <a:r>
              <a:rPr lang="en-US" sz="5000" dirty="0" smtClean="0"/>
              <a:t/>
            </a:r>
            <a:br>
              <a:rPr lang="en-US" sz="5000" dirty="0" smtClean="0"/>
            </a:br>
            <a:r>
              <a:rPr lang="en-US" sz="4000" b="0" dirty="0" smtClean="0"/>
              <a:t>Pharaohs for</a:t>
            </a:r>
            <a:br>
              <a:rPr lang="en-US" sz="4000" b="0" dirty="0" smtClean="0"/>
            </a:br>
            <a:r>
              <a:rPr lang="en-US" sz="4000" b="0" dirty="0" smtClean="0"/>
              <a:t>Courses And  Services</a:t>
            </a:r>
            <a:r>
              <a:rPr lang="en" sz="4000" b="0" dirty="0">
                <a:latin typeface="Darker Grotesque Medium"/>
                <a:sym typeface="Darker Grotesque Medium"/>
              </a:rPr>
              <a:t> </a:t>
            </a:r>
            <a:r>
              <a:rPr lang="en" sz="4000" b="0" dirty="0" smtClean="0">
                <a:latin typeface="Darker Grotesque Medium"/>
                <a:ea typeface="Darker Grotesque Medium"/>
                <a:cs typeface="Darker Grotesque Medium"/>
                <a:sym typeface="Darker Grotesque Medium"/>
              </a:rPr>
              <a:t>Technology</a:t>
            </a:r>
            <a:endParaRPr sz="4000" b="0" dirty="0">
              <a:latin typeface="Darker Grotesque Medium"/>
              <a:ea typeface="Darker Grotesque Medium"/>
              <a:cs typeface="Darker Grotesque Medium"/>
              <a:sym typeface="Darker Grotesque Medium"/>
            </a:endParaRPr>
          </a:p>
        </p:txBody>
      </p:sp>
      <p:sp>
        <p:nvSpPr>
          <p:cNvPr id="263" name="Google Shape;263;p34"/>
          <p:cNvSpPr txBox="1">
            <a:spLocks noGrp="1"/>
          </p:cNvSpPr>
          <p:nvPr>
            <p:ph type="subTitle" idx="1"/>
          </p:nvPr>
        </p:nvSpPr>
        <p:spPr>
          <a:xfrm>
            <a:off x="4200525" y="3912350"/>
            <a:ext cx="4152900" cy="4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Learn, Practise and Community work All in One.</a:t>
            </a:r>
            <a:endParaRPr dirty="0"/>
          </a:p>
        </p:txBody>
      </p:sp>
      <p:grpSp>
        <p:nvGrpSpPr>
          <p:cNvPr id="264" name="Google Shape;264;p34"/>
          <p:cNvGrpSpPr/>
          <p:nvPr/>
        </p:nvGrpSpPr>
        <p:grpSpPr>
          <a:xfrm>
            <a:off x="-571904" y="164298"/>
            <a:ext cx="4664254" cy="4149746"/>
            <a:chOff x="-571904" y="164298"/>
            <a:chExt cx="4664254" cy="4149746"/>
          </a:xfrm>
        </p:grpSpPr>
        <p:grpSp>
          <p:nvGrpSpPr>
            <p:cNvPr id="265" name="Google Shape;265;p34"/>
            <p:cNvGrpSpPr/>
            <p:nvPr/>
          </p:nvGrpSpPr>
          <p:grpSpPr>
            <a:xfrm>
              <a:off x="-571904" y="164298"/>
              <a:ext cx="4377630" cy="4149746"/>
              <a:chOff x="-705254" y="-60227"/>
              <a:chExt cx="4377630" cy="4149746"/>
            </a:xfrm>
          </p:grpSpPr>
          <p:pic>
            <p:nvPicPr>
              <p:cNvPr id="266" name="Google Shape;266;p34"/>
              <p:cNvPicPr preferRelativeResize="0"/>
              <p:nvPr/>
            </p:nvPicPr>
            <p:blipFill>
              <a:blip r:embed="rId3">
                <a:alphaModFix/>
              </a:blip>
              <a:stretch>
                <a:fillRect/>
              </a:stretch>
            </p:blipFill>
            <p:spPr>
              <a:xfrm rot="-1183737">
                <a:off x="-386225" y="427761"/>
                <a:ext cx="3320249" cy="2467501"/>
              </a:xfrm>
              <a:prstGeom prst="rect">
                <a:avLst/>
              </a:prstGeom>
              <a:noFill/>
              <a:ln>
                <a:noFill/>
              </a:ln>
            </p:spPr>
          </p:pic>
          <p:grpSp>
            <p:nvGrpSpPr>
              <p:cNvPr id="267" name="Google Shape;267;p34"/>
              <p:cNvGrpSpPr/>
              <p:nvPr/>
            </p:nvGrpSpPr>
            <p:grpSpPr>
              <a:xfrm>
                <a:off x="809331" y="1053984"/>
                <a:ext cx="2863045" cy="3035535"/>
                <a:chOff x="9521453" y="-201695"/>
                <a:chExt cx="5041459" cy="5345193"/>
              </a:xfrm>
            </p:grpSpPr>
            <p:grpSp>
              <p:nvGrpSpPr>
                <p:cNvPr id="268" name="Google Shape;268;p34"/>
                <p:cNvGrpSpPr/>
                <p:nvPr/>
              </p:nvGrpSpPr>
              <p:grpSpPr>
                <a:xfrm>
                  <a:off x="12392245" y="-201695"/>
                  <a:ext cx="1862954" cy="2334060"/>
                  <a:chOff x="12392245" y="-201695"/>
                  <a:chExt cx="1862954" cy="2334060"/>
                </a:xfrm>
              </p:grpSpPr>
              <p:grpSp>
                <p:nvGrpSpPr>
                  <p:cNvPr id="269" name="Google Shape;269;p34"/>
                  <p:cNvGrpSpPr/>
                  <p:nvPr/>
                </p:nvGrpSpPr>
                <p:grpSpPr>
                  <a:xfrm>
                    <a:off x="12463005" y="-201695"/>
                    <a:ext cx="1792195" cy="2334060"/>
                    <a:chOff x="12463005" y="-201695"/>
                    <a:chExt cx="1792195" cy="2334060"/>
                  </a:xfrm>
                </p:grpSpPr>
                <p:sp>
                  <p:nvSpPr>
                    <p:cNvPr id="270" name="Google Shape;270;p34"/>
                    <p:cNvSpPr/>
                    <p:nvPr/>
                  </p:nvSpPr>
                  <p:spPr>
                    <a:xfrm>
                      <a:off x="12465907" y="-200970"/>
                      <a:ext cx="1789293" cy="2333335"/>
                    </a:xfrm>
                    <a:custGeom>
                      <a:avLst/>
                      <a:gdLst/>
                      <a:ahLst/>
                      <a:cxnLst/>
                      <a:rect l="l" t="t" r="r" b="b"/>
                      <a:pathLst>
                        <a:path w="530554" h="691871" extrusionOk="0">
                          <a:moveTo>
                            <a:pt x="532455" y="0"/>
                          </a:moveTo>
                          <a:lnTo>
                            <a:pt x="532455" y="594365"/>
                          </a:lnTo>
                          <a:lnTo>
                            <a:pt x="86395" y="594365"/>
                          </a:lnTo>
                          <a:lnTo>
                            <a:pt x="0" y="692446"/>
                          </a:lnTo>
                          <a:lnTo>
                            <a:pt x="0" y="0"/>
                          </a:lnTo>
                          <a:lnTo>
                            <a:pt x="53245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4"/>
                    <p:cNvSpPr/>
                    <p:nvPr/>
                  </p:nvSpPr>
                  <p:spPr>
                    <a:xfrm>
                      <a:off x="12463005" y="-201695"/>
                      <a:ext cx="1789293" cy="2333335"/>
                    </a:xfrm>
                    <a:custGeom>
                      <a:avLst/>
                      <a:gdLst/>
                      <a:ahLst/>
                      <a:cxnLst/>
                      <a:rect l="l" t="t" r="r" b="b"/>
                      <a:pathLst>
                        <a:path w="530554" h="691871" extrusionOk="0">
                          <a:moveTo>
                            <a:pt x="533279" y="395"/>
                          </a:moveTo>
                          <a:lnTo>
                            <a:pt x="533745" y="594759"/>
                          </a:lnTo>
                          <a:lnTo>
                            <a:pt x="533745" y="595189"/>
                          </a:lnTo>
                          <a:lnTo>
                            <a:pt x="533279" y="595189"/>
                          </a:lnTo>
                          <a:lnTo>
                            <a:pt x="87255" y="595476"/>
                          </a:lnTo>
                          <a:lnTo>
                            <a:pt x="87828" y="595225"/>
                          </a:lnTo>
                          <a:lnTo>
                            <a:pt x="1541" y="693378"/>
                          </a:lnTo>
                          <a:lnTo>
                            <a:pt x="0" y="695135"/>
                          </a:lnTo>
                          <a:lnTo>
                            <a:pt x="0" y="692804"/>
                          </a:lnTo>
                          <a:lnTo>
                            <a:pt x="431" y="395"/>
                          </a:lnTo>
                          <a:lnTo>
                            <a:pt x="431" y="0"/>
                          </a:lnTo>
                          <a:lnTo>
                            <a:pt x="824" y="0"/>
                          </a:lnTo>
                          <a:close/>
                          <a:moveTo>
                            <a:pt x="533279" y="395"/>
                          </a:moveTo>
                          <a:lnTo>
                            <a:pt x="824" y="789"/>
                          </a:lnTo>
                          <a:lnTo>
                            <a:pt x="1219" y="395"/>
                          </a:lnTo>
                          <a:lnTo>
                            <a:pt x="1721" y="692840"/>
                          </a:lnTo>
                          <a:lnTo>
                            <a:pt x="179" y="692267"/>
                          </a:lnTo>
                          <a:lnTo>
                            <a:pt x="86609" y="594221"/>
                          </a:lnTo>
                          <a:lnTo>
                            <a:pt x="86860" y="593971"/>
                          </a:lnTo>
                          <a:lnTo>
                            <a:pt x="87219" y="593971"/>
                          </a:lnTo>
                          <a:lnTo>
                            <a:pt x="533279" y="594293"/>
                          </a:lnTo>
                          <a:lnTo>
                            <a:pt x="532848" y="5947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4"/>
                    <p:cNvSpPr/>
                    <p:nvPr/>
                  </p:nvSpPr>
                  <p:spPr>
                    <a:xfrm>
                      <a:off x="12465907" y="-200970"/>
                      <a:ext cx="1789293" cy="60449"/>
                    </a:xfrm>
                    <a:custGeom>
                      <a:avLst/>
                      <a:gdLst/>
                      <a:ahLst/>
                      <a:cxnLst/>
                      <a:rect l="l" t="t" r="r" b="b"/>
                      <a:pathLst>
                        <a:path w="530554" h="17924" extrusionOk="0">
                          <a:moveTo>
                            <a:pt x="0" y="0"/>
                          </a:moveTo>
                          <a:lnTo>
                            <a:pt x="532455" y="0"/>
                          </a:lnTo>
                          <a:lnTo>
                            <a:pt x="532455" y="18282"/>
                          </a:lnTo>
                          <a:lnTo>
                            <a:pt x="0" y="1828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4"/>
                    <p:cNvSpPr/>
                    <p:nvPr/>
                  </p:nvSpPr>
                  <p:spPr>
                    <a:xfrm>
                      <a:off x="12492514" y="-183554"/>
                      <a:ext cx="24177" cy="24177"/>
                    </a:xfrm>
                    <a:custGeom>
                      <a:avLst/>
                      <a:gdLst/>
                      <a:ahLst/>
                      <a:cxnLst/>
                      <a:rect l="l" t="t" r="r" b="b"/>
                      <a:pathLst>
                        <a:path w="7169" h="7169" extrusionOk="0">
                          <a:moveTo>
                            <a:pt x="7958" y="3980"/>
                          </a:moveTo>
                          <a:cubicBezTo>
                            <a:pt x="7958" y="6166"/>
                            <a:pt x="6166" y="7958"/>
                            <a:pt x="3980" y="7958"/>
                          </a:cubicBezTo>
                          <a:cubicBezTo>
                            <a:pt x="1792" y="7958"/>
                            <a:pt x="0" y="6166"/>
                            <a:pt x="0" y="3980"/>
                          </a:cubicBezTo>
                          <a:cubicBezTo>
                            <a:pt x="0" y="1792"/>
                            <a:pt x="1792" y="0"/>
                            <a:pt x="3980" y="0"/>
                          </a:cubicBezTo>
                          <a:lnTo>
                            <a:pt x="3980" y="0"/>
                          </a:lnTo>
                          <a:cubicBezTo>
                            <a:pt x="6166" y="0"/>
                            <a:pt x="7958" y="1792"/>
                            <a:pt x="7958" y="39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4"/>
                    <p:cNvSpPr/>
                    <p:nvPr/>
                  </p:nvSpPr>
                  <p:spPr>
                    <a:xfrm>
                      <a:off x="12547186" y="-183554"/>
                      <a:ext cx="24177" cy="24177"/>
                    </a:xfrm>
                    <a:custGeom>
                      <a:avLst/>
                      <a:gdLst/>
                      <a:ahLst/>
                      <a:cxnLst/>
                      <a:rect l="l" t="t" r="r" b="b"/>
                      <a:pathLst>
                        <a:path w="7169" h="7169" extrusionOk="0">
                          <a:moveTo>
                            <a:pt x="7958" y="3980"/>
                          </a:moveTo>
                          <a:cubicBezTo>
                            <a:pt x="7958" y="6166"/>
                            <a:pt x="6166" y="7958"/>
                            <a:pt x="3980" y="7958"/>
                          </a:cubicBezTo>
                          <a:cubicBezTo>
                            <a:pt x="1792" y="7958"/>
                            <a:pt x="0" y="6166"/>
                            <a:pt x="0" y="3980"/>
                          </a:cubicBezTo>
                          <a:cubicBezTo>
                            <a:pt x="0" y="1792"/>
                            <a:pt x="1792" y="0"/>
                            <a:pt x="3980" y="0"/>
                          </a:cubicBezTo>
                          <a:lnTo>
                            <a:pt x="3980" y="0"/>
                          </a:lnTo>
                          <a:cubicBezTo>
                            <a:pt x="6166" y="0"/>
                            <a:pt x="7958" y="1792"/>
                            <a:pt x="7958" y="398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4"/>
                    <p:cNvSpPr/>
                    <p:nvPr/>
                  </p:nvSpPr>
                  <p:spPr>
                    <a:xfrm>
                      <a:off x="12602584" y="-183554"/>
                      <a:ext cx="24177" cy="24177"/>
                    </a:xfrm>
                    <a:custGeom>
                      <a:avLst/>
                      <a:gdLst/>
                      <a:ahLst/>
                      <a:cxnLst/>
                      <a:rect l="l" t="t" r="r" b="b"/>
                      <a:pathLst>
                        <a:path w="7169" h="7169" extrusionOk="0">
                          <a:moveTo>
                            <a:pt x="7958" y="3980"/>
                          </a:moveTo>
                          <a:cubicBezTo>
                            <a:pt x="7958" y="6166"/>
                            <a:pt x="6166" y="7958"/>
                            <a:pt x="3979" y="7958"/>
                          </a:cubicBezTo>
                          <a:cubicBezTo>
                            <a:pt x="1792" y="7958"/>
                            <a:pt x="0" y="6166"/>
                            <a:pt x="0" y="3980"/>
                          </a:cubicBezTo>
                          <a:cubicBezTo>
                            <a:pt x="0" y="1792"/>
                            <a:pt x="1792" y="0"/>
                            <a:pt x="3979" y="0"/>
                          </a:cubicBezTo>
                          <a:lnTo>
                            <a:pt x="3979" y="0"/>
                          </a:lnTo>
                          <a:cubicBezTo>
                            <a:pt x="6166" y="0"/>
                            <a:pt x="7958" y="1792"/>
                            <a:pt x="7958" y="398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34"/>
                  <p:cNvSpPr/>
                  <p:nvPr/>
                </p:nvSpPr>
                <p:spPr>
                  <a:xfrm>
                    <a:off x="12713858" y="1483392"/>
                    <a:ext cx="1293610" cy="12300"/>
                  </a:xfrm>
                  <a:custGeom>
                    <a:avLst/>
                    <a:gdLst/>
                    <a:ahLst/>
                    <a:cxnLst/>
                    <a:rect l="l" t="t" r="r" b="b"/>
                    <a:pathLst>
                      <a:path w="383576" h="120000" extrusionOk="0">
                        <a:moveTo>
                          <a:pt x="385010" y="29992"/>
                        </a:moveTo>
                        <a:lnTo>
                          <a:pt x="336902" y="44385"/>
                        </a:lnTo>
                        <a:lnTo>
                          <a:pt x="288758" y="49205"/>
                        </a:lnTo>
                        <a:lnTo>
                          <a:pt x="192505" y="59983"/>
                        </a:lnTo>
                        <a:lnTo>
                          <a:pt x="96253" y="50410"/>
                        </a:lnTo>
                        <a:lnTo>
                          <a:pt x="48108" y="44385"/>
                        </a:lnTo>
                        <a:lnTo>
                          <a:pt x="0" y="29992"/>
                        </a:lnTo>
                        <a:lnTo>
                          <a:pt x="48108" y="15598"/>
                        </a:lnTo>
                        <a:lnTo>
                          <a:pt x="96253" y="9607"/>
                        </a:lnTo>
                        <a:lnTo>
                          <a:pt x="192505" y="0"/>
                        </a:lnTo>
                        <a:lnTo>
                          <a:pt x="288758" y="9607"/>
                        </a:lnTo>
                        <a:lnTo>
                          <a:pt x="336902" y="15598"/>
                        </a:lnTo>
                        <a:lnTo>
                          <a:pt x="385010" y="299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4"/>
                  <p:cNvSpPr/>
                  <p:nvPr/>
                </p:nvSpPr>
                <p:spPr>
                  <a:xfrm>
                    <a:off x="12686259" y="676941"/>
                    <a:ext cx="507770" cy="773749"/>
                  </a:xfrm>
                  <a:custGeom>
                    <a:avLst/>
                    <a:gdLst/>
                    <a:ahLst/>
                    <a:cxnLst/>
                    <a:rect l="l" t="t" r="r" b="b"/>
                    <a:pathLst>
                      <a:path w="150562" h="229429" extrusionOk="0">
                        <a:moveTo>
                          <a:pt x="118772" y="18555"/>
                        </a:moveTo>
                        <a:cubicBezTo>
                          <a:pt x="60877" y="77203"/>
                          <a:pt x="-11930" y="200592"/>
                          <a:pt x="1655" y="225615"/>
                        </a:cubicBezTo>
                        <a:cubicBezTo>
                          <a:pt x="16783" y="253469"/>
                          <a:pt x="97371" y="171233"/>
                          <a:pt x="97048" y="166465"/>
                        </a:cubicBezTo>
                        <a:cubicBezTo>
                          <a:pt x="96797" y="162880"/>
                          <a:pt x="125153" y="87850"/>
                          <a:pt x="146662" y="33360"/>
                        </a:cubicBezTo>
                        <a:cubicBezTo>
                          <a:pt x="168171" y="-21129"/>
                          <a:pt x="133076" y="4215"/>
                          <a:pt x="118772" y="18555"/>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34"/>
                  <p:cNvSpPr/>
                  <p:nvPr/>
                </p:nvSpPr>
                <p:spPr>
                  <a:xfrm>
                    <a:off x="12892019" y="669377"/>
                    <a:ext cx="314334" cy="374783"/>
                  </a:xfrm>
                  <a:custGeom>
                    <a:avLst/>
                    <a:gdLst/>
                    <a:ahLst/>
                    <a:cxnLst/>
                    <a:rect l="l" t="t" r="r" b="b"/>
                    <a:pathLst>
                      <a:path w="93205" h="111129" extrusionOk="0">
                        <a:moveTo>
                          <a:pt x="0" y="81739"/>
                        </a:moveTo>
                        <a:lnTo>
                          <a:pt x="74421" y="111206"/>
                        </a:lnTo>
                        <a:cubicBezTo>
                          <a:pt x="74421" y="111206"/>
                          <a:pt x="93886" y="58796"/>
                          <a:pt x="96145" y="25170"/>
                        </a:cubicBezTo>
                        <a:cubicBezTo>
                          <a:pt x="98403" y="-8455"/>
                          <a:pt x="78221" y="-5624"/>
                          <a:pt x="54920" y="17391"/>
                        </a:cubicBezTo>
                        <a:cubicBezTo>
                          <a:pt x="31618" y="40406"/>
                          <a:pt x="0" y="81739"/>
                          <a:pt x="0" y="817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34"/>
                  <p:cNvSpPr/>
                  <p:nvPr/>
                </p:nvSpPr>
                <p:spPr>
                  <a:xfrm>
                    <a:off x="12936819" y="893395"/>
                    <a:ext cx="205527" cy="84626"/>
                  </a:xfrm>
                  <a:custGeom>
                    <a:avLst/>
                    <a:gdLst/>
                    <a:ahLst/>
                    <a:cxnLst/>
                    <a:rect l="l" t="t" r="r" b="b"/>
                    <a:pathLst>
                      <a:path w="60942" h="25093" extrusionOk="0">
                        <a:moveTo>
                          <a:pt x="63044" y="26098"/>
                        </a:moveTo>
                        <a:cubicBezTo>
                          <a:pt x="42718" y="16024"/>
                          <a:pt x="21746" y="7277"/>
                          <a:pt x="237" y="0"/>
                        </a:cubicBezTo>
                        <a:cubicBezTo>
                          <a:pt x="237" y="0"/>
                          <a:pt x="-86" y="466"/>
                          <a:pt x="22" y="502"/>
                        </a:cubicBezTo>
                        <a:cubicBezTo>
                          <a:pt x="16692" y="8639"/>
                          <a:pt x="51142" y="22298"/>
                          <a:pt x="62721" y="26814"/>
                        </a:cubicBezTo>
                        <a:cubicBezTo>
                          <a:pt x="63044" y="27137"/>
                          <a:pt x="63366" y="26277"/>
                          <a:pt x="63044" y="26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34"/>
                  <p:cNvSpPr/>
                  <p:nvPr/>
                </p:nvSpPr>
                <p:spPr>
                  <a:xfrm>
                    <a:off x="13000513" y="692374"/>
                    <a:ext cx="205527" cy="350605"/>
                  </a:xfrm>
                  <a:custGeom>
                    <a:avLst/>
                    <a:gdLst/>
                    <a:ahLst/>
                    <a:cxnLst/>
                    <a:rect l="l" t="t" r="r" b="b"/>
                    <a:pathLst>
                      <a:path w="60942" h="103960" extrusionOk="0">
                        <a:moveTo>
                          <a:pt x="63990" y="18390"/>
                        </a:moveTo>
                        <a:cubicBezTo>
                          <a:pt x="61695" y="51980"/>
                          <a:pt x="42265" y="104426"/>
                          <a:pt x="42265" y="104426"/>
                        </a:cubicBezTo>
                        <a:lnTo>
                          <a:pt x="0" y="87721"/>
                        </a:lnTo>
                        <a:lnTo>
                          <a:pt x="61910" y="0"/>
                        </a:lnTo>
                        <a:cubicBezTo>
                          <a:pt x="64061" y="5879"/>
                          <a:pt x="64778" y="12188"/>
                          <a:pt x="63990" y="18390"/>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34"/>
                  <p:cNvSpPr/>
                  <p:nvPr/>
                </p:nvSpPr>
                <p:spPr>
                  <a:xfrm>
                    <a:off x="13038794" y="624109"/>
                    <a:ext cx="737478" cy="858375"/>
                  </a:xfrm>
                  <a:custGeom>
                    <a:avLst/>
                    <a:gdLst/>
                    <a:ahLst/>
                    <a:cxnLst/>
                    <a:rect l="l" t="t" r="r" b="b"/>
                    <a:pathLst>
                      <a:path w="218674" h="254522" extrusionOk="0">
                        <a:moveTo>
                          <a:pt x="19" y="254932"/>
                        </a:moveTo>
                        <a:lnTo>
                          <a:pt x="220019" y="254932"/>
                        </a:lnTo>
                        <a:cubicBezTo>
                          <a:pt x="220019" y="254932"/>
                          <a:pt x="185067" y="82358"/>
                          <a:pt x="100680" y="7579"/>
                        </a:cubicBezTo>
                        <a:cubicBezTo>
                          <a:pt x="90249" y="-1634"/>
                          <a:pt x="60029" y="-4610"/>
                          <a:pt x="46442" y="11164"/>
                        </a:cubicBezTo>
                        <a:cubicBezTo>
                          <a:pt x="13426" y="48984"/>
                          <a:pt x="-591" y="254144"/>
                          <a:pt x="19" y="2549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34"/>
                  <p:cNvSpPr/>
                  <p:nvPr/>
                </p:nvSpPr>
                <p:spPr>
                  <a:xfrm>
                    <a:off x="13582936" y="-67773"/>
                    <a:ext cx="374783" cy="483593"/>
                  </a:xfrm>
                  <a:custGeom>
                    <a:avLst/>
                    <a:gdLst/>
                    <a:ahLst/>
                    <a:cxnLst/>
                    <a:rect l="l" t="t" r="r" b="b"/>
                    <a:pathLst>
                      <a:path w="111129" h="143393" extrusionOk="0">
                        <a:moveTo>
                          <a:pt x="112445" y="118434"/>
                        </a:moveTo>
                        <a:cubicBezTo>
                          <a:pt x="111835" y="107679"/>
                          <a:pt x="104737" y="59714"/>
                          <a:pt x="99790" y="46737"/>
                        </a:cubicBezTo>
                        <a:cubicBezTo>
                          <a:pt x="94843" y="33760"/>
                          <a:pt x="77779" y="-2482"/>
                          <a:pt x="67527" y="135"/>
                        </a:cubicBezTo>
                        <a:cubicBezTo>
                          <a:pt x="57274" y="2751"/>
                          <a:pt x="61325" y="13936"/>
                          <a:pt x="61325" y="13936"/>
                        </a:cubicBezTo>
                        <a:cubicBezTo>
                          <a:pt x="61325" y="13936"/>
                          <a:pt x="51718" y="-404"/>
                          <a:pt x="41608" y="3540"/>
                        </a:cubicBezTo>
                        <a:cubicBezTo>
                          <a:pt x="31500" y="7484"/>
                          <a:pt x="38490" y="24225"/>
                          <a:pt x="38490" y="24225"/>
                        </a:cubicBezTo>
                        <a:cubicBezTo>
                          <a:pt x="38490" y="24225"/>
                          <a:pt x="27556" y="10387"/>
                          <a:pt x="17734" y="14868"/>
                        </a:cubicBezTo>
                        <a:cubicBezTo>
                          <a:pt x="7911" y="19349"/>
                          <a:pt x="17734" y="35194"/>
                          <a:pt x="17734" y="35194"/>
                        </a:cubicBezTo>
                        <a:cubicBezTo>
                          <a:pt x="17734" y="35194"/>
                          <a:pt x="8341" y="22073"/>
                          <a:pt x="1817" y="29171"/>
                        </a:cubicBezTo>
                        <a:cubicBezTo>
                          <a:pt x="-6070" y="37704"/>
                          <a:pt x="14005" y="59893"/>
                          <a:pt x="18415" y="74627"/>
                        </a:cubicBezTo>
                        <a:cubicBezTo>
                          <a:pt x="19418" y="77961"/>
                          <a:pt x="33901" y="143815"/>
                          <a:pt x="33901" y="143815"/>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34"/>
                  <p:cNvSpPr/>
                  <p:nvPr/>
                </p:nvSpPr>
                <p:spPr>
                  <a:xfrm>
                    <a:off x="13639170" y="43635"/>
                    <a:ext cx="72536" cy="157165"/>
                  </a:xfrm>
                  <a:custGeom>
                    <a:avLst/>
                    <a:gdLst/>
                    <a:ahLst/>
                    <a:cxnLst/>
                    <a:rect l="l" t="t" r="r" b="b"/>
                    <a:pathLst>
                      <a:path w="21508" h="46602" extrusionOk="0">
                        <a:moveTo>
                          <a:pt x="386" y="1027"/>
                        </a:moveTo>
                        <a:cubicBezTo>
                          <a:pt x="15120" y="17410"/>
                          <a:pt x="18704" y="27125"/>
                          <a:pt x="22361" y="48490"/>
                        </a:cubicBezTo>
                        <a:cubicBezTo>
                          <a:pt x="22361" y="48885"/>
                          <a:pt x="23078" y="48885"/>
                          <a:pt x="23042" y="48490"/>
                        </a:cubicBezTo>
                        <a:cubicBezTo>
                          <a:pt x="21357" y="27232"/>
                          <a:pt x="18597" y="14399"/>
                          <a:pt x="1139" y="310"/>
                        </a:cubicBezTo>
                        <a:cubicBezTo>
                          <a:pt x="171" y="-406"/>
                          <a:pt x="-438" y="239"/>
                          <a:pt x="386" y="10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4"/>
                  <p:cNvSpPr/>
                  <p:nvPr/>
                </p:nvSpPr>
                <p:spPr>
                  <a:xfrm>
                    <a:off x="13707956" y="7453"/>
                    <a:ext cx="72536" cy="169256"/>
                  </a:xfrm>
                  <a:custGeom>
                    <a:avLst/>
                    <a:gdLst/>
                    <a:ahLst/>
                    <a:cxnLst/>
                    <a:rect l="l" t="t" r="r" b="b"/>
                    <a:pathLst>
                      <a:path w="21508" h="50187" extrusionOk="0">
                        <a:moveTo>
                          <a:pt x="217" y="889"/>
                        </a:moveTo>
                        <a:cubicBezTo>
                          <a:pt x="13983" y="19244"/>
                          <a:pt x="18141" y="29568"/>
                          <a:pt x="23482" y="51829"/>
                        </a:cubicBezTo>
                        <a:cubicBezTo>
                          <a:pt x="23482" y="52152"/>
                          <a:pt x="24091" y="52045"/>
                          <a:pt x="24020" y="51829"/>
                        </a:cubicBezTo>
                        <a:cubicBezTo>
                          <a:pt x="20436" y="29711"/>
                          <a:pt x="17424" y="16985"/>
                          <a:pt x="1221" y="459"/>
                        </a:cubicBezTo>
                        <a:cubicBezTo>
                          <a:pt x="504" y="-401"/>
                          <a:pt x="-428" y="65"/>
                          <a:pt x="217" y="8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4"/>
                  <p:cNvSpPr/>
                  <p:nvPr/>
                </p:nvSpPr>
                <p:spPr>
                  <a:xfrm>
                    <a:off x="13789303" y="-19407"/>
                    <a:ext cx="60449" cy="169256"/>
                  </a:xfrm>
                  <a:custGeom>
                    <a:avLst/>
                    <a:gdLst/>
                    <a:ahLst/>
                    <a:cxnLst/>
                    <a:rect l="l" t="t" r="r" b="b"/>
                    <a:pathLst>
                      <a:path w="17924" h="50187" extrusionOk="0">
                        <a:moveTo>
                          <a:pt x="376" y="1000"/>
                        </a:moveTo>
                        <a:cubicBezTo>
                          <a:pt x="12458" y="19712"/>
                          <a:pt x="17333" y="31040"/>
                          <a:pt x="19914" y="53159"/>
                        </a:cubicBezTo>
                        <a:cubicBezTo>
                          <a:pt x="19914" y="53373"/>
                          <a:pt x="20093" y="53553"/>
                          <a:pt x="20308" y="53553"/>
                        </a:cubicBezTo>
                        <a:cubicBezTo>
                          <a:pt x="20524" y="53553"/>
                          <a:pt x="20702" y="53373"/>
                          <a:pt x="20702" y="53159"/>
                        </a:cubicBezTo>
                        <a:lnTo>
                          <a:pt x="20702" y="53159"/>
                        </a:lnTo>
                        <a:cubicBezTo>
                          <a:pt x="20308" y="30323"/>
                          <a:pt x="14321" y="16163"/>
                          <a:pt x="986" y="713"/>
                        </a:cubicBezTo>
                        <a:cubicBezTo>
                          <a:pt x="89" y="-363"/>
                          <a:pt x="-376" y="-184"/>
                          <a:pt x="376" y="1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4"/>
                  <p:cNvSpPr/>
                  <p:nvPr/>
                </p:nvSpPr>
                <p:spPr>
                  <a:xfrm>
                    <a:off x="13542647" y="170928"/>
                    <a:ext cx="278066" cy="290153"/>
                  </a:xfrm>
                  <a:custGeom>
                    <a:avLst/>
                    <a:gdLst/>
                    <a:ahLst/>
                    <a:cxnLst/>
                    <a:rect l="l" t="t" r="r" b="b"/>
                    <a:pathLst>
                      <a:path w="82451" h="86035" extrusionOk="0">
                        <a:moveTo>
                          <a:pt x="47922" y="87119"/>
                        </a:moveTo>
                        <a:cubicBezTo>
                          <a:pt x="47922" y="87119"/>
                          <a:pt x="26018" y="70343"/>
                          <a:pt x="18024" y="60878"/>
                        </a:cubicBezTo>
                        <a:cubicBezTo>
                          <a:pt x="10030" y="51415"/>
                          <a:pt x="-6854" y="4955"/>
                          <a:pt x="3004" y="761"/>
                        </a:cubicBezTo>
                        <a:cubicBezTo>
                          <a:pt x="15623" y="-4653"/>
                          <a:pt x="30607" y="20155"/>
                          <a:pt x="36342" y="33275"/>
                        </a:cubicBezTo>
                        <a:cubicBezTo>
                          <a:pt x="36342" y="33275"/>
                          <a:pt x="65595" y="20692"/>
                          <a:pt x="80221" y="36215"/>
                        </a:cubicBezTo>
                        <a:cubicBezTo>
                          <a:pt x="94847" y="51737"/>
                          <a:pt x="47922" y="87119"/>
                          <a:pt x="47922" y="87119"/>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4"/>
                  <p:cNvSpPr/>
                  <p:nvPr/>
                </p:nvSpPr>
                <p:spPr>
                  <a:xfrm>
                    <a:off x="13565823" y="172102"/>
                    <a:ext cx="241795" cy="108807"/>
                  </a:xfrm>
                  <a:custGeom>
                    <a:avLst/>
                    <a:gdLst/>
                    <a:ahLst/>
                    <a:cxnLst/>
                    <a:rect l="l" t="t" r="r" b="b"/>
                    <a:pathLst>
                      <a:path w="71696" h="32263" extrusionOk="0">
                        <a:moveTo>
                          <a:pt x="78" y="54"/>
                        </a:moveTo>
                        <a:cubicBezTo>
                          <a:pt x="15169" y="3424"/>
                          <a:pt x="21586" y="21133"/>
                          <a:pt x="28147" y="33464"/>
                        </a:cubicBezTo>
                        <a:cubicBezTo>
                          <a:pt x="28434" y="34074"/>
                          <a:pt x="29187" y="34361"/>
                          <a:pt x="29832" y="34074"/>
                        </a:cubicBezTo>
                        <a:cubicBezTo>
                          <a:pt x="29832" y="34038"/>
                          <a:pt x="29868" y="34038"/>
                          <a:pt x="29868" y="34038"/>
                        </a:cubicBezTo>
                        <a:cubicBezTo>
                          <a:pt x="30011" y="34003"/>
                          <a:pt x="30119" y="33895"/>
                          <a:pt x="30226" y="33787"/>
                        </a:cubicBezTo>
                        <a:cubicBezTo>
                          <a:pt x="42809" y="29342"/>
                          <a:pt x="61916" y="26618"/>
                          <a:pt x="73244" y="34971"/>
                        </a:cubicBezTo>
                        <a:cubicBezTo>
                          <a:pt x="73351" y="35078"/>
                          <a:pt x="73531" y="35113"/>
                          <a:pt x="73638" y="35006"/>
                        </a:cubicBezTo>
                        <a:cubicBezTo>
                          <a:pt x="73674" y="34971"/>
                          <a:pt x="73674" y="34971"/>
                          <a:pt x="73674" y="34971"/>
                        </a:cubicBezTo>
                        <a:cubicBezTo>
                          <a:pt x="73782" y="34863"/>
                          <a:pt x="73818" y="34683"/>
                          <a:pt x="73710" y="34576"/>
                        </a:cubicBezTo>
                        <a:cubicBezTo>
                          <a:pt x="73674" y="34540"/>
                          <a:pt x="73674" y="34540"/>
                          <a:pt x="73674" y="34540"/>
                        </a:cubicBezTo>
                        <a:cubicBezTo>
                          <a:pt x="62597" y="24037"/>
                          <a:pt x="43634" y="25041"/>
                          <a:pt x="30119" y="30955"/>
                        </a:cubicBezTo>
                        <a:cubicBezTo>
                          <a:pt x="23630" y="18229"/>
                          <a:pt x="16389" y="735"/>
                          <a:pt x="6" y="90"/>
                        </a:cubicBezTo>
                        <a:cubicBezTo>
                          <a:pt x="6" y="-89"/>
                          <a:pt x="-30" y="54"/>
                          <a:pt x="78" y="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4"/>
                  <p:cNvSpPr/>
                  <p:nvPr/>
                </p:nvSpPr>
                <p:spPr>
                  <a:xfrm>
                    <a:off x="13291416" y="310738"/>
                    <a:ext cx="749568" cy="701210"/>
                  </a:xfrm>
                  <a:custGeom>
                    <a:avLst/>
                    <a:gdLst/>
                    <a:ahLst/>
                    <a:cxnLst/>
                    <a:rect l="l" t="t" r="r" b="b"/>
                    <a:pathLst>
                      <a:path w="222259" h="207920" extrusionOk="0">
                        <a:moveTo>
                          <a:pt x="6665" y="119923"/>
                        </a:moveTo>
                        <a:cubicBezTo>
                          <a:pt x="22114" y="141432"/>
                          <a:pt x="105283" y="203629"/>
                          <a:pt x="172749" y="208971"/>
                        </a:cubicBezTo>
                        <a:cubicBezTo>
                          <a:pt x="181891" y="209687"/>
                          <a:pt x="215373" y="198969"/>
                          <a:pt x="220176" y="175524"/>
                        </a:cubicBezTo>
                        <a:cubicBezTo>
                          <a:pt x="228780" y="133797"/>
                          <a:pt x="209996" y="51417"/>
                          <a:pt x="198345" y="1911"/>
                        </a:cubicBezTo>
                        <a:cubicBezTo>
                          <a:pt x="196050" y="-7769"/>
                          <a:pt x="107076" y="21735"/>
                          <a:pt x="110983" y="36468"/>
                        </a:cubicBezTo>
                        <a:cubicBezTo>
                          <a:pt x="115284" y="52779"/>
                          <a:pt x="131309" y="112718"/>
                          <a:pt x="129875" y="113542"/>
                        </a:cubicBezTo>
                        <a:cubicBezTo>
                          <a:pt x="124677" y="116625"/>
                          <a:pt x="63914" y="97482"/>
                          <a:pt x="24839" y="93180"/>
                        </a:cubicBezTo>
                        <a:cubicBezTo>
                          <a:pt x="-2620" y="90241"/>
                          <a:pt x="-5094" y="103576"/>
                          <a:pt x="6665" y="119923"/>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4"/>
                  <p:cNvSpPr/>
                  <p:nvPr/>
                </p:nvSpPr>
                <p:spPr>
                  <a:xfrm>
                    <a:off x="13275831" y="621011"/>
                    <a:ext cx="374783" cy="302243"/>
                  </a:xfrm>
                  <a:custGeom>
                    <a:avLst/>
                    <a:gdLst/>
                    <a:ahLst/>
                    <a:cxnLst/>
                    <a:rect l="l" t="t" r="r" b="b"/>
                    <a:pathLst>
                      <a:path w="111129" h="89620" extrusionOk="0">
                        <a:moveTo>
                          <a:pt x="87426" y="91880"/>
                        </a:moveTo>
                        <a:lnTo>
                          <a:pt x="111659" y="15559"/>
                        </a:lnTo>
                        <a:cubicBezTo>
                          <a:pt x="111659" y="15559"/>
                          <a:pt x="57887" y="-107"/>
                          <a:pt x="24261" y="1"/>
                        </a:cubicBezTo>
                        <a:cubicBezTo>
                          <a:pt x="-9365" y="108"/>
                          <a:pt x="-5206" y="20004"/>
                          <a:pt x="19458" y="41693"/>
                        </a:cubicBezTo>
                        <a:cubicBezTo>
                          <a:pt x="44121" y="63380"/>
                          <a:pt x="87426" y="91880"/>
                          <a:pt x="87426" y="9188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34"/>
                  <p:cNvSpPr/>
                  <p:nvPr/>
                </p:nvSpPr>
                <p:spPr>
                  <a:xfrm>
                    <a:off x="13523388" y="670126"/>
                    <a:ext cx="72536" cy="217614"/>
                  </a:xfrm>
                  <a:custGeom>
                    <a:avLst/>
                    <a:gdLst/>
                    <a:ahLst/>
                    <a:cxnLst/>
                    <a:rect l="l" t="t" r="r" b="b"/>
                    <a:pathLst>
                      <a:path w="21508" h="64526" extrusionOk="0">
                        <a:moveTo>
                          <a:pt x="21509" y="105"/>
                        </a:moveTo>
                        <a:cubicBezTo>
                          <a:pt x="12906" y="21112"/>
                          <a:pt x="5700" y="42656"/>
                          <a:pt x="0" y="64632"/>
                        </a:cubicBezTo>
                        <a:cubicBezTo>
                          <a:pt x="0" y="64632"/>
                          <a:pt x="466" y="64954"/>
                          <a:pt x="502" y="64847"/>
                        </a:cubicBezTo>
                        <a:cubicBezTo>
                          <a:pt x="7421" y="47604"/>
                          <a:pt x="18427" y="12257"/>
                          <a:pt x="22298" y="320"/>
                        </a:cubicBezTo>
                        <a:cubicBezTo>
                          <a:pt x="22333" y="105"/>
                          <a:pt x="21581" y="-146"/>
                          <a:pt x="21509" y="1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34"/>
                  <p:cNvSpPr/>
                  <p:nvPr/>
                </p:nvSpPr>
                <p:spPr>
                  <a:xfrm>
                    <a:off x="13389862" y="802196"/>
                    <a:ext cx="181346" cy="120897"/>
                  </a:xfrm>
                  <a:custGeom>
                    <a:avLst/>
                    <a:gdLst/>
                    <a:ahLst/>
                    <a:cxnLst/>
                    <a:rect l="l" t="t" r="r" b="b"/>
                    <a:pathLst>
                      <a:path w="53772" h="35848" extrusionOk="0">
                        <a:moveTo>
                          <a:pt x="55242" y="33052"/>
                        </a:moveTo>
                        <a:cubicBezTo>
                          <a:pt x="54883" y="34809"/>
                          <a:pt x="54453" y="36637"/>
                          <a:pt x="54023" y="38322"/>
                        </a:cubicBezTo>
                        <a:lnTo>
                          <a:pt x="54023" y="38788"/>
                        </a:lnTo>
                        <a:lnTo>
                          <a:pt x="53521" y="38537"/>
                        </a:lnTo>
                        <a:cubicBezTo>
                          <a:pt x="48645" y="35920"/>
                          <a:pt x="43985" y="33016"/>
                          <a:pt x="39182" y="30113"/>
                        </a:cubicBezTo>
                        <a:cubicBezTo>
                          <a:pt x="34378" y="27209"/>
                          <a:pt x="29969" y="24126"/>
                          <a:pt x="25488" y="20936"/>
                        </a:cubicBezTo>
                        <a:cubicBezTo>
                          <a:pt x="21007" y="17745"/>
                          <a:pt x="16561" y="14483"/>
                          <a:pt x="12332" y="10970"/>
                        </a:cubicBezTo>
                        <a:cubicBezTo>
                          <a:pt x="8030" y="7564"/>
                          <a:pt x="3907" y="3908"/>
                          <a:pt x="0" y="0"/>
                        </a:cubicBezTo>
                        <a:lnTo>
                          <a:pt x="26993" y="18784"/>
                        </a:lnTo>
                        <a:lnTo>
                          <a:pt x="40472" y="28177"/>
                        </a:lnTo>
                        <a:cubicBezTo>
                          <a:pt x="44917" y="31403"/>
                          <a:pt x="49398" y="34522"/>
                          <a:pt x="53807" y="37820"/>
                        </a:cubicBezTo>
                        <a:lnTo>
                          <a:pt x="53198" y="38071"/>
                        </a:lnTo>
                        <a:cubicBezTo>
                          <a:pt x="53879" y="36243"/>
                          <a:pt x="54525" y="34702"/>
                          <a:pt x="55242" y="330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4"/>
                  <p:cNvSpPr/>
                  <p:nvPr/>
                </p:nvSpPr>
                <p:spPr>
                  <a:xfrm>
                    <a:off x="13393867" y="824208"/>
                    <a:ext cx="36268" cy="12087"/>
                  </a:xfrm>
                  <a:custGeom>
                    <a:avLst/>
                    <a:gdLst/>
                    <a:ahLst/>
                    <a:cxnLst/>
                    <a:rect l="l" t="t" r="r" b="b"/>
                    <a:pathLst>
                      <a:path w="10754" h="3584" extrusionOk="0">
                        <a:moveTo>
                          <a:pt x="103" y="0"/>
                        </a:moveTo>
                        <a:cubicBezTo>
                          <a:pt x="-76" y="0"/>
                          <a:pt x="498" y="215"/>
                          <a:pt x="676" y="287"/>
                        </a:cubicBezTo>
                        <a:lnTo>
                          <a:pt x="1537" y="287"/>
                        </a:lnTo>
                        <a:lnTo>
                          <a:pt x="3186" y="717"/>
                        </a:lnTo>
                        <a:cubicBezTo>
                          <a:pt x="4297" y="968"/>
                          <a:pt x="5409" y="1327"/>
                          <a:pt x="6484" y="1649"/>
                        </a:cubicBezTo>
                        <a:cubicBezTo>
                          <a:pt x="8671" y="2366"/>
                          <a:pt x="10822" y="3262"/>
                          <a:pt x="12865" y="4302"/>
                        </a:cubicBezTo>
                        <a:cubicBezTo>
                          <a:pt x="10499" y="4481"/>
                          <a:pt x="8133" y="4158"/>
                          <a:pt x="5911" y="3370"/>
                        </a:cubicBezTo>
                        <a:cubicBezTo>
                          <a:pt x="4799" y="3012"/>
                          <a:pt x="3724" y="2545"/>
                          <a:pt x="2684" y="2008"/>
                        </a:cubicBezTo>
                        <a:lnTo>
                          <a:pt x="1179" y="1112"/>
                        </a:lnTo>
                        <a:lnTo>
                          <a:pt x="462" y="537"/>
                        </a:lnTo>
                        <a:lnTo>
                          <a:pt x="139" y="215"/>
                        </a:lnTo>
                        <a:cubicBezTo>
                          <a:pt x="139" y="215"/>
                          <a:pt x="-148" y="0"/>
                          <a:pt x="10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4"/>
                  <p:cNvSpPr/>
                  <p:nvPr/>
                </p:nvSpPr>
                <p:spPr>
                  <a:xfrm>
                    <a:off x="12688874" y="1236047"/>
                    <a:ext cx="604490" cy="241795"/>
                  </a:xfrm>
                  <a:custGeom>
                    <a:avLst/>
                    <a:gdLst/>
                    <a:ahLst/>
                    <a:cxnLst/>
                    <a:rect l="l" t="t" r="r" b="b"/>
                    <a:pathLst>
                      <a:path w="179241" h="71696" extrusionOk="0">
                        <a:moveTo>
                          <a:pt x="159688" y="74206"/>
                        </a:moveTo>
                        <a:lnTo>
                          <a:pt x="21243" y="74206"/>
                        </a:lnTo>
                        <a:cubicBezTo>
                          <a:pt x="13141" y="71625"/>
                          <a:pt x="6043" y="66606"/>
                          <a:pt x="880" y="59866"/>
                        </a:cubicBezTo>
                        <a:cubicBezTo>
                          <a:pt x="-4605" y="52016"/>
                          <a:pt x="16295" y="29861"/>
                          <a:pt x="42608" y="14769"/>
                        </a:cubicBezTo>
                        <a:cubicBezTo>
                          <a:pt x="56947" y="6560"/>
                          <a:pt x="73007" y="430"/>
                          <a:pt x="87239" y="0"/>
                        </a:cubicBezTo>
                        <a:lnTo>
                          <a:pt x="92043" y="0"/>
                        </a:lnTo>
                        <a:cubicBezTo>
                          <a:pt x="92903" y="0"/>
                          <a:pt x="93764" y="108"/>
                          <a:pt x="94588" y="358"/>
                        </a:cubicBezTo>
                        <a:cubicBezTo>
                          <a:pt x="94696" y="322"/>
                          <a:pt x="94768" y="322"/>
                          <a:pt x="94874" y="358"/>
                        </a:cubicBezTo>
                        <a:lnTo>
                          <a:pt x="96022" y="358"/>
                        </a:lnTo>
                        <a:cubicBezTo>
                          <a:pt x="107243" y="2222"/>
                          <a:pt x="138179" y="8102"/>
                          <a:pt x="159473" y="12511"/>
                        </a:cubicBezTo>
                        <a:cubicBezTo>
                          <a:pt x="167109" y="14124"/>
                          <a:pt x="173454" y="15487"/>
                          <a:pt x="177397" y="16454"/>
                        </a:cubicBezTo>
                        <a:cubicBezTo>
                          <a:pt x="185249" y="18784"/>
                          <a:pt x="173060" y="50653"/>
                          <a:pt x="159688" y="74206"/>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4"/>
                  <p:cNvSpPr/>
                  <p:nvPr/>
                </p:nvSpPr>
                <p:spPr>
                  <a:xfrm>
                    <a:off x="13037040" y="1279710"/>
                    <a:ext cx="544042" cy="205527"/>
                  </a:xfrm>
                  <a:custGeom>
                    <a:avLst/>
                    <a:gdLst/>
                    <a:ahLst/>
                    <a:cxnLst/>
                    <a:rect l="l" t="t" r="r" b="b"/>
                    <a:pathLst>
                      <a:path w="161317" h="60942" extrusionOk="0">
                        <a:moveTo>
                          <a:pt x="163826" y="61265"/>
                        </a:moveTo>
                        <a:lnTo>
                          <a:pt x="0" y="61265"/>
                        </a:lnTo>
                        <a:cubicBezTo>
                          <a:pt x="13694" y="43950"/>
                          <a:pt x="54024" y="2331"/>
                          <a:pt x="56282" y="0"/>
                        </a:cubicBezTo>
                        <a:lnTo>
                          <a:pt x="56282" y="0"/>
                        </a:lnTo>
                        <a:cubicBezTo>
                          <a:pt x="56282" y="0"/>
                          <a:pt x="93744" y="5664"/>
                          <a:pt x="112492" y="14734"/>
                        </a:cubicBezTo>
                        <a:cubicBezTo>
                          <a:pt x="131778" y="24628"/>
                          <a:pt x="148412" y="39039"/>
                          <a:pt x="160923" y="56748"/>
                        </a:cubicBezTo>
                        <a:cubicBezTo>
                          <a:pt x="161820" y="58075"/>
                          <a:pt x="162823" y="59616"/>
                          <a:pt x="163826" y="61265"/>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4"/>
                  <p:cNvSpPr/>
                  <p:nvPr/>
                </p:nvSpPr>
                <p:spPr>
                  <a:xfrm>
                    <a:off x="12832626" y="1237427"/>
                    <a:ext cx="169256" cy="48358"/>
                  </a:xfrm>
                  <a:custGeom>
                    <a:avLst/>
                    <a:gdLst/>
                    <a:ahLst/>
                    <a:cxnLst/>
                    <a:rect l="l" t="t" r="r" b="b"/>
                    <a:pathLst>
                      <a:path w="50187" h="14339" extrusionOk="0">
                        <a:moveTo>
                          <a:pt x="74" y="14360"/>
                        </a:moveTo>
                        <a:cubicBezTo>
                          <a:pt x="15489" y="3355"/>
                          <a:pt x="34416" y="-1593"/>
                          <a:pt x="53273" y="451"/>
                        </a:cubicBezTo>
                        <a:cubicBezTo>
                          <a:pt x="53488" y="451"/>
                          <a:pt x="53524" y="845"/>
                          <a:pt x="53273" y="845"/>
                        </a:cubicBezTo>
                        <a:cubicBezTo>
                          <a:pt x="33843" y="272"/>
                          <a:pt x="7602" y="10453"/>
                          <a:pt x="254" y="14862"/>
                        </a:cubicBezTo>
                        <a:cubicBezTo>
                          <a:pt x="74" y="14790"/>
                          <a:pt x="-105" y="14503"/>
                          <a:pt x="74" y="14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4"/>
                  <p:cNvSpPr/>
                  <p:nvPr/>
                </p:nvSpPr>
                <p:spPr>
                  <a:xfrm>
                    <a:off x="13105863" y="489781"/>
                    <a:ext cx="217614" cy="302243"/>
                  </a:xfrm>
                  <a:custGeom>
                    <a:avLst/>
                    <a:gdLst/>
                    <a:ahLst/>
                    <a:cxnLst/>
                    <a:rect l="l" t="t" r="r" b="b"/>
                    <a:pathLst>
                      <a:path w="64526" h="89620" extrusionOk="0">
                        <a:moveTo>
                          <a:pt x="34666" y="92703"/>
                        </a:moveTo>
                        <a:cubicBezTo>
                          <a:pt x="47678" y="91986"/>
                          <a:pt x="63093" y="67216"/>
                          <a:pt x="66929" y="49685"/>
                        </a:cubicBezTo>
                        <a:cubicBezTo>
                          <a:pt x="67180" y="48467"/>
                          <a:pt x="62377" y="38035"/>
                          <a:pt x="57143" y="25094"/>
                        </a:cubicBezTo>
                        <a:cubicBezTo>
                          <a:pt x="53988" y="17206"/>
                          <a:pt x="50690" y="8352"/>
                          <a:pt x="48253" y="0"/>
                        </a:cubicBezTo>
                        <a:lnTo>
                          <a:pt x="0" y="27961"/>
                        </a:lnTo>
                        <a:cubicBezTo>
                          <a:pt x="5987" y="37461"/>
                          <a:pt x="10790" y="47642"/>
                          <a:pt x="14339" y="58289"/>
                        </a:cubicBezTo>
                        <a:cubicBezTo>
                          <a:pt x="14662" y="59472"/>
                          <a:pt x="14878" y="60655"/>
                          <a:pt x="14985" y="61874"/>
                        </a:cubicBezTo>
                        <a:lnTo>
                          <a:pt x="14985" y="62447"/>
                        </a:lnTo>
                        <a:cubicBezTo>
                          <a:pt x="15989" y="69258"/>
                          <a:pt x="22227" y="93384"/>
                          <a:pt x="34666" y="92703"/>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4"/>
                  <p:cNvSpPr/>
                  <p:nvPr/>
                </p:nvSpPr>
                <p:spPr>
                  <a:xfrm>
                    <a:off x="13106467" y="496917"/>
                    <a:ext cx="145075" cy="193436"/>
                  </a:xfrm>
                  <a:custGeom>
                    <a:avLst/>
                    <a:gdLst/>
                    <a:ahLst/>
                    <a:cxnLst/>
                    <a:rect l="l" t="t" r="r" b="b"/>
                    <a:pathLst>
                      <a:path w="43017" h="57357" extrusionOk="0">
                        <a:moveTo>
                          <a:pt x="44667" y="0"/>
                        </a:moveTo>
                        <a:cubicBezTo>
                          <a:pt x="46387" y="11400"/>
                          <a:pt x="49830" y="49650"/>
                          <a:pt x="20397" y="59078"/>
                        </a:cubicBezTo>
                        <a:cubicBezTo>
                          <a:pt x="18605" y="59652"/>
                          <a:pt x="16778" y="60082"/>
                          <a:pt x="14949" y="60369"/>
                        </a:cubicBezTo>
                        <a:cubicBezTo>
                          <a:pt x="14985" y="60189"/>
                          <a:pt x="14985" y="59974"/>
                          <a:pt x="14949" y="59796"/>
                        </a:cubicBezTo>
                        <a:cubicBezTo>
                          <a:pt x="14878" y="58576"/>
                          <a:pt x="14662" y="57393"/>
                          <a:pt x="14339" y="56211"/>
                        </a:cubicBezTo>
                        <a:cubicBezTo>
                          <a:pt x="10826" y="45527"/>
                          <a:pt x="5987" y="35347"/>
                          <a:pt x="0" y="25846"/>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4"/>
                  <p:cNvSpPr/>
                  <p:nvPr/>
                </p:nvSpPr>
                <p:spPr>
                  <a:xfrm>
                    <a:off x="12964681" y="224152"/>
                    <a:ext cx="302243" cy="435231"/>
                  </a:xfrm>
                  <a:custGeom>
                    <a:avLst/>
                    <a:gdLst/>
                    <a:ahLst/>
                    <a:cxnLst/>
                    <a:rect l="l" t="t" r="r" b="b"/>
                    <a:pathLst>
                      <a:path w="89620" h="129053" extrusionOk="0">
                        <a:moveTo>
                          <a:pt x="79413" y="18324"/>
                        </a:moveTo>
                        <a:cubicBezTo>
                          <a:pt x="90741" y="34922"/>
                          <a:pt x="97588" y="90917"/>
                          <a:pt x="88268" y="106798"/>
                        </a:cubicBezTo>
                        <a:cubicBezTo>
                          <a:pt x="74681" y="129813"/>
                          <a:pt x="44246" y="141141"/>
                          <a:pt x="22594" y="122929"/>
                        </a:cubicBezTo>
                        <a:cubicBezTo>
                          <a:pt x="1622" y="105328"/>
                          <a:pt x="-6085" y="32198"/>
                          <a:pt x="5171" y="16927"/>
                        </a:cubicBezTo>
                        <a:cubicBezTo>
                          <a:pt x="21697" y="-5586"/>
                          <a:pt x="62672" y="-6160"/>
                          <a:pt x="79413" y="18324"/>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4"/>
                  <p:cNvSpPr/>
                  <p:nvPr/>
                </p:nvSpPr>
                <p:spPr>
                  <a:xfrm>
                    <a:off x="12889772" y="176397"/>
                    <a:ext cx="386873" cy="229704"/>
                  </a:xfrm>
                  <a:custGeom>
                    <a:avLst/>
                    <a:gdLst/>
                    <a:ahLst/>
                    <a:cxnLst/>
                    <a:rect l="l" t="t" r="r" b="b"/>
                    <a:pathLst>
                      <a:path w="114714" h="68111" extrusionOk="0">
                        <a:moveTo>
                          <a:pt x="111367" y="69008"/>
                        </a:moveTo>
                        <a:cubicBezTo>
                          <a:pt x="101830" y="72271"/>
                          <a:pt x="93442" y="49184"/>
                          <a:pt x="93442" y="49184"/>
                        </a:cubicBezTo>
                        <a:cubicBezTo>
                          <a:pt x="93442" y="49184"/>
                          <a:pt x="78207" y="52482"/>
                          <a:pt x="63258" y="35884"/>
                        </a:cubicBezTo>
                        <a:cubicBezTo>
                          <a:pt x="63258" y="35884"/>
                          <a:pt x="49743" y="54848"/>
                          <a:pt x="33289" y="58397"/>
                        </a:cubicBezTo>
                        <a:cubicBezTo>
                          <a:pt x="7478" y="63918"/>
                          <a:pt x="-4711" y="32479"/>
                          <a:pt x="1671" y="22549"/>
                        </a:cubicBezTo>
                        <a:cubicBezTo>
                          <a:pt x="10668" y="8209"/>
                          <a:pt x="38738" y="12045"/>
                          <a:pt x="38738" y="12045"/>
                        </a:cubicBezTo>
                        <a:cubicBezTo>
                          <a:pt x="38738" y="12045"/>
                          <a:pt x="69101" y="-11615"/>
                          <a:pt x="88926" y="7385"/>
                        </a:cubicBezTo>
                        <a:cubicBezTo>
                          <a:pt x="98389" y="4231"/>
                          <a:pt x="108678" y="8926"/>
                          <a:pt x="112513" y="18140"/>
                        </a:cubicBezTo>
                        <a:cubicBezTo>
                          <a:pt x="120257" y="34558"/>
                          <a:pt x="118321" y="66535"/>
                          <a:pt x="111367" y="6900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34"/>
                  <p:cNvSpPr/>
                  <p:nvPr/>
                </p:nvSpPr>
                <p:spPr>
                  <a:xfrm>
                    <a:off x="13095326" y="274421"/>
                    <a:ext cx="120897" cy="72536"/>
                  </a:xfrm>
                  <a:custGeom>
                    <a:avLst/>
                    <a:gdLst/>
                    <a:ahLst/>
                    <a:cxnLst/>
                    <a:rect l="l" t="t" r="r" b="b"/>
                    <a:pathLst>
                      <a:path w="35848" h="21508" extrusionOk="0">
                        <a:moveTo>
                          <a:pt x="36749" y="21458"/>
                        </a:moveTo>
                        <a:cubicBezTo>
                          <a:pt x="29364" y="23107"/>
                          <a:pt x="21621" y="22246"/>
                          <a:pt x="14774" y="19020"/>
                        </a:cubicBezTo>
                        <a:cubicBezTo>
                          <a:pt x="7318" y="15436"/>
                          <a:pt x="2048" y="8444"/>
                          <a:pt x="686" y="272"/>
                        </a:cubicBezTo>
                        <a:cubicBezTo>
                          <a:pt x="686" y="-159"/>
                          <a:pt x="-67" y="-15"/>
                          <a:pt x="5" y="272"/>
                        </a:cubicBezTo>
                        <a:cubicBezTo>
                          <a:pt x="1045" y="8947"/>
                          <a:pt x="5884" y="16690"/>
                          <a:pt x="13197" y="21458"/>
                        </a:cubicBezTo>
                        <a:cubicBezTo>
                          <a:pt x="20438" y="25867"/>
                          <a:pt x="29508" y="26082"/>
                          <a:pt x="36965" y="21995"/>
                        </a:cubicBezTo>
                        <a:cubicBezTo>
                          <a:pt x="37323" y="21959"/>
                          <a:pt x="37179" y="21350"/>
                          <a:pt x="36749" y="2145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34"/>
                  <p:cNvSpPr/>
                  <p:nvPr/>
                </p:nvSpPr>
                <p:spPr>
                  <a:xfrm>
                    <a:off x="13184166" y="194735"/>
                    <a:ext cx="108807" cy="205527"/>
                  </a:xfrm>
                  <a:custGeom>
                    <a:avLst/>
                    <a:gdLst/>
                    <a:ahLst/>
                    <a:cxnLst/>
                    <a:rect l="l" t="t" r="r" b="b"/>
                    <a:pathLst>
                      <a:path w="32263" h="60942" extrusionOk="0">
                        <a:moveTo>
                          <a:pt x="21997" y="2237"/>
                        </a:moveTo>
                        <a:cubicBezTo>
                          <a:pt x="14827" y="-1778"/>
                          <a:pt x="7192" y="230"/>
                          <a:pt x="165" y="3420"/>
                        </a:cubicBezTo>
                        <a:cubicBezTo>
                          <a:pt x="-229" y="3420"/>
                          <a:pt x="165" y="4244"/>
                          <a:pt x="488" y="4066"/>
                        </a:cubicBezTo>
                        <a:cubicBezTo>
                          <a:pt x="7586" y="839"/>
                          <a:pt x="15903" y="1699"/>
                          <a:pt x="22176" y="6360"/>
                        </a:cubicBezTo>
                        <a:cubicBezTo>
                          <a:pt x="28091" y="10518"/>
                          <a:pt x="30206" y="17938"/>
                          <a:pt x="31318" y="24750"/>
                        </a:cubicBezTo>
                        <a:cubicBezTo>
                          <a:pt x="33504" y="37906"/>
                          <a:pt x="30780" y="51385"/>
                          <a:pt x="23646" y="62641"/>
                        </a:cubicBezTo>
                        <a:cubicBezTo>
                          <a:pt x="23646" y="62641"/>
                          <a:pt x="23646" y="63000"/>
                          <a:pt x="23933" y="62641"/>
                        </a:cubicBezTo>
                        <a:cubicBezTo>
                          <a:pt x="32500" y="50561"/>
                          <a:pt x="35727" y="35469"/>
                          <a:pt x="32859" y="20950"/>
                        </a:cubicBezTo>
                        <a:cubicBezTo>
                          <a:pt x="31532" y="14102"/>
                          <a:pt x="28772" y="6001"/>
                          <a:pt x="21997" y="22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34"/>
                  <p:cNvSpPr/>
                  <p:nvPr/>
                </p:nvSpPr>
                <p:spPr>
                  <a:xfrm>
                    <a:off x="12888611" y="203315"/>
                    <a:ext cx="132988" cy="132988"/>
                  </a:xfrm>
                  <a:custGeom>
                    <a:avLst/>
                    <a:gdLst/>
                    <a:ahLst/>
                    <a:cxnLst/>
                    <a:rect l="l" t="t" r="r" b="b"/>
                    <a:pathLst>
                      <a:path w="39433" h="39433" extrusionOk="0">
                        <a:moveTo>
                          <a:pt x="40264" y="4784"/>
                        </a:moveTo>
                        <a:cubicBezTo>
                          <a:pt x="35245" y="1164"/>
                          <a:pt x="29080" y="-485"/>
                          <a:pt x="22950" y="124"/>
                        </a:cubicBezTo>
                        <a:cubicBezTo>
                          <a:pt x="15565" y="1092"/>
                          <a:pt x="8754" y="4713"/>
                          <a:pt x="3878" y="10341"/>
                        </a:cubicBezTo>
                        <a:cubicBezTo>
                          <a:pt x="6" y="15073"/>
                          <a:pt x="-1069" y="21525"/>
                          <a:pt x="1118" y="27261"/>
                        </a:cubicBezTo>
                        <a:cubicBezTo>
                          <a:pt x="3771" y="33714"/>
                          <a:pt x="8575" y="39056"/>
                          <a:pt x="14704" y="42353"/>
                        </a:cubicBezTo>
                        <a:cubicBezTo>
                          <a:pt x="14704" y="42353"/>
                          <a:pt x="15027" y="42353"/>
                          <a:pt x="14704" y="42102"/>
                        </a:cubicBezTo>
                        <a:cubicBezTo>
                          <a:pt x="9507" y="38733"/>
                          <a:pt x="5491" y="33822"/>
                          <a:pt x="3197" y="28050"/>
                        </a:cubicBezTo>
                        <a:cubicBezTo>
                          <a:pt x="1046" y="22421"/>
                          <a:pt x="2301" y="16040"/>
                          <a:pt x="6459" y="11631"/>
                        </a:cubicBezTo>
                        <a:cubicBezTo>
                          <a:pt x="14489" y="3207"/>
                          <a:pt x="29187" y="-2026"/>
                          <a:pt x="39762" y="5358"/>
                        </a:cubicBezTo>
                        <a:cubicBezTo>
                          <a:pt x="40264" y="5537"/>
                          <a:pt x="40623" y="4964"/>
                          <a:pt x="40264" y="478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34"/>
                  <p:cNvSpPr/>
                  <p:nvPr/>
                </p:nvSpPr>
                <p:spPr>
                  <a:xfrm>
                    <a:off x="12987091" y="385279"/>
                    <a:ext cx="278066" cy="278066"/>
                  </a:xfrm>
                  <a:custGeom>
                    <a:avLst/>
                    <a:gdLst/>
                    <a:ahLst/>
                    <a:cxnLst/>
                    <a:rect l="l" t="t" r="r" b="b"/>
                    <a:pathLst>
                      <a:path w="82451" h="82451" extrusionOk="0">
                        <a:moveTo>
                          <a:pt x="81627" y="59006"/>
                        </a:moveTo>
                        <a:cubicBezTo>
                          <a:pt x="68040" y="82057"/>
                          <a:pt x="37641" y="93385"/>
                          <a:pt x="15988" y="75174"/>
                        </a:cubicBezTo>
                        <a:cubicBezTo>
                          <a:pt x="9212" y="69510"/>
                          <a:pt x="3835" y="58002"/>
                          <a:pt x="0" y="44559"/>
                        </a:cubicBezTo>
                        <a:cubicBezTo>
                          <a:pt x="2222" y="48144"/>
                          <a:pt x="6524" y="53485"/>
                          <a:pt x="11543" y="53020"/>
                        </a:cubicBezTo>
                        <a:cubicBezTo>
                          <a:pt x="15773" y="52589"/>
                          <a:pt x="19250" y="49507"/>
                          <a:pt x="20146" y="45349"/>
                        </a:cubicBezTo>
                        <a:lnTo>
                          <a:pt x="24448" y="43126"/>
                        </a:lnTo>
                        <a:cubicBezTo>
                          <a:pt x="32228" y="45850"/>
                          <a:pt x="40723" y="45635"/>
                          <a:pt x="48323" y="42516"/>
                        </a:cubicBezTo>
                        <a:cubicBezTo>
                          <a:pt x="59364" y="38680"/>
                          <a:pt x="68184" y="30184"/>
                          <a:pt x="72413" y="19251"/>
                        </a:cubicBezTo>
                        <a:cubicBezTo>
                          <a:pt x="73990" y="13407"/>
                          <a:pt x="74635" y="7349"/>
                          <a:pt x="74313" y="1327"/>
                        </a:cubicBezTo>
                        <a:lnTo>
                          <a:pt x="82737" y="0"/>
                        </a:lnTo>
                        <a:cubicBezTo>
                          <a:pt x="86968" y="22298"/>
                          <a:pt x="87577" y="48862"/>
                          <a:pt x="81627" y="59006"/>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34"/>
                  <p:cNvSpPr/>
                  <p:nvPr/>
                </p:nvSpPr>
                <p:spPr>
                  <a:xfrm>
                    <a:off x="13088976" y="458940"/>
                    <a:ext cx="12087" cy="24177"/>
                  </a:xfrm>
                  <a:custGeom>
                    <a:avLst/>
                    <a:gdLst/>
                    <a:ahLst/>
                    <a:cxnLst/>
                    <a:rect l="l" t="t" r="r" b="b"/>
                    <a:pathLst>
                      <a:path w="3584" h="7169" extrusionOk="0">
                        <a:moveTo>
                          <a:pt x="22" y="0"/>
                        </a:moveTo>
                        <a:cubicBezTo>
                          <a:pt x="22" y="0"/>
                          <a:pt x="345" y="0"/>
                          <a:pt x="345" y="286"/>
                        </a:cubicBezTo>
                        <a:cubicBezTo>
                          <a:pt x="703" y="3871"/>
                          <a:pt x="1779" y="8352"/>
                          <a:pt x="5328" y="9141"/>
                        </a:cubicBezTo>
                        <a:lnTo>
                          <a:pt x="5328" y="9356"/>
                        </a:lnTo>
                        <a:cubicBezTo>
                          <a:pt x="1134" y="9320"/>
                          <a:pt x="-193" y="3621"/>
                          <a:pt x="2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34"/>
                  <p:cNvSpPr/>
                  <p:nvPr/>
                </p:nvSpPr>
                <p:spPr>
                  <a:xfrm>
                    <a:off x="13089070" y="443875"/>
                    <a:ext cx="24177" cy="36268"/>
                  </a:xfrm>
                  <a:custGeom>
                    <a:avLst/>
                    <a:gdLst/>
                    <a:ahLst/>
                    <a:cxnLst/>
                    <a:rect l="l" t="t" r="r" b="b"/>
                    <a:pathLst>
                      <a:path w="7169" h="10754" extrusionOk="0">
                        <a:moveTo>
                          <a:pt x="2898" y="92"/>
                        </a:moveTo>
                        <a:cubicBezTo>
                          <a:pt x="8884" y="-1163"/>
                          <a:pt x="10928" y="10846"/>
                          <a:pt x="5371" y="12100"/>
                        </a:cubicBezTo>
                        <a:cubicBezTo>
                          <a:pt x="-185" y="13355"/>
                          <a:pt x="-2121" y="1132"/>
                          <a:pt x="2898" y="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34"/>
                  <p:cNvSpPr/>
                  <p:nvPr/>
                </p:nvSpPr>
                <p:spPr>
                  <a:xfrm>
                    <a:off x="13011644" y="469099"/>
                    <a:ext cx="12300" cy="24177"/>
                  </a:xfrm>
                  <a:custGeom>
                    <a:avLst/>
                    <a:gdLst/>
                    <a:ahLst/>
                    <a:cxnLst/>
                    <a:rect l="l" t="t" r="r" b="b"/>
                    <a:pathLst>
                      <a:path w="120000" h="7169" extrusionOk="0">
                        <a:moveTo>
                          <a:pt x="82778" y="0"/>
                        </a:moveTo>
                        <a:cubicBezTo>
                          <a:pt x="82778" y="0"/>
                          <a:pt x="73172" y="251"/>
                          <a:pt x="74377" y="395"/>
                        </a:cubicBezTo>
                        <a:cubicBezTo>
                          <a:pt x="99582" y="3980"/>
                          <a:pt x="106778" y="8496"/>
                          <a:pt x="0" y="10325"/>
                        </a:cubicBezTo>
                        <a:lnTo>
                          <a:pt x="0" y="10540"/>
                        </a:lnTo>
                        <a:cubicBezTo>
                          <a:pt x="137975" y="9249"/>
                          <a:pt x="125958" y="3406"/>
                          <a:pt x="8277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34"/>
                  <p:cNvSpPr/>
                  <p:nvPr/>
                </p:nvSpPr>
                <p:spPr>
                  <a:xfrm>
                    <a:off x="12993252" y="457806"/>
                    <a:ext cx="24177" cy="36268"/>
                  </a:xfrm>
                  <a:custGeom>
                    <a:avLst/>
                    <a:gdLst/>
                    <a:ahLst/>
                    <a:cxnLst/>
                    <a:rect l="l" t="t" r="r" b="b"/>
                    <a:pathLst>
                      <a:path w="7169" h="10754" extrusionOk="0">
                        <a:moveTo>
                          <a:pt x="3909" y="13"/>
                        </a:moveTo>
                        <a:cubicBezTo>
                          <a:pt x="-2185" y="551"/>
                          <a:pt x="-644" y="12739"/>
                          <a:pt x="5021" y="12202"/>
                        </a:cubicBezTo>
                        <a:cubicBezTo>
                          <a:pt x="10685" y="11664"/>
                          <a:pt x="9000" y="-453"/>
                          <a:pt x="3909" y="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34"/>
                  <p:cNvSpPr/>
                  <p:nvPr/>
                </p:nvSpPr>
                <p:spPr>
                  <a:xfrm>
                    <a:off x="13076715" y="396440"/>
                    <a:ext cx="36268" cy="24177"/>
                  </a:xfrm>
                  <a:custGeom>
                    <a:avLst/>
                    <a:gdLst/>
                    <a:ahLst/>
                    <a:cxnLst/>
                    <a:rect l="l" t="t" r="r" b="b"/>
                    <a:pathLst>
                      <a:path w="10754" h="7169" extrusionOk="0">
                        <a:moveTo>
                          <a:pt x="10396" y="7805"/>
                        </a:moveTo>
                        <a:cubicBezTo>
                          <a:pt x="8747" y="7626"/>
                          <a:pt x="7062" y="7339"/>
                          <a:pt x="5449" y="6945"/>
                        </a:cubicBezTo>
                        <a:cubicBezTo>
                          <a:pt x="3657" y="6873"/>
                          <a:pt x="1936" y="6263"/>
                          <a:pt x="538" y="5117"/>
                        </a:cubicBezTo>
                        <a:cubicBezTo>
                          <a:pt x="-179" y="4185"/>
                          <a:pt x="-179" y="2858"/>
                          <a:pt x="538" y="1926"/>
                        </a:cubicBezTo>
                        <a:cubicBezTo>
                          <a:pt x="2187" y="277"/>
                          <a:pt x="4589" y="-368"/>
                          <a:pt x="6847" y="205"/>
                        </a:cubicBezTo>
                        <a:cubicBezTo>
                          <a:pt x="9178" y="456"/>
                          <a:pt x="11328" y="1568"/>
                          <a:pt x="12870" y="3324"/>
                        </a:cubicBezTo>
                        <a:cubicBezTo>
                          <a:pt x="13838" y="4507"/>
                          <a:pt x="13659" y="6263"/>
                          <a:pt x="12475" y="7231"/>
                        </a:cubicBezTo>
                        <a:cubicBezTo>
                          <a:pt x="11902" y="7698"/>
                          <a:pt x="11149" y="7913"/>
                          <a:pt x="10396" y="78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34"/>
                  <p:cNvSpPr/>
                  <p:nvPr/>
                </p:nvSpPr>
                <p:spPr>
                  <a:xfrm>
                    <a:off x="12974560" y="409498"/>
                    <a:ext cx="36268" cy="24177"/>
                  </a:xfrm>
                  <a:custGeom>
                    <a:avLst/>
                    <a:gdLst/>
                    <a:ahLst/>
                    <a:cxnLst/>
                    <a:rect l="l" t="t" r="r" b="b"/>
                    <a:pathLst>
                      <a:path w="10754" h="7169" extrusionOk="0">
                        <a:moveTo>
                          <a:pt x="3786" y="9025"/>
                        </a:moveTo>
                        <a:cubicBezTo>
                          <a:pt x="5399" y="8452"/>
                          <a:pt x="6832" y="7663"/>
                          <a:pt x="8374" y="6946"/>
                        </a:cubicBezTo>
                        <a:cubicBezTo>
                          <a:pt x="10095" y="6480"/>
                          <a:pt x="11636" y="5440"/>
                          <a:pt x="12676" y="3971"/>
                        </a:cubicBezTo>
                        <a:cubicBezTo>
                          <a:pt x="13177" y="2895"/>
                          <a:pt x="12890" y="1640"/>
                          <a:pt x="11994" y="887"/>
                        </a:cubicBezTo>
                        <a:cubicBezTo>
                          <a:pt x="9987" y="-296"/>
                          <a:pt x="7513" y="-296"/>
                          <a:pt x="5506" y="887"/>
                        </a:cubicBezTo>
                        <a:cubicBezTo>
                          <a:pt x="3247" y="1640"/>
                          <a:pt x="1383" y="3182"/>
                          <a:pt x="201" y="5261"/>
                        </a:cubicBezTo>
                        <a:cubicBezTo>
                          <a:pt x="-337" y="6624"/>
                          <a:pt x="237" y="8201"/>
                          <a:pt x="1563" y="8846"/>
                        </a:cubicBezTo>
                        <a:cubicBezTo>
                          <a:pt x="2243" y="9205"/>
                          <a:pt x="3068" y="9276"/>
                          <a:pt x="3786" y="9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34"/>
                  <p:cNvSpPr/>
                  <p:nvPr/>
                </p:nvSpPr>
                <p:spPr>
                  <a:xfrm>
                    <a:off x="13102826" y="571762"/>
                    <a:ext cx="24177" cy="12087"/>
                  </a:xfrm>
                  <a:custGeom>
                    <a:avLst/>
                    <a:gdLst/>
                    <a:ahLst/>
                    <a:cxnLst/>
                    <a:rect l="l" t="t" r="r" b="b"/>
                    <a:pathLst>
                      <a:path w="7169" h="3584" extrusionOk="0">
                        <a:moveTo>
                          <a:pt x="7066" y="78"/>
                        </a:moveTo>
                        <a:cubicBezTo>
                          <a:pt x="6313" y="1118"/>
                          <a:pt x="5632" y="2480"/>
                          <a:pt x="4270" y="2838"/>
                        </a:cubicBezTo>
                        <a:cubicBezTo>
                          <a:pt x="2872" y="3054"/>
                          <a:pt x="1474" y="2946"/>
                          <a:pt x="111" y="2552"/>
                        </a:cubicBezTo>
                        <a:cubicBezTo>
                          <a:pt x="111" y="2552"/>
                          <a:pt x="-139" y="2552"/>
                          <a:pt x="111" y="2767"/>
                        </a:cubicBezTo>
                        <a:cubicBezTo>
                          <a:pt x="1402" y="4165"/>
                          <a:pt x="3374" y="4703"/>
                          <a:pt x="5202" y="4165"/>
                        </a:cubicBezTo>
                        <a:cubicBezTo>
                          <a:pt x="6708" y="3484"/>
                          <a:pt x="7676" y="1978"/>
                          <a:pt x="7604" y="329"/>
                        </a:cubicBezTo>
                        <a:cubicBezTo>
                          <a:pt x="7460" y="-29"/>
                          <a:pt x="7173" y="-65"/>
                          <a:pt x="7066" y="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34"/>
                  <p:cNvSpPr/>
                  <p:nvPr/>
                </p:nvSpPr>
                <p:spPr>
                  <a:xfrm>
                    <a:off x="13026432" y="408863"/>
                    <a:ext cx="72536" cy="145075"/>
                  </a:xfrm>
                  <a:custGeom>
                    <a:avLst/>
                    <a:gdLst/>
                    <a:ahLst/>
                    <a:cxnLst/>
                    <a:rect l="l" t="t" r="r" b="b"/>
                    <a:pathLst>
                      <a:path w="21508" h="43017" extrusionOk="0">
                        <a:moveTo>
                          <a:pt x="23901" y="37820"/>
                        </a:moveTo>
                        <a:cubicBezTo>
                          <a:pt x="22467" y="41154"/>
                          <a:pt x="19743" y="43771"/>
                          <a:pt x="16337" y="44990"/>
                        </a:cubicBezTo>
                        <a:cubicBezTo>
                          <a:pt x="14867" y="45528"/>
                          <a:pt x="13326" y="45850"/>
                          <a:pt x="11785" y="45958"/>
                        </a:cubicBezTo>
                        <a:lnTo>
                          <a:pt x="9920" y="45958"/>
                        </a:lnTo>
                        <a:cubicBezTo>
                          <a:pt x="9490" y="45958"/>
                          <a:pt x="9132" y="45671"/>
                          <a:pt x="9024" y="45241"/>
                        </a:cubicBezTo>
                        <a:lnTo>
                          <a:pt x="9024" y="45241"/>
                        </a:lnTo>
                        <a:lnTo>
                          <a:pt x="9024" y="44846"/>
                        </a:lnTo>
                        <a:lnTo>
                          <a:pt x="9024" y="44846"/>
                        </a:lnTo>
                        <a:lnTo>
                          <a:pt x="9024" y="44488"/>
                        </a:lnTo>
                        <a:cubicBezTo>
                          <a:pt x="8450" y="41620"/>
                          <a:pt x="8020" y="37319"/>
                          <a:pt x="8020" y="37319"/>
                        </a:cubicBezTo>
                        <a:cubicBezTo>
                          <a:pt x="7052" y="38000"/>
                          <a:pt x="2069" y="41333"/>
                          <a:pt x="1890" y="39792"/>
                        </a:cubicBezTo>
                        <a:cubicBezTo>
                          <a:pt x="62" y="26744"/>
                          <a:pt x="-440" y="13515"/>
                          <a:pt x="384" y="359"/>
                        </a:cubicBezTo>
                        <a:cubicBezTo>
                          <a:pt x="384" y="144"/>
                          <a:pt x="528" y="0"/>
                          <a:pt x="743" y="0"/>
                        </a:cubicBezTo>
                        <a:cubicBezTo>
                          <a:pt x="922" y="0"/>
                          <a:pt x="1101" y="179"/>
                          <a:pt x="1101" y="359"/>
                        </a:cubicBezTo>
                        <a:cubicBezTo>
                          <a:pt x="2858" y="12439"/>
                          <a:pt x="2500" y="24736"/>
                          <a:pt x="4077" y="36888"/>
                        </a:cubicBezTo>
                        <a:cubicBezTo>
                          <a:pt x="5833" y="35670"/>
                          <a:pt x="7769" y="34702"/>
                          <a:pt x="9813" y="34020"/>
                        </a:cubicBezTo>
                        <a:cubicBezTo>
                          <a:pt x="10243" y="34020"/>
                          <a:pt x="10530" y="42624"/>
                          <a:pt x="10888" y="43878"/>
                        </a:cubicBezTo>
                        <a:lnTo>
                          <a:pt x="10888" y="43878"/>
                        </a:lnTo>
                        <a:cubicBezTo>
                          <a:pt x="15727" y="43556"/>
                          <a:pt x="20244" y="41297"/>
                          <a:pt x="23399" y="37569"/>
                        </a:cubicBezTo>
                        <a:cubicBezTo>
                          <a:pt x="23722" y="37283"/>
                          <a:pt x="24260" y="37462"/>
                          <a:pt x="23901" y="37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4"/>
                  <p:cNvSpPr/>
                  <p:nvPr/>
                </p:nvSpPr>
                <p:spPr>
                  <a:xfrm>
                    <a:off x="13071998" y="536106"/>
                    <a:ext cx="36268" cy="24177"/>
                  </a:xfrm>
                  <a:custGeom>
                    <a:avLst/>
                    <a:gdLst/>
                    <a:ahLst/>
                    <a:cxnLst/>
                    <a:rect l="l" t="t" r="r" b="b"/>
                    <a:pathLst>
                      <a:path w="10754" h="7169" extrusionOk="0">
                        <a:moveTo>
                          <a:pt x="0" y="6883"/>
                        </a:moveTo>
                        <a:cubicBezTo>
                          <a:pt x="2007" y="8604"/>
                          <a:pt x="4409" y="9751"/>
                          <a:pt x="6990" y="10253"/>
                        </a:cubicBezTo>
                        <a:cubicBezTo>
                          <a:pt x="8424" y="10468"/>
                          <a:pt x="9858" y="10253"/>
                          <a:pt x="11148" y="9644"/>
                        </a:cubicBezTo>
                        <a:cubicBezTo>
                          <a:pt x="13945" y="8209"/>
                          <a:pt x="13443" y="5485"/>
                          <a:pt x="12403" y="3263"/>
                        </a:cubicBezTo>
                        <a:cubicBezTo>
                          <a:pt x="11829" y="2115"/>
                          <a:pt x="11148" y="1004"/>
                          <a:pt x="10324" y="0"/>
                        </a:cubicBezTo>
                        <a:cubicBezTo>
                          <a:pt x="7707" y="3335"/>
                          <a:pt x="4086" y="5772"/>
                          <a:pt x="0" y="68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4"/>
                  <p:cNvSpPr/>
                  <p:nvPr/>
                </p:nvSpPr>
                <p:spPr>
                  <a:xfrm>
                    <a:off x="13095218" y="546629"/>
                    <a:ext cx="12087" cy="12087"/>
                  </a:xfrm>
                  <a:custGeom>
                    <a:avLst/>
                    <a:gdLst/>
                    <a:ahLst/>
                    <a:cxnLst/>
                    <a:rect l="l" t="t" r="r" b="b"/>
                    <a:pathLst>
                      <a:path w="3584" h="3584" extrusionOk="0">
                        <a:moveTo>
                          <a:pt x="0" y="6990"/>
                        </a:moveTo>
                        <a:cubicBezTo>
                          <a:pt x="1434" y="7206"/>
                          <a:pt x="2868" y="6990"/>
                          <a:pt x="4159" y="6381"/>
                        </a:cubicBezTo>
                        <a:cubicBezTo>
                          <a:pt x="6955" y="4947"/>
                          <a:pt x="6453" y="2222"/>
                          <a:pt x="5414" y="0"/>
                        </a:cubicBezTo>
                        <a:cubicBezTo>
                          <a:pt x="2223" y="824"/>
                          <a:pt x="-35" y="3692"/>
                          <a:pt x="0" y="6990"/>
                        </a:cubicBezTo>
                        <a:close/>
                      </a:path>
                    </a:pathLst>
                  </a:custGeom>
                  <a:solidFill>
                    <a:srgbClr val="FF9B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34"/>
                  <p:cNvSpPr/>
                  <p:nvPr/>
                </p:nvSpPr>
                <p:spPr>
                  <a:xfrm>
                    <a:off x="13244355" y="364968"/>
                    <a:ext cx="72536" cy="120897"/>
                  </a:xfrm>
                  <a:custGeom>
                    <a:avLst/>
                    <a:gdLst/>
                    <a:ahLst/>
                    <a:cxnLst/>
                    <a:rect l="l" t="t" r="r" b="b"/>
                    <a:pathLst>
                      <a:path w="21508" h="35848" extrusionOk="0">
                        <a:moveTo>
                          <a:pt x="0" y="18854"/>
                        </a:moveTo>
                        <a:cubicBezTo>
                          <a:pt x="0" y="18854"/>
                          <a:pt x="7170" y="-1902"/>
                          <a:pt x="16096" y="142"/>
                        </a:cubicBezTo>
                        <a:cubicBezTo>
                          <a:pt x="25022" y="2184"/>
                          <a:pt x="23265" y="29752"/>
                          <a:pt x="15164" y="35990"/>
                        </a:cubicBezTo>
                        <a:cubicBezTo>
                          <a:pt x="11112" y="39467"/>
                          <a:pt x="5018" y="39036"/>
                          <a:pt x="1505" y="34986"/>
                        </a:cubicBezTo>
                        <a:cubicBezTo>
                          <a:pt x="1505" y="34986"/>
                          <a:pt x="1505" y="34986"/>
                          <a:pt x="1505" y="34986"/>
                        </a:cubicBezTo>
                        <a:lnTo>
                          <a:pt x="1218" y="34627"/>
                        </a:ln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34"/>
                  <p:cNvSpPr/>
                  <p:nvPr/>
                </p:nvSpPr>
                <p:spPr>
                  <a:xfrm>
                    <a:off x="13262365" y="390964"/>
                    <a:ext cx="24177" cy="84626"/>
                  </a:xfrm>
                  <a:custGeom>
                    <a:avLst/>
                    <a:gdLst/>
                    <a:ahLst/>
                    <a:cxnLst/>
                    <a:rect l="l" t="t" r="r" b="b"/>
                    <a:pathLst>
                      <a:path w="7169" h="25093" extrusionOk="0">
                        <a:moveTo>
                          <a:pt x="10040" y="431"/>
                        </a:moveTo>
                        <a:cubicBezTo>
                          <a:pt x="4341" y="4876"/>
                          <a:pt x="2692" y="11830"/>
                          <a:pt x="2118" y="18713"/>
                        </a:cubicBezTo>
                        <a:cubicBezTo>
                          <a:pt x="2871" y="15846"/>
                          <a:pt x="5810" y="14160"/>
                          <a:pt x="8643" y="14949"/>
                        </a:cubicBezTo>
                        <a:cubicBezTo>
                          <a:pt x="8678" y="14949"/>
                          <a:pt x="8678" y="14949"/>
                          <a:pt x="8714" y="14949"/>
                        </a:cubicBezTo>
                        <a:lnTo>
                          <a:pt x="9288" y="15128"/>
                        </a:lnTo>
                        <a:cubicBezTo>
                          <a:pt x="9359" y="15200"/>
                          <a:pt x="9359" y="15343"/>
                          <a:pt x="9288" y="15415"/>
                        </a:cubicBezTo>
                        <a:cubicBezTo>
                          <a:pt x="9288" y="15415"/>
                          <a:pt x="9288" y="15415"/>
                          <a:pt x="9288" y="15415"/>
                        </a:cubicBezTo>
                        <a:cubicBezTo>
                          <a:pt x="6742" y="15379"/>
                          <a:pt x="4449" y="16920"/>
                          <a:pt x="3516" y="19287"/>
                        </a:cubicBezTo>
                        <a:cubicBezTo>
                          <a:pt x="2800" y="21223"/>
                          <a:pt x="2297" y="23230"/>
                          <a:pt x="1974" y="25273"/>
                        </a:cubicBezTo>
                        <a:cubicBezTo>
                          <a:pt x="1974" y="25918"/>
                          <a:pt x="720" y="25918"/>
                          <a:pt x="756" y="25273"/>
                        </a:cubicBezTo>
                        <a:lnTo>
                          <a:pt x="756" y="25094"/>
                        </a:lnTo>
                        <a:cubicBezTo>
                          <a:pt x="-1575" y="16814"/>
                          <a:pt x="1473" y="3585"/>
                          <a:pt x="1004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6" name="Google Shape;316;p34"/>
                  <p:cNvGrpSpPr/>
                  <p:nvPr/>
                </p:nvGrpSpPr>
                <p:grpSpPr>
                  <a:xfrm>
                    <a:off x="12797209" y="1418680"/>
                    <a:ext cx="1126880" cy="278066"/>
                    <a:chOff x="12797209" y="1418680"/>
                    <a:chExt cx="1126880" cy="278066"/>
                  </a:xfrm>
                </p:grpSpPr>
                <p:grpSp>
                  <p:nvGrpSpPr>
                    <p:cNvPr id="317" name="Google Shape;317;p34"/>
                    <p:cNvGrpSpPr/>
                    <p:nvPr/>
                  </p:nvGrpSpPr>
                  <p:grpSpPr>
                    <a:xfrm>
                      <a:off x="12797209" y="1432675"/>
                      <a:ext cx="253885" cy="253885"/>
                      <a:chOff x="12797209" y="1432675"/>
                      <a:chExt cx="253885" cy="253885"/>
                    </a:xfrm>
                  </p:grpSpPr>
                  <p:sp>
                    <p:nvSpPr>
                      <p:cNvPr id="318" name="Google Shape;318;p34"/>
                      <p:cNvSpPr/>
                      <p:nvPr/>
                    </p:nvSpPr>
                    <p:spPr>
                      <a:xfrm>
                        <a:off x="12797209" y="1432675"/>
                        <a:ext cx="253885" cy="253885"/>
                      </a:xfrm>
                      <a:custGeom>
                        <a:avLst/>
                        <a:gdLst/>
                        <a:ahLst/>
                        <a:cxnLst/>
                        <a:rect l="l" t="t" r="r" b="b"/>
                        <a:pathLst>
                          <a:path w="75281" h="75281" extrusionOk="0">
                            <a:moveTo>
                              <a:pt x="65635" y="27215"/>
                            </a:moveTo>
                            <a:cubicBezTo>
                              <a:pt x="71824" y="42245"/>
                              <a:pt x="64657" y="59446"/>
                              <a:pt x="49627" y="65635"/>
                            </a:cubicBezTo>
                            <a:cubicBezTo>
                              <a:pt x="34597" y="71824"/>
                              <a:pt x="17395" y="64656"/>
                              <a:pt x="11206" y="49626"/>
                            </a:cubicBezTo>
                            <a:cubicBezTo>
                              <a:pt x="5018" y="34596"/>
                              <a:pt x="12185" y="17395"/>
                              <a:pt x="27215" y="11206"/>
                            </a:cubicBezTo>
                            <a:cubicBezTo>
                              <a:pt x="42245" y="5017"/>
                              <a:pt x="59447" y="12185"/>
                              <a:pt x="65635" y="272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9" name="Google Shape;319;p34"/>
                      <p:cNvGrpSpPr/>
                      <p:nvPr/>
                    </p:nvGrpSpPr>
                    <p:grpSpPr>
                      <a:xfrm>
                        <a:off x="12862631" y="1521248"/>
                        <a:ext cx="135910" cy="72536"/>
                        <a:chOff x="12862631" y="1521248"/>
                        <a:chExt cx="135910" cy="72536"/>
                      </a:xfrm>
                    </p:grpSpPr>
                    <p:sp>
                      <p:nvSpPr>
                        <p:cNvPr id="320" name="Google Shape;320;p34"/>
                        <p:cNvSpPr/>
                        <p:nvPr/>
                      </p:nvSpPr>
                      <p:spPr>
                        <a:xfrm>
                          <a:off x="12986241" y="1536610"/>
                          <a:ext cx="12300" cy="48358"/>
                        </a:xfrm>
                        <a:custGeom>
                          <a:avLst/>
                          <a:gdLst/>
                          <a:ahLst/>
                          <a:cxnLst/>
                          <a:rect l="l" t="t" r="r" b="b"/>
                          <a:pathLst>
                            <a:path w="120000" h="14339" extrusionOk="0">
                              <a:moveTo>
                                <a:pt x="0" y="0"/>
                              </a:moveTo>
                              <a:lnTo>
                                <a:pt x="44418" y="0"/>
                              </a:lnTo>
                              <a:lnTo>
                                <a:pt x="44418" y="15128"/>
                              </a:lnTo>
                              <a:lnTo>
                                <a:pt x="0" y="1512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2953705" y="1536610"/>
                          <a:ext cx="24177" cy="48358"/>
                        </a:xfrm>
                        <a:custGeom>
                          <a:avLst/>
                          <a:gdLst/>
                          <a:ahLst/>
                          <a:cxnLst/>
                          <a:rect l="l" t="t" r="r" b="b"/>
                          <a:pathLst>
                            <a:path w="7169" h="14339" extrusionOk="0">
                              <a:moveTo>
                                <a:pt x="9034" y="0"/>
                              </a:moveTo>
                              <a:lnTo>
                                <a:pt x="9034" y="15128"/>
                              </a:lnTo>
                              <a:lnTo>
                                <a:pt x="2043" y="13335"/>
                              </a:lnTo>
                              <a:lnTo>
                                <a:pt x="0" y="12834"/>
                              </a:lnTo>
                              <a:lnTo>
                                <a:pt x="0" y="2294"/>
                              </a:lnTo>
                              <a:lnTo>
                                <a:pt x="5270" y="932"/>
                              </a:lnTo>
                              <a:lnTo>
                                <a:pt x="903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2862631" y="1521248"/>
                          <a:ext cx="84626" cy="72536"/>
                        </a:xfrm>
                        <a:custGeom>
                          <a:avLst/>
                          <a:gdLst/>
                          <a:ahLst/>
                          <a:cxnLst/>
                          <a:rect l="l" t="t" r="r" b="b"/>
                          <a:pathLst>
                            <a:path w="25093" h="21508" extrusionOk="0">
                              <a:moveTo>
                                <a:pt x="26994" y="0"/>
                              </a:moveTo>
                              <a:lnTo>
                                <a:pt x="0" y="0"/>
                              </a:lnTo>
                              <a:lnTo>
                                <a:pt x="0" y="24233"/>
                              </a:lnTo>
                              <a:lnTo>
                                <a:pt x="0" y="24233"/>
                              </a:lnTo>
                              <a:lnTo>
                                <a:pt x="26994" y="24233"/>
                              </a:lnTo>
                              <a:lnTo>
                                <a:pt x="2699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23" name="Google Shape;323;p34"/>
                    <p:cNvGrpSpPr/>
                    <p:nvPr/>
                  </p:nvGrpSpPr>
                  <p:grpSpPr>
                    <a:xfrm>
                      <a:off x="13670204" y="1432756"/>
                      <a:ext cx="253885" cy="253885"/>
                      <a:chOff x="13670204" y="1432756"/>
                      <a:chExt cx="253885" cy="253885"/>
                    </a:xfrm>
                  </p:grpSpPr>
                  <p:sp>
                    <p:nvSpPr>
                      <p:cNvPr id="324" name="Google Shape;324;p34"/>
                      <p:cNvSpPr/>
                      <p:nvPr/>
                    </p:nvSpPr>
                    <p:spPr>
                      <a:xfrm>
                        <a:off x="13670204" y="1432756"/>
                        <a:ext cx="253885" cy="253885"/>
                      </a:xfrm>
                      <a:custGeom>
                        <a:avLst/>
                        <a:gdLst/>
                        <a:ahLst/>
                        <a:cxnLst/>
                        <a:rect l="l" t="t" r="r" b="b"/>
                        <a:pathLst>
                          <a:path w="75281" h="75281" extrusionOk="0">
                            <a:moveTo>
                              <a:pt x="65635" y="27215"/>
                            </a:moveTo>
                            <a:cubicBezTo>
                              <a:pt x="71824" y="42245"/>
                              <a:pt x="64657" y="59446"/>
                              <a:pt x="49627" y="65635"/>
                            </a:cubicBezTo>
                            <a:cubicBezTo>
                              <a:pt x="34597" y="71824"/>
                              <a:pt x="17395" y="64657"/>
                              <a:pt x="11206" y="49627"/>
                            </a:cubicBezTo>
                            <a:cubicBezTo>
                              <a:pt x="5017" y="34597"/>
                              <a:pt x="12185" y="17395"/>
                              <a:pt x="27215" y="11206"/>
                            </a:cubicBezTo>
                            <a:cubicBezTo>
                              <a:pt x="42245" y="5017"/>
                              <a:pt x="59446" y="12185"/>
                              <a:pt x="65635" y="272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5" name="Google Shape;325;p34"/>
                      <p:cNvGrpSpPr/>
                      <p:nvPr/>
                    </p:nvGrpSpPr>
                    <p:grpSpPr>
                      <a:xfrm>
                        <a:off x="13766262" y="1493309"/>
                        <a:ext cx="60449" cy="144377"/>
                        <a:chOff x="13766262" y="1493309"/>
                        <a:chExt cx="60449" cy="144377"/>
                      </a:xfrm>
                    </p:grpSpPr>
                    <p:sp>
                      <p:nvSpPr>
                        <p:cNvPr id="326" name="Google Shape;326;p34"/>
                        <p:cNvSpPr/>
                        <p:nvPr/>
                      </p:nvSpPr>
                      <p:spPr>
                        <a:xfrm>
                          <a:off x="13797103" y="1592611"/>
                          <a:ext cx="12300" cy="36268"/>
                        </a:xfrm>
                        <a:custGeom>
                          <a:avLst/>
                          <a:gdLst/>
                          <a:ahLst/>
                          <a:cxnLst/>
                          <a:rect l="l" t="t" r="r" b="b"/>
                          <a:pathLst>
                            <a:path w="120000" h="10754" extrusionOk="0">
                              <a:moveTo>
                                <a:pt x="27582" y="11364"/>
                              </a:moveTo>
                              <a:cubicBezTo>
                                <a:pt x="11983" y="11364"/>
                                <a:pt x="0" y="11006"/>
                                <a:pt x="0" y="10539"/>
                              </a:cubicBezTo>
                              <a:lnTo>
                                <a:pt x="0" y="10539"/>
                              </a:lnTo>
                              <a:lnTo>
                                <a:pt x="0" y="824"/>
                              </a:lnTo>
                              <a:cubicBezTo>
                                <a:pt x="0" y="358"/>
                                <a:pt x="11983" y="0"/>
                                <a:pt x="27582" y="0"/>
                              </a:cubicBezTo>
                              <a:cubicBezTo>
                                <a:pt x="43180" y="0"/>
                                <a:pt x="55197" y="358"/>
                                <a:pt x="55197" y="824"/>
                              </a:cubicBezTo>
                              <a:lnTo>
                                <a:pt x="55197" y="824"/>
                              </a:lnTo>
                              <a:lnTo>
                                <a:pt x="55197" y="10539"/>
                              </a:lnTo>
                              <a:cubicBezTo>
                                <a:pt x="55197" y="11006"/>
                                <a:pt x="43180" y="11364"/>
                                <a:pt x="27582" y="113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34"/>
                        <p:cNvSpPr/>
                        <p:nvPr/>
                      </p:nvSpPr>
                      <p:spPr>
                        <a:xfrm>
                          <a:off x="13778719" y="1625386"/>
                          <a:ext cx="36268" cy="12300"/>
                        </a:xfrm>
                        <a:custGeom>
                          <a:avLst/>
                          <a:gdLst/>
                          <a:ahLst/>
                          <a:cxnLst/>
                          <a:rect l="l" t="t" r="r" b="b"/>
                          <a:pathLst>
                            <a:path w="10754" h="120000" extrusionOk="0">
                              <a:moveTo>
                                <a:pt x="11579" y="55197"/>
                              </a:moveTo>
                              <a:lnTo>
                                <a:pt x="824" y="55197"/>
                              </a:lnTo>
                              <a:cubicBezTo>
                                <a:pt x="359" y="55197"/>
                                <a:pt x="0" y="43213"/>
                                <a:pt x="0" y="27582"/>
                              </a:cubicBezTo>
                              <a:cubicBezTo>
                                <a:pt x="0" y="12017"/>
                                <a:pt x="359" y="0"/>
                                <a:pt x="824" y="0"/>
                              </a:cubicBezTo>
                              <a:lnTo>
                                <a:pt x="11579" y="0"/>
                              </a:lnTo>
                              <a:cubicBezTo>
                                <a:pt x="12045" y="0"/>
                                <a:pt x="12403" y="12017"/>
                                <a:pt x="12403" y="27582"/>
                              </a:cubicBezTo>
                              <a:cubicBezTo>
                                <a:pt x="12403" y="43213"/>
                                <a:pt x="12045" y="55197"/>
                                <a:pt x="11579" y="551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13776664" y="1493309"/>
                          <a:ext cx="36268" cy="84626"/>
                        </a:xfrm>
                        <a:custGeom>
                          <a:avLst/>
                          <a:gdLst/>
                          <a:ahLst/>
                          <a:cxnLst/>
                          <a:rect l="l" t="t" r="r" b="b"/>
                          <a:pathLst>
                            <a:path w="10754" h="25093" extrusionOk="0">
                              <a:moveTo>
                                <a:pt x="13693" y="6847"/>
                              </a:moveTo>
                              <a:lnTo>
                                <a:pt x="13693" y="20971"/>
                              </a:lnTo>
                              <a:cubicBezTo>
                                <a:pt x="13693" y="24735"/>
                                <a:pt x="10611" y="27818"/>
                                <a:pt x="6847" y="27818"/>
                              </a:cubicBezTo>
                              <a:cubicBezTo>
                                <a:pt x="3082" y="27854"/>
                                <a:pt x="36" y="24807"/>
                                <a:pt x="0" y="21042"/>
                              </a:cubicBezTo>
                              <a:cubicBezTo>
                                <a:pt x="0" y="21007"/>
                                <a:pt x="0" y="21007"/>
                                <a:pt x="0" y="20971"/>
                              </a:cubicBezTo>
                              <a:lnTo>
                                <a:pt x="0" y="6847"/>
                              </a:lnTo>
                              <a:cubicBezTo>
                                <a:pt x="0" y="3082"/>
                                <a:pt x="3082" y="0"/>
                                <a:pt x="6847" y="0"/>
                              </a:cubicBezTo>
                              <a:lnTo>
                                <a:pt x="6847" y="0"/>
                              </a:lnTo>
                              <a:cubicBezTo>
                                <a:pt x="8675" y="0"/>
                                <a:pt x="10396" y="717"/>
                                <a:pt x="11687" y="2007"/>
                              </a:cubicBezTo>
                              <a:cubicBezTo>
                                <a:pt x="12905" y="3190"/>
                                <a:pt x="13622" y="4803"/>
                                <a:pt x="13693" y="652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13766262" y="1541813"/>
                          <a:ext cx="60449" cy="48358"/>
                        </a:xfrm>
                        <a:custGeom>
                          <a:avLst/>
                          <a:gdLst/>
                          <a:ahLst/>
                          <a:cxnLst/>
                          <a:rect l="l" t="t" r="r" b="b"/>
                          <a:pathLst>
                            <a:path w="17924" h="14339" extrusionOk="0">
                              <a:moveTo>
                                <a:pt x="9930" y="16741"/>
                              </a:moveTo>
                              <a:cubicBezTo>
                                <a:pt x="4445" y="16705"/>
                                <a:pt x="0" y="12260"/>
                                <a:pt x="0" y="6775"/>
                              </a:cubicBezTo>
                              <a:lnTo>
                                <a:pt x="0" y="824"/>
                              </a:lnTo>
                              <a:cubicBezTo>
                                <a:pt x="0" y="358"/>
                                <a:pt x="359" y="0"/>
                                <a:pt x="824" y="0"/>
                              </a:cubicBezTo>
                              <a:cubicBezTo>
                                <a:pt x="1255" y="36"/>
                                <a:pt x="1613" y="394"/>
                                <a:pt x="1649" y="824"/>
                              </a:cubicBezTo>
                              <a:lnTo>
                                <a:pt x="1649" y="6775"/>
                              </a:lnTo>
                              <a:cubicBezTo>
                                <a:pt x="1685" y="11364"/>
                                <a:pt x="5413" y="15092"/>
                                <a:pt x="10002" y="15092"/>
                              </a:cubicBezTo>
                              <a:lnTo>
                                <a:pt x="10325" y="15092"/>
                              </a:lnTo>
                              <a:cubicBezTo>
                                <a:pt x="14806" y="14769"/>
                                <a:pt x="18247" y="11005"/>
                                <a:pt x="18211" y="6524"/>
                              </a:cubicBezTo>
                              <a:lnTo>
                                <a:pt x="18211" y="860"/>
                              </a:lnTo>
                              <a:cubicBezTo>
                                <a:pt x="18283" y="430"/>
                                <a:pt x="18713" y="108"/>
                                <a:pt x="19179" y="214"/>
                              </a:cubicBezTo>
                              <a:cubicBezTo>
                                <a:pt x="19179" y="214"/>
                                <a:pt x="19215" y="214"/>
                                <a:pt x="19215" y="214"/>
                              </a:cubicBezTo>
                              <a:cubicBezTo>
                                <a:pt x="19537" y="286"/>
                                <a:pt x="19824" y="537"/>
                                <a:pt x="19896" y="860"/>
                              </a:cubicBezTo>
                              <a:lnTo>
                                <a:pt x="19896" y="6524"/>
                              </a:lnTo>
                              <a:cubicBezTo>
                                <a:pt x="19968" y="11937"/>
                                <a:pt x="15773" y="16418"/>
                                <a:pt x="10396" y="16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0" name="Google Shape;330;p34"/>
                    <p:cNvGrpSpPr/>
                    <p:nvPr/>
                  </p:nvGrpSpPr>
                  <p:grpSpPr>
                    <a:xfrm>
                      <a:off x="13148075" y="1418680"/>
                      <a:ext cx="423141" cy="278066"/>
                      <a:chOff x="13148075" y="1418680"/>
                      <a:chExt cx="423141" cy="278066"/>
                    </a:xfrm>
                  </p:grpSpPr>
                  <p:sp>
                    <p:nvSpPr>
                      <p:cNvPr id="331" name="Google Shape;331;p34"/>
                      <p:cNvSpPr/>
                      <p:nvPr/>
                    </p:nvSpPr>
                    <p:spPr>
                      <a:xfrm>
                        <a:off x="13148075" y="1418680"/>
                        <a:ext cx="423141" cy="278066"/>
                      </a:xfrm>
                      <a:custGeom>
                        <a:avLst/>
                        <a:gdLst/>
                        <a:ahLst/>
                        <a:cxnLst/>
                        <a:rect l="l" t="t" r="r" b="b"/>
                        <a:pathLst>
                          <a:path w="125468" h="82451" extrusionOk="0">
                            <a:moveTo>
                              <a:pt x="83634" y="85033"/>
                            </a:moveTo>
                            <a:lnTo>
                              <a:pt x="42516" y="85033"/>
                            </a:lnTo>
                            <a:cubicBezTo>
                              <a:pt x="19036" y="85033"/>
                              <a:pt x="0" y="65997"/>
                              <a:pt x="0" y="42516"/>
                            </a:cubicBezTo>
                            <a:lnTo>
                              <a:pt x="0" y="42516"/>
                            </a:lnTo>
                            <a:cubicBezTo>
                              <a:pt x="0" y="19036"/>
                              <a:pt x="19036" y="0"/>
                              <a:pt x="42516" y="0"/>
                            </a:cubicBezTo>
                            <a:lnTo>
                              <a:pt x="83634" y="0"/>
                            </a:lnTo>
                            <a:cubicBezTo>
                              <a:pt x="107115" y="36"/>
                              <a:pt x="126115" y="19036"/>
                              <a:pt x="126115" y="42516"/>
                            </a:cubicBezTo>
                            <a:lnTo>
                              <a:pt x="126115" y="42516"/>
                            </a:lnTo>
                            <a:cubicBezTo>
                              <a:pt x="126151" y="65961"/>
                              <a:pt x="107115" y="84997"/>
                              <a:pt x="83670" y="85033"/>
                            </a:cubicBezTo>
                            <a:cubicBezTo>
                              <a:pt x="83670" y="85033"/>
                              <a:pt x="83634" y="85033"/>
                              <a:pt x="83634" y="8503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2" name="Google Shape;332;p34"/>
                      <p:cNvGrpSpPr/>
                      <p:nvPr/>
                    </p:nvGrpSpPr>
                    <p:grpSpPr>
                      <a:xfrm>
                        <a:off x="13250280" y="1507402"/>
                        <a:ext cx="222525" cy="89308"/>
                        <a:chOff x="13250280" y="1507402"/>
                        <a:chExt cx="222525" cy="89308"/>
                      </a:xfrm>
                    </p:grpSpPr>
                    <p:sp>
                      <p:nvSpPr>
                        <p:cNvPr id="333" name="Google Shape;333;p34"/>
                        <p:cNvSpPr/>
                        <p:nvPr/>
                      </p:nvSpPr>
                      <p:spPr>
                        <a:xfrm>
                          <a:off x="13250280" y="1507402"/>
                          <a:ext cx="217614" cy="48358"/>
                        </a:xfrm>
                        <a:custGeom>
                          <a:avLst/>
                          <a:gdLst/>
                          <a:ahLst/>
                          <a:cxnLst/>
                          <a:rect l="l" t="t" r="r" b="b"/>
                          <a:pathLst>
                            <a:path w="64526" h="14339" extrusionOk="0">
                              <a:moveTo>
                                <a:pt x="72" y="15504"/>
                              </a:moveTo>
                              <a:cubicBezTo>
                                <a:pt x="108" y="14106"/>
                                <a:pt x="537" y="12780"/>
                                <a:pt x="1326" y="11633"/>
                              </a:cubicBezTo>
                              <a:cubicBezTo>
                                <a:pt x="1649" y="11095"/>
                                <a:pt x="2007" y="10593"/>
                                <a:pt x="2366" y="10091"/>
                              </a:cubicBezTo>
                              <a:lnTo>
                                <a:pt x="4589" y="7868"/>
                              </a:lnTo>
                              <a:cubicBezTo>
                                <a:pt x="5449" y="7223"/>
                                <a:pt x="6309" y="6578"/>
                                <a:pt x="7206" y="6004"/>
                              </a:cubicBezTo>
                              <a:cubicBezTo>
                                <a:pt x="10754" y="3746"/>
                                <a:pt x="14697" y="2205"/>
                                <a:pt x="18856" y="1451"/>
                              </a:cubicBezTo>
                              <a:cubicBezTo>
                                <a:pt x="28463" y="-484"/>
                                <a:pt x="38393" y="-484"/>
                                <a:pt x="48000" y="1451"/>
                              </a:cubicBezTo>
                              <a:cubicBezTo>
                                <a:pt x="52088" y="2169"/>
                                <a:pt x="56030" y="3710"/>
                                <a:pt x="59544" y="5932"/>
                              </a:cubicBezTo>
                              <a:cubicBezTo>
                                <a:pt x="60476" y="6542"/>
                                <a:pt x="61336" y="7223"/>
                                <a:pt x="62232" y="7868"/>
                              </a:cubicBezTo>
                              <a:lnTo>
                                <a:pt x="64419" y="10020"/>
                              </a:lnTo>
                              <a:cubicBezTo>
                                <a:pt x="64993" y="10844"/>
                                <a:pt x="65531" y="11704"/>
                                <a:pt x="65996" y="12601"/>
                              </a:cubicBezTo>
                              <a:cubicBezTo>
                                <a:pt x="66355" y="13497"/>
                                <a:pt x="66677" y="14429"/>
                                <a:pt x="66893" y="15361"/>
                              </a:cubicBezTo>
                              <a:lnTo>
                                <a:pt x="47857" y="15361"/>
                              </a:lnTo>
                              <a:cubicBezTo>
                                <a:pt x="47535" y="15433"/>
                                <a:pt x="47212" y="15253"/>
                                <a:pt x="47104" y="14930"/>
                              </a:cubicBezTo>
                              <a:cubicBezTo>
                                <a:pt x="46065" y="12852"/>
                                <a:pt x="43986" y="11453"/>
                                <a:pt x="41655" y="11345"/>
                              </a:cubicBezTo>
                              <a:cubicBezTo>
                                <a:pt x="36099" y="10988"/>
                                <a:pt x="30543" y="10988"/>
                                <a:pt x="25022" y="11345"/>
                              </a:cubicBezTo>
                              <a:cubicBezTo>
                                <a:pt x="22691" y="11453"/>
                                <a:pt x="20613" y="12816"/>
                                <a:pt x="19609" y="14930"/>
                              </a:cubicBezTo>
                              <a:cubicBezTo>
                                <a:pt x="19501" y="15217"/>
                                <a:pt x="19250" y="15361"/>
                                <a:pt x="18964" y="15361"/>
                              </a:cubicBezTo>
                              <a:lnTo>
                                <a:pt x="0" y="153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13250310" y="1572533"/>
                          <a:ext cx="60449" cy="24177"/>
                        </a:xfrm>
                        <a:custGeom>
                          <a:avLst/>
                          <a:gdLst/>
                          <a:ahLst/>
                          <a:cxnLst/>
                          <a:rect l="l" t="t" r="r" b="b"/>
                          <a:pathLst>
                            <a:path w="17924" h="7169" extrusionOk="0">
                              <a:moveTo>
                                <a:pt x="27" y="6954"/>
                              </a:moveTo>
                              <a:lnTo>
                                <a:pt x="27" y="466"/>
                              </a:lnTo>
                              <a:cubicBezTo>
                                <a:pt x="-9" y="322"/>
                                <a:pt x="-9" y="143"/>
                                <a:pt x="27" y="0"/>
                              </a:cubicBezTo>
                              <a:lnTo>
                                <a:pt x="18847" y="0"/>
                              </a:lnTo>
                              <a:lnTo>
                                <a:pt x="18847" y="6883"/>
                              </a:lnTo>
                              <a:cubicBezTo>
                                <a:pt x="19026" y="8030"/>
                                <a:pt x="18273" y="9069"/>
                                <a:pt x="17127" y="9284"/>
                              </a:cubicBezTo>
                              <a:cubicBezTo>
                                <a:pt x="17091" y="9284"/>
                                <a:pt x="17091" y="9284"/>
                                <a:pt x="17055" y="9284"/>
                              </a:cubicBezTo>
                              <a:lnTo>
                                <a:pt x="2393" y="9284"/>
                              </a:lnTo>
                              <a:cubicBezTo>
                                <a:pt x="1245" y="9428"/>
                                <a:pt x="170" y="8603"/>
                                <a:pt x="27" y="7456"/>
                              </a:cubicBezTo>
                              <a:cubicBezTo>
                                <a:pt x="-9" y="7276"/>
                                <a:pt x="-9" y="7134"/>
                                <a:pt x="27" y="69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34"/>
                        <p:cNvSpPr/>
                        <p:nvPr/>
                      </p:nvSpPr>
                      <p:spPr>
                        <a:xfrm>
                          <a:off x="13412356" y="1572050"/>
                          <a:ext cx="60449" cy="24177"/>
                        </a:xfrm>
                        <a:custGeom>
                          <a:avLst/>
                          <a:gdLst/>
                          <a:ahLst/>
                          <a:cxnLst/>
                          <a:rect l="l" t="t" r="r" b="b"/>
                          <a:pathLst>
                            <a:path w="17924" h="7169" extrusionOk="0">
                              <a:moveTo>
                                <a:pt x="0" y="7170"/>
                              </a:moveTo>
                              <a:cubicBezTo>
                                <a:pt x="0" y="4803"/>
                                <a:pt x="0" y="2473"/>
                                <a:pt x="179" y="0"/>
                              </a:cubicBezTo>
                              <a:lnTo>
                                <a:pt x="18784" y="0"/>
                              </a:lnTo>
                              <a:lnTo>
                                <a:pt x="18784" y="7170"/>
                              </a:lnTo>
                              <a:cubicBezTo>
                                <a:pt x="18928" y="8316"/>
                                <a:pt x="18139" y="9356"/>
                                <a:pt x="16992" y="9499"/>
                              </a:cubicBezTo>
                              <a:cubicBezTo>
                                <a:pt x="16813" y="9535"/>
                                <a:pt x="16669" y="9535"/>
                                <a:pt x="16491" y="9499"/>
                              </a:cubicBezTo>
                              <a:lnTo>
                                <a:pt x="2151" y="9499"/>
                              </a:lnTo>
                              <a:cubicBezTo>
                                <a:pt x="1040" y="9571"/>
                                <a:pt x="72" y="8747"/>
                                <a:pt x="0" y="7635"/>
                              </a:cubicBezTo>
                              <a:cubicBezTo>
                                <a:pt x="0" y="7599"/>
                                <a:pt x="0" y="7599"/>
                                <a:pt x="0" y="75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36" name="Google Shape;336;p34"/>
                  <p:cNvGrpSpPr/>
                  <p:nvPr/>
                </p:nvGrpSpPr>
                <p:grpSpPr>
                  <a:xfrm>
                    <a:off x="12392245" y="64635"/>
                    <a:ext cx="495680" cy="471502"/>
                    <a:chOff x="12392245" y="64635"/>
                    <a:chExt cx="495680" cy="471502"/>
                  </a:xfrm>
                </p:grpSpPr>
                <p:sp>
                  <p:nvSpPr>
                    <p:cNvPr id="337" name="Google Shape;337;p34"/>
                    <p:cNvSpPr/>
                    <p:nvPr/>
                  </p:nvSpPr>
                  <p:spPr>
                    <a:xfrm>
                      <a:off x="12392485" y="67607"/>
                      <a:ext cx="483593" cy="459412"/>
                    </a:xfrm>
                    <a:custGeom>
                      <a:avLst/>
                      <a:gdLst/>
                      <a:ahLst/>
                      <a:cxnLst/>
                      <a:rect l="l" t="t" r="r" b="b"/>
                      <a:pathLst>
                        <a:path w="143393" h="136223" extrusionOk="0">
                          <a:moveTo>
                            <a:pt x="0" y="69132"/>
                          </a:moveTo>
                          <a:cubicBezTo>
                            <a:pt x="-142" y="107346"/>
                            <a:pt x="30759" y="138463"/>
                            <a:pt x="68973" y="138607"/>
                          </a:cubicBezTo>
                          <a:cubicBezTo>
                            <a:pt x="68973" y="138607"/>
                            <a:pt x="69008" y="138607"/>
                            <a:pt x="69008" y="138607"/>
                          </a:cubicBezTo>
                          <a:cubicBezTo>
                            <a:pt x="83958" y="138643"/>
                            <a:pt x="98511" y="133839"/>
                            <a:pt x="110521" y="124912"/>
                          </a:cubicBezTo>
                          <a:lnTo>
                            <a:pt x="144433" y="133551"/>
                          </a:lnTo>
                          <a:lnTo>
                            <a:pt x="130309" y="101969"/>
                          </a:lnTo>
                          <a:cubicBezTo>
                            <a:pt x="148377" y="68272"/>
                            <a:pt x="135687" y="26330"/>
                            <a:pt x="101990" y="8262"/>
                          </a:cubicBezTo>
                          <a:cubicBezTo>
                            <a:pt x="101990" y="8262"/>
                            <a:pt x="101954" y="8226"/>
                            <a:pt x="101954" y="8226"/>
                          </a:cubicBezTo>
                          <a:cubicBezTo>
                            <a:pt x="68256" y="-9842"/>
                            <a:pt x="26313" y="2849"/>
                            <a:pt x="8246" y="36546"/>
                          </a:cubicBezTo>
                          <a:cubicBezTo>
                            <a:pt x="8246" y="36546"/>
                            <a:pt x="8210" y="36582"/>
                            <a:pt x="8210" y="36582"/>
                          </a:cubicBezTo>
                          <a:cubicBezTo>
                            <a:pt x="2797" y="46655"/>
                            <a:pt x="0" y="57876"/>
                            <a:pt x="0" y="693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12392245" y="64635"/>
                      <a:ext cx="495680" cy="471502"/>
                    </a:xfrm>
                    <a:custGeom>
                      <a:avLst/>
                      <a:gdLst/>
                      <a:ahLst/>
                      <a:cxnLst/>
                      <a:rect l="l" t="t" r="r" b="b"/>
                      <a:pathLst>
                        <a:path w="146977" h="139808" extrusionOk="0">
                          <a:moveTo>
                            <a:pt x="72" y="70013"/>
                          </a:moveTo>
                          <a:cubicBezTo>
                            <a:pt x="179" y="82811"/>
                            <a:pt x="3800" y="95358"/>
                            <a:pt x="10576" y="106220"/>
                          </a:cubicBezTo>
                          <a:cubicBezTo>
                            <a:pt x="12225" y="108909"/>
                            <a:pt x="14089" y="111526"/>
                            <a:pt x="16096" y="113963"/>
                          </a:cubicBezTo>
                          <a:cubicBezTo>
                            <a:pt x="18175" y="116365"/>
                            <a:pt x="20398" y="118660"/>
                            <a:pt x="22728" y="120810"/>
                          </a:cubicBezTo>
                          <a:cubicBezTo>
                            <a:pt x="27389" y="125148"/>
                            <a:pt x="32694" y="128769"/>
                            <a:pt x="38430" y="131565"/>
                          </a:cubicBezTo>
                          <a:cubicBezTo>
                            <a:pt x="46926" y="135831"/>
                            <a:pt x="56283" y="138161"/>
                            <a:pt x="65782" y="138448"/>
                          </a:cubicBezTo>
                          <a:cubicBezTo>
                            <a:pt x="68901" y="138698"/>
                            <a:pt x="72055" y="138698"/>
                            <a:pt x="75211" y="138448"/>
                          </a:cubicBezTo>
                          <a:cubicBezTo>
                            <a:pt x="87757" y="137193"/>
                            <a:pt x="99730" y="132461"/>
                            <a:pt x="109732" y="124754"/>
                          </a:cubicBezTo>
                          <a:lnTo>
                            <a:pt x="110233" y="124395"/>
                          </a:lnTo>
                          <a:lnTo>
                            <a:pt x="110843" y="124395"/>
                          </a:lnTo>
                          <a:lnTo>
                            <a:pt x="144828" y="132784"/>
                          </a:lnTo>
                          <a:lnTo>
                            <a:pt x="142999" y="134935"/>
                          </a:lnTo>
                          <a:lnTo>
                            <a:pt x="128660" y="103424"/>
                          </a:lnTo>
                          <a:lnTo>
                            <a:pt x="128301" y="102636"/>
                          </a:lnTo>
                          <a:lnTo>
                            <a:pt x="128732" y="101883"/>
                          </a:lnTo>
                          <a:cubicBezTo>
                            <a:pt x="133607" y="92777"/>
                            <a:pt x="136367" y="82704"/>
                            <a:pt x="136869" y="72415"/>
                          </a:cubicBezTo>
                          <a:cubicBezTo>
                            <a:pt x="137263" y="62163"/>
                            <a:pt x="135327" y="51946"/>
                            <a:pt x="131241" y="42518"/>
                          </a:cubicBezTo>
                          <a:cubicBezTo>
                            <a:pt x="126975" y="33161"/>
                            <a:pt x="120738" y="24844"/>
                            <a:pt x="112958" y="18141"/>
                          </a:cubicBezTo>
                          <a:cubicBezTo>
                            <a:pt x="105143" y="11330"/>
                            <a:pt x="95858" y="6454"/>
                            <a:pt x="85857" y="3802"/>
                          </a:cubicBezTo>
                          <a:cubicBezTo>
                            <a:pt x="49291" y="-5805"/>
                            <a:pt x="11866" y="16026"/>
                            <a:pt x="2259" y="52556"/>
                          </a:cubicBezTo>
                          <a:cubicBezTo>
                            <a:pt x="754" y="58219"/>
                            <a:pt x="0" y="64063"/>
                            <a:pt x="0" y="69942"/>
                          </a:cubicBezTo>
                          <a:close/>
                          <a:moveTo>
                            <a:pt x="72" y="70013"/>
                          </a:moveTo>
                          <a:cubicBezTo>
                            <a:pt x="108" y="48648"/>
                            <a:pt x="9858" y="28501"/>
                            <a:pt x="26600" y="15237"/>
                          </a:cubicBezTo>
                          <a:cubicBezTo>
                            <a:pt x="43377" y="1758"/>
                            <a:pt x="65495" y="-3117"/>
                            <a:pt x="86395" y="1973"/>
                          </a:cubicBezTo>
                          <a:cubicBezTo>
                            <a:pt x="96790" y="4447"/>
                            <a:pt x="106506" y="9251"/>
                            <a:pt x="114750" y="16061"/>
                          </a:cubicBezTo>
                          <a:cubicBezTo>
                            <a:pt x="140598" y="37356"/>
                            <a:pt x="147803" y="73993"/>
                            <a:pt x="131886" y="103496"/>
                          </a:cubicBezTo>
                          <a:lnTo>
                            <a:pt x="131886" y="101990"/>
                          </a:lnTo>
                          <a:lnTo>
                            <a:pt x="145867" y="133608"/>
                          </a:lnTo>
                          <a:lnTo>
                            <a:pt x="147193" y="136620"/>
                          </a:lnTo>
                          <a:lnTo>
                            <a:pt x="144039" y="135795"/>
                          </a:lnTo>
                          <a:lnTo>
                            <a:pt x="110198" y="126833"/>
                          </a:lnTo>
                          <a:lnTo>
                            <a:pt x="111273" y="126618"/>
                          </a:lnTo>
                          <a:cubicBezTo>
                            <a:pt x="100770" y="134289"/>
                            <a:pt x="88367" y="138842"/>
                            <a:pt x="75425" y="139846"/>
                          </a:cubicBezTo>
                          <a:cubicBezTo>
                            <a:pt x="72235" y="140133"/>
                            <a:pt x="68972" y="140133"/>
                            <a:pt x="65782" y="139846"/>
                          </a:cubicBezTo>
                          <a:cubicBezTo>
                            <a:pt x="56103" y="139380"/>
                            <a:pt x="46675" y="136763"/>
                            <a:pt x="38107" y="132246"/>
                          </a:cubicBezTo>
                          <a:cubicBezTo>
                            <a:pt x="32407" y="129307"/>
                            <a:pt x="27137" y="125614"/>
                            <a:pt x="22477" y="121205"/>
                          </a:cubicBezTo>
                          <a:cubicBezTo>
                            <a:pt x="20111" y="119054"/>
                            <a:pt x="17924" y="116724"/>
                            <a:pt x="15846" y="114286"/>
                          </a:cubicBezTo>
                          <a:cubicBezTo>
                            <a:pt x="13874" y="111776"/>
                            <a:pt x="12045" y="109159"/>
                            <a:pt x="10361" y="106435"/>
                          </a:cubicBezTo>
                          <a:cubicBezTo>
                            <a:pt x="3621" y="95466"/>
                            <a:pt x="72" y="82883"/>
                            <a:pt x="72" y="700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12494089" y="290093"/>
                      <a:ext cx="36268" cy="36268"/>
                    </a:xfrm>
                    <a:custGeom>
                      <a:avLst/>
                      <a:gdLst/>
                      <a:ahLst/>
                      <a:cxnLst/>
                      <a:rect l="l" t="t" r="r" b="b"/>
                      <a:pathLst>
                        <a:path w="10754" h="10754" extrusionOk="0">
                          <a:moveTo>
                            <a:pt x="12188" y="6058"/>
                          </a:moveTo>
                          <a:cubicBezTo>
                            <a:pt x="12224" y="9428"/>
                            <a:pt x="9500" y="12152"/>
                            <a:pt x="6130" y="12188"/>
                          </a:cubicBezTo>
                          <a:cubicBezTo>
                            <a:pt x="6130" y="12188"/>
                            <a:pt x="6130" y="12188"/>
                            <a:pt x="6130" y="12188"/>
                          </a:cubicBezTo>
                          <a:cubicBezTo>
                            <a:pt x="2797" y="12224"/>
                            <a:pt x="36" y="9535"/>
                            <a:pt x="0" y="6202"/>
                          </a:cubicBezTo>
                          <a:cubicBezTo>
                            <a:pt x="0" y="6166"/>
                            <a:pt x="0" y="6166"/>
                            <a:pt x="0" y="6130"/>
                          </a:cubicBezTo>
                          <a:cubicBezTo>
                            <a:pt x="-36" y="2760"/>
                            <a:pt x="2689" y="36"/>
                            <a:pt x="6058" y="0"/>
                          </a:cubicBezTo>
                          <a:cubicBezTo>
                            <a:pt x="6058" y="0"/>
                            <a:pt x="6058" y="0"/>
                            <a:pt x="6058" y="0"/>
                          </a:cubicBezTo>
                          <a:lnTo>
                            <a:pt x="6058" y="0"/>
                          </a:lnTo>
                          <a:cubicBezTo>
                            <a:pt x="9428" y="0"/>
                            <a:pt x="12153" y="2689"/>
                            <a:pt x="12188" y="6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12601976" y="290093"/>
                      <a:ext cx="36268" cy="36268"/>
                    </a:xfrm>
                    <a:custGeom>
                      <a:avLst/>
                      <a:gdLst/>
                      <a:ahLst/>
                      <a:cxnLst/>
                      <a:rect l="l" t="t" r="r" b="b"/>
                      <a:pathLst>
                        <a:path w="10754" h="10754" extrusionOk="0">
                          <a:moveTo>
                            <a:pt x="12188" y="6058"/>
                          </a:moveTo>
                          <a:cubicBezTo>
                            <a:pt x="12224" y="9428"/>
                            <a:pt x="9500" y="12152"/>
                            <a:pt x="6130" y="12188"/>
                          </a:cubicBezTo>
                          <a:cubicBezTo>
                            <a:pt x="6130" y="12188"/>
                            <a:pt x="6130" y="12188"/>
                            <a:pt x="6130" y="12188"/>
                          </a:cubicBezTo>
                          <a:cubicBezTo>
                            <a:pt x="2797" y="12224"/>
                            <a:pt x="36" y="9535"/>
                            <a:pt x="0" y="6202"/>
                          </a:cubicBezTo>
                          <a:cubicBezTo>
                            <a:pt x="0" y="6166"/>
                            <a:pt x="0" y="6166"/>
                            <a:pt x="0" y="6130"/>
                          </a:cubicBezTo>
                          <a:cubicBezTo>
                            <a:pt x="-36" y="2760"/>
                            <a:pt x="2689" y="36"/>
                            <a:pt x="6058" y="0"/>
                          </a:cubicBezTo>
                          <a:cubicBezTo>
                            <a:pt x="6058" y="0"/>
                            <a:pt x="6058" y="0"/>
                            <a:pt x="6058" y="0"/>
                          </a:cubicBezTo>
                          <a:lnTo>
                            <a:pt x="6058" y="0"/>
                          </a:lnTo>
                          <a:cubicBezTo>
                            <a:pt x="9429" y="0"/>
                            <a:pt x="12153" y="2689"/>
                            <a:pt x="12188" y="6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12709863" y="290093"/>
                      <a:ext cx="36268" cy="36268"/>
                    </a:xfrm>
                    <a:custGeom>
                      <a:avLst/>
                      <a:gdLst/>
                      <a:ahLst/>
                      <a:cxnLst/>
                      <a:rect l="l" t="t" r="r" b="b"/>
                      <a:pathLst>
                        <a:path w="10754" h="10754" extrusionOk="0">
                          <a:moveTo>
                            <a:pt x="12189" y="6058"/>
                          </a:moveTo>
                          <a:cubicBezTo>
                            <a:pt x="12225" y="9428"/>
                            <a:pt x="9501" y="12152"/>
                            <a:pt x="6131" y="12188"/>
                          </a:cubicBezTo>
                          <a:cubicBezTo>
                            <a:pt x="6131" y="12188"/>
                            <a:pt x="6131" y="12188"/>
                            <a:pt x="6131" y="12188"/>
                          </a:cubicBezTo>
                          <a:cubicBezTo>
                            <a:pt x="2797" y="12224"/>
                            <a:pt x="36" y="9535"/>
                            <a:pt x="0" y="6202"/>
                          </a:cubicBezTo>
                          <a:cubicBezTo>
                            <a:pt x="0" y="6166"/>
                            <a:pt x="0" y="6166"/>
                            <a:pt x="0" y="6130"/>
                          </a:cubicBezTo>
                          <a:cubicBezTo>
                            <a:pt x="-36" y="2760"/>
                            <a:pt x="2689" y="36"/>
                            <a:pt x="6059" y="0"/>
                          </a:cubicBezTo>
                          <a:cubicBezTo>
                            <a:pt x="6059" y="0"/>
                            <a:pt x="6059" y="0"/>
                            <a:pt x="6059" y="0"/>
                          </a:cubicBezTo>
                          <a:lnTo>
                            <a:pt x="6059" y="0"/>
                          </a:lnTo>
                          <a:cubicBezTo>
                            <a:pt x="9429" y="0"/>
                            <a:pt x="12153" y="2689"/>
                            <a:pt x="12189" y="6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2" name="Google Shape;342;p34"/>
                <p:cNvGrpSpPr/>
                <p:nvPr/>
              </p:nvGrpSpPr>
              <p:grpSpPr>
                <a:xfrm>
                  <a:off x="12784618" y="2163013"/>
                  <a:ext cx="1668396" cy="1574699"/>
                  <a:chOff x="12784618" y="2163013"/>
                  <a:chExt cx="1668396" cy="1574699"/>
                </a:xfrm>
              </p:grpSpPr>
              <p:sp>
                <p:nvSpPr>
                  <p:cNvPr id="343" name="Google Shape;343;p34"/>
                  <p:cNvSpPr/>
                  <p:nvPr/>
                </p:nvSpPr>
                <p:spPr>
                  <a:xfrm>
                    <a:off x="12792476" y="2166036"/>
                    <a:ext cx="1656306" cy="1571676"/>
                  </a:xfrm>
                  <a:custGeom>
                    <a:avLst/>
                    <a:gdLst/>
                    <a:ahLst/>
                    <a:cxnLst/>
                    <a:rect l="l" t="t" r="r" b="b"/>
                    <a:pathLst>
                      <a:path w="491121" h="466027" extrusionOk="0">
                        <a:moveTo>
                          <a:pt x="493954" y="466243"/>
                        </a:moveTo>
                        <a:lnTo>
                          <a:pt x="76751" y="466243"/>
                        </a:lnTo>
                        <a:lnTo>
                          <a:pt x="76751" y="67574"/>
                        </a:lnTo>
                        <a:lnTo>
                          <a:pt x="0" y="0"/>
                        </a:lnTo>
                        <a:lnTo>
                          <a:pt x="493954" y="0"/>
                        </a:lnTo>
                        <a:lnTo>
                          <a:pt x="493954" y="46624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12784618" y="2163013"/>
                    <a:ext cx="1668396" cy="1571676"/>
                  </a:xfrm>
                  <a:custGeom>
                    <a:avLst/>
                    <a:gdLst/>
                    <a:ahLst/>
                    <a:cxnLst/>
                    <a:rect l="l" t="t" r="r" b="b"/>
                    <a:pathLst>
                      <a:path w="494706" h="466027" extrusionOk="0">
                        <a:moveTo>
                          <a:pt x="496283" y="467139"/>
                        </a:moveTo>
                        <a:lnTo>
                          <a:pt x="79081" y="467570"/>
                        </a:lnTo>
                        <a:lnTo>
                          <a:pt x="78687" y="467570"/>
                        </a:lnTo>
                        <a:lnTo>
                          <a:pt x="78687" y="467139"/>
                        </a:lnTo>
                        <a:lnTo>
                          <a:pt x="78328" y="68471"/>
                        </a:lnTo>
                        <a:lnTo>
                          <a:pt x="78579" y="69044"/>
                        </a:lnTo>
                        <a:lnTo>
                          <a:pt x="1757" y="1542"/>
                        </a:lnTo>
                        <a:lnTo>
                          <a:pt x="0" y="0"/>
                        </a:lnTo>
                        <a:lnTo>
                          <a:pt x="2330" y="0"/>
                        </a:lnTo>
                        <a:lnTo>
                          <a:pt x="496283" y="466"/>
                        </a:lnTo>
                        <a:lnTo>
                          <a:pt x="496677" y="466"/>
                        </a:lnTo>
                        <a:lnTo>
                          <a:pt x="496677" y="896"/>
                        </a:lnTo>
                        <a:close/>
                        <a:moveTo>
                          <a:pt x="496283" y="467139"/>
                        </a:moveTo>
                        <a:lnTo>
                          <a:pt x="495853" y="896"/>
                        </a:lnTo>
                        <a:lnTo>
                          <a:pt x="496283" y="1291"/>
                        </a:lnTo>
                        <a:lnTo>
                          <a:pt x="2330" y="1757"/>
                        </a:lnTo>
                        <a:lnTo>
                          <a:pt x="2903" y="215"/>
                        </a:lnTo>
                        <a:lnTo>
                          <a:pt x="79619" y="67896"/>
                        </a:lnTo>
                        <a:lnTo>
                          <a:pt x="79870" y="68112"/>
                        </a:lnTo>
                        <a:lnTo>
                          <a:pt x="79870" y="68471"/>
                        </a:lnTo>
                        <a:lnTo>
                          <a:pt x="79475" y="467139"/>
                        </a:lnTo>
                        <a:lnTo>
                          <a:pt x="79045" y="4667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34"/>
                  <p:cNvSpPr/>
                  <p:nvPr/>
                </p:nvSpPr>
                <p:spPr>
                  <a:xfrm>
                    <a:off x="13052280" y="2371979"/>
                    <a:ext cx="713297" cy="1075993"/>
                  </a:xfrm>
                  <a:custGeom>
                    <a:avLst/>
                    <a:gdLst/>
                    <a:ahLst/>
                    <a:cxnLst/>
                    <a:rect l="l" t="t" r="r" b="b"/>
                    <a:pathLst>
                      <a:path w="211504" h="319049" extrusionOk="0">
                        <a:moveTo>
                          <a:pt x="211075" y="178751"/>
                        </a:moveTo>
                        <a:cubicBezTo>
                          <a:pt x="210824" y="183017"/>
                          <a:pt x="210393" y="187247"/>
                          <a:pt x="209784" y="191477"/>
                        </a:cubicBezTo>
                        <a:lnTo>
                          <a:pt x="209784" y="191477"/>
                        </a:lnTo>
                        <a:cubicBezTo>
                          <a:pt x="209605" y="193162"/>
                          <a:pt x="209354" y="194847"/>
                          <a:pt x="209067" y="196532"/>
                        </a:cubicBezTo>
                        <a:cubicBezTo>
                          <a:pt x="208996" y="197536"/>
                          <a:pt x="208816" y="198540"/>
                          <a:pt x="208565" y="199507"/>
                        </a:cubicBezTo>
                        <a:cubicBezTo>
                          <a:pt x="207562" y="205530"/>
                          <a:pt x="206271" y="211516"/>
                          <a:pt x="204658" y="217432"/>
                        </a:cubicBezTo>
                        <a:cubicBezTo>
                          <a:pt x="202399" y="225891"/>
                          <a:pt x="199389" y="234137"/>
                          <a:pt x="195696" y="242095"/>
                        </a:cubicBezTo>
                        <a:cubicBezTo>
                          <a:pt x="195553" y="242490"/>
                          <a:pt x="195373" y="242883"/>
                          <a:pt x="195158" y="243242"/>
                        </a:cubicBezTo>
                        <a:lnTo>
                          <a:pt x="195158" y="243242"/>
                        </a:lnTo>
                        <a:cubicBezTo>
                          <a:pt x="195158" y="243564"/>
                          <a:pt x="194872" y="243887"/>
                          <a:pt x="194692" y="244210"/>
                        </a:cubicBezTo>
                        <a:cubicBezTo>
                          <a:pt x="194119" y="245428"/>
                          <a:pt x="193509" y="246648"/>
                          <a:pt x="192864" y="247795"/>
                        </a:cubicBezTo>
                        <a:cubicBezTo>
                          <a:pt x="192756" y="248045"/>
                          <a:pt x="192649" y="248261"/>
                          <a:pt x="192505" y="248476"/>
                        </a:cubicBezTo>
                        <a:cubicBezTo>
                          <a:pt x="174295" y="282855"/>
                          <a:pt x="142103" y="307697"/>
                          <a:pt x="104247" y="316588"/>
                        </a:cubicBezTo>
                        <a:lnTo>
                          <a:pt x="104247" y="316588"/>
                        </a:lnTo>
                        <a:cubicBezTo>
                          <a:pt x="97364" y="318308"/>
                          <a:pt x="90373" y="319492"/>
                          <a:pt x="83311" y="320172"/>
                        </a:cubicBezTo>
                        <a:lnTo>
                          <a:pt x="81878" y="320172"/>
                        </a:lnTo>
                        <a:cubicBezTo>
                          <a:pt x="74600" y="320925"/>
                          <a:pt x="67287" y="321069"/>
                          <a:pt x="59974" y="320602"/>
                        </a:cubicBezTo>
                        <a:lnTo>
                          <a:pt x="59257" y="320602"/>
                        </a:lnTo>
                        <a:cubicBezTo>
                          <a:pt x="57465" y="320566"/>
                          <a:pt x="55672" y="320424"/>
                          <a:pt x="53916" y="320172"/>
                        </a:cubicBezTo>
                        <a:lnTo>
                          <a:pt x="52446" y="320172"/>
                        </a:lnTo>
                        <a:cubicBezTo>
                          <a:pt x="49614" y="319885"/>
                          <a:pt x="46854" y="319492"/>
                          <a:pt x="44165" y="318989"/>
                        </a:cubicBezTo>
                        <a:cubicBezTo>
                          <a:pt x="39648" y="318165"/>
                          <a:pt x="35167" y="317053"/>
                          <a:pt x="30758" y="315691"/>
                        </a:cubicBezTo>
                        <a:cubicBezTo>
                          <a:pt x="21079" y="312250"/>
                          <a:pt x="11687" y="307984"/>
                          <a:pt x="2760" y="302893"/>
                        </a:cubicBezTo>
                        <a:cubicBezTo>
                          <a:pt x="1828" y="302356"/>
                          <a:pt x="896" y="301782"/>
                          <a:pt x="0" y="301173"/>
                        </a:cubicBezTo>
                        <a:lnTo>
                          <a:pt x="0" y="157564"/>
                        </a:lnTo>
                        <a:cubicBezTo>
                          <a:pt x="14698" y="144910"/>
                          <a:pt x="36457" y="137740"/>
                          <a:pt x="45062" y="123401"/>
                        </a:cubicBezTo>
                        <a:cubicBezTo>
                          <a:pt x="47535" y="119314"/>
                          <a:pt x="49435" y="114941"/>
                          <a:pt x="50762" y="110352"/>
                        </a:cubicBezTo>
                        <a:cubicBezTo>
                          <a:pt x="52052" y="105334"/>
                          <a:pt x="52912" y="100171"/>
                          <a:pt x="53307" y="95009"/>
                        </a:cubicBezTo>
                        <a:cubicBezTo>
                          <a:pt x="53521" y="92894"/>
                          <a:pt x="53701" y="90672"/>
                          <a:pt x="53844" y="88413"/>
                        </a:cubicBezTo>
                        <a:lnTo>
                          <a:pt x="53844" y="84470"/>
                        </a:lnTo>
                        <a:cubicBezTo>
                          <a:pt x="54131" y="80133"/>
                          <a:pt x="54382" y="75651"/>
                          <a:pt x="54705" y="71063"/>
                        </a:cubicBezTo>
                        <a:lnTo>
                          <a:pt x="54705" y="70847"/>
                        </a:lnTo>
                        <a:cubicBezTo>
                          <a:pt x="54992" y="66761"/>
                          <a:pt x="55314" y="62602"/>
                          <a:pt x="55780" y="58480"/>
                        </a:cubicBezTo>
                        <a:cubicBezTo>
                          <a:pt x="55960" y="56939"/>
                          <a:pt x="56139" y="55397"/>
                          <a:pt x="56353" y="53855"/>
                        </a:cubicBezTo>
                        <a:lnTo>
                          <a:pt x="56353" y="51776"/>
                        </a:lnTo>
                        <a:cubicBezTo>
                          <a:pt x="56928" y="47726"/>
                          <a:pt x="57644" y="43746"/>
                          <a:pt x="58576" y="39875"/>
                        </a:cubicBezTo>
                        <a:cubicBezTo>
                          <a:pt x="60261" y="33171"/>
                          <a:pt x="63380" y="26933"/>
                          <a:pt x="67754" y="21592"/>
                        </a:cubicBezTo>
                        <a:cubicBezTo>
                          <a:pt x="68399" y="20768"/>
                          <a:pt x="69080" y="19943"/>
                          <a:pt x="69796" y="19155"/>
                        </a:cubicBezTo>
                        <a:lnTo>
                          <a:pt x="70299" y="18652"/>
                        </a:lnTo>
                        <a:cubicBezTo>
                          <a:pt x="74852" y="13741"/>
                          <a:pt x="80229" y="9618"/>
                          <a:pt x="86179" y="6536"/>
                        </a:cubicBezTo>
                        <a:cubicBezTo>
                          <a:pt x="100698" y="-1208"/>
                          <a:pt x="117870" y="-2104"/>
                          <a:pt x="133141" y="4027"/>
                        </a:cubicBezTo>
                        <a:lnTo>
                          <a:pt x="133714" y="4241"/>
                        </a:lnTo>
                        <a:cubicBezTo>
                          <a:pt x="138590" y="6321"/>
                          <a:pt x="143250" y="8902"/>
                          <a:pt x="147587" y="11949"/>
                        </a:cubicBezTo>
                        <a:cubicBezTo>
                          <a:pt x="150276" y="13813"/>
                          <a:pt x="152822" y="15785"/>
                          <a:pt x="155295" y="17935"/>
                        </a:cubicBezTo>
                        <a:lnTo>
                          <a:pt x="155295" y="17935"/>
                        </a:lnTo>
                        <a:cubicBezTo>
                          <a:pt x="160636" y="22596"/>
                          <a:pt x="165547" y="27758"/>
                          <a:pt x="169921" y="33314"/>
                        </a:cubicBezTo>
                        <a:cubicBezTo>
                          <a:pt x="171176" y="34856"/>
                          <a:pt x="172395" y="36433"/>
                          <a:pt x="173506" y="38083"/>
                        </a:cubicBezTo>
                        <a:cubicBezTo>
                          <a:pt x="174617" y="39731"/>
                          <a:pt x="176373" y="42097"/>
                          <a:pt x="177736" y="44177"/>
                        </a:cubicBezTo>
                        <a:cubicBezTo>
                          <a:pt x="180676" y="48694"/>
                          <a:pt x="183471" y="53461"/>
                          <a:pt x="186089" y="58516"/>
                        </a:cubicBezTo>
                        <a:lnTo>
                          <a:pt x="186089" y="58731"/>
                        </a:lnTo>
                        <a:cubicBezTo>
                          <a:pt x="205124" y="95726"/>
                          <a:pt x="213764" y="137203"/>
                          <a:pt x="211075" y="17875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34"/>
                  <p:cNvSpPr/>
                  <p:nvPr/>
                </p:nvSpPr>
                <p:spPr>
                  <a:xfrm>
                    <a:off x="13403891" y="2432856"/>
                    <a:ext cx="386873" cy="1003454"/>
                  </a:xfrm>
                  <a:custGeom>
                    <a:avLst/>
                    <a:gdLst/>
                    <a:ahLst/>
                    <a:cxnLst/>
                    <a:rect l="l" t="t" r="r" b="b"/>
                    <a:pathLst>
                      <a:path w="114714" h="297540" extrusionOk="0">
                        <a:moveTo>
                          <a:pt x="51442" y="0"/>
                        </a:moveTo>
                        <a:cubicBezTo>
                          <a:pt x="73776" y="21868"/>
                          <a:pt x="91449" y="48000"/>
                          <a:pt x="103422" y="76859"/>
                        </a:cubicBezTo>
                        <a:cubicBezTo>
                          <a:pt x="109373" y="91341"/>
                          <a:pt x="113495" y="106505"/>
                          <a:pt x="115682" y="121992"/>
                        </a:cubicBezTo>
                        <a:cubicBezTo>
                          <a:pt x="116686" y="129771"/>
                          <a:pt x="117224" y="137585"/>
                          <a:pt x="117224" y="145401"/>
                        </a:cubicBezTo>
                        <a:cubicBezTo>
                          <a:pt x="117152" y="153216"/>
                          <a:pt x="116686" y="161030"/>
                          <a:pt x="115754" y="168810"/>
                        </a:cubicBezTo>
                        <a:cubicBezTo>
                          <a:pt x="111954" y="199711"/>
                          <a:pt x="100805" y="230469"/>
                          <a:pt x="80192" y="254308"/>
                        </a:cubicBezTo>
                        <a:cubicBezTo>
                          <a:pt x="69940" y="266174"/>
                          <a:pt x="57715" y="276175"/>
                          <a:pt x="43986" y="283775"/>
                        </a:cubicBezTo>
                        <a:cubicBezTo>
                          <a:pt x="30292" y="291267"/>
                          <a:pt x="15415" y="296286"/>
                          <a:pt x="0" y="298652"/>
                        </a:cubicBezTo>
                        <a:cubicBezTo>
                          <a:pt x="30615" y="292737"/>
                          <a:pt x="58218" y="276497"/>
                          <a:pt x="78257" y="252623"/>
                        </a:cubicBezTo>
                        <a:cubicBezTo>
                          <a:pt x="98045" y="228928"/>
                          <a:pt x="108978" y="198850"/>
                          <a:pt x="112491" y="168379"/>
                        </a:cubicBezTo>
                        <a:cubicBezTo>
                          <a:pt x="113424" y="160744"/>
                          <a:pt x="113962" y="153036"/>
                          <a:pt x="114069" y="145329"/>
                        </a:cubicBezTo>
                        <a:cubicBezTo>
                          <a:pt x="114105" y="137657"/>
                          <a:pt x="113639" y="129986"/>
                          <a:pt x="112707" y="122350"/>
                        </a:cubicBezTo>
                        <a:cubicBezTo>
                          <a:pt x="110556" y="107079"/>
                          <a:pt x="106649" y="92130"/>
                          <a:pt x="101056" y="77755"/>
                        </a:cubicBezTo>
                        <a:cubicBezTo>
                          <a:pt x="95392" y="63380"/>
                          <a:pt x="88330" y="49578"/>
                          <a:pt x="79942" y="36601"/>
                        </a:cubicBezTo>
                        <a:cubicBezTo>
                          <a:pt x="71625" y="23517"/>
                          <a:pt x="62089" y="11256"/>
                          <a:pt x="51442"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34"/>
                  <p:cNvSpPr/>
                  <p:nvPr/>
                </p:nvSpPr>
                <p:spPr>
                  <a:xfrm>
                    <a:off x="13053009" y="2611136"/>
                    <a:ext cx="181346" cy="265976"/>
                  </a:xfrm>
                  <a:custGeom>
                    <a:avLst/>
                    <a:gdLst/>
                    <a:ahLst/>
                    <a:cxnLst/>
                    <a:rect l="l" t="t" r="r" b="b"/>
                    <a:pathLst>
                      <a:path w="53772" h="78866" extrusionOk="0">
                        <a:moveTo>
                          <a:pt x="54561" y="0"/>
                        </a:moveTo>
                        <a:cubicBezTo>
                          <a:pt x="54561" y="4553"/>
                          <a:pt x="54274" y="9070"/>
                          <a:pt x="53844" y="13623"/>
                        </a:cubicBezTo>
                        <a:lnTo>
                          <a:pt x="53844" y="15128"/>
                        </a:lnTo>
                        <a:cubicBezTo>
                          <a:pt x="53880" y="15451"/>
                          <a:pt x="53880" y="15737"/>
                          <a:pt x="53844" y="16060"/>
                        </a:cubicBezTo>
                        <a:cubicBezTo>
                          <a:pt x="53880" y="16562"/>
                          <a:pt x="53808" y="17064"/>
                          <a:pt x="53665" y="17565"/>
                        </a:cubicBezTo>
                        <a:cubicBezTo>
                          <a:pt x="53378" y="19968"/>
                          <a:pt x="53020" y="22333"/>
                          <a:pt x="52553" y="24735"/>
                        </a:cubicBezTo>
                        <a:cubicBezTo>
                          <a:pt x="52589" y="25058"/>
                          <a:pt x="52589" y="25417"/>
                          <a:pt x="52553" y="25739"/>
                        </a:cubicBezTo>
                        <a:cubicBezTo>
                          <a:pt x="50833" y="34307"/>
                          <a:pt x="47750" y="42516"/>
                          <a:pt x="43484" y="50116"/>
                        </a:cubicBezTo>
                        <a:lnTo>
                          <a:pt x="43054" y="50833"/>
                        </a:lnTo>
                        <a:cubicBezTo>
                          <a:pt x="38680" y="58146"/>
                          <a:pt x="33016" y="64599"/>
                          <a:pt x="26313" y="69832"/>
                        </a:cubicBezTo>
                        <a:cubicBezTo>
                          <a:pt x="19788" y="74887"/>
                          <a:pt x="6202" y="76321"/>
                          <a:pt x="0" y="81662"/>
                        </a:cubicBezTo>
                        <a:lnTo>
                          <a:pt x="0" y="77253"/>
                        </a:lnTo>
                        <a:cubicBezTo>
                          <a:pt x="5628" y="72521"/>
                          <a:pt x="18677" y="71732"/>
                          <a:pt x="24449" y="67323"/>
                        </a:cubicBezTo>
                        <a:cubicBezTo>
                          <a:pt x="31116" y="62161"/>
                          <a:pt x="36816" y="55852"/>
                          <a:pt x="41261" y="48682"/>
                        </a:cubicBezTo>
                        <a:lnTo>
                          <a:pt x="41619" y="48072"/>
                        </a:lnTo>
                        <a:cubicBezTo>
                          <a:pt x="45527" y="41584"/>
                          <a:pt x="48503" y="34593"/>
                          <a:pt x="50403" y="27245"/>
                        </a:cubicBezTo>
                        <a:cubicBezTo>
                          <a:pt x="51443" y="23517"/>
                          <a:pt x="52303" y="19717"/>
                          <a:pt x="52948" y="15881"/>
                        </a:cubicBezTo>
                        <a:lnTo>
                          <a:pt x="52948" y="14877"/>
                        </a:lnTo>
                        <a:lnTo>
                          <a:pt x="52948" y="14877"/>
                        </a:lnTo>
                        <a:lnTo>
                          <a:pt x="53163" y="13515"/>
                        </a:lnTo>
                        <a:cubicBezTo>
                          <a:pt x="53880" y="9070"/>
                          <a:pt x="54382" y="4625"/>
                          <a:pt x="54812" y="17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34"/>
                  <p:cNvSpPr/>
                  <p:nvPr/>
                </p:nvSpPr>
                <p:spPr>
                  <a:xfrm>
                    <a:off x="13050954" y="2916348"/>
                    <a:ext cx="423141" cy="773749"/>
                  </a:xfrm>
                  <a:custGeom>
                    <a:avLst/>
                    <a:gdLst/>
                    <a:ahLst/>
                    <a:cxnLst/>
                    <a:rect l="l" t="t" r="r" b="b"/>
                    <a:pathLst>
                      <a:path w="125468" h="229429" extrusionOk="0">
                        <a:moveTo>
                          <a:pt x="128122" y="11062"/>
                        </a:moveTo>
                        <a:cubicBezTo>
                          <a:pt x="128050" y="12173"/>
                          <a:pt x="127871" y="13284"/>
                          <a:pt x="127619" y="14360"/>
                        </a:cubicBezTo>
                        <a:cubicBezTo>
                          <a:pt x="126903" y="17909"/>
                          <a:pt x="125935" y="21422"/>
                          <a:pt x="124751" y="24863"/>
                        </a:cubicBezTo>
                        <a:cubicBezTo>
                          <a:pt x="123819" y="27695"/>
                          <a:pt x="122709" y="30814"/>
                          <a:pt x="121166" y="34256"/>
                        </a:cubicBezTo>
                        <a:lnTo>
                          <a:pt x="109946" y="62934"/>
                        </a:lnTo>
                        <a:cubicBezTo>
                          <a:pt x="105178" y="75266"/>
                          <a:pt x="100339" y="87813"/>
                          <a:pt x="95607" y="99822"/>
                        </a:cubicBezTo>
                        <a:lnTo>
                          <a:pt x="94783" y="101937"/>
                        </a:lnTo>
                        <a:cubicBezTo>
                          <a:pt x="86645" y="123446"/>
                          <a:pt x="79439" y="142768"/>
                          <a:pt x="74887" y="155709"/>
                        </a:cubicBezTo>
                        <a:cubicBezTo>
                          <a:pt x="74313" y="157323"/>
                          <a:pt x="73811" y="158828"/>
                          <a:pt x="73310" y="160226"/>
                        </a:cubicBezTo>
                        <a:cubicBezTo>
                          <a:pt x="73238" y="160406"/>
                          <a:pt x="73166" y="160621"/>
                          <a:pt x="73130" y="160800"/>
                        </a:cubicBezTo>
                        <a:cubicBezTo>
                          <a:pt x="71803" y="164206"/>
                          <a:pt x="70764" y="167683"/>
                          <a:pt x="69976" y="171232"/>
                        </a:cubicBezTo>
                        <a:cubicBezTo>
                          <a:pt x="69976" y="172701"/>
                          <a:pt x="62806" y="181054"/>
                          <a:pt x="52446" y="191415"/>
                        </a:cubicBezTo>
                        <a:lnTo>
                          <a:pt x="52446" y="191415"/>
                        </a:lnTo>
                        <a:cubicBezTo>
                          <a:pt x="44308" y="199481"/>
                          <a:pt x="35741" y="207116"/>
                          <a:pt x="26814" y="214286"/>
                        </a:cubicBezTo>
                        <a:cubicBezTo>
                          <a:pt x="24556" y="216114"/>
                          <a:pt x="22298" y="217870"/>
                          <a:pt x="20039" y="219591"/>
                        </a:cubicBezTo>
                        <a:cubicBezTo>
                          <a:pt x="13729" y="224431"/>
                          <a:pt x="7026" y="228733"/>
                          <a:pt x="0" y="232461"/>
                        </a:cubicBezTo>
                        <a:lnTo>
                          <a:pt x="0" y="146425"/>
                        </a:lnTo>
                        <a:lnTo>
                          <a:pt x="2760" y="141442"/>
                        </a:lnTo>
                        <a:cubicBezTo>
                          <a:pt x="5879" y="135957"/>
                          <a:pt x="9176" y="130365"/>
                          <a:pt x="12583" y="124737"/>
                        </a:cubicBezTo>
                        <a:lnTo>
                          <a:pt x="13693" y="122944"/>
                        </a:lnTo>
                        <a:lnTo>
                          <a:pt x="13693" y="122944"/>
                        </a:lnTo>
                        <a:cubicBezTo>
                          <a:pt x="17960" y="115775"/>
                          <a:pt x="22477" y="108892"/>
                          <a:pt x="27101" y="101865"/>
                        </a:cubicBezTo>
                        <a:cubicBezTo>
                          <a:pt x="27818" y="100754"/>
                          <a:pt x="28571" y="99643"/>
                          <a:pt x="29324" y="98531"/>
                        </a:cubicBezTo>
                        <a:cubicBezTo>
                          <a:pt x="33589" y="92114"/>
                          <a:pt x="37999" y="85733"/>
                          <a:pt x="42480" y="79496"/>
                        </a:cubicBezTo>
                        <a:lnTo>
                          <a:pt x="42480" y="79496"/>
                        </a:lnTo>
                        <a:lnTo>
                          <a:pt x="44200" y="77130"/>
                        </a:lnTo>
                        <a:cubicBezTo>
                          <a:pt x="46029" y="74549"/>
                          <a:pt x="47785" y="72040"/>
                          <a:pt x="49757" y="69531"/>
                        </a:cubicBezTo>
                        <a:lnTo>
                          <a:pt x="50438" y="68599"/>
                        </a:lnTo>
                        <a:lnTo>
                          <a:pt x="53127" y="65014"/>
                        </a:lnTo>
                        <a:cubicBezTo>
                          <a:pt x="55098" y="62396"/>
                          <a:pt x="57106" y="59815"/>
                          <a:pt x="59078" y="57270"/>
                        </a:cubicBezTo>
                        <a:cubicBezTo>
                          <a:pt x="59831" y="56266"/>
                          <a:pt x="60619" y="55298"/>
                          <a:pt x="61408" y="54330"/>
                        </a:cubicBezTo>
                        <a:lnTo>
                          <a:pt x="63308" y="51929"/>
                        </a:lnTo>
                        <a:lnTo>
                          <a:pt x="64347" y="50639"/>
                        </a:lnTo>
                        <a:lnTo>
                          <a:pt x="64347" y="50639"/>
                        </a:lnTo>
                        <a:cubicBezTo>
                          <a:pt x="68148" y="45906"/>
                          <a:pt x="71947" y="41318"/>
                          <a:pt x="75747" y="36944"/>
                        </a:cubicBezTo>
                        <a:lnTo>
                          <a:pt x="78400" y="33897"/>
                        </a:lnTo>
                        <a:cubicBezTo>
                          <a:pt x="81985" y="29810"/>
                          <a:pt x="85569" y="25939"/>
                          <a:pt x="89154" y="22210"/>
                        </a:cubicBezTo>
                        <a:lnTo>
                          <a:pt x="92202" y="19092"/>
                        </a:lnTo>
                        <a:cubicBezTo>
                          <a:pt x="99012" y="12030"/>
                          <a:pt x="106935" y="6150"/>
                          <a:pt x="115647" y="1633"/>
                        </a:cubicBezTo>
                        <a:cubicBezTo>
                          <a:pt x="117224" y="881"/>
                          <a:pt x="118944" y="379"/>
                          <a:pt x="120665" y="128"/>
                        </a:cubicBezTo>
                        <a:lnTo>
                          <a:pt x="120665" y="128"/>
                        </a:lnTo>
                        <a:cubicBezTo>
                          <a:pt x="126006" y="-661"/>
                          <a:pt x="128982" y="2100"/>
                          <a:pt x="128122" y="110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34"/>
                  <p:cNvSpPr/>
                  <p:nvPr/>
                </p:nvSpPr>
                <p:spPr>
                  <a:xfrm>
                    <a:off x="13051676" y="2913142"/>
                    <a:ext cx="423141" cy="810017"/>
                  </a:xfrm>
                  <a:custGeom>
                    <a:avLst/>
                    <a:gdLst/>
                    <a:ahLst/>
                    <a:cxnLst/>
                    <a:rect l="l" t="t" r="r" b="b"/>
                    <a:pathLst>
                      <a:path w="125468" h="240183" extrusionOk="0">
                        <a:moveTo>
                          <a:pt x="128229" y="12836"/>
                        </a:moveTo>
                        <a:cubicBezTo>
                          <a:pt x="128265" y="13266"/>
                          <a:pt x="128265" y="13660"/>
                          <a:pt x="128229" y="14090"/>
                        </a:cubicBezTo>
                        <a:lnTo>
                          <a:pt x="128229" y="14700"/>
                        </a:lnTo>
                        <a:lnTo>
                          <a:pt x="128229" y="14700"/>
                        </a:lnTo>
                        <a:cubicBezTo>
                          <a:pt x="127692" y="18429"/>
                          <a:pt x="126832" y="22085"/>
                          <a:pt x="125684" y="25670"/>
                        </a:cubicBezTo>
                        <a:cubicBezTo>
                          <a:pt x="125255" y="27104"/>
                          <a:pt x="124752" y="28609"/>
                          <a:pt x="124215" y="30151"/>
                        </a:cubicBezTo>
                        <a:cubicBezTo>
                          <a:pt x="121383" y="38145"/>
                          <a:pt x="116830" y="50477"/>
                          <a:pt x="111489" y="64601"/>
                        </a:cubicBezTo>
                        <a:cubicBezTo>
                          <a:pt x="99658" y="95287"/>
                          <a:pt x="84495" y="134720"/>
                          <a:pt x="76285" y="156229"/>
                        </a:cubicBezTo>
                        <a:lnTo>
                          <a:pt x="74565" y="160818"/>
                        </a:lnTo>
                        <a:lnTo>
                          <a:pt x="74278" y="161535"/>
                        </a:lnTo>
                        <a:cubicBezTo>
                          <a:pt x="72235" y="166984"/>
                          <a:pt x="70908" y="170676"/>
                          <a:pt x="70478" y="172002"/>
                        </a:cubicBezTo>
                        <a:cubicBezTo>
                          <a:pt x="65029" y="183796"/>
                          <a:pt x="58361" y="194945"/>
                          <a:pt x="50582" y="205341"/>
                        </a:cubicBezTo>
                        <a:lnTo>
                          <a:pt x="50582" y="205341"/>
                        </a:lnTo>
                        <a:cubicBezTo>
                          <a:pt x="43520" y="215092"/>
                          <a:pt x="34952" y="223624"/>
                          <a:pt x="25166" y="230614"/>
                        </a:cubicBezTo>
                        <a:cubicBezTo>
                          <a:pt x="17960" y="235812"/>
                          <a:pt x="9894" y="239756"/>
                          <a:pt x="1363" y="242265"/>
                        </a:cubicBezTo>
                        <a:lnTo>
                          <a:pt x="1363" y="242265"/>
                        </a:lnTo>
                        <a:cubicBezTo>
                          <a:pt x="896" y="242337"/>
                          <a:pt x="431" y="242444"/>
                          <a:pt x="0" y="242587"/>
                        </a:cubicBezTo>
                        <a:lnTo>
                          <a:pt x="0" y="140850"/>
                        </a:lnTo>
                        <a:cubicBezTo>
                          <a:pt x="3119" y="135545"/>
                          <a:pt x="6381" y="130096"/>
                          <a:pt x="9751" y="124790"/>
                        </a:cubicBezTo>
                        <a:lnTo>
                          <a:pt x="11472" y="122030"/>
                        </a:lnTo>
                        <a:cubicBezTo>
                          <a:pt x="22800" y="104106"/>
                          <a:pt x="35311" y="86181"/>
                          <a:pt x="47320" y="69942"/>
                        </a:cubicBezTo>
                        <a:lnTo>
                          <a:pt x="48109" y="68866"/>
                        </a:lnTo>
                        <a:lnTo>
                          <a:pt x="53558" y="61697"/>
                        </a:lnTo>
                        <a:lnTo>
                          <a:pt x="53558" y="61697"/>
                        </a:lnTo>
                        <a:cubicBezTo>
                          <a:pt x="56067" y="58435"/>
                          <a:pt x="58576" y="55245"/>
                          <a:pt x="61050" y="52197"/>
                        </a:cubicBezTo>
                        <a:cubicBezTo>
                          <a:pt x="61337" y="51803"/>
                          <a:pt x="61660" y="51445"/>
                          <a:pt x="61982" y="51050"/>
                        </a:cubicBezTo>
                        <a:lnTo>
                          <a:pt x="62161" y="50799"/>
                        </a:lnTo>
                        <a:cubicBezTo>
                          <a:pt x="70514" y="40296"/>
                          <a:pt x="79440" y="30258"/>
                          <a:pt x="88904" y="20722"/>
                        </a:cubicBezTo>
                        <a:lnTo>
                          <a:pt x="89155" y="20435"/>
                        </a:lnTo>
                        <a:lnTo>
                          <a:pt x="92309" y="17496"/>
                        </a:lnTo>
                        <a:cubicBezTo>
                          <a:pt x="99049" y="10828"/>
                          <a:pt x="106828" y="5343"/>
                          <a:pt x="115396" y="1257"/>
                        </a:cubicBezTo>
                        <a:cubicBezTo>
                          <a:pt x="117331" y="397"/>
                          <a:pt x="119447" y="-34"/>
                          <a:pt x="121598" y="2"/>
                        </a:cubicBezTo>
                        <a:cubicBezTo>
                          <a:pt x="126832" y="253"/>
                          <a:pt x="129018" y="4627"/>
                          <a:pt x="128229" y="128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34"/>
                  <p:cNvSpPr/>
                  <p:nvPr/>
                </p:nvSpPr>
                <p:spPr>
                  <a:xfrm>
                    <a:off x="13202143" y="2877473"/>
                    <a:ext cx="725388" cy="858375"/>
                  </a:xfrm>
                  <a:custGeom>
                    <a:avLst/>
                    <a:gdLst/>
                    <a:ahLst/>
                    <a:cxnLst/>
                    <a:rect l="l" t="t" r="r" b="b"/>
                    <a:pathLst>
                      <a:path w="215089" h="254522" extrusionOk="0">
                        <a:moveTo>
                          <a:pt x="7779" y="202649"/>
                        </a:moveTo>
                        <a:lnTo>
                          <a:pt x="11651" y="173971"/>
                        </a:lnTo>
                        <a:lnTo>
                          <a:pt x="11651" y="173971"/>
                        </a:lnTo>
                        <a:cubicBezTo>
                          <a:pt x="11364" y="173396"/>
                          <a:pt x="10073" y="171031"/>
                          <a:pt x="8460" y="167518"/>
                        </a:cubicBezTo>
                        <a:cubicBezTo>
                          <a:pt x="7062" y="164506"/>
                          <a:pt x="5879" y="161388"/>
                          <a:pt x="4875" y="158233"/>
                        </a:cubicBezTo>
                        <a:cubicBezTo>
                          <a:pt x="4481" y="157230"/>
                          <a:pt x="4158" y="156154"/>
                          <a:pt x="3799" y="155078"/>
                        </a:cubicBezTo>
                        <a:lnTo>
                          <a:pt x="3799" y="155078"/>
                        </a:lnTo>
                        <a:cubicBezTo>
                          <a:pt x="1899" y="149164"/>
                          <a:pt x="717" y="143033"/>
                          <a:pt x="214" y="136831"/>
                        </a:cubicBezTo>
                        <a:cubicBezTo>
                          <a:pt x="250" y="135470"/>
                          <a:pt x="179" y="134107"/>
                          <a:pt x="0" y="132781"/>
                        </a:cubicBezTo>
                        <a:lnTo>
                          <a:pt x="0" y="131132"/>
                        </a:lnTo>
                        <a:lnTo>
                          <a:pt x="0" y="131132"/>
                        </a:lnTo>
                        <a:lnTo>
                          <a:pt x="0" y="128013"/>
                        </a:lnTo>
                        <a:lnTo>
                          <a:pt x="0" y="128013"/>
                        </a:lnTo>
                        <a:cubicBezTo>
                          <a:pt x="214" y="124966"/>
                          <a:pt x="753" y="121955"/>
                          <a:pt x="1613" y="119015"/>
                        </a:cubicBezTo>
                        <a:cubicBezTo>
                          <a:pt x="2114" y="117330"/>
                          <a:pt x="2725" y="115681"/>
                          <a:pt x="3477" y="114068"/>
                        </a:cubicBezTo>
                        <a:cubicBezTo>
                          <a:pt x="4158" y="112598"/>
                          <a:pt x="5484" y="110196"/>
                          <a:pt x="7276" y="107113"/>
                        </a:cubicBezTo>
                        <a:lnTo>
                          <a:pt x="7276" y="106899"/>
                        </a:lnTo>
                        <a:cubicBezTo>
                          <a:pt x="9751" y="102704"/>
                          <a:pt x="13120" y="97255"/>
                          <a:pt x="17064" y="91053"/>
                        </a:cubicBezTo>
                        <a:cubicBezTo>
                          <a:pt x="17314" y="90731"/>
                          <a:pt x="17494" y="90408"/>
                          <a:pt x="17709" y="90085"/>
                        </a:cubicBezTo>
                        <a:cubicBezTo>
                          <a:pt x="18569" y="88759"/>
                          <a:pt x="19429" y="87396"/>
                          <a:pt x="20362" y="85999"/>
                        </a:cubicBezTo>
                        <a:cubicBezTo>
                          <a:pt x="28069" y="74204"/>
                          <a:pt x="37497" y="60368"/>
                          <a:pt x="46997" y="47426"/>
                        </a:cubicBezTo>
                        <a:cubicBezTo>
                          <a:pt x="54633" y="36636"/>
                          <a:pt x="62806" y="26240"/>
                          <a:pt x="71481" y="16238"/>
                        </a:cubicBezTo>
                        <a:cubicBezTo>
                          <a:pt x="73094" y="14482"/>
                          <a:pt x="74635" y="12869"/>
                          <a:pt x="76106" y="11470"/>
                        </a:cubicBezTo>
                        <a:cubicBezTo>
                          <a:pt x="76428" y="11112"/>
                          <a:pt x="76787" y="10789"/>
                          <a:pt x="77146" y="10466"/>
                        </a:cubicBezTo>
                        <a:cubicBezTo>
                          <a:pt x="78830" y="8781"/>
                          <a:pt x="80659" y="7240"/>
                          <a:pt x="82558" y="5806"/>
                        </a:cubicBezTo>
                        <a:cubicBezTo>
                          <a:pt x="85856" y="3404"/>
                          <a:pt x="89621" y="1683"/>
                          <a:pt x="93599" y="751"/>
                        </a:cubicBezTo>
                        <a:lnTo>
                          <a:pt x="93599" y="751"/>
                        </a:lnTo>
                        <a:cubicBezTo>
                          <a:pt x="94819" y="464"/>
                          <a:pt x="96073" y="250"/>
                          <a:pt x="97184" y="70"/>
                        </a:cubicBezTo>
                        <a:lnTo>
                          <a:pt x="99012" y="70"/>
                        </a:lnTo>
                        <a:cubicBezTo>
                          <a:pt x="101558" y="-73"/>
                          <a:pt x="104103" y="-1"/>
                          <a:pt x="106613" y="322"/>
                        </a:cubicBezTo>
                        <a:cubicBezTo>
                          <a:pt x="108835" y="608"/>
                          <a:pt x="111022" y="1003"/>
                          <a:pt x="113172" y="1540"/>
                        </a:cubicBezTo>
                        <a:cubicBezTo>
                          <a:pt x="118156" y="2867"/>
                          <a:pt x="122959" y="4767"/>
                          <a:pt x="127512" y="7204"/>
                        </a:cubicBezTo>
                        <a:cubicBezTo>
                          <a:pt x="133320" y="10180"/>
                          <a:pt x="138625" y="14051"/>
                          <a:pt x="143250" y="18640"/>
                        </a:cubicBezTo>
                        <a:cubicBezTo>
                          <a:pt x="145902" y="21472"/>
                          <a:pt x="148412" y="24447"/>
                          <a:pt x="150741" y="27566"/>
                        </a:cubicBezTo>
                        <a:cubicBezTo>
                          <a:pt x="153323" y="31007"/>
                          <a:pt x="155725" y="34592"/>
                          <a:pt x="157911" y="38320"/>
                        </a:cubicBezTo>
                        <a:cubicBezTo>
                          <a:pt x="159597" y="41009"/>
                          <a:pt x="161174" y="43805"/>
                          <a:pt x="162751" y="46745"/>
                        </a:cubicBezTo>
                        <a:cubicBezTo>
                          <a:pt x="163539" y="48214"/>
                          <a:pt x="164328" y="49685"/>
                          <a:pt x="165081" y="51226"/>
                        </a:cubicBezTo>
                        <a:cubicBezTo>
                          <a:pt x="176050" y="73021"/>
                          <a:pt x="185084" y="100589"/>
                          <a:pt x="192756" y="131705"/>
                        </a:cubicBezTo>
                        <a:cubicBezTo>
                          <a:pt x="192827" y="132171"/>
                          <a:pt x="192935" y="132637"/>
                          <a:pt x="193078" y="133103"/>
                        </a:cubicBezTo>
                        <a:cubicBezTo>
                          <a:pt x="197954" y="152891"/>
                          <a:pt x="202292" y="174078"/>
                          <a:pt x="206199" y="196125"/>
                        </a:cubicBezTo>
                        <a:cubicBezTo>
                          <a:pt x="206378" y="197272"/>
                          <a:pt x="206593" y="198455"/>
                          <a:pt x="206809" y="199709"/>
                        </a:cubicBezTo>
                        <a:cubicBezTo>
                          <a:pt x="207024" y="200964"/>
                          <a:pt x="207202" y="201932"/>
                          <a:pt x="207382" y="203079"/>
                        </a:cubicBezTo>
                        <a:lnTo>
                          <a:pt x="207597" y="204262"/>
                        </a:lnTo>
                        <a:cubicBezTo>
                          <a:pt x="207633" y="204764"/>
                          <a:pt x="207741" y="205230"/>
                          <a:pt x="207848" y="205732"/>
                        </a:cubicBezTo>
                        <a:cubicBezTo>
                          <a:pt x="210645" y="222043"/>
                          <a:pt x="213226" y="238785"/>
                          <a:pt x="215627" y="255705"/>
                        </a:cubicBezTo>
                        <a:lnTo>
                          <a:pt x="2831" y="255705"/>
                        </a:lnTo>
                        <a:lnTo>
                          <a:pt x="3118" y="237781"/>
                        </a:lnTo>
                        <a:lnTo>
                          <a:pt x="5986" y="216522"/>
                        </a:lnTo>
                        <a:lnTo>
                          <a:pt x="5986" y="21652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34"/>
                  <p:cNvSpPr/>
                  <p:nvPr/>
                </p:nvSpPr>
                <p:spPr>
                  <a:xfrm>
                    <a:off x="13194268" y="3089014"/>
                    <a:ext cx="120897" cy="580309"/>
                  </a:xfrm>
                  <a:custGeom>
                    <a:avLst/>
                    <a:gdLst/>
                    <a:ahLst/>
                    <a:cxnLst/>
                    <a:rect l="l" t="t" r="r" b="b"/>
                    <a:pathLst>
                      <a:path w="35848" h="172071" extrusionOk="0">
                        <a:moveTo>
                          <a:pt x="5453" y="174760"/>
                        </a:moveTo>
                        <a:cubicBezTo>
                          <a:pt x="6456" y="164185"/>
                          <a:pt x="7496" y="153574"/>
                          <a:pt x="8715" y="143034"/>
                        </a:cubicBezTo>
                        <a:cubicBezTo>
                          <a:pt x="9934" y="132495"/>
                          <a:pt x="11045" y="121884"/>
                          <a:pt x="12299" y="111345"/>
                        </a:cubicBezTo>
                        <a:lnTo>
                          <a:pt x="12622" y="112527"/>
                        </a:lnTo>
                        <a:cubicBezTo>
                          <a:pt x="6564" y="103781"/>
                          <a:pt x="2549" y="93815"/>
                          <a:pt x="864" y="83311"/>
                        </a:cubicBezTo>
                        <a:cubicBezTo>
                          <a:pt x="40" y="78078"/>
                          <a:pt x="-212" y="72772"/>
                          <a:pt x="183" y="67503"/>
                        </a:cubicBezTo>
                        <a:cubicBezTo>
                          <a:pt x="756" y="62197"/>
                          <a:pt x="2083" y="56998"/>
                          <a:pt x="4127" y="52088"/>
                        </a:cubicBezTo>
                        <a:cubicBezTo>
                          <a:pt x="8105" y="42481"/>
                          <a:pt x="13053" y="33303"/>
                          <a:pt x="18932" y="24699"/>
                        </a:cubicBezTo>
                        <a:cubicBezTo>
                          <a:pt x="24632" y="16060"/>
                          <a:pt x="30869" y="7815"/>
                          <a:pt x="37644" y="0"/>
                        </a:cubicBezTo>
                        <a:cubicBezTo>
                          <a:pt x="31658" y="8389"/>
                          <a:pt x="26065" y="17064"/>
                          <a:pt x="20760" y="25846"/>
                        </a:cubicBezTo>
                        <a:cubicBezTo>
                          <a:pt x="15454" y="34593"/>
                          <a:pt x="10902" y="43735"/>
                          <a:pt x="7102" y="53235"/>
                        </a:cubicBezTo>
                        <a:cubicBezTo>
                          <a:pt x="5237" y="57895"/>
                          <a:pt x="4055" y="62770"/>
                          <a:pt x="3517" y="67753"/>
                        </a:cubicBezTo>
                        <a:cubicBezTo>
                          <a:pt x="3266" y="72772"/>
                          <a:pt x="3517" y="77791"/>
                          <a:pt x="4269" y="82774"/>
                        </a:cubicBezTo>
                        <a:cubicBezTo>
                          <a:pt x="5740" y="92740"/>
                          <a:pt x="9432" y="102239"/>
                          <a:pt x="15024" y="110592"/>
                        </a:cubicBezTo>
                        <a:lnTo>
                          <a:pt x="15419" y="111166"/>
                        </a:lnTo>
                        <a:lnTo>
                          <a:pt x="15419" y="111775"/>
                        </a:lnTo>
                        <a:cubicBezTo>
                          <a:pt x="13985" y="122315"/>
                          <a:pt x="12228" y="132782"/>
                          <a:pt x="10615" y="143321"/>
                        </a:cubicBezTo>
                        <a:cubicBezTo>
                          <a:pt x="9002" y="153861"/>
                          <a:pt x="7353" y="164006"/>
                          <a:pt x="5453" y="1747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34"/>
                  <p:cNvSpPr/>
                  <p:nvPr/>
                </p:nvSpPr>
                <p:spPr>
                  <a:xfrm>
                    <a:off x="13263705" y="3120702"/>
                    <a:ext cx="12087" cy="48358"/>
                  </a:xfrm>
                  <a:custGeom>
                    <a:avLst/>
                    <a:gdLst/>
                    <a:ahLst/>
                    <a:cxnLst/>
                    <a:rect l="l" t="t" r="r" b="b"/>
                    <a:pathLst>
                      <a:path w="3584" h="14339" extrusionOk="0">
                        <a:moveTo>
                          <a:pt x="0" y="15414"/>
                        </a:moveTo>
                        <a:cubicBezTo>
                          <a:pt x="0" y="13980"/>
                          <a:pt x="179" y="12547"/>
                          <a:pt x="610" y="11148"/>
                        </a:cubicBezTo>
                        <a:cubicBezTo>
                          <a:pt x="968" y="9787"/>
                          <a:pt x="1434" y="8460"/>
                          <a:pt x="2008" y="7170"/>
                        </a:cubicBezTo>
                        <a:cubicBezTo>
                          <a:pt x="2545" y="5915"/>
                          <a:pt x="3191" y="4731"/>
                          <a:pt x="3944" y="3585"/>
                        </a:cubicBezTo>
                        <a:cubicBezTo>
                          <a:pt x="4660" y="2294"/>
                          <a:pt x="5485" y="1111"/>
                          <a:pt x="6417" y="0"/>
                        </a:cubicBezTo>
                        <a:cubicBezTo>
                          <a:pt x="5700" y="2724"/>
                          <a:pt x="4804" y="5377"/>
                          <a:pt x="3657" y="7958"/>
                        </a:cubicBezTo>
                        <a:cubicBezTo>
                          <a:pt x="2509" y="10432"/>
                          <a:pt x="1291" y="12869"/>
                          <a:pt x="0" y="15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4"/>
                  <p:cNvSpPr/>
                  <p:nvPr/>
                </p:nvSpPr>
                <p:spPr>
                  <a:xfrm>
                    <a:off x="13360225" y="3436744"/>
                    <a:ext cx="253885" cy="60449"/>
                  </a:xfrm>
                  <a:custGeom>
                    <a:avLst/>
                    <a:gdLst/>
                    <a:ahLst/>
                    <a:cxnLst/>
                    <a:rect l="l" t="t" r="r" b="b"/>
                    <a:pathLst>
                      <a:path w="75281" h="17924" extrusionOk="0">
                        <a:moveTo>
                          <a:pt x="0" y="0"/>
                        </a:moveTo>
                        <a:cubicBezTo>
                          <a:pt x="11507" y="395"/>
                          <a:pt x="22943" y="2294"/>
                          <a:pt x="33948" y="5664"/>
                        </a:cubicBezTo>
                        <a:cubicBezTo>
                          <a:pt x="45062" y="8819"/>
                          <a:pt x="69546" y="18533"/>
                          <a:pt x="75712" y="20900"/>
                        </a:cubicBezTo>
                        <a:moveTo>
                          <a:pt x="75712" y="21150"/>
                        </a:moveTo>
                        <a:cubicBezTo>
                          <a:pt x="67718" y="19215"/>
                          <a:pt x="59831" y="16813"/>
                          <a:pt x="52124" y="13980"/>
                        </a:cubicBezTo>
                        <a:cubicBezTo>
                          <a:pt x="41369" y="10396"/>
                          <a:pt x="30328" y="6811"/>
                          <a:pt x="19179" y="4050"/>
                        </a:cubicBezTo>
                        <a:cubicBezTo>
                          <a:pt x="12906" y="2473"/>
                          <a:pt x="6525" y="1291"/>
                          <a:pt x="108" y="466"/>
                        </a:cubicBezTo>
                        <a:cubicBezTo>
                          <a:pt x="0" y="323"/>
                          <a:pt x="0" y="144"/>
                          <a:pt x="10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4"/>
                  <p:cNvSpPr/>
                  <p:nvPr/>
                </p:nvSpPr>
                <p:spPr>
                  <a:xfrm>
                    <a:off x="13291463" y="3455662"/>
                    <a:ext cx="108807" cy="12087"/>
                  </a:xfrm>
                  <a:custGeom>
                    <a:avLst/>
                    <a:gdLst/>
                    <a:ahLst/>
                    <a:cxnLst/>
                    <a:rect l="l" t="t" r="r" b="b"/>
                    <a:pathLst>
                      <a:path w="32263" h="3584" extrusionOk="0">
                        <a:moveTo>
                          <a:pt x="161" y="344"/>
                        </a:moveTo>
                        <a:cubicBezTo>
                          <a:pt x="12135" y="-624"/>
                          <a:pt x="24216" y="452"/>
                          <a:pt x="35830" y="3535"/>
                        </a:cubicBezTo>
                        <a:moveTo>
                          <a:pt x="35830" y="3787"/>
                        </a:moveTo>
                        <a:cubicBezTo>
                          <a:pt x="29916" y="3069"/>
                          <a:pt x="24036" y="2388"/>
                          <a:pt x="18086" y="1886"/>
                        </a:cubicBezTo>
                        <a:cubicBezTo>
                          <a:pt x="12135" y="1384"/>
                          <a:pt x="6148" y="1098"/>
                          <a:pt x="161" y="667"/>
                        </a:cubicBezTo>
                        <a:cubicBezTo>
                          <a:pt x="-54" y="667"/>
                          <a:pt x="-54" y="380"/>
                          <a:pt x="161" y="3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4"/>
                  <p:cNvSpPr/>
                  <p:nvPr/>
                </p:nvSpPr>
                <p:spPr>
                  <a:xfrm>
                    <a:off x="13994860" y="2392334"/>
                    <a:ext cx="157165" cy="157165"/>
                  </a:xfrm>
                  <a:custGeom>
                    <a:avLst/>
                    <a:gdLst/>
                    <a:ahLst/>
                    <a:cxnLst/>
                    <a:rect l="l" t="t" r="r" b="b"/>
                    <a:pathLst>
                      <a:path w="46602" h="46602" extrusionOk="0">
                        <a:moveTo>
                          <a:pt x="47213" y="26134"/>
                        </a:moveTo>
                        <a:cubicBezTo>
                          <a:pt x="47213" y="26134"/>
                          <a:pt x="33267" y="27747"/>
                          <a:pt x="33734" y="21509"/>
                        </a:cubicBezTo>
                        <a:cubicBezTo>
                          <a:pt x="34199" y="15271"/>
                          <a:pt x="42911" y="0"/>
                          <a:pt x="42911" y="0"/>
                        </a:cubicBezTo>
                        <a:cubicBezTo>
                          <a:pt x="42911" y="0"/>
                          <a:pt x="25632" y="23911"/>
                          <a:pt x="20972" y="21007"/>
                        </a:cubicBezTo>
                        <a:cubicBezTo>
                          <a:pt x="17171" y="18032"/>
                          <a:pt x="13874" y="14483"/>
                          <a:pt x="11185" y="10468"/>
                        </a:cubicBezTo>
                        <a:cubicBezTo>
                          <a:pt x="11185" y="10468"/>
                          <a:pt x="16885" y="22083"/>
                          <a:pt x="11185" y="24521"/>
                        </a:cubicBezTo>
                        <a:cubicBezTo>
                          <a:pt x="7636" y="26026"/>
                          <a:pt x="3836" y="26922"/>
                          <a:pt x="0" y="27137"/>
                        </a:cubicBezTo>
                        <a:cubicBezTo>
                          <a:pt x="0" y="27137"/>
                          <a:pt x="11687" y="29073"/>
                          <a:pt x="12261" y="33267"/>
                        </a:cubicBezTo>
                        <a:cubicBezTo>
                          <a:pt x="12834" y="37462"/>
                          <a:pt x="5091" y="49722"/>
                          <a:pt x="5091" y="49722"/>
                        </a:cubicBezTo>
                        <a:cubicBezTo>
                          <a:pt x="5091" y="49722"/>
                          <a:pt x="18068" y="37319"/>
                          <a:pt x="20040" y="38107"/>
                        </a:cubicBezTo>
                        <a:cubicBezTo>
                          <a:pt x="22011" y="38896"/>
                          <a:pt x="22908" y="47141"/>
                          <a:pt x="22908" y="47141"/>
                        </a:cubicBezTo>
                        <a:cubicBezTo>
                          <a:pt x="22908" y="47141"/>
                          <a:pt x="24449" y="38824"/>
                          <a:pt x="28357" y="38215"/>
                        </a:cubicBezTo>
                        <a:cubicBezTo>
                          <a:pt x="32085" y="38358"/>
                          <a:pt x="35777" y="39326"/>
                          <a:pt x="39111" y="41011"/>
                        </a:cubicBezTo>
                        <a:cubicBezTo>
                          <a:pt x="39111" y="41011"/>
                          <a:pt x="32335" y="34809"/>
                          <a:pt x="34881" y="31798"/>
                        </a:cubicBezTo>
                        <a:cubicBezTo>
                          <a:pt x="37426" y="28786"/>
                          <a:pt x="47213" y="26134"/>
                          <a:pt x="47213" y="2613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4"/>
                  <p:cNvSpPr/>
                  <p:nvPr/>
                </p:nvSpPr>
                <p:spPr>
                  <a:xfrm>
                    <a:off x="13588533" y="2900304"/>
                    <a:ext cx="592400" cy="749568"/>
                  </a:xfrm>
                  <a:custGeom>
                    <a:avLst/>
                    <a:gdLst/>
                    <a:ahLst/>
                    <a:cxnLst/>
                    <a:rect l="l" t="t" r="r" b="b"/>
                    <a:pathLst>
                      <a:path w="175656" h="222259" extrusionOk="0">
                        <a:moveTo>
                          <a:pt x="43534" y="17322"/>
                        </a:moveTo>
                        <a:cubicBezTo>
                          <a:pt x="119676" y="83713"/>
                          <a:pt x="179542" y="165734"/>
                          <a:pt x="175635" y="186240"/>
                        </a:cubicBezTo>
                        <a:cubicBezTo>
                          <a:pt x="168466" y="224418"/>
                          <a:pt x="118278" y="226819"/>
                          <a:pt x="110499" y="218503"/>
                        </a:cubicBezTo>
                        <a:cubicBezTo>
                          <a:pt x="79669" y="185092"/>
                          <a:pt x="47155" y="120386"/>
                          <a:pt x="11917" y="48224"/>
                        </a:cubicBezTo>
                        <a:cubicBezTo>
                          <a:pt x="-19558" y="-16196"/>
                          <a:pt x="18476" y="-4546"/>
                          <a:pt x="43534" y="173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4"/>
                  <p:cNvSpPr/>
                  <p:nvPr/>
                </p:nvSpPr>
                <p:spPr>
                  <a:xfrm>
                    <a:off x="13659154" y="3121937"/>
                    <a:ext cx="253885" cy="459412"/>
                  </a:xfrm>
                  <a:custGeom>
                    <a:avLst/>
                    <a:gdLst/>
                    <a:ahLst/>
                    <a:cxnLst/>
                    <a:rect l="l" t="t" r="r" b="b"/>
                    <a:pathLst>
                      <a:path w="75281" h="136223" extrusionOk="0">
                        <a:moveTo>
                          <a:pt x="76914" y="137972"/>
                        </a:moveTo>
                        <a:cubicBezTo>
                          <a:pt x="71322" y="129297"/>
                          <a:pt x="66160" y="120371"/>
                          <a:pt x="60746" y="111552"/>
                        </a:cubicBezTo>
                        <a:cubicBezTo>
                          <a:pt x="55333" y="102733"/>
                          <a:pt x="49992" y="93843"/>
                          <a:pt x="44973" y="84916"/>
                        </a:cubicBezTo>
                        <a:cubicBezTo>
                          <a:pt x="34721" y="67279"/>
                          <a:pt x="25184" y="49248"/>
                          <a:pt x="16008" y="31144"/>
                        </a:cubicBezTo>
                        <a:cubicBezTo>
                          <a:pt x="10809" y="20856"/>
                          <a:pt x="5540" y="10567"/>
                          <a:pt x="593" y="136"/>
                        </a:cubicBezTo>
                        <a:cubicBezTo>
                          <a:pt x="593" y="-187"/>
                          <a:pt x="-124" y="136"/>
                          <a:pt x="19" y="387"/>
                        </a:cubicBezTo>
                        <a:cubicBezTo>
                          <a:pt x="4787" y="12503"/>
                          <a:pt x="9949" y="24441"/>
                          <a:pt x="15470" y="36235"/>
                        </a:cubicBezTo>
                        <a:lnTo>
                          <a:pt x="15148" y="35840"/>
                        </a:lnTo>
                        <a:lnTo>
                          <a:pt x="11563" y="30822"/>
                        </a:lnTo>
                        <a:cubicBezTo>
                          <a:pt x="9160" y="27523"/>
                          <a:pt x="6938" y="24118"/>
                          <a:pt x="4823" y="20641"/>
                        </a:cubicBezTo>
                        <a:cubicBezTo>
                          <a:pt x="4823" y="20354"/>
                          <a:pt x="4214" y="20641"/>
                          <a:pt x="4357" y="20928"/>
                        </a:cubicBezTo>
                        <a:cubicBezTo>
                          <a:pt x="6830" y="25659"/>
                          <a:pt x="9627" y="30176"/>
                          <a:pt x="12709" y="34514"/>
                        </a:cubicBezTo>
                        <a:cubicBezTo>
                          <a:pt x="14144" y="36629"/>
                          <a:pt x="15757" y="38637"/>
                          <a:pt x="17477" y="40537"/>
                        </a:cubicBezTo>
                        <a:lnTo>
                          <a:pt x="17477" y="40537"/>
                        </a:lnTo>
                        <a:cubicBezTo>
                          <a:pt x="19879" y="45842"/>
                          <a:pt x="22460" y="51040"/>
                          <a:pt x="25256" y="56166"/>
                        </a:cubicBezTo>
                        <a:cubicBezTo>
                          <a:pt x="34828" y="74413"/>
                          <a:pt x="44973" y="92445"/>
                          <a:pt x="56337" y="109688"/>
                        </a:cubicBezTo>
                        <a:cubicBezTo>
                          <a:pt x="59527" y="114527"/>
                          <a:pt x="62717" y="119367"/>
                          <a:pt x="66052" y="124028"/>
                        </a:cubicBezTo>
                        <a:cubicBezTo>
                          <a:pt x="69386" y="128688"/>
                          <a:pt x="73006" y="133383"/>
                          <a:pt x="76448" y="138080"/>
                        </a:cubicBezTo>
                        <a:cubicBezTo>
                          <a:pt x="76914" y="138439"/>
                          <a:pt x="77200" y="138223"/>
                          <a:pt x="76914" y="1379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p:cNvSpPr/>
                  <p:nvPr/>
                </p:nvSpPr>
                <p:spPr>
                  <a:xfrm>
                    <a:off x="13977842" y="3034811"/>
                    <a:ext cx="398963" cy="592400"/>
                  </a:xfrm>
                  <a:custGeom>
                    <a:avLst/>
                    <a:gdLst/>
                    <a:ahLst/>
                    <a:cxnLst/>
                    <a:rect l="l" t="t" r="r" b="b"/>
                    <a:pathLst>
                      <a:path w="118299" h="175656" extrusionOk="0">
                        <a:moveTo>
                          <a:pt x="7732" y="171287"/>
                        </a:moveTo>
                        <a:cubicBezTo>
                          <a:pt x="-6607" y="150603"/>
                          <a:pt x="563" y="109413"/>
                          <a:pt x="16444" y="10651"/>
                        </a:cubicBezTo>
                        <a:cubicBezTo>
                          <a:pt x="18666" y="-3007"/>
                          <a:pt x="122376" y="-4083"/>
                          <a:pt x="120798" y="10651"/>
                        </a:cubicBezTo>
                        <a:cubicBezTo>
                          <a:pt x="118791" y="29184"/>
                          <a:pt x="100329" y="102423"/>
                          <a:pt x="95704" y="113177"/>
                        </a:cubicBezTo>
                        <a:cubicBezTo>
                          <a:pt x="72081" y="165910"/>
                          <a:pt x="17520" y="185340"/>
                          <a:pt x="7732" y="171287"/>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4"/>
                  <p:cNvSpPr/>
                  <p:nvPr/>
                </p:nvSpPr>
                <p:spPr>
                  <a:xfrm>
                    <a:off x="14251760" y="2627577"/>
                    <a:ext cx="145075" cy="302243"/>
                  </a:xfrm>
                  <a:custGeom>
                    <a:avLst/>
                    <a:gdLst/>
                    <a:ahLst/>
                    <a:cxnLst/>
                    <a:rect l="l" t="t" r="r" b="b"/>
                    <a:pathLst>
                      <a:path w="43017" h="89620" extrusionOk="0">
                        <a:moveTo>
                          <a:pt x="42983" y="90305"/>
                        </a:moveTo>
                        <a:cubicBezTo>
                          <a:pt x="38968" y="58902"/>
                          <a:pt x="33125" y="51445"/>
                          <a:pt x="43807" y="23125"/>
                        </a:cubicBezTo>
                        <a:cubicBezTo>
                          <a:pt x="50977" y="4556"/>
                          <a:pt x="42015" y="-7884"/>
                          <a:pt x="26564" y="5810"/>
                        </a:cubicBezTo>
                        <a:cubicBezTo>
                          <a:pt x="1291" y="28215"/>
                          <a:pt x="-2114" y="69835"/>
                          <a:pt x="932" y="84676"/>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4"/>
                  <p:cNvSpPr/>
                  <p:nvPr/>
                </p:nvSpPr>
                <p:spPr>
                  <a:xfrm>
                    <a:off x="13928187" y="2521635"/>
                    <a:ext cx="398963" cy="471502"/>
                  </a:xfrm>
                  <a:custGeom>
                    <a:avLst/>
                    <a:gdLst/>
                    <a:ahLst/>
                    <a:cxnLst/>
                    <a:rect l="l" t="t" r="r" b="b"/>
                    <a:pathLst>
                      <a:path w="118299" h="139808" extrusionOk="0">
                        <a:moveTo>
                          <a:pt x="38546" y="6345"/>
                        </a:moveTo>
                        <a:lnTo>
                          <a:pt x="762" y="132817"/>
                        </a:lnTo>
                        <a:cubicBezTo>
                          <a:pt x="-636" y="134933"/>
                          <a:pt x="-62" y="137801"/>
                          <a:pt x="2088" y="139234"/>
                        </a:cubicBezTo>
                        <a:cubicBezTo>
                          <a:pt x="2841" y="139737"/>
                          <a:pt x="3773" y="139987"/>
                          <a:pt x="4705" y="139987"/>
                        </a:cubicBezTo>
                        <a:lnTo>
                          <a:pt x="70666" y="142783"/>
                        </a:lnTo>
                        <a:cubicBezTo>
                          <a:pt x="74789" y="142640"/>
                          <a:pt x="78445" y="140130"/>
                          <a:pt x="80094" y="136366"/>
                        </a:cubicBezTo>
                        <a:lnTo>
                          <a:pt x="117735" y="9858"/>
                        </a:lnTo>
                        <a:cubicBezTo>
                          <a:pt x="119026" y="7671"/>
                          <a:pt x="118344" y="4875"/>
                          <a:pt x="116158" y="3549"/>
                        </a:cubicBezTo>
                        <a:cubicBezTo>
                          <a:pt x="115477" y="3118"/>
                          <a:pt x="114652" y="2903"/>
                          <a:pt x="113827" y="2903"/>
                        </a:cubicBezTo>
                        <a:lnTo>
                          <a:pt x="47974" y="0"/>
                        </a:lnTo>
                        <a:cubicBezTo>
                          <a:pt x="43888" y="143"/>
                          <a:pt x="40231" y="2617"/>
                          <a:pt x="38546" y="6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34"/>
                  <p:cNvSpPr/>
                  <p:nvPr/>
                </p:nvSpPr>
                <p:spPr>
                  <a:xfrm>
                    <a:off x="13955408" y="2522235"/>
                    <a:ext cx="398963" cy="471502"/>
                  </a:xfrm>
                  <a:custGeom>
                    <a:avLst/>
                    <a:gdLst/>
                    <a:ahLst/>
                    <a:cxnLst/>
                    <a:rect l="l" t="t" r="r" b="b"/>
                    <a:pathLst>
                      <a:path w="118299" h="139808" extrusionOk="0">
                        <a:moveTo>
                          <a:pt x="38293" y="6417"/>
                        </a:moveTo>
                        <a:lnTo>
                          <a:pt x="688" y="132926"/>
                        </a:lnTo>
                        <a:cubicBezTo>
                          <a:pt x="-638" y="135077"/>
                          <a:pt x="7" y="137873"/>
                          <a:pt x="2158" y="139199"/>
                        </a:cubicBezTo>
                        <a:cubicBezTo>
                          <a:pt x="2875" y="139666"/>
                          <a:pt x="3735" y="139880"/>
                          <a:pt x="4595" y="139880"/>
                        </a:cubicBezTo>
                        <a:lnTo>
                          <a:pt x="70593" y="142676"/>
                        </a:lnTo>
                        <a:cubicBezTo>
                          <a:pt x="74715" y="142533"/>
                          <a:pt x="78371" y="140024"/>
                          <a:pt x="80020" y="136259"/>
                        </a:cubicBezTo>
                        <a:lnTo>
                          <a:pt x="117625" y="9787"/>
                        </a:lnTo>
                        <a:cubicBezTo>
                          <a:pt x="118952" y="7636"/>
                          <a:pt x="118271" y="4804"/>
                          <a:pt x="116120" y="3478"/>
                        </a:cubicBezTo>
                        <a:cubicBezTo>
                          <a:pt x="115403" y="3047"/>
                          <a:pt x="114579" y="2796"/>
                          <a:pt x="113718" y="2796"/>
                        </a:cubicBezTo>
                        <a:lnTo>
                          <a:pt x="47757" y="0"/>
                        </a:lnTo>
                        <a:cubicBezTo>
                          <a:pt x="43635" y="144"/>
                          <a:pt x="39942" y="2653"/>
                          <a:pt x="38293" y="64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34"/>
                  <p:cNvSpPr/>
                  <p:nvPr/>
                </p:nvSpPr>
                <p:spPr>
                  <a:xfrm>
                    <a:off x="14107177" y="2545792"/>
                    <a:ext cx="36268" cy="36268"/>
                  </a:xfrm>
                  <a:custGeom>
                    <a:avLst/>
                    <a:gdLst/>
                    <a:ahLst/>
                    <a:cxnLst/>
                    <a:rect l="l" t="t" r="r" b="b"/>
                    <a:pathLst>
                      <a:path w="10754" h="10754" extrusionOk="0">
                        <a:moveTo>
                          <a:pt x="11163" y="5960"/>
                        </a:moveTo>
                        <a:cubicBezTo>
                          <a:pt x="10948" y="9044"/>
                          <a:pt x="8295" y="11373"/>
                          <a:pt x="5212" y="11194"/>
                        </a:cubicBezTo>
                        <a:cubicBezTo>
                          <a:pt x="2129" y="10979"/>
                          <a:pt x="-201" y="8326"/>
                          <a:pt x="14" y="5243"/>
                        </a:cubicBezTo>
                        <a:cubicBezTo>
                          <a:pt x="193" y="2160"/>
                          <a:pt x="2846" y="-170"/>
                          <a:pt x="5929" y="10"/>
                        </a:cubicBezTo>
                        <a:cubicBezTo>
                          <a:pt x="9012" y="224"/>
                          <a:pt x="11342" y="2877"/>
                          <a:pt x="11163" y="59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34"/>
                  <p:cNvSpPr/>
                  <p:nvPr/>
                </p:nvSpPr>
                <p:spPr>
                  <a:xfrm>
                    <a:off x="14010704" y="2597103"/>
                    <a:ext cx="386873" cy="628671"/>
                  </a:xfrm>
                  <a:custGeom>
                    <a:avLst/>
                    <a:gdLst/>
                    <a:ahLst/>
                    <a:cxnLst/>
                    <a:rect l="l" t="t" r="r" b="b"/>
                    <a:pathLst>
                      <a:path w="114714" h="186411" extrusionOk="0">
                        <a:moveTo>
                          <a:pt x="98189" y="188169"/>
                        </a:moveTo>
                        <a:cubicBezTo>
                          <a:pt x="98189" y="188169"/>
                          <a:pt x="116973" y="147373"/>
                          <a:pt x="116113" y="113461"/>
                        </a:cubicBezTo>
                        <a:cubicBezTo>
                          <a:pt x="115467" y="90016"/>
                          <a:pt x="108333" y="39183"/>
                          <a:pt x="47069" y="5307"/>
                        </a:cubicBezTo>
                        <a:cubicBezTo>
                          <a:pt x="32730" y="-2723"/>
                          <a:pt x="6130" y="-3871"/>
                          <a:pt x="25130" y="17890"/>
                        </a:cubicBezTo>
                        <a:cubicBezTo>
                          <a:pt x="38573" y="33340"/>
                          <a:pt x="51801" y="39040"/>
                          <a:pt x="58002" y="49436"/>
                        </a:cubicBezTo>
                        <a:cubicBezTo>
                          <a:pt x="58002" y="49436"/>
                          <a:pt x="24233" y="51981"/>
                          <a:pt x="16777" y="66858"/>
                        </a:cubicBezTo>
                        <a:cubicBezTo>
                          <a:pt x="10217" y="79871"/>
                          <a:pt x="4625" y="93315"/>
                          <a:pt x="0" y="107116"/>
                        </a:cubicBezTo>
                        <a:cubicBezTo>
                          <a:pt x="2295" y="108550"/>
                          <a:pt x="4696" y="109840"/>
                          <a:pt x="7170" y="110952"/>
                        </a:cubicBezTo>
                        <a:cubicBezTo>
                          <a:pt x="7170" y="110952"/>
                          <a:pt x="1506" y="125506"/>
                          <a:pt x="9858" y="147696"/>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34"/>
                  <p:cNvSpPr/>
                  <p:nvPr/>
                </p:nvSpPr>
                <p:spPr>
                  <a:xfrm>
                    <a:off x="13921027" y="2715185"/>
                    <a:ext cx="459412" cy="290153"/>
                  </a:xfrm>
                  <a:custGeom>
                    <a:avLst/>
                    <a:gdLst/>
                    <a:ahLst/>
                    <a:cxnLst/>
                    <a:rect l="l" t="t" r="r" b="b"/>
                    <a:pathLst>
                      <a:path w="136223" h="86035" extrusionOk="0">
                        <a:moveTo>
                          <a:pt x="138354" y="56129"/>
                        </a:moveTo>
                        <a:cubicBezTo>
                          <a:pt x="130037" y="47095"/>
                          <a:pt x="112006" y="28239"/>
                          <a:pt x="91751" y="17951"/>
                        </a:cubicBezTo>
                        <a:cubicBezTo>
                          <a:pt x="69453" y="6514"/>
                          <a:pt x="23389" y="-9474"/>
                          <a:pt x="15108" y="7196"/>
                        </a:cubicBezTo>
                        <a:cubicBezTo>
                          <a:pt x="9049" y="19313"/>
                          <a:pt x="26113" y="26985"/>
                          <a:pt x="26113" y="26985"/>
                        </a:cubicBezTo>
                        <a:cubicBezTo>
                          <a:pt x="26113" y="26985"/>
                          <a:pt x="5680" y="24367"/>
                          <a:pt x="2597" y="36520"/>
                        </a:cubicBezTo>
                        <a:cubicBezTo>
                          <a:pt x="-200" y="47632"/>
                          <a:pt x="13351" y="52759"/>
                          <a:pt x="13351" y="52759"/>
                        </a:cubicBezTo>
                        <a:cubicBezTo>
                          <a:pt x="13351" y="52759"/>
                          <a:pt x="661" y="53297"/>
                          <a:pt x="16" y="64518"/>
                        </a:cubicBezTo>
                        <a:cubicBezTo>
                          <a:pt x="-737" y="77961"/>
                          <a:pt x="25934" y="74590"/>
                          <a:pt x="36904" y="88930"/>
                        </a:cubicBezTo>
                        <a:cubicBezTo>
                          <a:pt x="39556" y="91977"/>
                          <a:pt x="138354" y="56129"/>
                          <a:pt x="138354" y="56129"/>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4"/>
                  <p:cNvSpPr/>
                  <p:nvPr/>
                </p:nvSpPr>
                <p:spPr>
                  <a:xfrm>
                    <a:off x="14009338" y="2805115"/>
                    <a:ext cx="193436" cy="48358"/>
                  </a:xfrm>
                  <a:custGeom>
                    <a:avLst/>
                    <a:gdLst/>
                    <a:ahLst/>
                    <a:cxnLst/>
                    <a:rect l="l" t="t" r="r" b="b"/>
                    <a:pathLst>
                      <a:path w="57357" h="14339" extrusionOk="0">
                        <a:moveTo>
                          <a:pt x="57619" y="16964"/>
                        </a:moveTo>
                        <a:cubicBezTo>
                          <a:pt x="40735" y="5672"/>
                          <a:pt x="20839" y="-244"/>
                          <a:pt x="549" y="8"/>
                        </a:cubicBezTo>
                        <a:cubicBezTo>
                          <a:pt x="47" y="8"/>
                          <a:pt x="-240" y="437"/>
                          <a:pt x="262" y="509"/>
                        </a:cubicBezTo>
                        <a:cubicBezTo>
                          <a:pt x="19978" y="3736"/>
                          <a:pt x="39229" y="9328"/>
                          <a:pt x="57619" y="17179"/>
                        </a:cubicBezTo>
                        <a:cubicBezTo>
                          <a:pt x="57619" y="17179"/>
                          <a:pt x="57727" y="17036"/>
                          <a:pt x="57619" y="16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4"/>
                  <p:cNvSpPr/>
                  <p:nvPr/>
                </p:nvSpPr>
                <p:spPr>
                  <a:xfrm>
                    <a:off x="13965203" y="2890625"/>
                    <a:ext cx="193436" cy="36268"/>
                  </a:xfrm>
                  <a:custGeom>
                    <a:avLst/>
                    <a:gdLst/>
                    <a:ahLst/>
                    <a:cxnLst/>
                    <a:rect l="l" t="t" r="r" b="b"/>
                    <a:pathLst>
                      <a:path w="57357" h="10754" extrusionOk="0">
                        <a:moveTo>
                          <a:pt x="58512" y="13810"/>
                        </a:moveTo>
                        <a:cubicBezTo>
                          <a:pt x="49908" y="8397"/>
                          <a:pt x="23452" y="-1748"/>
                          <a:pt x="509" y="259"/>
                        </a:cubicBezTo>
                        <a:cubicBezTo>
                          <a:pt x="7" y="259"/>
                          <a:pt x="-208" y="725"/>
                          <a:pt x="258" y="797"/>
                        </a:cubicBezTo>
                        <a:cubicBezTo>
                          <a:pt x="20082" y="3019"/>
                          <a:pt x="39584" y="7429"/>
                          <a:pt x="58404" y="14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4"/>
                  <p:cNvSpPr/>
                  <p:nvPr/>
                </p:nvSpPr>
                <p:spPr>
                  <a:xfrm>
                    <a:off x="13938528" y="3183717"/>
                    <a:ext cx="447322" cy="459412"/>
                  </a:xfrm>
                  <a:custGeom>
                    <a:avLst/>
                    <a:gdLst/>
                    <a:ahLst/>
                    <a:cxnLst/>
                    <a:rect l="l" t="t" r="r" b="b"/>
                    <a:pathLst>
                      <a:path w="132638" h="136223" extrusionOk="0">
                        <a:moveTo>
                          <a:pt x="134099" y="0"/>
                        </a:moveTo>
                        <a:lnTo>
                          <a:pt x="13829" y="34092"/>
                        </a:lnTo>
                        <a:cubicBezTo>
                          <a:pt x="13829" y="34092"/>
                          <a:pt x="-10190" y="112958"/>
                          <a:pt x="5081" y="132746"/>
                        </a:cubicBezTo>
                        <a:cubicBezTo>
                          <a:pt x="21392" y="153896"/>
                          <a:pt x="97104" y="121131"/>
                          <a:pt x="112196" y="750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4"/>
                  <p:cNvSpPr/>
                  <p:nvPr/>
                </p:nvSpPr>
                <p:spPr>
                  <a:xfrm>
                    <a:off x="13997036" y="3290007"/>
                    <a:ext cx="338515" cy="96717"/>
                  </a:xfrm>
                  <a:custGeom>
                    <a:avLst/>
                    <a:gdLst/>
                    <a:ahLst/>
                    <a:cxnLst/>
                    <a:rect l="l" t="t" r="r" b="b"/>
                    <a:pathLst>
                      <a:path w="100375" h="28678" extrusionOk="0">
                        <a:moveTo>
                          <a:pt x="431" y="29977"/>
                        </a:moveTo>
                        <a:cubicBezTo>
                          <a:pt x="13838" y="26929"/>
                          <a:pt x="27102" y="23166"/>
                          <a:pt x="40330" y="19222"/>
                        </a:cubicBezTo>
                        <a:cubicBezTo>
                          <a:pt x="53558" y="15279"/>
                          <a:pt x="66858" y="11659"/>
                          <a:pt x="80014" y="7536"/>
                        </a:cubicBezTo>
                        <a:cubicBezTo>
                          <a:pt x="87435" y="5206"/>
                          <a:pt x="94891" y="2911"/>
                          <a:pt x="102241" y="366"/>
                        </a:cubicBezTo>
                        <a:cubicBezTo>
                          <a:pt x="102241" y="366"/>
                          <a:pt x="102241" y="-64"/>
                          <a:pt x="102241" y="8"/>
                        </a:cubicBezTo>
                        <a:cubicBezTo>
                          <a:pt x="88833" y="3019"/>
                          <a:pt x="75533" y="6747"/>
                          <a:pt x="62305" y="10440"/>
                        </a:cubicBezTo>
                        <a:cubicBezTo>
                          <a:pt x="49077" y="14132"/>
                          <a:pt x="35778" y="18003"/>
                          <a:pt x="22586" y="21983"/>
                        </a:cubicBezTo>
                        <a:cubicBezTo>
                          <a:pt x="15129" y="24206"/>
                          <a:pt x="7708" y="26607"/>
                          <a:pt x="323" y="29152"/>
                        </a:cubicBezTo>
                        <a:cubicBezTo>
                          <a:pt x="-250" y="29404"/>
                          <a:pt x="37" y="30192"/>
                          <a:pt x="431" y="29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4"/>
                  <p:cNvSpPr/>
                  <p:nvPr/>
                </p:nvSpPr>
                <p:spPr>
                  <a:xfrm>
                    <a:off x="13929425" y="3294387"/>
                    <a:ext cx="60449" cy="278066"/>
                  </a:xfrm>
                  <a:custGeom>
                    <a:avLst/>
                    <a:gdLst/>
                    <a:ahLst/>
                    <a:cxnLst/>
                    <a:rect l="l" t="t" r="r" b="b"/>
                    <a:pathLst>
                      <a:path w="17924" h="82451" extrusionOk="0">
                        <a:moveTo>
                          <a:pt x="20792" y="0"/>
                        </a:moveTo>
                        <a:cubicBezTo>
                          <a:pt x="18928" y="179"/>
                          <a:pt x="17207" y="573"/>
                          <a:pt x="15200" y="932"/>
                        </a:cubicBezTo>
                        <a:cubicBezTo>
                          <a:pt x="14913" y="1040"/>
                          <a:pt x="14698" y="1255"/>
                          <a:pt x="14626" y="1541"/>
                        </a:cubicBezTo>
                        <a:cubicBezTo>
                          <a:pt x="12583" y="8711"/>
                          <a:pt x="11042" y="15881"/>
                          <a:pt x="9643" y="23050"/>
                        </a:cubicBezTo>
                        <a:cubicBezTo>
                          <a:pt x="8245" y="30220"/>
                          <a:pt x="6954" y="37175"/>
                          <a:pt x="5772" y="44273"/>
                        </a:cubicBezTo>
                        <a:cubicBezTo>
                          <a:pt x="5162" y="48072"/>
                          <a:pt x="4589" y="51908"/>
                          <a:pt x="4158" y="55744"/>
                        </a:cubicBezTo>
                        <a:cubicBezTo>
                          <a:pt x="1828" y="60369"/>
                          <a:pt x="431" y="65423"/>
                          <a:pt x="0" y="70585"/>
                        </a:cubicBezTo>
                        <a:cubicBezTo>
                          <a:pt x="36" y="70729"/>
                          <a:pt x="215" y="70764"/>
                          <a:pt x="323" y="70729"/>
                        </a:cubicBezTo>
                        <a:cubicBezTo>
                          <a:pt x="395" y="70693"/>
                          <a:pt x="431" y="70657"/>
                          <a:pt x="466" y="70585"/>
                        </a:cubicBezTo>
                        <a:cubicBezTo>
                          <a:pt x="1040" y="65996"/>
                          <a:pt x="2259" y="61479"/>
                          <a:pt x="4051" y="57214"/>
                        </a:cubicBezTo>
                        <a:cubicBezTo>
                          <a:pt x="2868" y="66571"/>
                          <a:pt x="3119" y="76070"/>
                          <a:pt x="4768" y="85355"/>
                        </a:cubicBezTo>
                        <a:lnTo>
                          <a:pt x="4768" y="85355"/>
                        </a:lnTo>
                        <a:cubicBezTo>
                          <a:pt x="2402" y="71445"/>
                          <a:pt x="5880" y="56963"/>
                          <a:pt x="8353" y="43305"/>
                        </a:cubicBezTo>
                        <a:cubicBezTo>
                          <a:pt x="9499" y="36457"/>
                          <a:pt x="10790" y="29611"/>
                          <a:pt x="11938" y="22800"/>
                        </a:cubicBezTo>
                        <a:cubicBezTo>
                          <a:pt x="13084" y="15988"/>
                          <a:pt x="14877" y="9249"/>
                          <a:pt x="16132" y="2437"/>
                        </a:cubicBezTo>
                        <a:cubicBezTo>
                          <a:pt x="17709" y="1828"/>
                          <a:pt x="19323" y="1255"/>
                          <a:pt x="20864" y="537"/>
                        </a:cubicBezTo>
                        <a:cubicBezTo>
                          <a:pt x="20972" y="537"/>
                          <a:pt x="21079" y="466"/>
                          <a:pt x="21079" y="323"/>
                        </a:cubicBezTo>
                        <a:cubicBezTo>
                          <a:pt x="21079" y="323"/>
                          <a:pt x="21079" y="287"/>
                          <a:pt x="21079" y="251"/>
                        </a:cubicBezTo>
                        <a:cubicBezTo>
                          <a:pt x="21043" y="108"/>
                          <a:pt x="20936" y="0"/>
                          <a:pt x="207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4"/>
                  <p:cNvSpPr/>
                  <p:nvPr/>
                </p:nvSpPr>
                <p:spPr>
                  <a:xfrm>
                    <a:off x="13352120" y="2876359"/>
                    <a:ext cx="362692" cy="253885"/>
                  </a:xfrm>
                  <a:custGeom>
                    <a:avLst/>
                    <a:gdLst/>
                    <a:ahLst/>
                    <a:cxnLst/>
                    <a:rect l="l" t="t" r="r" b="b"/>
                    <a:pathLst>
                      <a:path w="107544" h="75281" extrusionOk="0">
                        <a:moveTo>
                          <a:pt x="0" y="31624"/>
                        </a:moveTo>
                        <a:cubicBezTo>
                          <a:pt x="0" y="31624"/>
                          <a:pt x="1076" y="77008"/>
                          <a:pt x="33841" y="78227"/>
                        </a:cubicBezTo>
                        <a:cubicBezTo>
                          <a:pt x="66606" y="79446"/>
                          <a:pt x="108298" y="20153"/>
                          <a:pt x="108298" y="20153"/>
                        </a:cubicBezTo>
                        <a:cubicBezTo>
                          <a:pt x="108298" y="20153"/>
                          <a:pt x="85247" y="-4009"/>
                          <a:pt x="53056" y="580"/>
                        </a:cubicBezTo>
                        <a:cubicBezTo>
                          <a:pt x="20864" y="5168"/>
                          <a:pt x="0" y="31624"/>
                          <a:pt x="0" y="31624"/>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34"/>
                  <p:cNvSpPr/>
                  <p:nvPr/>
                </p:nvSpPr>
                <p:spPr>
                  <a:xfrm>
                    <a:off x="13404009" y="2672336"/>
                    <a:ext cx="181346" cy="326424"/>
                  </a:xfrm>
                  <a:custGeom>
                    <a:avLst/>
                    <a:gdLst/>
                    <a:ahLst/>
                    <a:cxnLst/>
                    <a:rect l="l" t="t" r="r" b="b"/>
                    <a:pathLst>
                      <a:path w="53772" h="96790" extrusionOk="0">
                        <a:moveTo>
                          <a:pt x="53808" y="66283"/>
                        </a:moveTo>
                        <a:cubicBezTo>
                          <a:pt x="53198" y="70262"/>
                          <a:pt x="36422" y="96970"/>
                          <a:pt x="18497" y="97435"/>
                        </a:cubicBezTo>
                        <a:cubicBezTo>
                          <a:pt x="12690" y="97435"/>
                          <a:pt x="10467" y="65781"/>
                          <a:pt x="10467" y="65781"/>
                        </a:cubicBezTo>
                        <a:lnTo>
                          <a:pt x="9787" y="63451"/>
                        </a:lnTo>
                        <a:lnTo>
                          <a:pt x="0" y="31188"/>
                        </a:lnTo>
                        <a:lnTo>
                          <a:pt x="36816" y="3585"/>
                        </a:lnTo>
                        <a:lnTo>
                          <a:pt x="42158" y="0"/>
                        </a:lnTo>
                        <a:cubicBezTo>
                          <a:pt x="42158" y="0"/>
                          <a:pt x="44236" y="9034"/>
                          <a:pt x="46746" y="20290"/>
                        </a:cubicBezTo>
                        <a:cubicBezTo>
                          <a:pt x="46818" y="20828"/>
                          <a:pt x="46925" y="21365"/>
                          <a:pt x="47104" y="21903"/>
                        </a:cubicBezTo>
                        <a:lnTo>
                          <a:pt x="47535" y="23731"/>
                        </a:lnTo>
                        <a:cubicBezTo>
                          <a:pt x="47929" y="25380"/>
                          <a:pt x="48323" y="27102"/>
                          <a:pt x="48682" y="28822"/>
                        </a:cubicBezTo>
                        <a:cubicBezTo>
                          <a:pt x="49040" y="30543"/>
                          <a:pt x="49220" y="31403"/>
                          <a:pt x="49471" y="32765"/>
                        </a:cubicBezTo>
                        <a:cubicBezTo>
                          <a:pt x="49721" y="34128"/>
                          <a:pt x="49972" y="35489"/>
                          <a:pt x="50259" y="36888"/>
                        </a:cubicBezTo>
                        <a:cubicBezTo>
                          <a:pt x="52124" y="46603"/>
                          <a:pt x="53306" y="56425"/>
                          <a:pt x="53808" y="66283"/>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4"/>
                  <p:cNvSpPr/>
                  <p:nvPr/>
                </p:nvSpPr>
                <p:spPr>
                  <a:xfrm>
                    <a:off x="13404859" y="2671611"/>
                    <a:ext cx="169256" cy="205527"/>
                  </a:xfrm>
                  <a:custGeom>
                    <a:avLst/>
                    <a:gdLst/>
                    <a:ahLst/>
                    <a:cxnLst/>
                    <a:rect l="l" t="t" r="r" b="b"/>
                    <a:pathLst>
                      <a:path w="50187" h="60942" extrusionOk="0">
                        <a:moveTo>
                          <a:pt x="53378" y="60333"/>
                        </a:moveTo>
                        <a:cubicBezTo>
                          <a:pt x="28499" y="64778"/>
                          <a:pt x="14124" y="58898"/>
                          <a:pt x="6775" y="53665"/>
                        </a:cubicBezTo>
                        <a:lnTo>
                          <a:pt x="0" y="31188"/>
                        </a:lnTo>
                        <a:lnTo>
                          <a:pt x="36815" y="3585"/>
                        </a:lnTo>
                        <a:lnTo>
                          <a:pt x="42158" y="0"/>
                        </a:lnTo>
                        <a:cubicBezTo>
                          <a:pt x="42158" y="0"/>
                          <a:pt x="44236" y="8998"/>
                          <a:pt x="46745" y="20290"/>
                        </a:cubicBezTo>
                        <a:cubicBezTo>
                          <a:pt x="46817" y="20828"/>
                          <a:pt x="46925" y="21365"/>
                          <a:pt x="47104" y="21904"/>
                        </a:cubicBezTo>
                        <a:cubicBezTo>
                          <a:pt x="47104" y="22477"/>
                          <a:pt x="47427" y="23122"/>
                          <a:pt x="47535" y="23732"/>
                        </a:cubicBezTo>
                        <a:cubicBezTo>
                          <a:pt x="47929" y="25417"/>
                          <a:pt x="48323" y="27102"/>
                          <a:pt x="48681" y="28858"/>
                        </a:cubicBezTo>
                        <a:cubicBezTo>
                          <a:pt x="49040" y="30615"/>
                          <a:pt x="49220" y="31403"/>
                          <a:pt x="49434" y="32801"/>
                        </a:cubicBezTo>
                        <a:cubicBezTo>
                          <a:pt x="49649" y="34199"/>
                          <a:pt x="50008" y="35525"/>
                          <a:pt x="50258" y="36888"/>
                        </a:cubicBezTo>
                        <a:cubicBezTo>
                          <a:pt x="51585" y="45527"/>
                          <a:pt x="52697" y="54705"/>
                          <a:pt x="53378" y="60333"/>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4"/>
                  <p:cNvSpPr/>
                  <p:nvPr/>
                </p:nvSpPr>
                <p:spPr>
                  <a:xfrm>
                    <a:off x="13280906" y="2384517"/>
                    <a:ext cx="362692" cy="459412"/>
                  </a:xfrm>
                  <a:custGeom>
                    <a:avLst/>
                    <a:gdLst/>
                    <a:ahLst/>
                    <a:cxnLst/>
                    <a:rect l="l" t="t" r="r" b="b"/>
                    <a:pathLst>
                      <a:path w="107544" h="136223" extrusionOk="0">
                        <a:moveTo>
                          <a:pt x="108040" y="65554"/>
                        </a:moveTo>
                        <a:cubicBezTo>
                          <a:pt x="116751" y="124201"/>
                          <a:pt x="82623" y="136031"/>
                          <a:pt x="69968" y="137896"/>
                        </a:cubicBezTo>
                        <a:cubicBezTo>
                          <a:pt x="58461" y="139616"/>
                          <a:pt x="19172" y="143918"/>
                          <a:pt x="4439" y="86454"/>
                        </a:cubicBezTo>
                        <a:cubicBezTo>
                          <a:pt x="-10296" y="28989"/>
                          <a:pt x="14225" y="6440"/>
                          <a:pt x="40287" y="1171"/>
                        </a:cubicBezTo>
                        <a:cubicBezTo>
                          <a:pt x="66349" y="-4099"/>
                          <a:pt x="99401" y="6906"/>
                          <a:pt x="108040" y="65554"/>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3581181" y="2545934"/>
                    <a:ext cx="36268" cy="12087"/>
                  </a:xfrm>
                  <a:custGeom>
                    <a:avLst/>
                    <a:gdLst/>
                    <a:ahLst/>
                    <a:cxnLst/>
                    <a:rect l="l" t="t" r="r" b="b"/>
                    <a:pathLst>
                      <a:path w="10754" h="3584" extrusionOk="0">
                        <a:moveTo>
                          <a:pt x="8683" y="6098"/>
                        </a:moveTo>
                        <a:cubicBezTo>
                          <a:pt x="7320" y="6062"/>
                          <a:pt x="5958" y="5882"/>
                          <a:pt x="4631" y="5631"/>
                        </a:cubicBezTo>
                        <a:cubicBezTo>
                          <a:pt x="3162" y="5703"/>
                          <a:pt x="1727" y="5237"/>
                          <a:pt x="545" y="4377"/>
                        </a:cubicBezTo>
                        <a:cubicBezTo>
                          <a:pt x="-101" y="3660"/>
                          <a:pt x="-173" y="2620"/>
                          <a:pt x="330" y="1832"/>
                        </a:cubicBezTo>
                        <a:cubicBezTo>
                          <a:pt x="1549" y="397"/>
                          <a:pt x="3484" y="-284"/>
                          <a:pt x="5348" y="110"/>
                        </a:cubicBezTo>
                        <a:cubicBezTo>
                          <a:pt x="7248" y="218"/>
                          <a:pt x="9041" y="1042"/>
                          <a:pt x="10403" y="2369"/>
                        </a:cubicBezTo>
                        <a:cubicBezTo>
                          <a:pt x="11228" y="3301"/>
                          <a:pt x="11120" y="4699"/>
                          <a:pt x="10224" y="5523"/>
                        </a:cubicBezTo>
                        <a:cubicBezTo>
                          <a:pt x="10188" y="5523"/>
                          <a:pt x="10188" y="5559"/>
                          <a:pt x="10152" y="5559"/>
                        </a:cubicBezTo>
                        <a:cubicBezTo>
                          <a:pt x="9757" y="5918"/>
                          <a:pt x="9220" y="6098"/>
                          <a:pt x="8683" y="6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3460588" y="2549230"/>
                    <a:ext cx="24177" cy="12087"/>
                  </a:xfrm>
                  <a:custGeom>
                    <a:avLst/>
                    <a:gdLst/>
                    <a:ahLst/>
                    <a:cxnLst/>
                    <a:rect l="l" t="t" r="r" b="b"/>
                    <a:pathLst>
                      <a:path w="7169" h="3584" extrusionOk="0">
                        <a:moveTo>
                          <a:pt x="2661" y="6841"/>
                        </a:moveTo>
                        <a:cubicBezTo>
                          <a:pt x="4024" y="6554"/>
                          <a:pt x="5278" y="6088"/>
                          <a:pt x="6605" y="5694"/>
                        </a:cubicBezTo>
                        <a:cubicBezTo>
                          <a:pt x="7967" y="5442"/>
                          <a:pt x="9222" y="4762"/>
                          <a:pt x="10190" y="3722"/>
                        </a:cubicBezTo>
                        <a:cubicBezTo>
                          <a:pt x="10763" y="2969"/>
                          <a:pt x="10763" y="1929"/>
                          <a:pt x="10190" y="1177"/>
                        </a:cubicBezTo>
                        <a:cubicBezTo>
                          <a:pt x="8719" y="-6"/>
                          <a:pt x="6713" y="-329"/>
                          <a:pt x="4920" y="352"/>
                        </a:cubicBezTo>
                        <a:cubicBezTo>
                          <a:pt x="3056" y="783"/>
                          <a:pt x="1443" y="1893"/>
                          <a:pt x="331" y="3436"/>
                        </a:cubicBezTo>
                        <a:cubicBezTo>
                          <a:pt x="-314" y="4510"/>
                          <a:pt x="8" y="5873"/>
                          <a:pt x="1084" y="6554"/>
                        </a:cubicBezTo>
                        <a:cubicBezTo>
                          <a:pt x="1084" y="6554"/>
                          <a:pt x="1084" y="6554"/>
                          <a:pt x="1084" y="6554"/>
                        </a:cubicBezTo>
                        <a:cubicBezTo>
                          <a:pt x="1550" y="6841"/>
                          <a:pt x="2124" y="6949"/>
                          <a:pt x="2661" y="68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13501980" y="2620691"/>
                    <a:ext cx="12087" cy="36268"/>
                  </a:xfrm>
                  <a:custGeom>
                    <a:avLst/>
                    <a:gdLst/>
                    <a:ahLst/>
                    <a:cxnLst/>
                    <a:rect l="l" t="t" r="r" b="b"/>
                    <a:pathLst>
                      <a:path w="3584" h="10754" extrusionOk="0">
                        <a:moveTo>
                          <a:pt x="3299" y="0"/>
                        </a:moveTo>
                        <a:cubicBezTo>
                          <a:pt x="3299" y="0"/>
                          <a:pt x="3012" y="215"/>
                          <a:pt x="3047" y="394"/>
                        </a:cubicBezTo>
                        <a:cubicBezTo>
                          <a:pt x="3585" y="4373"/>
                          <a:pt x="3514" y="9070"/>
                          <a:pt x="0" y="10754"/>
                        </a:cubicBezTo>
                        <a:lnTo>
                          <a:pt x="0" y="10970"/>
                        </a:lnTo>
                        <a:cubicBezTo>
                          <a:pt x="4445" y="9894"/>
                          <a:pt x="4445" y="3692"/>
                          <a:pt x="329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4"/>
                  <p:cNvSpPr/>
                  <p:nvPr/>
                </p:nvSpPr>
                <p:spPr>
                  <a:xfrm>
                    <a:off x="13484246" y="2607745"/>
                    <a:ext cx="24177" cy="36268"/>
                  </a:xfrm>
                  <a:custGeom>
                    <a:avLst/>
                    <a:gdLst/>
                    <a:ahLst/>
                    <a:cxnLst/>
                    <a:rect l="l" t="t" r="r" b="b"/>
                    <a:pathLst>
                      <a:path w="7169" h="10754" extrusionOk="0">
                        <a:moveTo>
                          <a:pt x="4539" y="1"/>
                        </a:moveTo>
                        <a:cubicBezTo>
                          <a:pt x="-1949" y="1"/>
                          <a:pt x="-1160" y="13157"/>
                          <a:pt x="4862" y="13015"/>
                        </a:cubicBezTo>
                        <a:cubicBezTo>
                          <a:pt x="10885" y="12871"/>
                          <a:pt x="10024" y="-142"/>
                          <a:pt x="4539"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4"/>
                  <p:cNvSpPr/>
                  <p:nvPr/>
                </p:nvSpPr>
                <p:spPr>
                  <a:xfrm>
                    <a:off x="13464721" y="2610309"/>
                    <a:ext cx="24177" cy="12087"/>
                  </a:xfrm>
                  <a:custGeom>
                    <a:avLst/>
                    <a:gdLst/>
                    <a:ahLst/>
                    <a:cxnLst/>
                    <a:rect l="l" t="t" r="r" b="b"/>
                    <a:pathLst>
                      <a:path w="7169" h="3584" extrusionOk="0">
                        <a:moveTo>
                          <a:pt x="7817" y="101"/>
                        </a:moveTo>
                        <a:cubicBezTo>
                          <a:pt x="6741" y="890"/>
                          <a:pt x="5702" y="2253"/>
                          <a:pt x="4232" y="2468"/>
                        </a:cubicBezTo>
                        <a:cubicBezTo>
                          <a:pt x="2763" y="2682"/>
                          <a:pt x="1364" y="1428"/>
                          <a:pt x="253" y="209"/>
                        </a:cubicBezTo>
                        <a:lnTo>
                          <a:pt x="38" y="209"/>
                        </a:lnTo>
                        <a:cubicBezTo>
                          <a:pt x="-285" y="2718"/>
                          <a:pt x="1472" y="5049"/>
                          <a:pt x="3981" y="5407"/>
                        </a:cubicBezTo>
                        <a:cubicBezTo>
                          <a:pt x="6670" y="5586"/>
                          <a:pt x="8068" y="3292"/>
                          <a:pt x="8534" y="746"/>
                        </a:cubicBezTo>
                        <a:cubicBezTo>
                          <a:pt x="8713" y="424"/>
                          <a:pt x="8284" y="-257"/>
                          <a:pt x="7817" y="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4"/>
                  <p:cNvSpPr/>
                  <p:nvPr/>
                </p:nvSpPr>
                <p:spPr>
                  <a:xfrm>
                    <a:off x="13589886" y="2607991"/>
                    <a:ext cx="12087" cy="24177"/>
                  </a:xfrm>
                  <a:custGeom>
                    <a:avLst/>
                    <a:gdLst/>
                    <a:ahLst/>
                    <a:cxnLst/>
                    <a:rect l="l" t="t" r="r" b="b"/>
                    <a:pathLst>
                      <a:path w="3584" h="7169" extrusionOk="0">
                        <a:moveTo>
                          <a:pt x="115" y="0"/>
                        </a:moveTo>
                        <a:cubicBezTo>
                          <a:pt x="115" y="0"/>
                          <a:pt x="438" y="179"/>
                          <a:pt x="438" y="323"/>
                        </a:cubicBezTo>
                        <a:cubicBezTo>
                          <a:pt x="438" y="4373"/>
                          <a:pt x="1478" y="8962"/>
                          <a:pt x="5206" y="10038"/>
                        </a:cubicBezTo>
                        <a:lnTo>
                          <a:pt x="5206" y="10289"/>
                        </a:lnTo>
                        <a:cubicBezTo>
                          <a:pt x="653" y="10074"/>
                          <a:pt x="-386" y="3836"/>
                          <a:pt x="11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4"/>
                  <p:cNvSpPr/>
                  <p:nvPr/>
                </p:nvSpPr>
                <p:spPr>
                  <a:xfrm>
                    <a:off x="13589900" y="2593422"/>
                    <a:ext cx="24177" cy="36268"/>
                  </a:xfrm>
                  <a:custGeom>
                    <a:avLst/>
                    <a:gdLst/>
                    <a:ahLst/>
                    <a:cxnLst/>
                    <a:rect l="l" t="t" r="r" b="b"/>
                    <a:pathLst>
                      <a:path w="7169" h="10754" extrusionOk="0">
                        <a:moveTo>
                          <a:pt x="3410" y="52"/>
                        </a:moveTo>
                        <a:cubicBezTo>
                          <a:pt x="9862" y="-916"/>
                          <a:pt x="11296" y="12024"/>
                          <a:pt x="5309" y="12921"/>
                        </a:cubicBezTo>
                        <a:cubicBezTo>
                          <a:pt x="-677" y="13817"/>
                          <a:pt x="-2003" y="661"/>
                          <a:pt x="3410" y="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34"/>
                  <p:cNvSpPr/>
                  <p:nvPr/>
                </p:nvSpPr>
                <p:spPr>
                  <a:xfrm>
                    <a:off x="13608912" y="2590210"/>
                    <a:ext cx="24177" cy="12087"/>
                  </a:xfrm>
                  <a:custGeom>
                    <a:avLst/>
                    <a:gdLst/>
                    <a:ahLst/>
                    <a:cxnLst/>
                    <a:rect l="l" t="t" r="r" b="b"/>
                    <a:pathLst>
                      <a:path w="7169" h="3584" extrusionOk="0">
                        <a:moveTo>
                          <a:pt x="571" y="1362"/>
                        </a:moveTo>
                        <a:cubicBezTo>
                          <a:pt x="1682" y="1936"/>
                          <a:pt x="2830" y="3083"/>
                          <a:pt x="4156" y="3012"/>
                        </a:cubicBezTo>
                        <a:cubicBezTo>
                          <a:pt x="5483" y="2940"/>
                          <a:pt x="6486" y="1434"/>
                          <a:pt x="7239" y="0"/>
                        </a:cubicBezTo>
                        <a:lnTo>
                          <a:pt x="7454" y="0"/>
                        </a:lnTo>
                        <a:cubicBezTo>
                          <a:pt x="7776" y="2473"/>
                          <a:pt x="7454" y="5126"/>
                          <a:pt x="4945" y="5879"/>
                        </a:cubicBezTo>
                        <a:cubicBezTo>
                          <a:pt x="2435" y="6632"/>
                          <a:pt x="966" y="4589"/>
                          <a:pt x="105" y="2294"/>
                        </a:cubicBezTo>
                        <a:cubicBezTo>
                          <a:pt x="-146" y="1864"/>
                          <a:pt x="69" y="1004"/>
                          <a:pt x="571" y="13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4"/>
                  <p:cNvSpPr/>
                  <p:nvPr/>
                </p:nvSpPr>
                <p:spPr>
                  <a:xfrm>
                    <a:off x="13519400" y="2734903"/>
                    <a:ext cx="24177" cy="12087"/>
                  </a:xfrm>
                  <a:custGeom>
                    <a:avLst/>
                    <a:gdLst/>
                    <a:ahLst/>
                    <a:cxnLst/>
                    <a:rect l="l" t="t" r="r" b="b"/>
                    <a:pathLst>
                      <a:path w="7169" h="3584" extrusionOk="0">
                        <a:moveTo>
                          <a:pt x="430" y="97"/>
                        </a:moveTo>
                        <a:cubicBezTo>
                          <a:pt x="1290" y="1280"/>
                          <a:pt x="2581" y="2105"/>
                          <a:pt x="4015" y="2427"/>
                        </a:cubicBezTo>
                        <a:cubicBezTo>
                          <a:pt x="5521" y="2355"/>
                          <a:pt x="6954" y="1997"/>
                          <a:pt x="8316" y="1352"/>
                        </a:cubicBezTo>
                        <a:cubicBezTo>
                          <a:pt x="8316" y="1352"/>
                          <a:pt x="8603" y="1352"/>
                          <a:pt x="8316" y="1352"/>
                        </a:cubicBezTo>
                        <a:cubicBezTo>
                          <a:pt x="7170" y="3001"/>
                          <a:pt x="5234" y="3897"/>
                          <a:pt x="3226" y="3646"/>
                        </a:cubicBezTo>
                        <a:cubicBezTo>
                          <a:pt x="1505" y="3251"/>
                          <a:pt x="214" y="1818"/>
                          <a:pt x="0" y="61"/>
                        </a:cubicBezTo>
                        <a:cubicBezTo>
                          <a:pt x="36" y="97"/>
                          <a:pt x="286" y="-118"/>
                          <a:pt x="430" y="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4"/>
                  <p:cNvSpPr/>
                  <p:nvPr/>
                </p:nvSpPr>
                <p:spPr>
                  <a:xfrm>
                    <a:off x="13527835" y="2549807"/>
                    <a:ext cx="60449" cy="157165"/>
                  </a:xfrm>
                  <a:custGeom>
                    <a:avLst/>
                    <a:gdLst/>
                    <a:ahLst/>
                    <a:cxnLst/>
                    <a:rect l="l" t="t" r="r" b="b"/>
                    <a:pathLst>
                      <a:path w="17924" h="46602" extrusionOk="0">
                        <a:moveTo>
                          <a:pt x="13703" y="39076"/>
                        </a:moveTo>
                        <a:cubicBezTo>
                          <a:pt x="13703" y="39076"/>
                          <a:pt x="14957" y="45027"/>
                          <a:pt x="15173" y="47859"/>
                        </a:cubicBezTo>
                        <a:cubicBezTo>
                          <a:pt x="15173" y="48110"/>
                          <a:pt x="14528" y="48289"/>
                          <a:pt x="13560" y="48432"/>
                        </a:cubicBezTo>
                        <a:lnTo>
                          <a:pt x="13560" y="48432"/>
                        </a:lnTo>
                        <a:cubicBezTo>
                          <a:pt x="8648" y="49723"/>
                          <a:pt x="3450" y="48146"/>
                          <a:pt x="81" y="44382"/>
                        </a:cubicBezTo>
                        <a:cubicBezTo>
                          <a:pt x="-27" y="44274"/>
                          <a:pt x="-27" y="44095"/>
                          <a:pt x="81" y="43987"/>
                        </a:cubicBezTo>
                        <a:cubicBezTo>
                          <a:pt x="188" y="43880"/>
                          <a:pt x="367" y="43844"/>
                          <a:pt x="475" y="43951"/>
                        </a:cubicBezTo>
                        <a:cubicBezTo>
                          <a:pt x="510" y="43987"/>
                          <a:pt x="510" y="43987"/>
                          <a:pt x="510" y="43987"/>
                        </a:cubicBezTo>
                        <a:lnTo>
                          <a:pt x="510" y="43987"/>
                        </a:lnTo>
                        <a:cubicBezTo>
                          <a:pt x="4311" y="46210"/>
                          <a:pt x="8720" y="47106"/>
                          <a:pt x="13093" y="46604"/>
                        </a:cubicBezTo>
                        <a:cubicBezTo>
                          <a:pt x="13093" y="45780"/>
                          <a:pt x="10584" y="36460"/>
                          <a:pt x="11015" y="36424"/>
                        </a:cubicBezTo>
                        <a:cubicBezTo>
                          <a:pt x="13237" y="36460"/>
                          <a:pt x="15424" y="36782"/>
                          <a:pt x="17574" y="37392"/>
                        </a:cubicBezTo>
                        <a:cubicBezTo>
                          <a:pt x="15280" y="24917"/>
                          <a:pt x="10979" y="12907"/>
                          <a:pt x="8899" y="468"/>
                        </a:cubicBezTo>
                        <a:cubicBezTo>
                          <a:pt x="8899" y="1"/>
                          <a:pt x="9473" y="-177"/>
                          <a:pt x="9616" y="217"/>
                        </a:cubicBezTo>
                        <a:cubicBezTo>
                          <a:pt x="14599" y="12979"/>
                          <a:pt x="18291" y="26171"/>
                          <a:pt x="20658" y="39650"/>
                        </a:cubicBezTo>
                        <a:cubicBezTo>
                          <a:pt x="20873" y="41155"/>
                          <a:pt x="14850" y="39470"/>
                          <a:pt x="13703" y="390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4"/>
                  <p:cNvSpPr/>
                  <p:nvPr/>
                </p:nvSpPr>
                <p:spPr>
                  <a:xfrm>
                    <a:off x="13526495" y="2699793"/>
                    <a:ext cx="36268" cy="24177"/>
                  </a:xfrm>
                  <a:custGeom>
                    <a:avLst/>
                    <a:gdLst/>
                    <a:ahLst/>
                    <a:cxnLst/>
                    <a:rect l="l" t="t" r="r" b="b"/>
                    <a:pathLst>
                      <a:path w="10754" h="7169" extrusionOk="0">
                        <a:moveTo>
                          <a:pt x="11448" y="2617"/>
                        </a:moveTo>
                        <a:cubicBezTo>
                          <a:pt x="10301" y="4660"/>
                          <a:pt x="8616" y="6381"/>
                          <a:pt x="6608" y="7599"/>
                        </a:cubicBezTo>
                        <a:cubicBezTo>
                          <a:pt x="5532" y="8209"/>
                          <a:pt x="4278" y="8496"/>
                          <a:pt x="3023" y="8352"/>
                        </a:cubicBezTo>
                        <a:cubicBezTo>
                          <a:pt x="263" y="8030"/>
                          <a:pt x="-167" y="5557"/>
                          <a:pt x="48" y="3370"/>
                        </a:cubicBezTo>
                        <a:cubicBezTo>
                          <a:pt x="155" y="2222"/>
                          <a:pt x="406" y="1076"/>
                          <a:pt x="800" y="0"/>
                        </a:cubicBezTo>
                        <a:cubicBezTo>
                          <a:pt x="3991" y="2007"/>
                          <a:pt x="7720" y="2903"/>
                          <a:pt x="11448" y="26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4"/>
                  <p:cNvSpPr/>
                  <p:nvPr/>
                </p:nvSpPr>
                <p:spPr>
                  <a:xfrm>
                    <a:off x="13526374" y="2711083"/>
                    <a:ext cx="12087" cy="12087"/>
                  </a:xfrm>
                  <a:custGeom>
                    <a:avLst/>
                    <a:gdLst/>
                    <a:ahLst/>
                    <a:cxnLst/>
                    <a:rect l="l" t="t" r="r" b="b"/>
                    <a:pathLst>
                      <a:path w="3584" h="3584" extrusionOk="0">
                        <a:moveTo>
                          <a:pt x="6608" y="4254"/>
                        </a:moveTo>
                        <a:cubicBezTo>
                          <a:pt x="5532" y="4864"/>
                          <a:pt x="4278" y="5150"/>
                          <a:pt x="3023" y="5006"/>
                        </a:cubicBezTo>
                        <a:cubicBezTo>
                          <a:pt x="263" y="4684"/>
                          <a:pt x="-167" y="2211"/>
                          <a:pt x="48" y="24"/>
                        </a:cubicBezTo>
                        <a:cubicBezTo>
                          <a:pt x="2951" y="-227"/>
                          <a:pt x="5640" y="1529"/>
                          <a:pt x="6608" y="4254"/>
                        </a:cubicBezTo>
                        <a:close/>
                      </a:path>
                    </a:pathLst>
                  </a:custGeom>
                  <a:solidFill>
                    <a:srgbClr val="FF9B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6" name="Google Shape;386;p34"/>
                  <p:cNvGrpSpPr/>
                  <p:nvPr/>
                </p:nvGrpSpPr>
                <p:grpSpPr>
                  <a:xfrm>
                    <a:off x="13154432" y="2270672"/>
                    <a:ext cx="471622" cy="418717"/>
                    <a:chOff x="13156314" y="1752331"/>
                    <a:chExt cx="471622" cy="418717"/>
                  </a:xfrm>
                </p:grpSpPr>
                <p:sp>
                  <p:nvSpPr>
                    <p:cNvPr id="387" name="Google Shape;387;p34"/>
                    <p:cNvSpPr/>
                    <p:nvPr/>
                  </p:nvSpPr>
                  <p:spPr>
                    <a:xfrm>
                      <a:off x="13176055" y="1752331"/>
                      <a:ext cx="157165" cy="157165"/>
                    </a:xfrm>
                    <a:custGeom>
                      <a:avLst/>
                      <a:gdLst/>
                      <a:ahLst/>
                      <a:cxnLst/>
                      <a:rect l="l" t="t" r="r" b="b"/>
                      <a:pathLst>
                        <a:path w="46602" h="46602" extrusionOk="0">
                          <a:moveTo>
                            <a:pt x="45910" y="48761"/>
                          </a:moveTo>
                          <a:cubicBezTo>
                            <a:pt x="51000" y="46574"/>
                            <a:pt x="54585" y="17430"/>
                            <a:pt x="34940" y="4488"/>
                          </a:cubicBezTo>
                          <a:cubicBezTo>
                            <a:pt x="15295" y="-8454"/>
                            <a:pt x="-8364" y="8432"/>
                            <a:pt x="2928" y="31697"/>
                          </a:cubicBezTo>
                          <a:cubicBezTo>
                            <a:pt x="10061" y="46394"/>
                            <a:pt x="35155" y="53349"/>
                            <a:pt x="45910" y="4876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4"/>
                    <p:cNvSpPr/>
                    <p:nvPr/>
                  </p:nvSpPr>
                  <p:spPr>
                    <a:xfrm>
                      <a:off x="13156314" y="1765904"/>
                      <a:ext cx="169256" cy="157165"/>
                    </a:xfrm>
                    <a:custGeom>
                      <a:avLst/>
                      <a:gdLst/>
                      <a:ahLst/>
                      <a:cxnLst/>
                      <a:rect l="l" t="t" r="r" b="b"/>
                      <a:pathLst>
                        <a:path w="50187" h="46602" extrusionOk="0">
                          <a:moveTo>
                            <a:pt x="14156" y="0"/>
                          </a:moveTo>
                          <a:cubicBezTo>
                            <a:pt x="8743" y="4947"/>
                            <a:pt x="5158" y="11579"/>
                            <a:pt x="4011" y="18820"/>
                          </a:cubicBezTo>
                          <a:cubicBezTo>
                            <a:pt x="2757" y="25703"/>
                            <a:pt x="5302" y="32729"/>
                            <a:pt x="10643" y="37210"/>
                          </a:cubicBezTo>
                          <a:cubicBezTo>
                            <a:pt x="16200" y="41727"/>
                            <a:pt x="22867" y="44631"/>
                            <a:pt x="29965" y="45599"/>
                          </a:cubicBezTo>
                          <a:cubicBezTo>
                            <a:pt x="33514" y="46208"/>
                            <a:pt x="37099" y="46495"/>
                            <a:pt x="40720" y="46459"/>
                          </a:cubicBezTo>
                          <a:cubicBezTo>
                            <a:pt x="44376" y="46567"/>
                            <a:pt x="48033" y="45993"/>
                            <a:pt x="51474" y="44739"/>
                          </a:cubicBezTo>
                          <a:cubicBezTo>
                            <a:pt x="48176" y="46710"/>
                            <a:pt x="44520" y="47929"/>
                            <a:pt x="40720" y="48323"/>
                          </a:cubicBezTo>
                          <a:cubicBezTo>
                            <a:pt x="36920" y="48897"/>
                            <a:pt x="33048" y="49004"/>
                            <a:pt x="29212" y="48645"/>
                          </a:cubicBezTo>
                          <a:cubicBezTo>
                            <a:pt x="21326" y="48144"/>
                            <a:pt x="13833" y="45168"/>
                            <a:pt x="7703" y="40186"/>
                          </a:cubicBezTo>
                          <a:cubicBezTo>
                            <a:pt x="4585" y="37497"/>
                            <a:pt x="2254" y="33984"/>
                            <a:pt x="964" y="30076"/>
                          </a:cubicBezTo>
                          <a:cubicBezTo>
                            <a:pt x="-183" y="26169"/>
                            <a:pt x="-327" y="22046"/>
                            <a:pt x="641" y="18103"/>
                          </a:cubicBezTo>
                          <a:cubicBezTo>
                            <a:pt x="2470" y="10467"/>
                            <a:pt x="7345" y="3907"/>
                            <a:pt x="14156"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4"/>
                    <p:cNvSpPr/>
                    <p:nvPr/>
                  </p:nvSpPr>
                  <p:spPr>
                    <a:xfrm>
                      <a:off x="13265243" y="1856715"/>
                      <a:ext cx="362692" cy="314334"/>
                    </a:xfrm>
                    <a:custGeom>
                      <a:avLst/>
                      <a:gdLst/>
                      <a:ahLst/>
                      <a:cxnLst/>
                      <a:rect l="l" t="t" r="r" b="b"/>
                      <a:pathLst>
                        <a:path w="107544" h="93205" extrusionOk="0">
                          <a:moveTo>
                            <a:pt x="10836" y="95398"/>
                          </a:moveTo>
                          <a:cubicBezTo>
                            <a:pt x="18436" y="91312"/>
                            <a:pt x="23312" y="83532"/>
                            <a:pt x="23705" y="74929"/>
                          </a:cubicBezTo>
                          <a:cubicBezTo>
                            <a:pt x="33887" y="69982"/>
                            <a:pt x="42526" y="62418"/>
                            <a:pt x="48799" y="52990"/>
                          </a:cubicBezTo>
                          <a:cubicBezTo>
                            <a:pt x="48441" y="54209"/>
                            <a:pt x="45931" y="63135"/>
                            <a:pt x="44533" y="67652"/>
                          </a:cubicBezTo>
                          <a:cubicBezTo>
                            <a:pt x="81851" y="59120"/>
                            <a:pt x="92319" y="29868"/>
                            <a:pt x="92319" y="29868"/>
                          </a:cubicBezTo>
                          <a:cubicBezTo>
                            <a:pt x="99775" y="36177"/>
                            <a:pt x="105727" y="44099"/>
                            <a:pt x="109669" y="53025"/>
                          </a:cubicBezTo>
                          <a:cubicBezTo>
                            <a:pt x="109669" y="53025"/>
                            <a:pt x="109024" y="29939"/>
                            <a:pt x="96513" y="14991"/>
                          </a:cubicBezTo>
                          <a:cubicBezTo>
                            <a:pt x="88232" y="4380"/>
                            <a:pt x="74861" y="-961"/>
                            <a:pt x="61561" y="1045"/>
                          </a:cubicBezTo>
                          <a:cubicBezTo>
                            <a:pt x="42490" y="-2790"/>
                            <a:pt x="22845" y="4093"/>
                            <a:pt x="10298" y="18970"/>
                          </a:cubicBezTo>
                          <a:cubicBezTo>
                            <a:pt x="-13183" y="46752"/>
                            <a:pt x="10836" y="95398"/>
                            <a:pt x="10836" y="9539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4"/>
                    <p:cNvSpPr/>
                    <p:nvPr/>
                  </p:nvSpPr>
                  <p:spPr>
                    <a:xfrm>
                      <a:off x="13446464" y="1936910"/>
                      <a:ext cx="132988" cy="145075"/>
                    </a:xfrm>
                    <a:custGeom>
                      <a:avLst/>
                      <a:gdLst/>
                      <a:ahLst/>
                      <a:cxnLst/>
                      <a:rect l="l" t="t" r="r" b="b"/>
                      <a:pathLst>
                        <a:path w="39433" h="43017" extrusionOk="0">
                          <a:moveTo>
                            <a:pt x="19000" y="36498"/>
                          </a:moveTo>
                          <a:cubicBezTo>
                            <a:pt x="13084" y="40047"/>
                            <a:pt x="6703" y="42700"/>
                            <a:pt x="0" y="44384"/>
                          </a:cubicBezTo>
                          <a:lnTo>
                            <a:pt x="0" y="44384"/>
                          </a:lnTo>
                          <a:cubicBezTo>
                            <a:pt x="10503" y="41087"/>
                            <a:pt x="19824" y="34849"/>
                            <a:pt x="26922" y="26460"/>
                          </a:cubicBezTo>
                          <a:cubicBezTo>
                            <a:pt x="29969" y="22911"/>
                            <a:pt x="32550" y="19004"/>
                            <a:pt x="34593" y="14810"/>
                          </a:cubicBezTo>
                          <a:cubicBezTo>
                            <a:pt x="36996" y="10293"/>
                            <a:pt x="38501" y="5346"/>
                            <a:pt x="39003" y="256"/>
                          </a:cubicBezTo>
                          <a:cubicBezTo>
                            <a:pt x="39003" y="-103"/>
                            <a:pt x="39613" y="-67"/>
                            <a:pt x="39577" y="256"/>
                          </a:cubicBezTo>
                          <a:cubicBezTo>
                            <a:pt x="39648" y="5346"/>
                            <a:pt x="38823" y="10400"/>
                            <a:pt x="37210" y="15204"/>
                          </a:cubicBezTo>
                          <a:cubicBezTo>
                            <a:pt x="35382" y="19901"/>
                            <a:pt x="32729" y="24238"/>
                            <a:pt x="29360" y="28002"/>
                          </a:cubicBezTo>
                          <a:cubicBezTo>
                            <a:pt x="26348" y="31300"/>
                            <a:pt x="22871" y="34132"/>
                            <a:pt x="19036" y="3646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1" name="Google Shape;391;p34"/>
                  <p:cNvGrpSpPr/>
                  <p:nvPr/>
                </p:nvGrpSpPr>
                <p:grpSpPr>
                  <a:xfrm>
                    <a:off x="13259352" y="2597829"/>
                    <a:ext cx="408658" cy="127216"/>
                    <a:chOff x="13259352" y="2597829"/>
                    <a:chExt cx="408658" cy="127216"/>
                  </a:xfrm>
                </p:grpSpPr>
                <p:sp>
                  <p:nvSpPr>
                    <p:cNvPr id="392" name="Google Shape;392;p34"/>
                    <p:cNvSpPr/>
                    <p:nvPr/>
                  </p:nvSpPr>
                  <p:spPr>
                    <a:xfrm>
                      <a:off x="13259352" y="2664596"/>
                      <a:ext cx="157165" cy="60449"/>
                    </a:xfrm>
                    <a:custGeom>
                      <a:avLst/>
                      <a:gdLst/>
                      <a:ahLst/>
                      <a:cxnLst/>
                      <a:rect l="l" t="t" r="r" b="b"/>
                      <a:pathLst>
                        <a:path w="46602" h="17924" extrusionOk="0">
                          <a:moveTo>
                            <a:pt x="2509" y="18606"/>
                          </a:moveTo>
                          <a:lnTo>
                            <a:pt x="0" y="17781"/>
                          </a:lnTo>
                          <a:cubicBezTo>
                            <a:pt x="394" y="16634"/>
                            <a:pt x="3907" y="6273"/>
                            <a:pt x="9607" y="4373"/>
                          </a:cubicBezTo>
                          <a:cubicBezTo>
                            <a:pt x="15307" y="2474"/>
                            <a:pt x="46495" y="108"/>
                            <a:pt x="48000" y="0"/>
                          </a:cubicBezTo>
                          <a:lnTo>
                            <a:pt x="48180" y="2653"/>
                          </a:lnTo>
                          <a:cubicBezTo>
                            <a:pt x="35525" y="3406"/>
                            <a:pt x="22943" y="4804"/>
                            <a:pt x="10432" y="6883"/>
                          </a:cubicBezTo>
                          <a:cubicBezTo>
                            <a:pt x="6667" y="8138"/>
                            <a:pt x="3298" y="15774"/>
                            <a:pt x="2509" y="186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4"/>
                    <p:cNvSpPr/>
                    <p:nvPr/>
                  </p:nvSpPr>
                  <p:spPr>
                    <a:xfrm>
                      <a:off x="13542502" y="2646370"/>
                      <a:ext cx="36268" cy="12087"/>
                    </a:xfrm>
                    <a:custGeom>
                      <a:avLst/>
                      <a:gdLst/>
                      <a:ahLst/>
                      <a:cxnLst/>
                      <a:rect l="l" t="t" r="r" b="b"/>
                      <a:pathLst>
                        <a:path w="10754" h="3584" extrusionOk="0">
                          <a:moveTo>
                            <a:pt x="1828" y="6262"/>
                          </a:moveTo>
                          <a:lnTo>
                            <a:pt x="0" y="4434"/>
                          </a:lnTo>
                          <a:cubicBezTo>
                            <a:pt x="2581" y="1602"/>
                            <a:pt x="8747" y="-2521"/>
                            <a:pt x="13874" y="2032"/>
                          </a:cubicBezTo>
                          <a:lnTo>
                            <a:pt x="12224" y="4040"/>
                          </a:lnTo>
                          <a:cubicBezTo>
                            <a:pt x="7707" y="-47"/>
                            <a:pt x="2115" y="5868"/>
                            <a:pt x="1828" y="626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4"/>
                    <p:cNvSpPr/>
                    <p:nvPr/>
                  </p:nvSpPr>
                  <p:spPr>
                    <a:xfrm>
                      <a:off x="13403162" y="2629875"/>
                      <a:ext cx="145075" cy="84626"/>
                    </a:xfrm>
                    <a:custGeom>
                      <a:avLst/>
                      <a:gdLst/>
                      <a:ahLst/>
                      <a:cxnLst/>
                      <a:rect l="l" t="t" r="r" b="b"/>
                      <a:pathLst>
                        <a:path w="43017" h="25093" extrusionOk="0">
                          <a:moveTo>
                            <a:pt x="43986" y="10363"/>
                          </a:moveTo>
                          <a:cubicBezTo>
                            <a:pt x="43842" y="9431"/>
                            <a:pt x="43556" y="8534"/>
                            <a:pt x="43161" y="7674"/>
                          </a:cubicBezTo>
                          <a:cubicBezTo>
                            <a:pt x="42839" y="6957"/>
                            <a:pt x="42337" y="6312"/>
                            <a:pt x="41764" y="5774"/>
                          </a:cubicBezTo>
                          <a:cubicBezTo>
                            <a:pt x="39218" y="3946"/>
                            <a:pt x="36279" y="2727"/>
                            <a:pt x="33196" y="2189"/>
                          </a:cubicBezTo>
                          <a:lnTo>
                            <a:pt x="32551" y="2189"/>
                          </a:lnTo>
                          <a:cubicBezTo>
                            <a:pt x="29754" y="1580"/>
                            <a:pt x="26922" y="1150"/>
                            <a:pt x="24090" y="863"/>
                          </a:cubicBezTo>
                          <a:cubicBezTo>
                            <a:pt x="16670" y="146"/>
                            <a:pt x="9213" y="-105"/>
                            <a:pt x="1757" y="39"/>
                          </a:cubicBezTo>
                          <a:lnTo>
                            <a:pt x="0" y="39"/>
                          </a:lnTo>
                          <a:lnTo>
                            <a:pt x="431" y="1688"/>
                          </a:lnTo>
                          <a:cubicBezTo>
                            <a:pt x="1183" y="4699"/>
                            <a:pt x="2115" y="7638"/>
                            <a:pt x="3191" y="10542"/>
                          </a:cubicBezTo>
                          <a:cubicBezTo>
                            <a:pt x="3513" y="11402"/>
                            <a:pt x="3836" y="12263"/>
                            <a:pt x="4194" y="13123"/>
                          </a:cubicBezTo>
                          <a:cubicBezTo>
                            <a:pt x="5593" y="17389"/>
                            <a:pt x="8066" y="21225"/>
                            <a:pt x="11364" y="24272"/>
                          </a:cubicBezTo>
                          <a:cubicBezTo>
                            <a:pt x="14626" y="26101"/>
                            <a:pt x="18355" y="26961"/>
                            <a:pt x="22118" y="26781"/>
                          </a:cubicBezTo>
                          <a:lnTo>
                            <a:pt x="22764" y="26781"/>
                          </a:lnTo>
                          <a:cubicBezTo>
                            <a:pt x="28607" y="27068"/>
                            <a:pt x="34415" y="25849"/>
                            <a:pt x="39648" y="23197"/>
                          </a:cubicBezTo>
                          <a:cubicBezTo>
                            <a:pt x="40150" y="22910"/>
                            <a:pt x="40580" y="22552"/>
                            <a:pt x="41010" y="22157"/>
                          </a:cubicBezTo>
                          <a:lnTo>
                            <a:pt x="41656" y="21512"/>
                          </a:lnTo>
                          <a:cubicBezTo>
                            <a:pt x="42660" y="20221"/>
                            <a:pt x="43341" y="18716"/>
                            <a:pt x="43699" y="17103"/>
                          </a:cubicBezTo>
                          <a:lnTo>
                            <a:pt x="43699" y="17103"/>
                          </a:lnTo>
                          <a:cubicBezTo>
                            <a:pt x="44237" y="14915"/>
                            <a:pt x="44345" y="12622"/>
                            <a:pt x="43986" y="10363"/>
                          </a:cubicBezTo>
                          <a:close/>
                          <a:moveTo>
                            <a:pt x="41082" y="15202"/>
                          </a:moveTo>
                          <a:lnTo>
                            <a:pt x="41082" y="15991"/>
                          </a:lnTo>
                          <a:cubicBezTo>
                            <a:pt x="40868" y="17031"/>
                            <a:pt x="40509" y="18035"/>
                            <a:pt x="40006" y="18967"/>
                          </a:cubicBezTo>
                          <a:cubicBezTo>
                            <a:pt x="39864" y="19181"/>
                            <a:pt x="39720" y="19396"/>
                            <a:pt x="39577" y="19612"/>
                          </a:cubicBezTo>
                          <a:cubicBezTo>
                            <a:pt x="39182" y="20006"/>
                            <a:pt x="38752" y="20364"/>
                            <a:pt x="38286" y="20651"/>
                          </a:cubicBezTo>
                          <a:lnTo>
                            <a:pt x="37533" y="21081"/>
                          </a:lnTo>
                          <a:cubicBezTo>
                            <a:pt x="35561" y="22049"/>
                            <a:pt x="33483" y="22730"/>
                            <a:pt x="31331" y="23125"/>
                          </a:cubicBezTo>
                          <a:cubicBezTo>
                            <a:pt x="30650" y="23304"/>
                            <a:pt x="29934" y="23412"/>
                            <a:pt x="29217" y="23484"/>
                          </a:cubicBezTo>
                          <a:cubicBezTo>
                            <a:pt x="28427" y="23484"/>
                            <a:pt x="27603" y="23734"/>
                            <a:pt x="26779" y="23806"/>
                          </a:cubicBezTo>
                          <a:lnTo>
                            <a:pt x="24090" y="23806"/>
                          </a:lnTo>
                          <a:cubicBezTo>
                            <a:pt x="22477" y="23949"/>
                            <a:pt x="20900" y="23949"/>
                            <a:pt x="19287" y="23806"/>
                          </a:cubicBezTo>
                          <a:lnTo>
                            <a:pt x="17207" y="23806"/>
                          </a:lnTo>
                          <a:cubicBezTo>
                            <a:pt x="15774" y="23591"/>
                            <a:pt x="14411" y="23053"/>
                            <a:pt x="13192" y="22264"/>
                          </a:cubicBezTo>
                          <a:cubicBezTo>
                            <a:pt x="9034" y="19325"/>
                            <a:pt x="5341" y="8570"/>
                            <a:pt x="3764" y="2979"/>
                          </a:cubicBezTo>
                          <a:cubicBezTo>
                            <a:pt x="10862" y="2907"/>
                            <a:pt x="17960" y="3229"/>
                            <a:pt x="25022" y="3946"/>
                          </a:cubicBezTo>
                          <a:lnTo>
                            <a:pt x="26205" y="3946"/>
                          </a:lnTo>
                          <a:lnTo>
                            <a:pt x="27459" y="4125"/>
                          </a:lnTo>
                          <a:cubicBezTo>
                            <a:pt x="29037" y="4340"/>
                            <a:pt x="30579" y="4592"/>
                            <a:pt x="32012" y="4914"/>
                          </a:cubicBezTo>
                          <a:lnTo>
                            <a:pt x="33088" y="4914"/>
                          </a:lnTo>
                          <a:lnTo>
                            <a:pt x="34665" y="5344"/>
                          </a:lnTo>
                          <a:cubicBezTo>
                            <a:pt x="35705" y="5631"/>
                            <a:pt x="36744" y="5989"/>
                            <a:pt x="37748" y="6420"/>
                          </a:cubicBezTo>
                          <a:lnTo>
                            <a:pt x="38968" y="7029"/>
                          </a:lnTo>
                          <a:cubicBezTo>
                            <a:pt x="39361" y="7244"/>
                            <a:pt x="39720" y="7530"/>
                            <a:pt x="40042" y="7818"/>
                          </a:cubicBezTo>
                          <a:cubicBezTo>
                            <a:pt x="40329" y="8105"/>
                            <a:pt x="40580" y="8463"/>
                            <a:pt x="40760" y="8821"/>
                          </a:cubicBezTo>
                          <a:cubicBezTo>
                            <a:pt x="40903" y="9108"/>
                            <a:pt x="41046" y="9395"/>
                            <a:pt x="41118" y="9718"/>
                          </a:cubicBezTo>
                          <a:lnTo>
                            <a:pt x="41118" y="11295"/>
                          </a:lnTo>
                          <a:cubicBezTo>
                            <a:pt x="41154" y="11869"/>
                            <a:pt x="41154" y="12406"/>
                            <a:pt x="41118" y="12979"/>
                          </a:cubicBezTo>
                          <a:cubicBezTo>
                            <a:pt x="41226" y="13697"/>
                            <a:pt x="41226" y="14450"/>
                            <a:pt x="41118" y="152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4"/>
                    <p:cNvSpPr/>
                    <p:nvPr/>
                  </p:nvSpPr>
                  <p:spPr>
                    <a:xfrm>
                      <a:off x="13415744" y="2638833"/>
                      <a:ext cx="120897" cy="60449"/>
                    </a:xfrm>
                    <a:custGeom>
                      <a:avLst/>
                      <a:gdLst/>
                      <a:ahLst/>
                      <a:cxnLst/>
                      <a:rect l="l" t="t" r="r" b="b"/>
                      <a:pathLst>
                        <a:path w="35848" h="17924" extrusionOk="0">
                          <a:moveTo>
                            <a:pt x="35812" y="16956"/>
                          </a:moveTo>
                          <a:cubicBezTo>
                            <a:pt x="32228" y="21042"/>
                            <a:pt x="14948" y="23194"/>
                            <a:pt x="9428" y="19286"/>
                          </a:cubicBezTo>
                          <a:cubicBezTo>
                            <a:pt x="5270" y="16347"/>
                            <a:pt x="1577" y="5593"/>
                            <a:pt x="0" y="0"/>
                          </a:cubicBezTo>
                          <a:cubicBezTo>
                            <a:pt x="9858" y="0"/>
                            <a:pt x="31188" y="573"/>
                            <a:pt x="36314" y="5198"/>
                          </a:cubicBezTo>
                          <a:cubicBezTo>
                            <a:pt x="38716" y="7493"/>
                            <a:pt x="37390" y="14984"/>
                            <a:pt x="35812" y="16956"/>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4"/>
                    <p:cNvSpPr/>
                    <p:nvPr/>
                  </p:nvSpPr>
                  <p:spPr>
                    <a:xfrm>
                      <a:off x="13583384" y="2597829"/>
                      <a:ext cx="84626" cy="96717"/>
                    </a:xfrm>
                    <a:custGeom>
                      <a:avLst/>
                      <a:gdLst/>
                      <a:ahLst/>
                      <a:cxnLst/>
                      <a:rect l="l" t="t" r="r" b="b"/>
                      <a:pathLst>
                        <a:path w="25093" h="28678" extrusionOk="0">
                          <a:moveTo>
                            <a:pt x="25883" y="1686"/>
                          </a:moveTo>
                          <a:lnTo>
                            <a:pt x="25883" y="0"/>
                          </a:lnTo>
                          <a:lnTo>
                            <a:pt x="24233" y="323"/>
                          </a:lnTo>
                          <a:cubicBezTo>
                            <a:pt x="22262" y="646"/>
                            <a:pt x="20326" y="1112"/>
                            <a:pt x="18426" y="1722"/>
                          </a:cubicBezTo>
                          <a:cubicBezTo>
                            <a:pt x="16777" y="2187"/>
                            <a:pt x="14841" y="2725"/>
                            <a:pt x="13156" y="3406"/>
                          </a:cubicBezTo>
                          <a:lnTo>
                            <a:pt x="13156" y="3406"/>
                          </a:lnTo>
                          <a:lnTo>
                            <a:pt x="12260" y="3728"/>
                          </a:lnTo>
                          <a:lnTo>
                            <a:pt x="12081" y="3728"/>
                          </a:lnTo>
                          <a:lnTo>
                            <a:pt x="11077" y="4159"/>
                          </a:lnTo>
                          <a:cubicBezTo>
                            <a:pt x="8281" y="5235"/>
                            <a:pt x="5664" y="6704"/>
                            <a:pt x="3334" y="8604"/>
                          </a:cubicBezTo>
                          <a:lnTo>
                            <a:pt x="3154" y="8784"/>
                          </a:lnTo>
                          <a:lnTo>
                            <a:pt x="2724" y="9177"/>
                          </a:lnTo>
                          <a:cubicBezTo>
                            <a:pt x="2079" y="9787"/>
                            <a:pt x="1541" y="10504"/>
                            <a:pt x="1111" y="11293"/>
                          </a:cubicBezTo>
                          <a:cubicBezTo>
                            <a:pt x="931" y="11615"/>
                            <a:pt x="753" y="11974"/>
                            <a:pt x="645" y="12332"/>
                          </a:cubicBezTo>
                          <a:cubicBezTo>
                            <a:pt x="322" y="13229"/>
                            <a:pt x="143" y="14161"/>
                            <a:pt x="107" y="15093"/>
                          </a:cubicBezTo>
                          <a:lnTo>
                            <a:pt x="107" y="15093"/>
                          </a:lnTo>
                          <a:cubicBezTo>
                            <a:pt x="-36" y="16132"/>
                            <a:pt x="-36" y="17171"/>
                            <a:pt x="107" y="18211"/>
                          </a:cubicBezTo>
                          <a:lnTo>
                            <a:pt x="107" y="18211"/>
                          </a:lnTo>
                          <a:lnTo>
                            <a:pt x="322" y="19466"/>
                          </a:lnTo>
                          <a:cubicBezTo>
                            <a:pt x="789" y="21760"/>
                            <a:pt x="1757" y="23947"/>
                            <a:pt x="3154" y="25811"/>
                          </a:cubicBezTo>
                          <a:lnTo>
                            <a:pt x="3692" y="26421"/>
                          </a:lnTo>
                          <a:cubicBezTo>
                            <a:pt x="5915" y="28321"/>
                            <a:pt x="8783" y="29325"/>
                            <a:pt x="11686" y="29181"/>
                          </a:cubicBezTo>
                          <a:cubicBezTo>
                            <a:pt x="12869" y="29217"/>
                            <a:pt x="14088" y="29145"/>
                            <a:pt x="15271" y="28930"/>
                          </a:cubicBezTo>
                          <a:cubicBezTo>
                            <a:pt x="16741" y="28679"/>
                            <a:pt x="18175" y="28213"/>
                            <a:pt x="19501" y="27568"/>
                          </a:cubicBezTo>
                          <a:cubicBezTo>
                            <a:pt x="21186" y="26850"/>
                            <a:pt x="22584" y="25596"/>
                            <a:pt x="23480" y="23983"/>
                          </a:cubicBezTo>
                          <a:cubicBezTo>
                            <a:pt x="26061" y="18714"/>
                            <a:pt x="25918" y="2331"/>
                            <a:pt x="25883" y="1686"/>
                          </a:cubicBezTo>
                          <a:close/>
                          <a:moveTo>
                            <a:pt x="21043" y="22836"/>
                          </a:moveTo>
                          <a:cubicBezTo>
                            <a:pt x="20756" y="23409"/>
                            <a:pt x="20362" y="23911"/>
                            <a:pt x="19859" y="24305"/>
                          </a:cubicBezTo>
                          <a:cubicBezTo>
                            <a:pt x="19609" y="24521"/>
                            <a:pt x="19322" y="24736"/>
                            <a:pt x="19035" y="24879"/>
                          </a:cubicBezTo>
                          <a:cubicBezTo>
                            <a:pt x="17745" y="25632"/>
                            <a:pt x="16346" y="26134"/>
                            <a:pt x="14877" y="26349"/>
                          </a:cubicBezTo>
                          <a:cubicBezTo>
                            <a:pt x="11686" y="27137"/>
                            <a:pt x="8352" y="26528"/>
                            <a:pt x="5664" y="24628"/>
                          </a:cubicBezTo>
                          <a:cubicBezTo>
                            <a:pt x="3083" y="21473"/>
                            <a:pt x="2186" y="17279"/>
                            <a:pt x="3190" y="13336"/>
                          </a:cubicBezTo>
                          <a:cubicBezTo>
                            <a:pt x="3406" y="12762"/>
                            <a:pt x="3692" y="12261"/>
                            <a:pt x="4087" y="11794"/>
                          </a:cubicBezTo>
                          <a:cubicBezTo>
                            <a:pt x="4230" y="11615"/>
                            <a:pt x="4374" y="11436"/>
                            <a:pt x="4552" y="11293"/>
                          </a:cubicBezTo>
                          <a:cubicBezTo>
                            <a:pt x="4660" y="11149"/>
                            <a:pt x="4767" y="11042"/>
                            <a:pt x="4911" y="10970"/>
                          </a:cubicBezTo>
                          <a:cubicBezTo>
                            <a:pt x="5234" y="10612"/>
                            <a:pt x="5628" y="10325"/>
                            <a:pt x="6022" y="10038"/>
                          </a:cubicBezTo>
                          <a:lnTo>
                            <a:pt x="7313" y="9177"/>
                          </a:lnTo>
                          <a:cubicBezTo>
                            <a:pt x="7887" y="8819"/>
                            <a:pt x="8496" y="8496"/>
                            <a:pt x="9141" y="8174"/>
                          </a:cubicBezTo>
                          <a:lnTo>
                            <a:pt x="10504" y="7528"/>
                          </a:lnTo>
                          <a:lnTo>
                            <a:pt x="10861" y="7528"/>
                          </a:lnTo>
                          <a:cubicBezTo>
                            <a:pt x="12045" y="6991"/>
                            <a:pt x="13264" y="6525"/>
                            <a:pt x="14446" y="6095"/>
                          </a:cubicBezTo>
                          <a:lnTo>
                            <a:pt x="15881" y="5593"/>
                          </a:lnTo>
                          <a:lnTo>
                            <a:pt x="18749" y="4696"/>
                          </a:lnTo>
                          <a:cubicBezTo>
                            <a:pt x="20326" y="4231"/>
                            <a:pt x="21795" y="3872"/>
                            <a:pt x="23050" y="3585"/>
                          </a:cubicBezTo>
                          <a:cubicBezTo>
                            <a:pt x="23086" y="8855"/>
                            <a:pt x="22692" y="19215"/>
                            <a:pt x="21043" y="228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4"/>
                    <p:cNvSpPr/>
                    <p:nvPr/>
                  </p:nvSpPr>
                  <p:spPr>
                    <a:xfrm>
                      <a:off x="13592791" y="2609442"/>
                      <a:ext cx="60449" cy="72536"/>
                    </a:xfrm>
                    <a:custGeom>
                      <a:avLst/>
                      <a:gdLst/>
                      <a:ahLst/>
                      <a:cxnLst/>
                      <a:rect l="l" t="t" r="r" b="b"/>
                      <a:pathLst>
                        <a:path w="17924" h="21508" extrusionOk="0">
                          <a:moveTo>
                            <a:pt x="18254" y="19358"/>
                          </a:moveTo>
                          <a:cubicBezTo>
                            <a:pt x="16857" y="21437"/>
                            <a:pt x="14598" y="22763"/>
                            <a:pt x="12088" y="22943"/>
                          </a:cubicBezTo>
                          <a:cubicBezTo>
                            <a:pt x="8897" y="23731"/>
                            <a:pt x="5564" y="23122"/>
                            <a:pt x="2875" y="21222"/>
                          </a:cubicBezTo>
                          <a:cubicBezTo>
                            <a:pt x="294" y="18067"/>
                            <a:pt x="-602" y="13873"/>
                            <a:pt x="402" y="9930"/>
                          </a:cubicBezTo>
                          <a:cubicBezTo>
                            <a:pt x="2051" y="5090"/>
                            <a:pt x="14096" y="1434"/>
                            <a:pt x="20334" y="0"/>
                          </a:cubicBezTo>
                          <a:cubicBezTo>
                            <a:pt x="20298" y="5413"/>
                            <a:pt x="19903" y="15773"/>
                            <a:pt x="18254" y="19358"/>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8" name="Google Shape;398;p34"/>
                  <p:cNvSpPr/>
                  <p:nvPr/>
                </p:nvSpPr>
                <p:spPr>
                  <a:xfrm>
                    <a:off x="13252574" y="2636535"/>
                    <a:ext cx="96717" cy="120897"/>
                  </a:xfrm>
                  <a:custGeom>
                    <a:avLst/>
                    <a:gdLst/>
                    <a:ahLst/>
                    <a:cxnLst/>
                    <a:rect l="l" t="t" r="r" b="b"/>
                    <a:pathLst>
                      <a:path w="28678" h="35848" extrusionOk="0">
                        <a:moveTo>
                          <a:pt x="24916" y="13480"/>
                        </a:moveTo>
                        <a:cubicBezTo>
                          <a:pt x="24916" y="13480"/>
                          <a:pt x="10864" y="-4194"/>
                          <a:pt x="2762" y="933"/>
                        </a:cubicBezTo>
                        <a:cubicBezTo>
                          <a:pt x="-5340" y="6059"/>
                          <a:pt x="5988" y="32228"/>
                          <a:pt x="16061" y="35311"/>
                        </a:cubicBezTo>
                        <a:cubicBezTo>
                          <a:pt x="21223" y="37283"/>
                          <a:pt x="26995" y="34702"/>
                          <a:pt x="28967" y="29540"/>
                        </a:cubicBezTo>
                        <a:cubicBezTo>
                          <a:pt x="29003" y="29540"/>
                          <a:pt x="29003" y="29504"/>
                          <a:pt x="29003" y="29504"/>
                        </a:cubicBezTo>
                        <a:cubicBezTo>
                          <a:pt x="29003" y="29504"/>
                          <a:pt x="29003" y="29253"/>
                          <a:pt x="29003" y="29109"/>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4"/>
                  <p:cNvSpPr/>
                  <p:nvPr/>
                </p:nvSpPr>
                <p:spPr>
                  <a:xfrm>
                    <a:off x="13273503" y="2664714"/>
                    <a:ext cx="48358" cy="72536"/>
                  </a:xfrm>
                  <a:custGeom>
                    <a:avLst/>
                    <a:gdLst/>
                    <a:ahLst/>
                    <a:cxnLst/>
                    <a:rect l="l" t="t" r="r" b="b"/>
                    <a:pathLst>
                      <a:path w="14339" h="21508" extrusionOk="0">
                        <a:moveTo>
                          <a:pt x="0" y="251"/>
                        </a:moveTo>
                        <a:cubicBezTo>
                          <a:pt x="7170" y="2653"/>
                          <a:pt x="11077" y="8819"/>
                          <a:pt x="14016" y="15307"/>
                        </a:cubicBezTo>
                        <a:cubicBezTo>
                          <a:pt x="12332" y="12762"/>
                          <a:pt x="8890" y="12081"/>
                          <a:pt x="6381" y="13766"/>
                        </a:cubicBezTo>
                        <a:cubicBezTo>
                          <a:pt x="6345" y="13766"/>
                          <a:pt x="6345" y="13766"/>
                          <a:pt x="6345" y="13766"/>
                        </a:cubicBezTo>
                        <a:lnTo>
                          <a:pt x="5664" y="14303"/>
                        </a:lnTo>
                        <a:cubicBezTo>
                          <a:pt x="5664" y="14303"/>
                          <a:pt x="5664" y="14698"/>
                          <a:pt x="5879" y="14662"/>
                        </a:cubicBezTo>
                        <a:cubicBezTo>
                          <a:pt x="8317" y="13730"/>
                          <a:pt x="11077" y="14411"/>
                          <a:pt x="12798" y="16383"/>
                        </a:cubicBezTo>
                        <a:cubicBezTo>
                          <a:pt x="14160" y="18032"/>
                          <a:pt x="15379" y="19788"/>
                          <a:pt x="16383" y="21653"/>
                        </a:cubicBezTo>
                        <a:cubicBezTo>
                          <a:pt x="16741" y="22262"/>
                          <a:pt x="17816" y="21868"/>
                          <a:pt x="17529" y="21151"/>
                        </a:cubicBezTo>
                        <a:lnTo>
                          <a:pt x="17529" y="21151"/>
                        </a:lnTo>
                        <a:cubicBezTo>
                          <a:pt x="17064" y="12189"/>
                          <a:pt x="9499" y="431"/>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4"/>
                  <p:cNvSpPr/>
                  <p:nvPr/>
                </p:nvSpPr>
                <p:spPr>
                  <a:xfrm>
                    <a:off x="13051433" y="2555138"/>
                    <a:ext cx="362692" cy="483593"/>
                  </a:xfrm>
                  <a:custGeom>
                    <a:avLst/>
                    <a:gdLst/>
                    <a:ahLst/>
                    <a:cxnLst/>
                    <a:rect l="l" t="t" r="r" b="b"/>
                    <a:pathLst>
                      <a:path w="107544" h="143393" extrusionOk="0">
                        <a:moveTo>
                          <a:pt x="110987" y="45527"/>
                        </a:moveTo>
                        <a:cubicBezTo>
                          <a:pt x="111453" y="48108"/>
                          <a:pt x="110019" y="49865"/>
                          <a:pt x="107115" y="53414"/>
                        </a:cubicBezTo>
                        <a:cubicBezTo>
                          <a:pt x="106506" y="54238"/>
                          <a:pt x="105860" y="55027"/>
                          <a:pt x="105179" y="55815"/>
                        </a:cubicBezTo>
                        <a:cubicBezTo>
                          <a:pt x="102025" y="59795"/>
                          <a:pt x="99157" y="63989"/>
                          <a:pt x="96576" y="68398"/>
                        </a:cubicBezTo>
                        <a:cubicBezTo>
                          <a:pt x="95357" y="70513"/>
                          <a:pt x="94317" y="72771"/>
                          <a:pt x="93493" y="75066"/>
                        </a:cubicBezTo>
                        <a:cubicBezTo>
                          <a:pt x="90231" y="83347"/>
                          <a:pt x="87470" y="94209"/>
                          <a:pt x="80946" y="105465"/>
                        </a:cubicBezTo>
                        <a:cubicBezTo>
                          <a:pt x="80444" y="106397"/>
                          <a:pt x="79870" y="107330"/>
                          <a:pt x="79261" y="108190"/>
                        </a:cubicBezTo>
                        <a:cubicBezTo>
                          <a:pt x="77970" y="110340"/>
                          <a:pt x="76572" y="112384"/>
                          <a:pt x="75031" y="114356"/>
                        </a:cubicBezTo>
                        <a:cubicBezTo>
                          <a:pt x="72987" y="117044"/>
                          <a:pt x="70442" y="121095"/>
                          <a:pt x="67861" y="125397"/>
                        </a:cubicBezTo>
                        <a:cubicBezTo>
                          <a:pt x="62018" y="135398"/>
                          <a:pt x="56103" y="146906"/>
                          <a:pt x="56103" y="146906"/>
                        </a:cubicBezTo>
                        <a:lnTo>
                          <a:pt x="0" y="125038"/>
                        </a:lnTo>
                        <a:lnTo>
                          <a:pt x="0" y="45455"/>
                        </a:lnTo>
                        <a:lnTo>
                          <a:pt x="0" y="45455"/>
                        </a:lnTo>
                        <a:lnTo>
                          <a:pt x="0" y="29825"/>
                        </a:lnTo>
                        <a:cubicBezTo>
                          <a:pt x="7385" y="24520"/>
                          <a:pt x="16347" y="18282"/>
                          <a:pt x="24485" y="13013"/>
                        </a:cubicBezTo>
                        <a:lnTo>
                          <a:pt x="26850" y="11471"/>
                        </a:lnTo>
                        <a:lnTo>
                          <a:pt x="28679" y="10324"/>
                        </a:lnTo>
                        <a:lnTo>
                          <a:pt x="28679" y="10324"/>
                        </a:lnTo>
                        <a:cubicBezTo>
                          <a:pt x="33770" y="6918"/>
                          <a:pt x="39147" y="4015"/>
                          <a:pt x="44774" y="1613"/>
                        </a:cubicBezTo>
                        <a:cubicBezTo>
                          <a:pt x="46173" y="1147"/>
                          <a:pt x="47643" y="824"/>
                          <a:pt x="49113" y="645"/>
                        </a:cubicBezTo>
                        <a:cubicBezTo>
                          <a:pt x="52016" y="250"/>
                          <a:pt x="54920" y="36"/>
                          <a:pt x="57860" y="0"/>
                        </a:cubicBezTo>
                        <a:lnTo>
                          <a:pt x="68363" y="0"/>
                        </a:lnTo>
                        <a:cubicBezTo>
                          <a:pt x="76572" y="179"/>
                          <a:pt x="84782" y="896"/>
                          <a:pt x="92919" y="2150"/>
                        </a:cubicBezTo>
                        <a:lnTo>
                          <a:pt x="93206" y="2150"/>
                        </a:lnTo>
                        <a:cubicBezTo>
                          <a:pt x="97329" y="2653"/>
                          <a:pt x="101343" y="3799"/>
                          <a:pt x="105107" y="5556"/>
                        </a:cubicBezTo>
                        <a:lnTo>
                          <a:pt x="105932" y="6166"/>
                        </a:lnTo>
                        <a:cubicBezTo>
                          <a:pt x="109123" y="9033"/>
                          <a:pt x="108011" y="15056"/>
                          <a:pt x="102347" y="20182"/>
                        </a:cubicBezTo>
                        <a:lnTo>
                          <a:pt x="101487" y="20899"/>
                        </a:lnTo>
                        <a:lnTo>
                          <a:pt x="101487" y="20899"/>
                        </a:lnTo>
                        <a:cubicBezTo>
                          <a:pt x="98690" y="23086"/>
                          <a:pt x="95536" y="24807"/>
                          <a:pt x="92167" y="25918"/>
                        </a:cubicBezTo>
                        <a:lnTo>
                          <a:pt x="90912" y="26312"/>
                        </a:lnTo>
                        <a:cubicBezTo>
                          <a:pt x="90768" y="26348"/>
                          <a:pt x="90660" y="26348"/>
                          <a:pt x="90517" y="26312"/>
                        </a:cubicBezTo>
                        <a:cubicBezTo>
                          <a:pt x="88976" y="26850"/>
                          <a:pt x="87399" y="27244"/>
                          <a:pt x="85786" y="27495"/>
                        </a:cubicBezTo>
                        <a:cubicBezTo>
                          <a:pt x="84997" y="27495"/>
                          <a:pt x="84173" y="27818"/>
                          <a:pt x="83383" y="27925"/>
                        </a:cubicBezTo>
                        <a:lnTo>
                          <a:pt x="76644" y="28857"/>
                        </a:lnTo>
                        <a:lnTo>
                          <a:pt x="71590" y="29539"/>
                        </a:lnTo>
                        <a:lnTo>
                          <a:pt x="70084" y="29539"/>
                        </a:lnTo>
                        <a:cubicBezTo>
                          <a:pt x="65782" y="30076"/>
                          <a:pt x="62592" y="30435"/>
                          <a:pt x="60046" y="30793"/>
                        </a:cubicBezTo>
                        <a:lnTo>
                          <a:pt x="58541" y="31044"/>
                        </a:lnTo>
                        <a:lnTo>
                          <a:pt x="56247" y="31438"/>
                        </a:lnTo>
                        <a:lnTo>
                          <a:pt x="55063" y="31725"/>
                        </a:lnTo>
                        <a:cubicBezTo>
                          <a:pt x="53844" y="31976"/>
                          <a:pt x="52626" y="32334"/>
                          <a:pt x="51479" y="32801"/>
                        </a:cubicBezTo>
                        <a:cubicBezTo>
                          <a:pt x="49543" y="33769"/>
                          <a:pt x="47822" y="35095"/>
                          <a:pt x="46388" y="36709"/>
                        </a:cubicBezTo>
                        <a:lnTo>
                          <a:pt x="45814" y="37282"/>
                        </a:lnTo>
                        <a:cubicBezTo>
                          <a:pt x="45062" y="38070"/>
                          <a:pt x="44273" y="38967"/>
                          <a:pt x="43484" y="39899"/>
                        </a:cubicBezTo>
                        <a:cubicBezTo>
                          <a:pt x="38251" y="46208"/>
                          <a:pt x="33303" y="55170"/>
                          <a:pt x="34702" y="60727"/>
                        </a:cubicBezTo>
                        <a:cubicBezTo>
                          <a:pt x="34774" y="61049"/>
                          <a:pt x="34881" y="61372"/>
                          <a:pt x="35024" y="61695"/>
                        </a:cubicBezTo>
                        <a:cubicBezTo>
                          <a:pt x="35311" y="62304"/>
                          <a:pt x="35670" y="62877"/>
                          <a:pt x="36135" y="63380"/>
                        </a:cubicBezTo>
                        <a:cubicBezTo>
                          <a:pt x="36744" y="64025"/>
                          <a:pt x="37426" y="64598"/>
                          <a:pt x="38143" y="65100"/>
                        </a:cubicBezTo>
                        <a:cubicBezTo>
                          <a:pt x="43126" y="68541"/>
                          <a:pt x="49113" y="70262"/>
                          <a:pt x="55171" y="69940"/>
                        </a:cubicBezTo>
                        <a:cubicBezTo>
                          <a:pt x="56820" y="69868"/>
                          <a:pt x="58433" y="69509"/>
                          <a:pt x="59939" y="68864"/>
                        </a:cubicBezTo>
                        <a:cubicBezTo>
                          <a:pt x="65173" y="66641"/>
                          <a:pt x="68542" y="62089"/>
                          <a:pt x="72522" y="57106"/>
                        </a:cubicBezTo>
                        <a:cubicBezTo>
                          <a:pt x="74243" y="54919"/>
                          <a:pt x="76035" y="52840"/>
                          <a:pt x="77970" y="50869"/>
                        </a:cubicBezTo>
                        <a:lnTo>
                          <a:pt x="77970" y="50869"/>
                        </a:lnTo>
                        <a:cubicBezTo>
                          <a:pt x="78472" y="50330"/>
                          <a:pt x="79010" y="49829"/>
                          <a:pt x="79584" y="49327"/>
                        </a:cubicBezTo>
                        <a:cubicBezTo>
                          <a:pt x="80444" y="48502"/>
                          <a:pt x="81340" y="47713"/>
                          <a:pt x="82308" y="46997"/>
                        </a:cubicBezTo>
                        <a:lnTo>
                          <a:pt x="82487" y="46997"/>
                        </a:lnTo>
                        <a:cubicBezTo>
                          <a:pt x="83778" y="45993"/>
                          <a:pt x="85211" y="45132"/>
                          <a:pt x="86682" y="44416"/>
                        </a:cubicBezTo>
                        <a:cubicBezTo>
                          <a:pt x="96612" y="39719"/>
                          <a:pt x="110055" y="41332"/>
                          <a:pt x="110987" y="45527"/>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4"/>
                  <p:cNvSpPr/>
                  <p:nvPr/>
                </p:nvSpPr>
                <p:spPr>
                  <a:xfrm>
                    <a:off x="13051433" y="2537752"/>
                    <a:ext cx="338515" cy="205527"/>
                  </a:xfrm>
                  <a:custGeom>
                    <a:avLst/>
                    <a:gdLst/>
                    <a:ahLst/>
                    <a:cxnLst/>
                    <a:rect l="l" t="t" r="r" b="b"/>
                    <a:pathLst>
                      <a:path w="100375" h="60942" extrusionOk="0">
                        <a:moveTo>
                          <a:pt x="102491" y="29852"/>
                        </a:moveTo>
                        <a:cubicBezTo>
                          <a:pt x="101415" y="36018"/>
                          <a:pt x="97472" y="38133"/>
                          <a:pt x="91449" y="38383"/>
                        </a:cubicBezTo>
                        <a:lnTo>
                          <a:pt x="90589" y="38383"/>
                        </a:lnTo>
                        <a:cubicBezTo>
                          <a:pt x="88008" y="38383"/>
                          <a:pt x="85427" y="38205"/>
                          <a:pt x="82846" y="37846"/>
                        </a:cubicBezTo>
                        <a:lnTo>
                          <a:pt x="79870" y="37452"/>
                        </a:lnTo>
                        <a:lnTo>
                          <a:pt x="79548" y="37452"/>
                        </a:lnTo>
                        <a:cubicBezTo>
                          <a:pt x="76752" y="36842"/>
                          <a:pt x="73955" y="36089"/>
                          <a:pt x="71231" y="35157"/>
                        </a:cubicBezTo>
                        <a:lnTo>
                          <a:pt x="70407" y="34942"/>
                        </a:lnTo>
                        <a:lnTo>
                          <a:pt x="69546" y="34692"/>
                        </a:lnTo>
                        <a:cubicBezTo>
                          <a:pt x="66678" y="33831"/>
                          <a:pt x="63524" y="32971"/>
                          <a:pt x="60476" y="32289"/>
                        </a:cubicBezTo>
                        <a:cubicBezTo>
                          <a:pt x="55099" y="31071"/>
                          <a:pt x="50045" y="30461"/>
                          <a:pt x="47463" y="31716"/>
                        </a:cubicBezTo>
                        <a:lnTo>
                          <a:pt x="46962" y="31716"/>
                        </a:lnTo>
                        <a:cubicBezTo>
                          <a:pt x="46746" y="31860"/>
                          <a:pt x="46567" y="32039"/>
                          <a:pt x="46388" y="32217"/>
                        </a:cubicBezTo>
                        <a:lnTo>
                          <a:pt x="46030" y="32648"/>
                        </a:lnTo>
                        <a:lnTo>
                          <a:pt x="46030" y="32648"/>
                        </a:lnTo>
                        <a:lnTo>
                          <a:pt x="45277" y="33688"/>
                        </a:lnTo>
                        <a:cubicBezTo>
                          <a:pt x="39290" y="42435"/>
                          <a:pt x="32085" y="64445"/>
                          <a:pt x="32085" y="64445"/>
                        </a:cubicBezTo>
                        <a:lnTo>
                          <a:pt x="19860" y="59427"/>
                        </a:lnTo>
                        <a:lnTo>
                          <a:pt x="0" y="50536"/>
                        </a:lnTo>
                        <a:lnTo>
                          <a:pt x="0" y="50536"/>
                        </a:lnTo>
                        <a:lnTo>
                          <a:pt x="0" y="28561"/>
                        </a:lnTo>
                        <a:cubicBezTo>
                          <a:pt x="8138" y="19742"/>
                          <a:pt x="17423" y="12035"/>
                          <a:pt x="27604" y="5654"/>
                        </a:cubicBezTo>
                        <a:lnTo>
                          <a:pt x="27604" y="5654"/>
                        </a:lnTo>
                        <a:cubicBezTo>
                          <a:pt x="30149" y="4149"/>
                          <a:pt x="32802" y="2750"/>
                          <a:pt x="35526" y="1532"/>
                        </a:cubicBezTo>
                        <a:lnTo>
                          <a:pt x="36566" y="1532"/>
                        </a:lnTo>
                        <a:lnTo>
                          <a:pt x="37462" y="1173"/>
                        </a:lnTo>
                        <a:lnTo>
                          <a:pt x="39505" y="385"/>
                        </a:lnTo>
                        <a:lnTo>
                          <a:pt x="40365" y="133"/>
                        </a:lnTo>
                        <a:lnTo>
                          <a:pt x="42193" y="133"/>
                        </a:lnTo>
                        <a:cubicBezTo>
                          <a:pt x="44596" y="-118"/>
                          <a:pt x="46997" y="-10"/>
                          <a:pt x="49363" y="421"/>
                        </a:cubicBezTo>
                        <a:cubicBezTo>
                          <a:pt x="50403" y="564"/>
                          <a:pt x="51443" y="743"/>
                          <a:pt x="52482" y="994"/>
                        </a:cubicBezTo>
                        <a:cubicBezTo>
                          <a:pt x="56031" y="1782"/>
                          <a:pt x="59544" y="2822"/>
                          <a:pt x="62986" y="4077"/>
                        </a:cubicBezTo>
                        <a:lnTo>
                          <a:pt x="67251" y="5690"/>
                        </a:lnTo>
                        <a:lnTo>
                          <a:pt x="67897" y="5977"/>
                        </a:lnTo>
                        <a:lnTo>
                          <a:pt x="67897" y="5977"/>
                        </a:lnTo>
                        <a:cubicBezTo>
                          <a:pt x="77540" y="9812"/>
                          <a:pt x="86682" y="14903"/>
                          <a:pt x="95034" y="21069"/>
                        </a:cubicBezTo>
                        <a:cubicBezTo>
                          <a:pt x="97221" y="22682"/>
                          <a:pt x="99157" y="24582"/>
                          <a:pt x="100806" y="26768"/>
                        </a:cubicBezTo>
                        <a:lnTo>
                          <a:pt x="100806" y="26948"/>
                        </a:lnTo>
                        <a:cubicBezTo>
                          <a:pt x="101021" y="27235"/>
                          <a:pt x="101201" y="27558"/>
                          <a:pt x="101379" y="27880"/>
                        </a:cubicBezTo>
                        <a:lnTo>
                          <a:pt x="101379" y="27880"/>
                        </a:lnTo>
                        <a:cubicBezTo>
                          <a:pt x="101917" y="28418"/>
                          <a:pt x="102311" y="29099"/>
                          <a:pt x="102491" y="29852"/>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4"/>
                  <p:cNvSpPr/>
                  <p:nvPr/>
                </p:nvSpPr>
                <p:spPr>
                  <a:xfrm>
                    <a:off x="13281354" y="2555982"/>
                    <a:ext cx="108807" cy="60449"/>
                  </a:xfrm>
                  <a:custGeom>
                    <a:avLst/>
                    <a:gdLst/>
                    <a:ahLst/>
                    <a:cxnLst/>
                    <a:rect l="l" t="t" r="r" b="b"/>
                    <a:pathLst>
                      <a:path w="32263" h="17924" extrusionOk="0">
                        <a:moveTo>
                          <a:pt x="33163" y="20864"/>
                        </a:moveTo>
                        <a:cubicBezTo>
                          <a:pt x="27212" y="10432"/>
                          <a:pt x="13697" y="4625"/>
                          <a:pt x="218" y="0"/>
                        </a:cubicBezTo>
                        <a:cubicBezTo>
                          <a:pt x="3" y="0"/>
                          <a:pt x="-140" y="251"/>
                          <a:pt x="218" y="323"/>
                        </a:cubicBezTo>
                        <a:cubicBezTo>
                          <a:pt x="3803" y="1506"/>
                          <a:pt x="25563" y="12189"/>
                          <a:pt x="33163" y="21007"/>
                        </a:cubicBezTo>
                        <a:cubicBezTo>
                          <a:pt x="33091" y="21079"/>
                          <a:pt x="33234" y="20864"/>
                          <a:pt x="33163" y="20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4"/>
                  <p:cNvSpPr/>
                  <p:nvPr/>
                </p:nvSpPr>
                <p:spPr>
                  <a:xfrm>
                    <a:off x="13051312" y="2538619"/>
                    <a:ext cx="302243" cy="193436"/>
                  </a:xfrm>
                  <a:custGeom>
                    <a:avLst/>
                    <a:gdLst/>
                    <a:ahLst/>
                    <a:cxnLst/>
                    <a:rect l="l" t="t" r="r" b="b"/>
                    <a:pathLst>
                      <a:path w="89620" h="57357" extrusionOk="0">
                        <a:moveTo>
                          <a:pt x="91880" y="36370"/>
                        </a:moveTo>
                        <a:cubicBezTo>
                          <a:pt x="91772" y="36908"/>
                          <a:pt x="91628" y="37446"/>
                          <a:pt x="91449" y="37948"/>
                        </a:cubicBezTo>
                        <a:lnTo>
                          <a:pt x="91449" y="38270"/>
                        </a:lnTo>
                        <a:lnTo>
                          <a:pt x="91449" y="38270"/>
                        </a:lnTo>
                        <a:cubicBezTo>
                          <a:pt x="91378" y="38521"/>
                          <a:pt x="91270" y="38772"/>
                          <a:pt x="91163" y="38988"/>
                        </a:cubicBezTo>
                        <a:cubicBezTo>
                          <a:pt x="90625" y="40098"/>
                          <a:pt x="89872" y="41066"/>
                          <a:pt x="88940" y="41819"/>
                        </a:cubicBezTo>
                        <a:cubicBezTo>
                          <a:pt x="87793" y="42751"/>
                          <a:pt x="86502" y="43433"/>
                          <a:pt x="85069" y="43791"/>
                        </a:cubicBezTo>
                        <a:cubicBezTo>
                          <a:pt x="82738" y="44436"/>
                          <a:pt x="80301" y="44687"/>
                          <a:pt x="77899" y="44472"/>
                        </a:cubicBezTo>
                        <a:lnTo>
                          <a:pt x="76357" y="44472"/>
                        </a:lnTo>
                        <a:lnTo>
                          <a:pt x="74852" y="44257"/>
                        </a:lnTo>
                        <a:lnTo>
                          <a:pt x="74852" y="44257"/>
                        </a:lnTo>
                        <a:lnTo>
                          <a:pt x="73561" y="44042"/>
                        </a:lnTo>
                        <a:lnTo>
                          <a:pt x="73310" y="44042"/>
                        </a:lnTo>
                        <a:cubicBezTo>
                          <a:pt x="71912" y="43791"/>
                          <a:pt x="70514" y="43469"/>
                          <a:pt x="69151" y="43038"/>
                        </a:cubicBezTo>
                        <a:cubicBezTo>
                          <a:pt x="67610" y="42608"/>
                          <a:pt x="65997" y="42106"/>
                          <a:pt x="64384" y="41497"/>
                        </a:cubicBezTo>
                        <a:cubicBezTo>
                          <a:pt x="62842" y="40815"/>
                          <a:pt x="61337" y="40062"/>
                          <a:pt x="59903" y="39166"/>
                        </a:cubicBezTo>
                        <a:cubicBezTo>
                          <a:pt x="58684" y="38485"/>
                          <a:pt x="57357" y="37697"/>
                          <a:pt x="55924" y="36944"/>
                        </a:cubicBezTo>
                        <a:cubicBezTo>
                          <a:pt x="53127" y="35331"/>
                          <a:pt x="50153" y="34076"/>
                          <a:pt x="47033" y="33180"/>
                        </a:cubicBezTo>
                        <a:lnTo>
                          <a:pt x="47033" y="33180"/>
                        </a:lnTo>
                        <a:lnTo>
                          <a:pt x="46173" y="33000"/>
                        </a:lnTo>
                        <a:lnTo>
                          <a:pt x="46173" y="33000"/>
                        </a:lnTo>
                        <a:cubicBezTo>
                          <a:pt x="44452" y="32499"/>
                          <a:pt x="42588" y="32929"/>
                          <a:pt x="41297" y="34184"/>
                        </a:cubicBezTo>
                        <a:lnTo>
                          <a:pt x="28750" y="49096"/>
                        </a:lnTo>
                        <a:lnTo>
                          <a:pt x="19860" y="59313"/>
                        </a:lnTo>
                        <a:lnTo>
                          <a:pt x="0" y="50423"/>
                        </a:lnTo>
                        <a:lnTo>
                          <a:pt x="0" y="50423"/>
                        </a:lnTo>
                        <a:lnTo>
                          <a:pt x="0" y="28448"/>
                        </a:lnTo>
                        <a:cubicBezTo>
                          <a:pt x="8138" y="19629"/>
                          <a:pt x="17423" y="11922"/>
                          <a:pt x="27604" y="5541"/>
                        </a:cubicBezTo>
                        <a:lnTo>
                          <a:pt x="27604" y="5541"/>
                        </a:lnTo>
                        <a:cubicBezTo>
                          <a:pt x="30149" y="4036"/>
                          <a:pt x="32802" y="2637"/>
                          <a:pt x="35526" y="1418"/>
                        </a:cubicBezTo>
                        <a:lnTo>
                          <a:pt x="36566" y="1418"/>
                        </a:lnTo>
                        <a:lnTo>
                          <a:pt x="37462" y="1060"/>
                        </a:lnTo>
                        <a:lnTo>
                          <a:pt x="39505" y="271"/>
                        </a:lnTo>
                        <a:lnTo>
                          <a:pt x="40365" y="20"/>
                        </a:lnTo>
                        <a:lnTo>
                          <a:pt x="42193" y="20"/>
                        </a:lnTo>
                        <a:cubicBezTo>
                          <a:pt x="44632" y="-87"/>
                          <a:pt x="47033" y="235"/>
                          <a:pt x="49363" y="988"/>
                        </a:cubicBezTo>
                        <a:cubicBezTo>
                          <a:pt x="53020" y="2136"/>
                          <a:pt x="56569" y="3641"/>
                          <a:pt x="59903" y="5541"/>
                        </a:cubicBezTo>
                        <a:cubicBezTo>
                          <a:pt x="61014" y="6150"/>
                          <a:pt x="62161" y="6795"/>
                          <a:pt x="63273" y="7477"/>
                        </a:cubicBezTo>
                        <a:cubicBezTo>
                          <a:pt x="64384" y="8158"/>
                          <a:pt x="66391" y="9448"/>
                          <a:pt x="67933" y="10523"/>
                        </a:cubicBezTo>
                        <a:cubicBezTo>
                          <a:pt x="71804" y="13176"/>
                          <a:pt x="75497" y="16080"/>
                          <a:pt x="78974" y="19199"/>
                        </a:cubicBezTo>
                        <a:lnTo>
                          <a:pt x="79404" y="19557"/>
                        </a:lnTo>
                        <a:cubicBezTo>
                          <a:pt x="81950" y="21924"/>
                          <a:pt x="84351" y="24397"/>
                          <a:pt x="86574" y="27050"/>
                        </a:cubicBezTo>
                        <a:lnTo>
                          <a:pt x="87793" y="28555"/>
                        </a:lnTo>
                        <a:lnTo>
                          <a:pt x="88187" y="29129"/>
                        </a:lnTo>
                        <a:cubicBezTo>
                          <a:pt x="88940" y="30097"/>
                          <a:pt x="89621" y="31100"/>
                          <a:pt x="90231" y="32140"/>
                        </a:cubicBezTo>
                        <a:cubicBezTo>
                          <a:pt x="91163" y="33359"/>
                          <a:pt x="91736" y="34829"/>
                          <a:pt x="91880" y="36370"/>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4"/>
                  <p:cNvSpPr/>
                  <p:nvPr/>
                </p:nvSpPr>
                <p:spPr>
                  <a:xfrm>
                    <a:off x="13145294" y="2531628"/>
                    <a:ext cx="205527" cy="169256"/>
                  </a:xfrm>
                  <a:custGeom>
                    <a:avLst/>
                    <a:gdLst/>
                    <a:ahLst/>
                    <a:cxnLst/>
                    <a:rect l="l" t="t" r="r" b="b"/>
                    <a:pathLst>
                      <a:path w="60942" h="50187" extrusionOk="0">
                        <a:moveTo>
                          <a:pt x="754" y="50164"/>
                        </a:moveTo>
                        <a:lnTo>
                          <a:pt x="4087" y="45289"/>
                        </a:lnTo>
                        <a:cubicBezTo>
                          <a:pt x="5557" y="43246"/>
                          <a:pt x="7027" y="41238"/>
                          <a:pt x="8640" y="39302"/>
                        </a:cubicBezTo>
                        <a:cubicBezTo>
                          <a:pt x="9894" y="37510"/>
                          <a:pt x="11436" y="35933"/>
                          <a:pt x="13229" y="34642"/>
                        </a:cubicBezTo>
                        <a:cubicBezTo>
                          <a:pt x="15093" y="33639"/>
                          <a:pt x="17207" y="33280"/>
                          <a:pt x="19287" y="33603"/>
                        </a:cubicBezTo>
                        <a:cubicBezTo>
                          <a:pt x="23947" y="34714"/>
                          <a:pt x="28321" y="36757"/>
                          <a:pt x="32157" y="39625"/>
                        </a:cubicBezTo>
                        <a:cubicBezTo>
                          <a:pt x="36602" y="42314"/>
                          <a:pt x="45778" y="46795"/>
                          <a:pt x="52912" y="46114"/>
                        </a:cubicBezTo>
                        <a:cubicBezTo>
                          <a:pt x="54848" y="46042"/>
                          <a:pt x="56784" y="45576"/>
                          <a:pt x="58541" y="44715"/>
                        </a:cubicBezTo>
                        <a:cubicBezTo>
                          <a:pt x="59939" y="44178"/>
                          <a:pt x="61193" y="43282"/>
                          <a:pt x="62125" y="42098"/>
                        </a:cubicBezTo>
                        <a:cubicBezTo>
                          <a:pt x="65316" y="36936"/>
                          <a:pt x="61588" y="30878"/>
                          <a:pt x="57752" y="26577"/>
                        </a:cubicBezTo>
                        <a:cubicBezTo>
                          <a:pt x="50152" y="18761"/>
                          <a:pt x="41261" y="12345"/>
                          <a:pt x="31403" y="7649"/>
                        </a:cubicBezTo>
                        <a:lnTo>
                          <a:pt x="24233" y="4064"/>
                        </a:lnTo>
                        <a:cubicBezTo>
                          <a:pt x="21617" y="2558"/>
                          <a:pt x="18678" y="1661"/>
                          <a:pt x="15666" y="1375"/>
                        </a:cubicBezTo>
                        <a:cubicBezTo>
                          <a:pt x="10754" y="1375"/>
                          <a:pt x="2546" y="6072"/>
                          <a:pt x="0" y="7541"/>
                        </a:cubicBezTo>
                        <a:moveTo>
                          <a:pt x="0" y="7218"/>
                        </a:moveTo>
                        <a:cubicBezTo>
                          <a:pt x="3083" y="5390"/>
                          <a:pt x="10754" y="-597"/>
                          <a:pt x="18714" y="48"/>
                        </a:cubicBezTo>
                        <a:cubicBezTo>
                          <a:pt x="21617" y="551"/>
                          <a:pt x="24377" y="1590"/>
                          <a:pt x="26922" y="3060"/>
                        </a:cubicBezTo>
                        <a:cubicBezTo>
                          <a:pt x="29682" y="4315"/>
                          <a:pt x="32407" y="5677"/>
                          <a:pt x="35060" y="7074"/>
                        </a:cubicBezTo>
                        <a:cubicBezTo>
                          <a:pt x="40293" y="9799"/>
                          <a:pt x="45313" y="12918"/>
                          <a:pt x="50045" y="16431"/>
                        </a:cubicBezTo>
                        <a:cubicBezTo>
                          <a:pt x="54812" y="19657"/>
                          <a:pt x="58935" y="23709"/>
                          <a:pt x="62197" y="28441"/>
                        </a:cubicBezTo>
                        <a:cubicBezTo>
                          <a:pt x="65029" y="32742"/>
                          <a:pt x="65245" y="38263"/>
                          <a:pt x="62734" y="42780"/>
                        </a:cubicBezTo>
                        <a:cubicBezTo>
                          <a:pt x="60548" y="45576"/>
                          <a:pt x="57215" y="47261"/>
                          <a:pt x="53666" y="47368"/>
                        </a:cubicBezTo>
                        <a:cubicBezTo>
                          <a:pt x="51586" y="47583"/>
                          <a:pt x="49471" y="47511"/>
                          <a:pt x="47392" y="47154"/>
                        </a:cubicBezTo>
                        <a:cubicBezTo>
                          <a:pt x="42768" y="46042"/>
                          <a:pt x="38215" y="44608"/>
                          <a:pt x="33806" y="42852"/>
                        </a:cubicBezTo>
                        <a:cubicBezTo>
                          <a:pt x="29539" y="41024"/>
                          <a:pt x="25704" y="38012"/>
                          <a:pt x="21295" y="36578"/>
                        </a:cubicBezTo>
                        <a:cubicBezTo>
                          <a:pt x="19179" y="35825"/>
                          <a:pt x="16885" y="35897"/>
                          <a:pt x="14842" y="36829"/>
                        </a:cubicBezTo>
                        <a:cubicBezTo>
                          <a:pt x="13013" y="38048"/>
                          <a:pt x="11365" y="39481"/>
                          <a:pt x="9930" y="41130"/>
                        </a:cubicBezTo>
                        <a:cubicBezTo>
                          <a:pt x="6883" y="43998"/>
                          <a:pt x="4123" y="47118"/>
                          <a:pt x="1650" y="50487"/>
                        </a:cubicBezTo>
                        <a:cubicBezTo>
                          <a:pt x="789" y="51347"/>
                          <a:pt x="144" y="51025"/>
                          <a:pt x="754" y="501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4"/>
                  <p:cNvSpPr/>
                  <p:nvPr/>
                </p:nvSpPr>
                <p:spPr>
                  <a:xfrm>
                    <a:off x="13051676" y="2477176"/>
                    <a:ext cx="132988" cy="229704"/>
                  </a:xfrm>
                  <a:custGeom>
                    <a:avLst/>
                    <a:gdLst/>
                    <a:ahLst/>
                    <a:cxnLst/>
                    <a:rect l="l" t="t" r="r" b="b"/>
                    <a:pathLst>
                      <a:path w="39433" h="68111" extrusionOk="0">
                        <a:moveTo>
                          <a:pt x="36422" y="18303"/>
                        </a:moveTo>
                        <a:cubicBezTo>
                          <a:pt x="36243" y="18732"/>
                          <a:pt x="36028" y="19163"/>
                          <a:pt x="35812" y="19593"/>
                        </a:cubicBezTo>
                        <a:lnTo>
                          <a:pt x="35812" y="19593"/>
                        </a:lnTo>
                        <a:lnTo>
                          <a:pt x="35598" y="20023"/>
                        </a:lnTo>
                        <a:lnTo>
                          <a:pt x="35598" y="20023"/>
                        </a:lnTo>
                        <a:cubicBezTo>
                          <a:pt x="33052" y="25042"/>
                          <a:pt x="30113" y="29810"/>
                          <a:pt x="26814" y="34363"/>
                        </a:cubicBezTo>
                        <a:cubicBezTo>
                          <a:pt x="26492" y="34864"/>
                          <a:pt x="26134" y="35331"/>
                          <a:pt x="25811" y="35760"/>
                        </a:cubicBezTo>
                        <a:cubicBezTo>
                          <a:pt x="21688" y="42393"/>
                          <a:pt x="19466" y="50029"/>
                          <a:pt x="19323" y="57843"/>
                        </a:cubicBezTo>
                        <a:cubicBezTo>
                          <a:pt x="19359" y="57915"/>
                          <a:pt x="19359" y="57987"/>
                          <a:pt x="19323" y="58059"/>
                        </a:cubicBezTo>
                        <a:lnTo>
                          <a:pt x="19323" y="62826"/>
                        </a:lnTo>
                        <a:lnTo>
                          <a:pt x="0" y="68347"/>
                        </a:lnTo>
                        <a:lnTo>
                          <a:pt x="0" y="26762"/>
                        </a:lnTo>
                        <a:cubicBezTo>
                          <a:pt x="9177" y="15758"/>
                          <a:pt x="25847" y="-1091"/>
                          <a:pt x="34379" y="56"/>
                        </a:cubicBezTo>
                        <a:cubicBezTo>
                          <a:pt x="42050" y="1203"/>
                          <a:pt x="40545" y="9412"/>
                          <a:pt x="36422" y="18303"/>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4"/>
                  <p:cNvSpPr/>
                  <p:nvPr/>
                </p:nvSpPr>
                <p:spPr>
                  <a:xfrm>
                    <a:off x="13117179" y="2542314"/>
                    <a:ext cx="48358" cy="132988"/>
                  </a:xfrm>
                  <a:custGeom>
                    <a:avLst/>
                    <a:gdLst/>
                    <a:ahLst/>
                    <a:cxnLst/>
                    <a:rect l="l" t="t" r="r" b="b"/>
                    <a:pathLst>
                      <a:path w="14339" h="39433" extrusionOk="0">
                        <a:moveTo>
                          <a:pt x="16757" y="144"/>
                        </a:moveTo>
                        <a:cubicBezTo>
                          <a:pt x="14176" y="3262"/>
                          <a:pt x="11845" y="6739"/>
                          <a:pt x="9587" y="10110"/>
                        </a:cubicBezTo>
                        <a:cubicBezTo>
                          <a:pt x="7257" y="13264"/>
                          <a:pt x="5142" y="16526"/>
                          <a:pt x="3278" y="19968"/>
                        </a:cubicBezTo>
                        <a:cubicBezTo>
                          <a:pt x="1737" y="23481"/>
                          <a:pt x="733" y="27244"/>
                          <a:pt x="374" y="31080"/>
                        </a:cubicBezTo>
                        <a:cubicBezTo>
                          <a:pt x="159" y="32981"/>
                          <a:pt x="52" y="34845"/>
                          <a:pt x="16" y="36745"/>
                        </a:cubicBezTo>
                        <a:cubicBezTo>
                          <a:pt x="-20" y="38645"/>
                          <a:pt x="16" y="40903"/>
                          <a:pt x="16" y="42946"/>
                        </a:cubicBezTo>
                        <a:lnTo>
                          <a:pt x="16" y="42946"/>
                        </a:lnTo>
                        <a:lnTo>
                          <a:pt x="194" y="42946"/>
                        </a:lnTo>
                        <a:cubicBezTo>
                          <a:pt x="517" y="39182"/>
                          <a:pt x="1091" y="35454"/>
                          <a:pt x="1916" y="31761"/>
                        </a:cubicBezTo>
                        <a:cubicBezTo>
                          <a:pt x="2633" y="27926"/>
                          <a:pt x="3851" y="24162"/>
                          <a:pt x="5501" y="20613"/>
                        </a:cubicBezTo>
                        <a:cubicBezTo>
                          <a:pt x="8834" y="13443"/>
                          <a:pt x="13603" y="7349"/>
                          <a:pt x="17008" y="358"/>
                        </a:cubicBezTo>
                        <a:cubicBezTo>
                          <a:pt x="17258" y="108"/>
                          <a:pt x="16757" y="-179"/>
                          <a:pt x="16757" y="1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4"/>
                  <p:cNvSpPr/>
                  <p:nvPr/>
                </p:nvSpPr>
                <p:spPr>
                  <a:xfrm>
                    <a:off x="13236490" y="2690802"/>
                    <a:ext cx="193436" cy="278066"/>
                  </a:xfrm>
                  <a:custGeom>
                    <a:avLst/>
                    <a:gdLst/>
                    <a:ahLst/>
                    <a:cxnLst/>
                    <a:rect l="l" t="t" r="r" b="b"/>
                    <a:pathLst>
                      <a:path w="57357" h="82451" extrusionOk="0">
                        <a:moveTo>
                          <a:pt x="179" y="30089"/>
                        </a:moveTo>
                        <a:cubicBezTo>
                          <a:pt x="4481" y="29336"/>
                          <a:pt x="8317" y="26970"/>
                          <a:pt x="10934" y="23457"/>
                        </a:cubicBezTo>
                        <a:cubicBezTo>
                          <a:pt x="13407" y="20482"/>
                          <a:pt x="15738" y="17327"/>
                          <a:pt x="18104" y="14388"/>
                        </a:cubicBezTo>
                        <a:cubicBezTo>
                          <a:pt x="20505" y="11340"/>
                          <a:pt x="23337" y="8616"/>
                          <a:pt x="26492" y="6358"/>
                        </a:cubicBezTo>
                        <a:cubicBezTo>
                          <a:pt x="30221" y="4170"/>
                          <a:pt x="34271" y="2486"/>
                          <a:pt x="38465" y="1410"/>
                        </a:cubicBezTo>
                        <a:cubicBezTo>
                          <a:pt x="42445" y="12"/>
                          <a:pt x="46710" y="-346"/>
                          <a:pt x="50869" y="334"/>
                        </a:cubicBezTo>
                        <a:cubicBezTo>
                          <a:pt x="54275" y="1087"/>
                          <a:pt x="58038" y="3490"/>
                          <a:pt x="57429" y="7504"/>
                        </a:cubicBezTo>
                        <a:cubicBezTo>
                          <a:pt x="56963" y="9368"/>
                          <a:pt x="56139" y="11125"/>
                          <a:pt x="55027" y="12703"/>
                        </a:cubicBezTo>
                        <a:cubicBezTo>
                          <a:pt x="53952" y="14280"/>
                          <a:pt x="52769" y="15749"/>
                          <a:pt x="51443" y="17148"/>
                        </a:cubicBezTo>
                        <a:cubicBezTo>
                          <a:pt x="48933" y="20015"/>
                          <a:pt x="46209" y="22704"/>
                          <a:pt x="43950" y="25823"/>
                        </a:cubicBezTo>
                        <a:cubicBezTo>
                          <a:pt x="41261" y="30196"/>
                          <a:pt x="39147" y="34893"/>
                          <a:pt x="37677" y="39803"/>
                        </a:cubicBezTo>
                        <a:cubicBezTo>
                          <a:pt x="36996" y="41560"/>
                          <a:pt x="32873" y="53462"/>
                          <a:pt x="31188" y="57728"/>
                        </a:cubicBezTo>
                        <a:cubicBezTo>
                          <a:pt x="29790" y="61205"/>
                          <a:pt x="28069" y="64575"/>
                          <a:pt x="26098" y="67765"/>
                        </a:cubicBezTo>
                        <a:cubicBezTo>
                          <a:pt x="24090" y="70705"/>
                          <a:pt x="21904" y="73501"/>
                          <a:pt x="19573" y="76190"/>
                        </a:cubicBezTo>
                        <a:cubicBezTo>
                          <a:pt x="17028" y="79129"/>
                          <a:pt x="14806" y="82284"/>
                          <a:pt x="12942" y="85689"/>
                        </a:cubicBezTo>
                        <a:lnTo>
                          <a:pt x="12655" y="85689"/>
                        </a:lnTo>
                        <a:cubicBezTo>
                          <a:pt x="15092" y="79380"/>
                          <a:pt x="18820" y="73645"/>
                          <a:pt x="23624" y="68841"/>
                        </a:cubicBezTo>
                        <a:cubicBezTo>
                          <a:pt x="29217" y="62280"/>
                          <a:pt x="38179" y="32993"/>
                          <a:pt x="40079" y="28905"/>
                        </a:cubicBezTo>
                        <a:cubicBezTo>
                          <a:pt x="43233" y="22023"/>
                          <a:pt x="49435" y="17649"/>
                          <a:pt x="53414" y="11376"/>
                        </a:cubicBezTo>
                        <a:cubicBezTo>
                          <a:pt x="54311" y="9942"/>
                          <a:pt x="55744" y="7791"/>
                          <a:pt x="55279" y="6035"/>
                        </a:cubicBezTo>
                        <a:cubicBezTo>
                          <a:pt x="54561" y="4350"/>
                          <a:pt x="53056" y="3131"/>
                          <a:pt x="51263" y="2809"/>
                        </a:cubicBezTo>
                        <a:cubicBezTo>
                          <a:pt x="47213" y="2127"/>
                          <a:pt x="43018" y="2593"/>
                          <a:pt x="39218" y="4170"/>
                        </a:cubicBezTo>
                        <a:cubicBezTo>
                          <a:pt x="35203" y="5318"/>
                          <a:pt x="31367" y="6931"/>
                          <a:pt x="27711" y="8939"/>
                        </a:cubicBezTo>
                        <a:cubicBezTo>
                          <a:pt x="24592" y="10945"/>
                          <a:pt x="21760" y="13348"/>
                          <a:pt x="19323" y="16108"/>
                        </a:cubicBezTo>
                        <a:cubicBezTo>
                          <a:pt x="16491" y="19227"/>
                          <a:pt x="13802" y="22418"/>
                          <a:pt x="10754" y="25321"/>
                        </a:cubicBezTo>
                        <a:cubicBezTo>
                          <a:pt x="7922" y="28296"/>
                          <a:pt x="4087" y="30160"/>
                          <a:pt x="0" y="30519"/>
                        </a:cubicBezTo>
                        <a:cubicBezTo>
                          <a:pt x="0" y="30519"/>
                          <a:pt x="0" y="30125"/>
                          <a:pt x="179" y="300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4"/>
                  <p:cNvSpPr/>
                  <p:nvPr/>
                </p:nvSpPr>
                <p:spPr>
                  <a:xfrm>
                    <a:off x="13351152" y="2561184"/>
                    <a:ext cx="60449" cy="60449"/>
                  </a:xfrm>
                  <a:custGeom>
                    <a:avLst/>
                    <a:gdLst/>
                    <a:ahLst/>
                    <a:cxnLst/>
                    <a:rect l="l" t="t" r="r" b="b"/>
                    <a:pathLst>
                      <a:path w="17924" h="17924" extrusionOk="0">
                        <a:moveTo>
                          <a:pt x="9070" y="2114"/>
                        </a:moveTo>
                        <a:cubicBezTo>
                          <a:pt x="6023" y="1398"/>
                          <a:pt x="3012" y="609"/>
                          <a:pt x="0" y="0"/>
                        </a:cubicBezTo>
                        <a:lnTo>
                          <a:pt x="0" y="0"/>
                        </a:lnTo>
                        <a:cubicBezTo>
                          <a:pt x="3585" y="537"/>
                          <a:pt x="7170" y="824"/>
                          <a:pt x="10754" y="1326"/>
                        </a:cubicBezTo>
                        <a:cubicBezTo>
                          <a:pt x="13658" y="1434"/>
                          <a:pt x="16383" y="2725"/>
                          <a:pt x="18283" y="4911"/>
                        </a:cubicBezTo>
                        <a:cubicBezTo>
                          <a:pt x="19752" y="7276"/>
                          <a:pt x="19824" y="10252"/>
                          <a:pt x="18498" y="12690"/>
                        </a:cubicBezTo>
                        <a:cubicBezTo>
                          <a:pt x="17028" y="15271"/>
                          <a:pt x="14949" y="17494"/>
                          <a:pt x="12511" y="19178"/>
                        </a:cubicBezTo>
                        <a:moveTo>
                          <a:pt x="12511" y="18999"/>
                        </a:moveTo>
                        <a:cubicBezTo>
                          <a:pt x="15881" y="15809"/>
                          <a:pt x="20936" y="9822"/>
                          <a:pt x="16491" y="5341"/>
                        </a:cubicBezTo>
                        <a:cubicBezTo>
                          <a:pt x="14375" y="3585"/>
                          <a:pt x="11794" y="2473"/>
                          <a:pt x="9070" y="21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4"/>
                  <p:cNvSpPr/>
                  <p:nvPr/>
                </p:nvSpPr>
                <p:spPr>
                  <a:xfrm>
                    <a:off x="13356959" y="2626690"/>
                    <a:ext cx="36268" cy="36268"/>
                  </a:xfrm>
                  <a:custGeom>
                    <a:avLst/>
                    <a:gdLst/>
                    <a:ahLst/>
                    <a:cxnLst/>
                    <a:rect l="l" t="t" r="r" b="b"/>
                    <a:pathLst>
                      <a:path w="10754" h="10754" extrusionOk="0">
                        <a:moveTo>
                          <a:pt x="287" y="11952"/>
                        </a:moveTo>
                        <a:cubicBezTo>
                          <a:pt x="3513" y="11557"/>
                          <a:pt x="6596" y="10231"/>
                          <a:pt x="9141" y="8188"/>
                        </a:cubicBezTo>
                        <a:cubicBezTo>
                          <a:pt x="10181" y="7220"/>
                          <a:pt x="10898" y="5965"/>
                          <a:pt x="11221" y="4603"/>
                        </a:cubicBezTo>
                        <a:cubicBezTo>
                          <a:pt x="11329" y="3850"/>
                          <a:pt x="11329" y="3133"/>
                          <a:pt x="11221" y="2380"/>
                        </a:cubicBezTo>
                        <a:cubicBezTo>
                          <a:pt x="11221" y="1591"/>
                          <a:pt x="10934" y="803"/>
                          <a:pt x="10397" y="230"/>
                        </a:cubicBezTo>
                        <a:cubicBezTo>
                          <a:pt x="10397" y="230"/>
                          <a:pt x="10397" y="-129"/>
                          <a:pt x="10397" y="50"/>
                        </a:cubicBezTo>
                        <a:cubicBezTo>
                          <a:pt x="10683" y="372"/>
                          <a:pt x="10970" y="731"/>
                          <a:pt x="11185" y="1126"/>
                        </a:cubicBezTo>
                        <a:cubicBezTo>
                          <a:pt x="11400" y="1448"/>
                          <a:pt x="11544" y="1807"/>
                          <a:pt x="11687" y="2165"/>
                        </a:cubicBezTo>
                        <a:cubicBezTo>
                          <a:pt x="11938" y="2882"/>
                          <a:pt x="12045" y="3599"/>
                          <a:pt x="12010" y="4352"/>
                        </a:cubicBezTo>
                        <a:cubicBezTo>
                          <a:pt x="11902" y="6001"/>
                          <a:pt x="11257" y="7542"/>
                          <a:pt x="10145" y="8761"/>
                        </a:cubicBezTo>
                        <a:cubicBezTo>
                          <a:pt x="7528" y="11522"/>
                          <a:pt x="3764" y="12848"/>
                          <a:pt x="0" y="12346"/>
                        </a:cubicBezTo>
                        <a:cubicBezTo>
                          <a:pt x="0" y="12346"/>
                          <a:pt x="144" y="11952"/>
                          <a:pt x="287" y="119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4"/>
                  <p:cNvSpPr/>
                  <p:nvPr/>
                </p:nvSpPr>
                <p:spPr>
                  <a:xfrm>
                    <a:off x="13051433" y="2944355"/>
                    <a:ext cx="181346" cy="773749"/>
                  </a:xfrm>
                  <a:custGeom>
                    <a:avLst/>
                    <a:gdLst/>
                    <a:ahLst/>
                    <a:cxnLst/>
                    <a:rect l="l" t="t" r="r" b="b"/>
                    <a:pathLst>
                      <a:path w="53772" h="229429" extrusionOk="0">
                        <a:moveTo>
                          <a:pt x="56283" y="31583"/>
                        </a:moveTo>
                        <a:cubicBezTo>
                          <a:pt x="56283" y="33589"/>
                          <a:pt x="55960" y="36242"/>
                          <a:pt x="55637" y="39433"/>
                        </a:cubicBezTo>
                        <a:cubicBezTo>
                          <a:pt x="55601" y="39541"/>
                          <a:pt x="55601" y="39613"/>
                          <a:pt x="55637" y="39720"/>
                        </a:cubicBezTo>
                        <a:lnTo>
                          <a:pt x="55637" y="40687"/>
                        </a:lnTo>
                        <a:cubicBezTo>
                          <a:pt x="55243" y="44272"/>
                          <a:pt x="54705" y="47857"/>
                          <a:pt x="54095" y="52446"/>
                        </a:cubicBezTo>
                        <a:lnTo>
                          <a:pt x="54095" y="52446"/>
                        </a:lnTo>
                        <a:cubicBezTo>
                          <a:pt x="53916" y="53844"/>
                          <a:pt x="53702" y="55278"/>
                          <a:pt x="53486" y="56783"/>
                        </a:cubicBezTo>
                        <a:cubicBezTo>
                          <a:pt x="53271" y="58289"/>
                          <a:pt x="53056" y="59615"/>
                          <a:pt x="52840" y="61086"/>
                        </a:cubicBezTo>
                        <a:cubicBezTo>
                          <a:pt x="52805" y="61408"/>
                          <a:pt x="52805" y="61731"/>
                          <a:pt x="52840" y="62054"/>
                        </a:cubicBezTo>
                        <a:cubicBezTo>
                          <a:pt x="51156" y="72808"/>
                          <a:pt x="49005" y="85534"/>
                          <a:pt x="46603" y="98762"/>
                        </a:cubicBezTo>
                        <a:lnTo>
                          <a:pt x="46603" y="98762"/>
                        </a:lnTo>
                        <a:cubicBezTo>
                          <a:pt x="46101" y="101737"/>
                          <a:pt x="45528" y="104749"/>
                          <a:pt x="44990" y="107760"/>
                        </a:cubicBezTo>
                        <a:lnTo>
                          <a:pt x="44990" y="107760"/>
                        </a:lnTo>
                        <a:lnTo>
                          <a:pt x="44022" y="112814"/>
                        </a:lnTo>
                        <a:cubicBezTo>
                          <a:pt x="43843" y="113818"/>
                          <a:pt x="43628" y="114822"/>
                          <a:pt x="43449" y="115862"/>
                        </a:cubicBezTo>
                        <a:cubicBezTo>
                          <a:pt x="41548" y="125863"/>
                          <a:pt x="39541" y="135936"/>
                          <a:pt x="37534" y="145615"/>
                        </a:cubicBezTo>
                        <a:cubicBezTo>
                          <a:pt x="35096" y="157374"/>
                          <a:pt x="32622" y="168559"/>
                          <a:pt x="30364" y="178309"/>
                        </a:cubicBezTo>
                        <a:lnTo>
                          <a:pt x="30364" y="178309"/>
                        </a:lnTo>
                        <a:cubicBezTo>
                          <a:pt x="30149" y="179313"/>
                          <a:pt x="29898" y="180281"/>
                          <a:pt x="29647" y="181213"/>
                        </a:cubicBezTo>
                        <a:cubicBezTo>
                          <a:pt x="27568" y="190964"/>
                          <a:pt x="24736" y="200571"/>
                          <a:pt x="21187" y="209892"/>
                        </a:cubicBezTo>
                        <a:lnTo>
                          <a:pt x="20649" y="211003"/>
                        </a:lnTo>
                        <a:cubicBezTo>
                          <a:pt x="16419" y="219607"/>
                          <a:pt x="8998" y="226202"/>
                          <a:pt x="0" y="229429"/>
                        </a:cubicBezTo>
                        <a:lnTo>
                          <a:pt x="0" y="0"/>
                        </a:lnTo>
                        <a:cubicBezTo>
                          <a:pt x="25919" y="9715"/>
                          <a:pt x="56283" y="26134"/>
                          <a:pt x="56283" y="31583"/>
                        </a:cubicBezTo>
                        <a:close/>
                      </a:path>
                    </a:pathLst>
                  </a:custGeom>
                  <a:solidFill>
                    <a:srgbClr val="C95F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4"/>
                  <p:cNvSpPr/>
                  <p:nvPr/>
                </p:nvSpPr>
                <p:spPr>
                  <a:xfrm>
                    <a:off x="13051676" y="3021278"/>
                    <a:ext cx="217614" cy="701210"/>
                  </a:xfrm>
                  <a:custGeom>
                    <a:avLst/>
                    <a:gdLst/>
                    <a:ahLst/>
                    <a:cxnLst/>
                    <a:rect l="l" t="t" r="r" b="b"/>
                    <a:pathLst>
                      <a:path w="64526" h="207920" extrusionOk="0">
                        <a:moveTo>
                          <a:pt x="67144" y="20541"/>
                        </a:moveTo>
                        <a:cubicBezTo>
                          <a:pt x="67144" y="20541"/>
                          <a:pt x="65495" y="29934"/>
                          <a:pt x="62699" y="44452"/>
                        </a:cubicBezTo>
                        <a:cubicBezTo>
                          <a:pt x="62520" y="45313"/>
                          <a:pt x="62377" y="46245"/>
                          <a:pt x="62197" y="47177"/>
                        </a:cubicBezTo>
                        <a:lnTo>
                          <a:pt x="62197" y="47177"/>
                        </a:lnTo>
                        <a:cubicBezTo>
                          <a:pt x="59365" y="61516"/>
                          <a:pt x="55529" y="80265"/>
                          <a:pt x="51048" y="99766"/>
                        </a:cubicBezTo>
                        <a:lnTo>
                          <a:pt x="49758" y="105430"/>
                        </a:lnTo>
                        <a:lnTo>
                          <a:pt x="48145" y="112241"/>
                        </a:lnTo>
                        <a:cubicBezTo>
                          <a:pt x="48037" y="112850"/>
                          <a:pt x="47894" y="113460"/>
                          <a:pt x="47714" y="114069"/>
                        </a:cubicBezTo>
                        <a:cubicBezTo>
                          <a:pt x="46854" y="117439"/>
                          <a:pt x="46030" y="120809"/>
                          <a:pt x="45205" y="124179"/>
                        </a:cubicBezTo>
                        <a:cubicBezTo>
                          <a:pt x="40688" y="142999"/>
                          <a:pt x="34988" y="161533"/>
                          <a:pt x="28177" y="179672"/>
                        </a:cubicBezTo>
                        <a:cubicBezTo>
                          <a:pt x="27711" y="180819"/>
                          <a:pt x="27245" y="181930"/>
                          <a:pt x="26744" y="183006"/>
                        </a:cubicBezTo>
                        <a:cubicBezTo>
                          <a:pt x="19932" y="198169"/>
                          <a:pt x="10790" y="206630"/>
                          <a:pt x="1363" y="210035"/>
                        </a:cubicBezTo>
                        <a:lnTo>
                          <a:pt x="1363" y="210035"/>
                        </a:lnTo>
                        <a:cubicBezTo>
                          <a:pt x="896" y="210143"/>
                          <a:pt x="431" y="210287"/>
                          <a:pt x="0" y="210466"/>
                        </a:cubicBezTo>
                        <a:lnTo>
                          <a:pt x="0" y="0"/>
                        </a:lnTo>
                        <a:lnTo>
                          <a:pt x="52088" y="15917"/>
                        </a:lnTo>
                        <a:lnTo>
                          <a:pt x="55422" y="16921"/>
                        </a:lnTo>
                        <a:lnTo>
                          <a:pt x="62197" y="19000"/>
                        </a:lnTo>
                        <a:lnTo>
                          <a:pt x="64348" y="1964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4"/>
                  <p:cNvSpPr/>
                  <p:nvPr/>
                </p:nvSpPr>
                <p:spPr>
                  <a:xfrm>
                    <a:off x="13051433" y="3090103"/>
                    <a:ext cx="193436" cy="60449"/>
                  </a:xfrm>
                  <a:custGeom>
                    <a:avLst/>
                    <a:gdLst/>
                    <a:ahLst/>
                    <a:cxnLst/>
                    <a:rect l="l" t="t" r="r" b="b"/>
                    <a:pathLst>
                      <a:path w="57357" h="17924" extrusionOk="0">
                        <a:moveTo>
                          <a:pt x="57967" y="20469"/>
                        </a:moveTo>
                        <a:lnTo>
                          <a:pt x="52339" y="18892"/>
                        </a:lnTo>
                        <a:lnTo>
                          <a:pt x="49758" y="18139"/>
                        </a:lnTo>
                        <a:lnTo>
                          <a:pt x="47499" y="17494"/>
                        </a:lnTo>
                        <a:cubicBezTo>
                          <a:pt x="35275" y="13909"/>
                          <a:pt x="16921" y="8280"/>
                          <a:pt x="0" y="3154"/>
                        </a:cubicBezTo>
                        <a:lnTo>
                          <a:pt x="0" y="0"/>
                        </a:lnTo>
                        <a:cubicBezTo>
                          <a:pt x="20864" y="6416"/>
                          <a:pt x="36852" y="12367"/>
                          <a:pt x="48288" y="16526"/>
                        </a:cubicBezTo>
                        <a:cubicBezTo>
                          <a:pt x="49041" y="16777"/>
                          <a:pt x="49758" y="17028"/>
                          <a:pt x="50439" y="17314"/>
                        </a:cubicBezTo>
                        <a:cubicBezTo>
                          <a:pt x="51120" y="17601"/>
                          <a:pt x="51837" y="17781"/>
                          <a:pt x="52482" y="18032"/>
                        </a:cubicBezTo>
                        <a:cubicBezTo>
                          <a:pt x="54562" y="18749"/>
                          <a:pt x="56425" y="19394"/>
                          <a:pt x="58147" y="19931"/>
                        </a:cubicBezTo>
                        <a:cubicBezTo>
                          <a:pt x="58325" y="20003"/>
                          <a:pt x="58433" y="20218"/>
                          <a:pt x="58397" y="20397"/>
                        </a:cubicBezTo>
                        <a:cubicBezTo>
                          <a:pt x="58289" y="20541"/>
                          <a:pt x="58111" y="20577"/>
                          <a:pt x="57967" y="204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4"/>
                  <p:cNvSpPr/>
                  <p:nvPr/>
                </p:nvSpPr>
                <p:spPr>
                  <a:xfrm>
                    <a:off x="13168815" y="3074863"/>
                    <a:ext cx="108807" cy="507770"/>
                  </a:xfrm>
                  <a:custGeom>
                    <a:avLst/>
                    <a:gdLst/>
                    <a:ahLst/>
                    <a:cxnLst/>
                    <a:rect l="l" t="t" r="r" b="b"/>
                    <a:pathLst>
                      <a:path w="32263" h="150562" extrusionOk="0">
                        <a:moveTo>
                          <a:pt x="7654" y="119984"/>
                        </a:moveTo>
                        <a:cubicBezTo>
                          <a:pt x="13391" y="98475"/>
                          <a:pt x="20775" y="64347"/>
                          <a:pt x="24969" y="42372"/>
                        </a:cubicBezTo>
                        <a:cubicBezTo>
                          <a:pt x="26152" y="36242"/>
                          <a:pt x="27263" y="30076"/>
                          <a:pt x="28303" y="23911"/>
                        </a:cubicBezTo>
                        <a:cubicBezTo>
                          <a:pt x="29343" y="17960"/>
                          <a:pt x="30383" y="12009"/>
                          <a:pt x="31135" y="5986"/>
                        </a:cubicBezTo>
                        <a:cubicBezTo>
                          <a:pt x="28770" y="5018"/>
                          <a:pt x="18517" y="1290"/>
                          <a:pt x="17333" y="609"/>
                        </a:cubicBezTo>
                        <a:cubicBezTo>
                          <a:pt x="17154" y="430"/>
                          <a:pt x="17154" y="179"/>
                          <a:pt x="17333" y="0"/>
                        </a:cubicBezTo>
                        <a:cubicBezTo>
                          <a:pt x="17333" y="0"/>
                          <a:pt x="17333" y="0"/>
                          <a:pt x="17333" y="0"/>
                        </a:cubicBezTo>
                        <a:lnTo>
                          <a:pt x="17620" y="0"/>
                        </a:lnTo>
                        <a:cubicBezTo>
                          <a:pt x="18911" y="179"/>
                          <a:pt x="30669" y="3763"/>
                          <a:pt x="33215" y="4875"/>
                        </a:cubicBezTo>
                        <a:cubicBezTo>
                          <a:pt x="33609" y="4875"/>
                          <a:pt x="31673" y="16777"/>
                          <a:pt x="30884" y="22369"/>
                        </a:cubicBezTo>
                        <a:cubicBezTo>
                          <a:pt x="30096" y="27961"/>
                          <a:pt x="29199" y="33554"/>
                          <a:pt x="28231" y="39110"/>
                        </a:cubicBezTo>
                        <a:cubicBezTo>
                          <a:pt x="26331" y="50116"/>
                          <a:pt x="24145" y="61086"/>
                          <a:pt x="21743" y="72019"/>
                        </a:cubicBezTo>
                        <a:cubicBezTo>
                          <a:pt x="19126" y="83777"/>
                          <a:pt x="4500" y="136833"/>
                          <a:pt x="1273" y="148412"/>
                        </a:cubicBezTo>
                        <a:cubicBezTo>
                          <a:pt x="-1559" y="158270"/>
                          <a:pt x="234" y="147731"/>
                          <a:pt x="7654" y="1199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4" name="Google Shape;414;p34"/>
                <p:cNvGrpSpPr/>
                <p:nvPr/>
              </p:nvGrpSpPr>
              <p:grpSpPr>
                <a:xfrm>
                  <a:off x="10739200" y="293961"/>
                  <a:ext cx="1379895" cy="1801384"/>
                  <a:chOff x="10739200" y="370161"/>
                  <a:chExt cx="1379895" cy="1801384"/>
                </a:xfrm>
              </p:grpSpPr>
              <p:sp>
                <p:nvSpPr>
                  <p:cNvPr id="415" name="Google Shape;415;p34"/>
                  <p:cNvSpPr/>
                  <p:nvPr/>
                </p:nvSpPr>
                <p:spPr>
                  <a:xfrm>
                    <a:off x="10740647" y="371490"/>
                    <a:ext cx="1366149" cy="1789293"/>
                  </a:xfrm>
                  <a:custGeom>
                    <a:avLst/>
                    <a:gdLst/>
                    <a:ahLst/>
                    <a:cxnLst/>
                    <a:rect l="l" t="t" r="r" b="b"/>
                    <a:pathLst>
                      <a:path w="405085" h="530554" extrusionOk="0">
                        <a:moveTo>
                          <a:pt x="0" y="0"/>
                        </a:moveTo>
                        <a:lnTo>
                          <a:pt x="0" y="456134"/>
                        </a:lnTo>
                        <a:lnTo>
                          <a:pt x="342351" y="456134"/>
                        </a:lnTo>
                        <a:lnTo>
                          <a:pt x="408635" y="531415"/>
                        </a:lnTo>
                        <a:lnTo>
                          <a:pt x="408635"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p:cNvSpPr/>
                  <p:nvPr/>
                </p:nvSpPr>
                <p:spPr>
                  <a:xfrm>
                    <a:off x="10739200" y="370161"/>
                    <a:ext cx="1378240" cy="1801384"/>
                  </a:xfrm>
                  <a:custGeom>
                    <a:avLst/>
                    <a:gdLst/>
                    <a:ahLst/>
                    <a:cxnLst/>
                    <a:rect l="l" t="t" r="r" b="b"/>
                    <a:pathLst>
                      <a:path w="408670" h="534139" extrusionOk="0">
                        <a:moveTo>
                          <a:pt x="429" y="395"/>
                        </a:moveTo>
                        <a:lnTo>
                          <a:pt x="859" y="456528"/>
                        </a:lnTo>
                        <a:lnTo>
                          <a:pt x="429" y="456098"/>
                        </a:lnTo>
                        <a:lnTo>
                          <a:pt x="342781" y="455740"/>
                        </a:lnTo>
                        <a:lnTo>
                          <a:pt x="343103" y="455740"/>
                        </a:lnTo>
                        <a:lnTo>
                          <a:pt x="343354" y="456026"/>
                        </a:lnTo>
                        <a:lnTo>
                          <a:pt x="409709" y="531307"/>
                        </a:lnTo>
                        <a:lnTo>
                          <a:pt x="408168" y="531881"/>
                        </a:lnTo>
                        <a:lnTo>
                          <a:pt x="408670" y="466"/>
                        </a:lnTo>
                        <a:lnTo>
                          <a:pt x="409064" y="860"/>
                        </a:lnTo>
                        <a:close/>
                        <a:moveTo>
                          <a:pt x="429" y="395"/>
                        </a:moveTo>
                        <a:lnTo>
                          <a:pt x="409100" y="0"/>
                        </a:lnTo>
                        <a:lnTo>
                          <a:pt x="409494" y="0"/>
                        </a:lnTo>
                        <a:lnTo>
                          <a:pt x="409494" y="395"/>
                        </a:lnTo>
                        <a:lnTo>
                          <a:pt x="409960" y="531810"/>
                        </a:lnTo>
                        <a:lnTo>
                          <a:pt x="409960" y="534139"/>
                        </a:lnTo>
                        <a:lnTo>
                          <a:pt x="408418" y="532383"/>
                        </a:lnTo>
                        <a:lnTo>
                          <a:pt x="342207" y="457101"/>
                        </a:lnTo>
                        <a:lnTo>
                          <a:pt x="342817" y="457389"/>
                        </a:lnTo>
                        <a:lnTo>
                          <a:pt x="466" y="457030"/>
                        </a:lnTo>
                        <a:lnTo>
                          <a:pt x="0" y="457030"/>
                        </a:lnTo>
                        <a:lnTo>
                          <a:pt x="0" y="4566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4"/>
                  <p:cNvSpPr/>
                  <p:nvPr/>
                </p:nvSpPr>
                <p:spPr>
                  <a:xfrm>
                    <a:off x="10860144" y="538936"/>
                    <a:ext cx="967186" cy="1088083"/>
                  </a:xfrm>
                  <a:custGeom>
                    <a:avLst/>
                    <a:gdLst/>
                    <a:ahLst/>
                    <a:cxnLst/>
                    <a:rect l="l" t="t" r="r" b="b"/>
                    <a:pathLst>
                      <a:path w="286786" h="322634" extrusionOk="0">
                        <a:moveTo>
                          <a:pt x="250043" y="13895"/>
                        </a:moveTo>
                        <a:cubicBezTo>
                          <a:pt x="299442" y="55478"/>
                          <a:pt x="305823" y="174172"/>
                          <a:pt x="253879" y="255548"/>
                        </a:cubicBezTo>
                        <a:cubicBezTo>
                          <a:pt x="197740" y="343699"/>
                          <a:pt x="94533" y="335991"/>
                          <a:pt x="43414" y="300681"/>
                        </a:cubicBezTo>
                        <a:cubicBezTo>
                          <a:pt x="-10861" y="263040"/>
                          <a:pt x="-11507" y="191881"/>
                          <a:pt x="26278" y="159403"/>
                        </a:cubicBezTo>
                        <a:cubicBezTo>
                          <a:pt x="62772" y="128071"/>
                          <a:pt x="109088" y="128179"/>
                          <a:pt x="130238" y="96238"/>
                        </a:cubicBezTo>
                        <a:cubicBezTo>
                          <a:pt x="140311" y="80967"/>
                          <a:pt x="147733" y="49636"/>
                          <a:pt x="161606" y="26585"/>
                        </a:cubicBezTo>
                        <a:cubicBezTo>
                          <a:pt x="176949" y="524"/>
                          <a:pt x="220217" y="-11199"/>
                          <a:pt x="250043" y="1389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4"/>
                  <p:cNvSpPr/>
                  <p:nvPr/>
                </p:nvSpPr>
                <p:spPr>
                  <a:xfrm>
                    <a:off x="11260377" y="657177"/>
                    <a:ext cx="592400" cy="979276"/>
                  </a:xfrm>
                  <a:custGeom>
                    <a:avLst/>
                    <a:gdLst/>
                    <a:ahLst/>
                    <a:cxnLst/>
                    <a:rect l="l" t="t" r="r" b="b"/>
                    <a:pathLst>
                      <a:path w="175656" h="290371" extrusionOk="0">
                        <a:moveTo>
                          <a:pt x="149164" y="0"/>
                        </a:moveTo>
                        <a:cubicBezTo>
                          <a:pt x="165082" y="29611"/>
                          <a:pt x="174868" y="62161"/>
                          <a:pt x="177843" y="95644"/>
                        </a:cubicBezTo>
                        <a:cubicBezTo>
                          <a:pt x="180245" y="120880"/>
                          <a:pt x="177557" y="146333"/>
                          <a:pt x="169956" y="170495"/>
                        </a:cubicBezTo>
                        <a:cubicBezTo>
                          <a:pt x="167340" y="178453"/>
                          <a:pt x="164328" y="186303"/>
                          <a:pt x="160887" y="193940"/>
                        </a:cubicBezTo>
                        <a:cubicBezTo>
                          <a:pt x="146978" y="224446"/>
                          <a:pt x="125613" y="252444"/>
                          <a:pt x="96790" y="270297"/>
                        </a:cubicBezTo>
                        <a:cubicBezTo>
                          <a:pt x="82487" y="279187"/>
                          <a:pt x="66713" y="285496"/>
                          <a:pt x="50188" y="288866"/>
                        </a:cubicBezTo>
                        <a:cubicBezTo>
                          <a:pt x="33662" y="292164"/>
                          <a:pt x="16669" y="292558"/>
                          <a:pt x="0" y="290013"/>
                        </a:cubicBezTo>
                        <a:cubicBezTo>
                          <a:pt x="33338" y="293848"/>
                          <a:pt x="66964" y="286069"/>
                          <a:pt x="95213" y="267966"/>
                        </a:cubicBezTo>
                        <a:cubicBezTo>
                          <a:pt x="123138" y="250042"/>
                          <a:pt x="144074" y="222654"/>
                          <a:pt x="157481" y="192469"/>
                        </a:cubicBezTo>
                        <a:cubicBezTo>
                          <a:pt x="160923" y="184942"/>
                          <a:pt x="163934" y="177199"/>
                          <a:pt x="166551" y="169347"/>
                        </a:cubicBezTo>
                        <a:cubicBezTo>
                          <a:pt x="169060" y="161461"/>
                          <a:pt x="171032" y="153431"/>
                          <a:pt x="172537" y="145293"/>
                        </a:cubicBezTo>
                        <a:cubicBezTo>
                          <a:pt x="175262" y="128946"/>
                          <a:pt x="176086" y="112313"/>
                          <a:pt x="174940" y="95751"/>
                        </a:cubicBezTo>
                        <a:cubicBezTo>
                          <a:pt x="173792" y="79261"/>
                          <a:pt x="171032" y="62914"/>
                          <a:pt x="166659" y="46962"/>
                        </a:cubicBezTo>
                        <a:cubicBezTo>
                          <a:pt x="162357" y="30794"/>
                          <a:pt x="156513" y="15056"/>
                          <a:pt x="149164"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4"/>
                  <p:cNvSpPr/>
                  <p:nvPr/>
                </p:nvSpPr>
                <p:spPr>
                  <a:xfrm>
                    <a:off x="10863292" y="730959"/>
                    <a:ext cx="483593" cy="507770"/>
                  </a:xfrm>
                  <a:custGeom>
                    <a:avLst/>
                    <a:gdLst/>
                    <a:ahLst/>
                    <a:cxnLst/>
                    <a:rect l="l" t="t" r="r" b="b"/>
                    <a:pathLst>
                      <a:path w="143393" h="150562" extrusionOk="0">
                        <a:moveTo>
                          <a:pt x="146260" y="0"/>
                        </a:moveTo>
                        <a:cubicBezTo>
                          <a:pt x="143430" y="8819"/>
                          <a:pt x="139845" y="17386"/>
                          <a:pt x="135506" y="25595"/>
                        </a:cubicBezTo>
                        <a:cubicBezTo>
                          <a:pt x="130990" y="33841"/>
                          <a:pt x="125182" y="41297"/>
                          <a:pt x="118336" y="47714"/>
                        </a:cubicBezTo>
                        <a:cubicBezTo>
                          <a:pt x="111345" y="54130"/>
                          <a:pt x="103207" y="59114"/>
                          <a:pt x="94352" y="62447"/>
                        </a:cubicBezTo>
                        <a:cubicBezTo>
                          <a:pt x="85642" y="65674"/>
                          <a:pt x="77039" y="68864"/>
                          <a:pt x="68614" y="72557"/>
                        </a:cubicBezTo>
                        <a:cubicBezTo>
                          <a:pt x="51549" y="79296"/>
                          <a:pt x="35992" y="89334"/>
                          <a:pt x="22871" y="102132"/>
                        </a:cubicBezTo>
                        <a:cubicBezTo>
                          <a:pt x="10002" y="115395"/>
                          <a:pt x="1936" y="132603"/>
                          <a:pt x="0" y="150993"/>
                        </a:cubicBezTo>
                        <a:cubicBezTo>
                          <a:pt x="322" y="141672"/>
                          <a:pt x="2295" y="132495"/>
                          <a:pt x="5808" y="123856"/>
                        </a:cubicBezTo>
                        <a:cubicBezTo>
                          <a:pt x="7563" y="119518"/>
                          <a:pt x="9752" y="115360"/>
                          <a:pt x="12332" y="111452"/>
                        </a:cubicBezTo>
                        <a:cubicBezTo>
                          <a:pt x="14877" y="107473"/>
                          <a:pt x="17746" y="103745"/>
                          <a:pt x="20935" y="100303"/>
                        </a:cubicBezTo>
                        <a:cubicBezTo>
                          <a:pt x="33590" y="86323"/>
                          <a:pt x="50259" y="76823"/>
                          <a:pt x="67216" y="69330"/>
                        </a:cubicBezTo>
                        <a:cubicBezTo>
                          <a:pt x="75747" y="65567"/>
                          <a:pt x="84566" y="62519"/>
                          <a:pt x="93206" y="59401"/>
                        </a:cubicBezTo>
                        <a:cubicBezTo>
                          <a:pt x="101737" y="56246"/>
                          <a:pt x="109588" y="51585"/>
                          <a:pt x="116472" y="45635"/>
                        </a:cubicBezTo>
                        <a:cubicBezTo>
                          <a:pt x="130344" y="33769"/>
                          <a:pt x="139127" y="16884"/>
                          <a:pt x="146260"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4"/>
                  <p:cNvSpPr/>
                  <p:nvPr/>
                </p:nvSpPr>
                <p:spPr>
                  <a:xfrm>
                    <a:off x="11698950" y="478782"/>
                    <a:ext cx="193436" cy="157165"/>
                  </a:xfrm>
                  <a:custGeom>
                    <a:avLst/>
                    <a:gdLst/>
                    <a:ahLst/>
                    <a:cxnLst/>
                    <a:rect l="l" t="t" r="r" b="b"/>
                    <a:pathLst>
                      <a:path w="57357" h="46602" extrusionOk="0">
                        <a:moveTo>
                          <a:pt x="0" y="35093"/>
                        </a:moveTo>
                        <a:cubicBezTo>
                          <a:pt x="0" y="41044"/>
                          <a:pt x="27208" y="57139"/>
                          <a:pt x="48395" y="43267"/>
                        </a:cubicBezTo>
                        <a:cubicBezTo>
                          <a:pt x="69581" y="29393"/>
                          <a:pt x="63092" y="-1149"/>
                          <a:pt x="35274" y="33"/>
                        </a:cubicBezTo>
                        <a:cubicBezTo>
                          <a:pt x="17673" y="750"/>
                          <a:pt x="108" y="22510"/>
                          <a:pt x="0" y="3509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4"/>
                  <p:cNvSpPr/>
                  <p:nvPr/>
                </p:nvSpPr>
                <p:spPr>
                  <a:xfrm>
                    <a:off x="11697776" y="449412"/>
                    <a:ext cx="193436" cy="145075"/>
                  </a:xfrm>
                  <a:custGeom>
                    <a:avLst/>
                    <a:gdLst/>
                    <a:ahLst/>
                    <a:cxnLst/>
                    <a:rect l="l" t="t" r="r" b="b"/>
                    <a:pathLst>
                      <a:path w="57357" h="43017" extrusionOk="0">
                        <a:moveTo>
                          <a:pt x="60681" y="25874"/>
                        </a:moveTo>
                        <a:cubicBezTo>
                          <a:pt x="58064" y="18453"/>
                          <a:pt x="53009" y="12143"/>
                          <a:pt x="46341" y="7949"/>
                        </a:cubicBezTo>
                        <a:cubicBezTo>
                          <a:pt x="40104" y="3791"/>
                          <a:pt x="32110" y="3289"/>
                          <a:pt x="25371" y="6588"/>
                        </a:cubicBezTo>
                        <a:cubicBezTo>
                          <a:pt x="18559" y="10172"/>
                          <a:pt x="12824" y="15514"/>
                          <a:pt x="8808" y="22073"/>
                        </a:cubicBezTo>
                        <a:cubicBezTo>
                          <a:pt x="6622" y="25372"/>
                          <a:pt x="4794" y="28849"/>
                          <a:pt x="3287" y="32506"/>
                        </a:cubicBezTo>
                        <a:cubicBezTo>
                          <a:pt x="1567" y="36127"/>
                          <a:pt x="563" y="39998"/>
                          <a:pt x="277" y="43977"/>
                        </a:cubicBezTo>
                        <a:cubicBezTo>
                          <a:pt x="-297" y="39890"/>
                          <a:pt x="26" y="35732"/>
                          <a:pt x="1209" y="31788"/>
                        </a:cubicBezTo>
                        <a:cubicBezTo>
                          <a:pt x="2249" y="27702"/>
                          <a:pt x="3790" y="23794"/>
                          <a:pt x="5798" y="20103"/>
                        </a:cubicBezTo>
                        <a:cubicBezTo>
                          <a:pt x="9740" y="12466"/>
                          <a:pt x="16014" y="6265"/>
                          <a:pt x="23722" y="2429"/>
                        </a:cubicBezTo>
                        <a:cubicBezTo>
                          <a:pt x="27700" y="493"/>
                          <a:pt x="32146" y="-296"/>
                          <a:pt x="36555" y="99"/>
                        </a:cubicBezTo>
                        <a:cubicBezTo>
                          <a:pt x="40892" y="636"/>
                          <a:pt x="45051" y="2285"/>
                          <a:pt x="48528" y="4938"/>
                        </a:cubicBezTo>
                        <a:cubicBezTo>
                          <a:pt x="55268" y="9993"/>
                          <a:pt x="59642" y="17521"/>
                          <a:pt x="60681" y="2587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4"/>
                  <p:cNvSpPr/>
                  <p:nvPr/>
                </p:nvSpPr>
                <p:spPr>
                  <a:xfrm>
                    <a:off x="10741011" y="1132683"/>
                    <a:ext cx="737478" cy="531951"/>
                  </a:xfrm>
                  <a:custGeom>
                    <a:avLst/>
                    <a:gdLst/>
                    <a:ahLst/>
                    <a:cxnLst/>
                    <a:rect l="l" t="t" r="r" b="b"/>
                    <a:pathLst>
                      <a:path w="218674" h="157732" extrusionOk="0">
                        <a:moveTo>
                          <a:pt x="219140" y="18662"/>
                        </a:moveTo>
                        <a:cubicBezTo>
                          <a:pt x="219032" y="19523"/>
                          <a:pt x="218781" y="20311"/>
                          <a:pt x="218423" y="21100"/>
                        </a:cubicBezTo>
                        <a:cubicBezTo>
                          <a:pt x="218136" y="21960"/>
                          <a:pt x="218029" y="22283"/>
                          <a:pt x="217778" y="22892"/>
                        </a:cubicBezTo>
                        <a:cubicBezTo>
                          <a:pt x="216917" y="25115"/>
                          <a:pt x="215914" y="27266"/>
                          <a:pt x="214767" y="29345"/>
                        </a:cubicBezTo>
                        <a:cubicBezTo>
                          <a:pt x="214264" y="30277"/>
                          <a:pt x="213691" y="31245"/>
                          <a:pt x="213082" y="32249"/>
                        </a:cubicBezTo>
                        <a:cubicBezTo>
                          <a:pt x="212472" y="33253"/>
                          <a:pt x="211612" y="34650"/>
                          <a:pt x="210787" y="35834"/>
                        </a:cubicBezTo>
                        <a:cubicBezTo>
                          <a:pt x="210715" y="36049"/>
                          <a:pt x="210573" y="36228"/>
                          <a:pt x="210429" y="36371"/>
                        </a:cubicBezTo>
                        <a:cubicBezTo>
                          <a:pt x="208206" y="39598"/>
                          <a:pt x="205805" y="42680"/>
                          <a:pt x="203260" y="45656"/>
                        </a:cubicBezTo>
                        <a:cubicBezTo>
                          <a:pt x="202148" y="46983"/>
                          <a:pt x="200929" y="48381"/>
                          <a:pt x="199675" y="49814"/>
                        </a:cubicBezTo>
                        <a:lnTo>
                          <a:pt x="199675" y="49814"/>
                        </a:lnTo>
                        <a:cubicBezTo>
                          <a:pt x="197130" y="52754"/>
                          <a:pt x="194298" y="55837"/>
                          <a:pt x="191179" y="59063"/>
                        </a:cubicBezTo>
                        <a:lnTo>
                          <a:pt x="187164" y="63221"/>
                        </a:lnTo>
                        <a:cubicBezTo>
                          <a:pt x="184223" y="66197"/>
                          <a:pt x="181106" y="69280"/>
                          <a:pt x="177843" y="72435"/>
                        </a:cubicBezTo>
                        <a:lnTo>
                          <a:pt x="177843" y="72435"/>
                        </a:lnTo>
                        <a:cubicBezTo>
                          <a:pt x="176444" y="73833"/>
                          <a:pt x="174976" y="75195"/>
                          <a:pt x="173505" y="76594"/>
                        </a:cubicBezTo>
                        <a:lnTo>
                          <a:pt x="170136" y="79712"/>
                        </a:lnTo>
                        <a:lnTo>
                          <a:pt x="163432" y="85842"/>
                        </a:lnTo>
                        <a:lnTo>
                          <a:pt x="158700" y="90001"/>
                        </a:lnTo>
                        <a:lnTo>
                          <a:pt x="150454" y="97171"/>
                        </a:lnTo>
                        <a:lnTo>
                          <a:pt x="149702" y="97780"/>
                        </a:lnTo>
                        <a:cubicBezTo>
                          <a:pt x="149164" y="98281"/>
                          <a:pt x="148590" y="98748"/>
                          <a:pt x="148018" y="99213"/>
                        </a:cubicBezTo>
                        <a:lnTo>
                          <a:pt x="148018" y="99213"/>
                        </a:lnTo>
                        <a:lnTo>
                          <a:pt x="142963" y="103193"/>
                        </a:lnTo>
                        <a:cubicBezTo>
                          <a:pt x="140883" y="104913"/>
                          <a:pt x="138769" y="106778"/>
                          <a:pt x="136654" y="108247"/>
                        </a:cubicBezTo>
                        <a:lnTo>
                          <a:pt x="136654" y="108247"/>
                        </a:lnTo>
                        <a:lnTo>
                          <a:pt x="131347" y="112370"/>
                        </a:lnTo>
                        <a:lnTo>
                          <a:pt x="129806" y="113553"/>
                        </a:lnTo>
                        <a:lnTo>
                          <a:pt x="129806" y="113553"/>
                        </a:lnTo>
                        <a:cubicBezTo>
                          <a:pt x="119518" y="121368"/>
                          <a:pt x="108942" y="128824"/>
                          <a:pt x="98402" y="135384"/>
                        </a:cubicBezTo>
                        <a:cubicBezTo>
                          <a:pt x="71984" y="151875"/>
                          <a:pt x="45994" y="162880"/>
                          <a:pt x="26491" y="160801"/>
                        </a:cubicBezTo>
                        <a:cubicBezTo>
                          <a:pt x="17278" y="159546"/>
                          <a:pt x="8353" y="156858"/>
                          <a:pt x="0" y="152771"/>
                        </a:cubicBezTo>
                        <a:lnTo>
                          <a:pt x="0" y="16548"/>
                        </a:lnTo>
                        <a:cubicBezTo>
                          <a:pt x="11148" y="26979"/>
                          <a:pt x="22978" y="36658"/>
                          <a:pt x="35453" y="45441"/>
                        </a:cubicBezTo>
                        <a:cubicBezTo>
                          <a:pt x="43806" y="51033"/>
                          <a:pt x="50475" y="54081"/>
                          <a:pt x="54417" y="53113"/>
                        </a:cubicBezTo>
                        <a:cubicBezTo>
                          <a:pt x="65602" y="50352"/>
                          <a:pt x="76643" y="46875"/>
                          <a:pt x="87398" y="42716"/>
                        </a:cubicBezTo>
                        <a:cubicBezTo>
                          <a:pt x="106936" y="35547"/>
                          <a:pt x="127405" y="25975"/>
                          <a:pt x="153932" y="15006"/>
                        </a:cubicBezTo>
                        <a:cubicBezTo>
                          <a:pt x="160493" y="12281"/>
                          <a:pt x="167447" y="9449"/>
                          <a:pt x="174867" y="6546"/>
                        </a:cubicBezTo>
                        <a:cubicBezTo>
                          <a:pt x="188634" y="1133"/>
                          <a:pt x="199961" y="-875"/>
                          <a:pt x="208027" y="344"/>
                        </a:cubicBezTo>
                        <a:cubicBezTo>
                          <a:pt x="209783" y="595"/>
                          <a:pt x="211505" y="1061"/>
                          <a:pt x="213154" y="1778"/>
                        </a:cubicBezTo>
                        <a:lnTo>
                          <a:pt x="213154" y="1778"/>
                        </a:lnTo>
                        <a:cubicBezTo>
                          <a:pt x="214587" y="2459"/>
                          <a:pt x="215878" y="3391"/>
                          <a:pt x="216989" y="4538"/>
                        </a:cubicBezTo>
                        <a:lnTo>
                          <a:pt x="216989" y="4538"/>
                        </a:lnTo>
                        <a:cubicBezTo>
                          <a:pt x="217455" y="5040"/>
                          <a:pt x="217849" y="5578"/>
                          <a:pt x="218208" y="6151"/>
                        </a:cubicBezTo>
                        <a:cubicBezTo>
                          <a:pt x="218710" y="7012"/>
                          <a:pt x="219104" y="7908"/>
                          <a:pt x="219391" y="8876"/>
                        </a:cubicBezTo>
                        <a:cubicBezTo>
                          <a:pt x="220180" y="12102"/>
                          <a:pt x="220108" y="15472"/>
                          <a:pt x="219140" y="18662"/>
                        </a:cubicBezTo>
                        <a:close/>
                      </a:path>
                    </a:pathLst>
                  </a:custGeom>
                  <a:solidFill>
                    <a:srgbClr val="FFC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4"/>
                  <p:cNvSpPr/>
                  <p:nvPr/>
                </p:nvSpPr>
                <p:spPr>
                  <a:xfrm>
                    <a:off x="11024765" y="1127352"/>
                    <a:ext cx="471502" cy="398963"/>
                  </a:xfrm>
                  <a:custGeom>
                    <a:avLst/>
                    <a:gdLst/>
                    <a:ahLst/>
                    <a:cxnLst/>
                    <a:rect l="l" t="t" r="r" b="b"/>
                    <a:pathLst>
                      <a:path w="139808" h="118299" extrusionOk="0">
                        <a:moveTo>
                          <a:pt x="59221" y="119112"/>
                        </a:moveTo>
                        <a:lnTo>
                          <a:pt x="0" y="40604"/>
                        </a:lnTo>
                        <a:cubicBezTo>
                          <a:pt x="0" y="40604"/>
                          <a:pt x="78220" y="10993"/>
                          <a:pt x="105107" y="2605"/>
                        </a:cubicBezTo>
                        <a:cubicBezTo>
                          <a:pt x="131993" y="-5784"/>
                          <a:pt x="160707" y="4613"/>
                          <a:pt x="119446" y="55553"/>
                        </a:cubicBezTo>
                        <a:cubicBezTo>
                          <a:pt x="78185" y="106493"/>
                          <a:pt x="59221" y="119112"/>
                          <a:pt x="59221" y="11911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4"/>
                  <p:cNvSpPr/>
                  <p:nvPr/>
                </p:nvSpPr>
                <p:spPr>
                  <a:xfrm>
                    <a:off x="11096904" y="1258410"/>
                    <a:ext cx="145075" cy="205527"/>
                  </a:xfrm>
                  <a:custGeom>
                    <a:avLst/>
                    <a:gdLst/>
                    <a:ahLst/>
                    <a:cxnLst/>
                    <a:rect l="l" t="t" r="r" b="b"/>
                    <a:pathLst>
                      <a:path w="43017" h="60942" extrusionOk="0">
                        <a:moveTo>
                          <a:pt x="487" y="75"/>
                        </a:moveTo>
                        <a:cubicBezTo>
                          <a:pt x="4859" y="4735"/>
                          <a:pt x="8910" y="9647"/>
                          <a:pt x="12638" y="14809"/>
                        </a:cubicBezTo>
                        <a:cubicBezTo>
                          <a:pt x="16510" y="19827"/>
                          <a:pt x="20310" y="24918"/>
                          <a:pt x="24073" y="30008"/>
                        </a:cubicBezTo>
                        <a:cubicBezTo>
                          <a:pt x="27839" y="35099"/>
                          <a:pt x="31674" y="40296"/>
                          <a:pt x="35330" y="45531"/>
                        </a:cubicBezTo>
                        <a:cubicBezTo>
                          <a:pt x="38987" y="50765"/>
                          <a:pt x="42500" y="56464"/>
                          <a:pt x="46085" y="61949"/>
                        </a:cubicBezTo>
                        <a:cubicBezTo>
                          <a:pt x="46300" y="62236"/>
                          <a:pt x="45798" y="62631"/>
                          <a:pt x="45547" y="62344"/>
                        </a:cubicBezTo>
                        <a:cubicBezTo>
                          <a:pt x="41532" y="57396"/>
                          <a:pt x="37375" y="52629"/>
                          <a:pt x="33466" y="47574"/>
                        </a:cubicBezTo>
                        <a:cubicBezTo>
                          <a:pt x="29559" y="42519"/>
                          <a:pt x="25831" y="37465"/>
                          <a:pt x="22031" y="32374"/>
                        </a:cubicBezTo>
                        <a:cubicBezTo>
                          <a:pt x="18231" y="27284"/>
                          <a:pt x="14467" y="22050"/>
                          <a:pt x="10774" y="16852"/>
                        </a:cubicBezTo>
                        <a:cubicBezTo>
                          <a:pt x="6832" y="11618"/>
                          <a:pt x="3247" y="6134"/>
                          <a:pt x="19" y="434"/>
                        </a:cubicBezTo>
                        <a:cubicBezTo>
                          <a:pt x="-87" y="147"/>
                          <a:pt x="271" y="-140"/>
                          <a:pt x="487" y="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4"/>
                  <p:cNvSpPr/>
                  <p:nvPr/>
                </p:nvSpPr>
                <p:spPr>
                  <a:xfrm>
                    <a:off x="11142328" y="1146421"/>
                    <a:ext cx="350605" cy="374783"/>
                  </a:xfrm>
                  <a:custGeom>
                    <a:avLst/>
                    <a:gdLst/>
                    <a:ahLst/>
                    <a:cxnLst/>
                    <a:rect l="l" t="t" r="r" b="b"/>
                    <a:pathLst>
                      <a:path w="103960" h="111129" extrusionOk="0">
                        <a:moveTo>
                          <a:pt x="102312" y="0"/>
                        </a:moveTo>
                        <a:cubicBezTo>
                          <a:pt x="108693" y="7564"/>
                          <a:pt x="106255" y="23123"/>
                          <a:pt x="84782" y="49758"/>
                        </a:cubicBezTo>
                        <a:cubicBezTo>
                          <a:pt x="43557" y="100698"/>
                          <a:pt x="24413" y="113460"/>
                          <a:pt x="24413" y="113460"/>
                        </a:cubicBezTo>
                        <a:lnTo>
                          <a:pt x="0" y="81197"/>
                        </a:ln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4"/>
                  <p:cNvSpPr/>
                  <p:nvPr/>
                </p:nvSpPr>
                <p:spPr>
                  <a:xfrm>
                    <a:off x="11139912" y="1116697"/>
                    <a:ext cx="725388" cy="785836"/>
                  </a:xfrm>
                  <a:custGeom>
                    <a:avLst/>
                    <a:gdLst/>
                    <a:ahLst/>
                    <a:cxnLst/>
                    <a:rect l="l" t="t" r="r" b="b"/>
                    <a:pathLst>
                      <a:path w="215089" h="233013" extrusionOk="0">
                        <a:moveTo>
                          <a:pt x="217348" y="234547"/>
                        </a:moveTo>
                        <a:lnTo>
                          <a:pt x="0" y="234547"/>
                        </a:lnTo>
                        <a:lnTo>
                          <a:pt x="359" y="232969"/>
                        </a:lnTo>
                        <a:lnTo>
                          <a:pt x="9822" y="191421"/>
                        </a:lnTo>
                        <a:lnTo>
                          <a:pt x="10145" y="190059"/>
                        </a:lnTo>
                        <a:lnTo>
                          <a:pt x="11113" y="185829"/>
                        </a:lnTo>
                        <a:lnTo>
                          <a:pt x="13263" y="176400"/>
                        </a:lnTo>
                        <a:lnTo>
                          <a:pt x="14268" y="172170"/>
                        </a:lnTo>
                        <a:lnTo>
                          <a:pt x="16419" y="162743"/>
                        </a:lnTo>
                        <a:lnTo>
                          <a:pt x="17387" y="158548"/>
                        </a:lnTo>
                        <a:lnTo>
                          <a:pt x="18855" y="152060"/>
                        </a:lnTo>
                        <a:lnTo>
                          <a:pt x="19536" y="149156"/>
                        </a:lnTo>
                        <a:lnTo>
                          <a:pt x="19860" y="147758"/>
                        </a:lnTo>
                        <a:lnTo>
                          <a:pt x="19860" y="147543"/>
                        </a:lnTo>
                        <a:cubicBezTo>
                          <a:pt x="19788" y="147364"/>
                          <a:pt x="19717" y="147184"/>
                          <a:pt x="19608" y="147005"/>
                        </a:cubicBezTo>
                        <a:lnTo>
                          <a:pt x="19608" y="147005"/>
                        </a:lnTo>
                        <a:lnTo>
                          <a:pt x="19393" y="146539"/>
                        </a:lnTo>
                        <a:lnTo>
                          <a:pt x="18749" y="144962"/>
                        </a:lnTo>
                        <a:cubicBezTo>
                          <a:pt x="17852" y="142775"/>
                          <a:pt x="16562" y="139477"/>
                          <a:pt x="15164" y="135426"/>
                        </a:cubicBezTo>
                        <a:cubicBezTo>
                          <a:pt x="14733" y="134100"/>
                          <a:pt x="14303" y="132630"/>
                          <a:pt x="13909" y="131124"/>
                        </a:cubicBezTo>
                        <a:cubicBezTo>
                          <a:pt x="13049" y="128005"/>
                          <a:pt x="12367" y="124815"/>
                          <a:pt x="11866" y="121625"/>
                        </a:cubicBezTo>
                        <a:lnTo>
                          <a:pt x="11866" y="121625"/>
                        </a:lnTo>
                        <a:cubicBezTo>
                          <a:pt x="11901" y="121158"/>
                          <a:pt x="11829" y="120693"/>
                          <a:pt x="11686" y="120262"/>
                        </a:cubicBezTo>
                        <a:cubicBezTo>
                          <a:pt x="11542" y="119725"/>
                          <a:pt x="11435" y="119187"/>
                          <a:pt x="11399" y="118613"/>
                        </a:cubicBezTo>
                        <a:cubicBezTo>
                          <a:pt x="11364" y="118183"/>
                          <a:pt x="11364" y="117789"/>
                          <a:pt x="11399" y="117358"/>
                        </a:cubicBezTo>
                        <a:cubicBezTo>
                          <a:pt x="11042" y="114204"/>
                          <a:pt x="10898" y="111013"/>
                          <a:pt x="11042" y="107859"/>
                        </a:cubicBezTo>
                        <a:lnTo>
                          <a:pt x="11042" y="107859"/>
                        </a:lnTo>
                        <a:lnTo>
                          <a:pt x="11042" y="105743"/>
                        </a:lnTo>
                        <a:cubicBezTo>
                          <a:pt x="11005" y="105098"/>
                          <a:pt x="11005" y="104453"/>
                          <a:pt x="11042" y="103808"/>
                        </a:cubicBezTo>
                        <a:lnTo>
                          <a:pt x="11042" y="103808"/>
                        </a:lnTo>
                        <a:cubicBezTo>
                          <a:pt x="11364" y="100761"/>
                          <a:pt x="12081" y="97785"/>
                          <a:pt x="13119" y="94917"/>
                        </a:cubicBezTo>
                        <a:cubicBezTo>
                          <a:pt x="13300" y="94380"/>
                          <a:pt x="13550" y="93842"/>
                          <a:pt x="13802" y="93304"/>
                        </a:cubicBezTo>
                        <a:cubicBezTo>
                          <a:pt x="13802" y="92946"/>
                          <a:pt x="14124" y="92623"/>
                          <a:pt x="14303" y="92264"/>
                        </a:cubicBezTo>
                        <a:cubicBezTo>
                          <a:pt x="14483" y="91907"/>
                          <a:pt x="14912" y="90974"/>
                          <a:pt x="15271" y="90294"/>
                        </a:cubicBezTo>
                        <a:lnTo>
                          <a:pt x="15271" y="90078"/>
                        </a:lnTo>
                        <a:cubicBezTo>
                          <a:pt x="15988" y="88787"/>
                          <a:pt x="16776" y="87425"/>
                          <a:pt x="17709" y="85991"/>
                        </a:cubicBezTo>
                        <a:cubicBezTo>
                          <a:pt x="18211" y="85202"/>
                          <a:pt x="18749" y="84378"/>
                          <a:pt x="19323" y="83554"/>
                        </a:cubicBezTo>
                        <a:lnTo>
                          <a:pt x="21294" y="80721"/>
                        </a:lnTo>
                        <a:lnTo>
                          <a:pt x="21294" y="80721"/>
                        </a:lnTo>
                        <a:lnTo>
                          <a:pt x="21975" y="79753"/>
                        </a:lnTo>
                        <a:lnTo>
                          <a:pt x="24448" y="76527"/>
                        </a:lnTo>
                        <a:cubicBezTo>
                          <a:pt x="26743" y="73552"/>
                          <a:pt x="29288" y="70433"/>
                          <a:pt x="32048" y="67278"/>
                        </a:cubicBezTo>
                        <a:lnTo>
                          <a:pt x="34019" y="65020"/>
                        </a:lnTo>
                        <a:cubicBezTo>
                          <a:pt x="35740" y="63048"/>
                          <a:pt x="37604" y="61077"/>
                          <a:pt x="39361" y="59069"/>
                        </a:cubicBezTo>
                        <a:lnTo>
                          <a:pt x="39361" y="59069"/>
                        </a:lnTo>
                        <a:cubicBezTo>
                          <a:pt x="40902" y="57348"/>
                          <a:pt x="42516" y="55484"/>
                          <a:pt x="44129" y="53907"/>
                        </a:cubicBezTo>
                        <a:lnTo>
                          <a:pt x="45348" y="52653"/>
                        </a:lnTo>
                        <a:lnTo>
                          <a:pt x="45348" y="52653"/>
                        </a:lnTo>
                        <a:cubicBezTo>
                          <a:pt x="46244" y="51685"/>
                          <a:pt x="47175" y="50717"/>
                          <a:pt x="48108" y="49785"/>
                        </a:cubicBezTo>
                        <a:cubicBezTo>
                          <a:pt x="51156" y="46630"/>
                          <a:pt x="54238" y="43547"/>
                          <a:pt x="57249" y="40536"/>
                        </a:cubicBezTo>
                        <a:cubicBezTo>
                          <a:pt x="58647" y="39138"/>
                          <a:pt x="60081" y="37703"/>
                          <a:pt x="61514" y="36378"/>
                        </a:cubicBezTo>
                        <a:cubicBezTo>
                          <a:pt x="64849" y="33115"/>
                          <a:pt x="68075" y="29996"/>
                          <a:pt x="71159" y="27164"/>
                        </a:cubicBezTo>
                        <a:cubicBezTo>
                          <a:pt x="78328" y="20282"/>
                          <a:pt x="84745" y="14689"/>
                          <a:pt x="88760" y="11284"/>
                        </a:cubicBezTo>
                        <a:lnTo>
                          <a:pt x="89835" y="10423"/>
                        </a:lnTo>
                        <a:cubicBezTo>
                          <a:pt x="90875" y="9491"/>
                          <a:pt x="91986" y="8631"/>
                          <a:pt x="93134" y="7842"/>
                        </a:cubicBezTo>
                        <a:lnTo>
                          <a:pt x="94460" y="7089"/>
                        </a:lnTo>
                        <a:lnTo>
                          <a:pt x="94460" y="7089"/>
                        </a:lnTo>
                        <a:cubicBezTo>
                          <a:pt x="95535" y="6480"/>
                          <a:pt x="96611" y="5907"/>
                          <a:pt x="97687" y="5404"/>
                        </a:cubicBezTo>
                        <a:cubicBezTo>
                          <a:pt x="102813" y="2823"/>
                          <a:pt x="108298" y="1103"/>
                          <a:pt x="113961" y="278"/>
                        </a:cubicBezTo>
                        <a:lnTo>
                          <a:pt x="116363" y="27"/>
                        </a:lnTo>
                        <a:lnTo>
                          <a:pt x="118729" y="27"/>
                        </a:lnTo>
                        <a:cubicBezTo>
                          <a:pt x="119410" y="-9"/>
                          <a:pt x="120056" y="-9"/>
                          <a:pt x="120737" y="27"/>
                        </a:cubicBezTo>
                        <a:cubicBezTo>
                          <a:pt x="121238" y="-9"/>
                          <a:pt x="121741" y="-9"/>
                          <a:pt x="122242" y="27"/>
                        </a:cubicBezTo>
                        <a:cubicBezTo>
                          <a:pt x="123461" y="99"/>
                          <a:pt x="124645" y="278"/>
                          <a:pt x="125827" y="529"/>
                        </a:cubicBezTo>
                        <a:lnTo>
                          <a:pt x="126723" y="708"/>
                        </a:lnTo>
                        <a:lnTo>
                          <a:pt x="128050" y="1031"/>
                        </a:lnTo>
                        <a:cubicBezTo>
                          <a:pt x="130057" y="1569"/>
                          <a:pt x="131993" y="2250"/>
                          <a:pt x="133857" y="3110"/>
                        </a:cubicBezTo>
                        <a:cubicBezTo>
                          <a:pt x="135076" y="3684"/>
                          <a:pt x="136295" y="4293"/>
                          <a:pt x="137442" y="4974"/>
                        </a:cubicBezTo>
                        <a:cubicBezTo>
                          <a:pt x="139414" y="6121"/>
                          <a:pt x="141278" y="7448"/>
                          <a:pt x="143034" y="8917"/>
                        </a:cubicBezTo>
                        <a:lnTo>
                          <a:pt x="143034" y="8917"/>
                        </a:lnTo>
                        <a:cubicBezTo>
                          <a:pt x="143787" y="9527"/>
                          <a:pt x="144540" y="10208"/>
                          <a:pt x="145292" y="10925"/>
                        </a:cubicBezTo>
                        <a:lnTo>
                          <a:pt x="145292" y="10925"/>
                        </a:lnTo>
                        <a:lnTo>
                          <a:pt x="147014" y="12538"/>
                        </a:lnTo>
                        <a:cubicBezTo>
                          <a:pt x="147408" y="12969"/>
                          <a:pt x="147838" y="13398"/>
                          <a:pt x="148232" y="13865"/>
                        </a:cubicBezTo>
                        <a:lnTo>
                          <a:pt x="149487" y="15262"/>
                        </a:lnTo>
                        <a:lnTo>
                          <a:pt x="149487" y="15262"/>
                        </a:lnTo>
                        <a:cubicBezTo>
                          <a:pt x="151745" y="17772"/>
                          <a:pt x="153789" y="20460"/>
                          <a:pt x="155653" y="23257"/>
                        </a:cubicBezTo>
                        <a:cubicBezTo>
                          <a:pt x="156012" y="23795"/>
                          <a:pt x="156370" y="24332"/>
                          <a:pt x="156693" y="24905"/>
                        </a:cubicBezTo>
                        <a:lnTo>
                          <a:pt x="157553" y="26160"/>
                        </a:lnTo>
                        <a:lnTo>
                          <a:pt x="157553" y="26160"/>
                        </a:lnTo>
                        <a:lnTo>
                          <a:pt x="158090" y="27021"/>
                        </a:lnTo>
                        <a:cubicBezTo>
                          <a:pt x="158521" y="27738"/>
                          <a:pt x="158987" y="28455"/>
                          <a:pt x="159417" y="29208"/>
                        </a:cubicBezTo>
                        <a:cubicBezTo>
                          <a:pt x="161210" y="32254"/>
                          <a:pt x="163002" y="35445"/>
                          <a:pt x="164687" y="38815"/>
                        </a:cubicBezTo>
                        <a:lnTo>
                          <a:pt x="166837" y="43117"/>
                        </a:lnTo>
                        <a:cubicBezTo>
                          <a:pt x="168308" y="46200"/>
                          <a:pt x="169777" y="49390"/>
                          <a:pt x="171211" y="52653"/>
                        </a:cubicBezTo>
                        <a:lnTo>
                          <a:pt x="173040" y="56990"/>
                        </a:lnTo>
                        <a:cubicBezTo>
                          <a:pt x="174330" y="60109"/>
                          <a:pt x="175621" y="63300"/>
                          <a:pt x="176839" y="66526"/>
                        </a:cubicBezTo>
                        <a:lnTo>
                          <a:pt x="178452" y="70827"/>
                        </a:lnTo>
                        <a:lnTo>
                          <a:pt x="178452" y="71043"/>
                        </a:lnTo>
                        <a:cubicBezTo>
                          <a:pt x="179420" y="73624"/>
                          <a:pt x="180352" y="76205"/>
                          <a:pt x="181248" y="78857"/>
                        </a:cubicBezTo>
                        <a:cubicBezTo>
                          <a:pt x="181428" y="79360"/>
                          <a:pt x="181607" y="79861"/>
                          <a:pt x="181751" y="80363"/>
                        </a:cubicBezTo>
                        <a:cubicBezTo>
                          <a:pt x="181894" y="80865"/>
                          <a:pt x="182360" y="82084"/>
                          <a:pt x="182647" y="82944"/>
                        </a:cubicBezTo>
                        <a:lnTo>
                          <a:pt x="183220" y="84665"/>
                        </a:lnTo>
                        <a:cubicBezTo>
                          <a:pt x="184009" y="87103"/>
                          <a:pt x="184833" y="89576"/>
                          <a:pt x="185587" y="92050"/>
                        </a:cubicBezTo>
                        <a:cubicBezTo>
                          <a:pt x="185837" y="92767"/>
                          <a:pt x="186052" y="93484"/>
                          <a:pt x="186268" y="94236"/>
                        </a:cubicBezTo>
                        <a:cubicBezTo>
                          <a:pt x="186733" y="95671"/>
                          <a:pt x="187164" y="97104"/>
                          <a:pt x="187593" y="98538"/>
                        </a:cubicBezTo>
                        <a:cubicBezTo>
                          <a:pt x="187881" y="99434"/>
                          <a:pt x="188168" y="100366"/>
                          <a:pt x="188418" y="101298"/>
                        </a:cubicBezTo>
                        <a:cubicBezTo>
                          <a:pt x="188669" y="102230"/>
                          <a:pt x="189171" y="103843"/>
                          <a:pt x="189529" y="105098"/>
                        </a:cubicBezTo>
                        <a:lnTo>
                          <a:pt x="189529" y="105421"/>
                        </a:lnTo>
                        <a:lnTo>
                          <a:pt x="190282" y="108002"/>
                        </a:lnTo>
                        <a:cubicBezTo>
                          <a:pt x="190677" y="109472"/>
                          <a:pt x="191107" y="110906"/>
                          <a:pt x="191501" y="112340"/>
                        </a:cubicBezTo>
                        <a:cubicBezTo>
                          <a:pt x="192397" y="115530"/>
                          <a:pt x="193258" y="118685"/>
                          <a:pt x="194082" y="121839"/>
                        </a:cubicBezTo>
                        <a:cubicBezTo>
                          <a:pt x="194441" y="123274"/>
                          <a:pt x="194835" y="124707"/>
                          <a:pt x="195194" y="126142"/>
                        </a:cubicBezTo>
                        <a:cubicBezTo>
                          <a:pt x="196018" y="129332"/>
                          <a:pt x="196807" y="132486"/>
                          <a:pt x="197595" y="135641"/>
                        </a:cubicBezTo>
                        <a:cubicBezTo>
                          <a:pt x="197954" y="137075"/>
                          <a:pt x="198312" y="138509"/>
                          <a:pt x="198635" y="139943"/>
                        </a:cubicBezTo>
                        <a:cubicBezTo>
                          <a:pt x="199424" y="143170"/>
                          <a:pt x="200140" y="146324"/>
                          <a:pt x="200893" y="149478"/>
                        </a:cubicBezTo>
                        <a:cubicBezTo>
                          <a:pt x="201180" y="150913"/>
                          <a:pt x="201503" y="152310"/>
                          <a:pt x="201825" y="153745"/>
                        </a:cubicBezTo>
                        <a:cubicBezTo>
                          <a:pt x="202579" y="156971"/>
                          <a:pt x="203260" y="160126"/>
                          <a:pt x="203905" y="163244"/>
                        </a:cubicBezTo>
                        <a:cubicBezTo>
                          <a:pt x="204228" y="164679"/>
                          <a:pt x="204550" y="166112"/>
                          <a:pt x="204801" y="167510"/>
                        </a:cubicBezTo>
                        <a:cubicBezTo>
                          <a:pt x="205518" y="170773"/>
                          <a:pt x="206164" y="173927"/>
                          <a:pt x="206773" y="177046"/>
                        </a:cubicBezTo>
                        <a:cubicBezTo>
                          <a:pt x="207096" y="178480"/>
                          <a:pt x="207346" y="179914"/>
                          <a:pt x="207633" y="181312"/>
                        </a:cubicBezTo>
                        <a:cubicBezTo>
                          <a:pt x="208278" y="184610"/>
                          <a:pt x="208888" y="187765"/>
                          <a:pt x="209461" y="190775"/>
                        </a:cubicBezTo>
                        <a:cubicBezTo>
                          <a:pt x="209748" y="192246"/>
                          <a:pt x="209999" y="193679"/>
                          <a:pt x="210286" y="195078"/>
                        </a:cubicBezTo>
                        <a:cubicBezTo>
                          <a:pt x="210573" y="196476"/>
                          <a:pt x="210751" y="197802"/>
                          <a:pt x="211002" y="199128"/>
                        </a:cubicBezTo>
                        <a:cubicBezTo>
                          <a:pt x="214158" y="216551"/>
                          <a:pt x="216022" y="229134"/>
                          <a:pt x="216595" y="233220"/>
                        </a:cubicBezTo>
                        <a:close/>
                      </a:path>
                    </a:pathLst>
                  </a:custGeom>
                  <a:solidFill>
                    <a:srgbClr val="FFC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4"/>
                  <p:cNvSpPr/>
                  <p:nvPr/>
                </p:nvSpPr>
                <p:spPr>
                  <a:xfrm>
                    <a:off x="11305869" y="1807418"/>
                    <a:ext cx="12087" cy="48358"/>
                  </a:xfrm>
                  <a:custGeom>
                    <a:avLst/>
                    <a:gdLst/>
                    <a:ahLst/>
                    <a:cxnLst/>
                    <a:rect l="l" t="t" r="r" b="b"/>
                    <a:pathLst>
                      <a:path w="3584" h="14339" extrusionOk="0">
                        <a:moveTo>
                          <a:pt x="535" y="0"/>
                        </a:moveTo>
                        <a:cubicBezTo>
                          <a:pt x="2793" y="860"/>
                          <a:pt x="4549" y="2653"/>
                          <a:pt x="5338" y="4911"/>
                        </a:cubicBezTo>
                        <a:cubicBezTo>
                          <a:pt x="6163" y="7206"/>
                          <a:pt x="6378" y="9679"/>
                          <a:pt x="5912" y="12080"/>
                        </a:cubicBezTo>
                        <a:cubicBezTo>
                          <a:pt x="5769" y="12762"/>
                          <a:pt x="5517" y="13371"/>
                          <a:pt x="5123" y="13945"/>
                        </a:cubicBezTo>
                        <a:cubicBezTo>
                          <a:pt x="4692" y="14626"/>
                          <a:pt x="3940" y="15056"/>
                          <a:pt x="3152" y="15128"/>
                        </a:cubicBezTo>
                        <a:cubicBezTo>
                          <a:pt x="2327" y="15236"/>
                          <a:pt x="1503" y="14913"/>
                          <a:pt x="964" y="14303"/>
                        </a:cubicBezTo>
                        <a:cubicBezTo>
                          <a:pt x="498" y="13801"/>
                          <a:pt x="211" y="13120"/>
                          <a:pt x="139" y="12439"/>
                        </a:cubicBezTo>
                        <a:cubicBezTo>
                          <a:pt x="-326" y="10074"/>
                          <a:pt x="391" y="7635"/>
                          <a:pt x="2040" y="5879"/>
                        </a:cubicBezTo>
                        <a:cubicBezTo>
                          <a:pt x="1466" y="6811"/>
                          <a:pt x="1179" y="7886"/>
                          <a:pt x="1144" y="8998"/>
                        </a:cubicBezTo>
                        <a:cubicBezTo>
                          <a:pt x="1036" y="10038"/>
                          <a:pt x="1144" y="11112"/>
                          <a:pt x="1431" y="12116"/>
                        </a:cubicBezTo>
                        <a:cubicBezTo>
                          <a:pt x="2040" y="14232"/>
                          <a:pt x="3905" y="13801"/>
                          <a:pt x="4192" y="11722"/>
                        </a:cubicBezTo>
                        <a:cubicBezTo>
                          <a:pt x="4514" y="9643"/>
                          <a:pt x="4405" y="7528"/>
                          <a:pt x="3905" y="5485"/>
                        </a:cubicBezTo>
                        <a:cubicBezTo>
                          <a:pt x="3437" y="3334"/>
                          <a:pt x="2256" y="1398"/>
                          <a:pt x="53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4"/>
                  <p:cNvSpPr/>
                  <p:nvPr/>
                </p:nvSpPr>
                <p:spPr>
                  <a:xfrm>
                    <a:off x="11155274" y="1116697"/>
                    <a:ext cx="725388" cy="664939"/>
                  </a:xfrm>
                  <a:custGeom>
                    <a:avLst/>
                    <a:gdLst/>
                    <a:ahLst/>
                    <a:cxnLst/>
                    <a:rect l="l" t="t" r="r" b="b"/>
                    <a:pathLst>
                      <a:path w="215089" h="197165" extrusionOk="0">
                        <a:moveTo>
                          <a:pt x="215340" y="199344"/>
                        </a:moveTo>
                        <a:lnTo>
                          <a:pt x="206988" y="199021"/>
                        </a:lnTo>
                        <a:lnTo>
                          <a:pt x="46853" y="192963"/>
                        </a:lnTo>
                        <a:lnTo>
                          <a:pt x="5269" y="191421"/>
                        </a:lnTo>
                        <a:lnTo>
                          <a:pt x="0" y="191206"/>
                        </a:lnTo>
                        <a:lnTo>
                          <a:pt x="466" y="189951"/>
                        </a:lnTo>
                        <a:lnTo>
                          <a:pt x="1936" y="185721"/>
                        </a:lnTo>
                        <a:lnTo>
                          <a:pt x="5986" y="174214"/>
                        </a:lnTo>
                        <a:lnTo>
                          <a:pt x="6739" y="172099"/>
                        </a:lnTo>
                        <a:lnTo>
                          <a:pt x="10037" y="162707"/>
                        </a:lnTo>
                        <a:lnTo>
                          <a:pt x="11507" y="158512"/>
                        </a:lnTo>
                        <a:lnTo>
                          <a:pt x="13837" y="151952"/>
                        </a:lnTo>
                        <a:lnTo>
                          <a:pt x="14805" y="149156"/>
                        </a:lnTo>
                        <a:lnTo>
                          <a:pt x="15307" y="147758"/>
                        </a:lnTo>
                        <a:lnTo>
                          <a:pt x="15307" y="147543"/>
                        </a:lnTo>
                        <a:cubicBezTo>
                          <a:pt x="15236" y="147364"/>
                          <a:pt x="15164" y="147184"/>
                          <a:pt x="15055" y="147005"/>
                        </a:cubicBezTo>
                        <a:lnTo>
                          <a:pt x="15055" y="147005"/>
                        </a:lnTo>
                        <a:lnTo>
                          <a:pt x="14840" y="146539"/>
                        </a:lnTo>
                        <a:lnTo>
                          <a:pt x="14196" y="144962"/>
                        </a:lnTo>
                        <a:cubicBezTo>
                          <a:pt x="13300" y="142775"/>
                          <a:pt x="12010" y="139477"/>
                          <a:pt x="10611" y="135426"/>
                        </a:cubicBezTo>
                        <a:cubicBezTo>
                          <a:pt x="10180" y="134100"/>
                          <a:pt x="9750" y="132630"/>
                          <a:pt x="9356" y="131124"/>
                        </a:cubicBezTo>
                        <a:cubicBezTo>
                          <a:pt x="8496" y="128005"/>
                          <a:pt x="7814" y="124815"/>
                          <a:pt x="7313" y="121625"/>
                        </a:cubicBezTo>
                        <a:lnTo>
                          <a:pt x="7313" y="121625"/>
                        </a:lnTo>
                        <a:cubicBezTo>
                          <a:pt x="7348" y="121158"/>
                          <a:pt x="7276" y="120693"/>
                          <a:pt x="7133" y="120262"/>
                        </a:cubicBezTo>
                        <a:cubicBezTo>
                          <a:pt x="6989" y="119725"/>
                          <a:pt x="6883" y="119187"/>
                          <a:pt x="6846" y="118613"/>
                        </a:cubicBezTo>
                        <a:cubicBezTo>
                          <a:pt x="6811" y="118183"/>
                          <a:pt x="6811" y="117789"/>
                          <a:pt x="6846" y="117358"/>
                        </a:cubicBezTo>
                        <a:cubicBezTo>
                          <a:pt x="6489" y="114204"/>
                          <a:pt x="6345" y="111013"/>
                          <a:pt x="6489" y="107859"/>
                        </a:cubicBezTo>
                        <a:lnTo>
                          <a:pt x="6489" y="107859"/>
                        </a:lnTo>
                        <a:lnTo>
                          <a:pt x="6489" y="105743"/>
                        </a:lnTo>
                        <a:cubicBezTo>
                          <a:pt x="6452" y="105098"/>
                          <a:pt x="6452" y="104453"/>
                          <a:pt x="6489" y="103808"/>
                        </a:cubicBezTo>
                        <a:lnTo>
                          <a:pt x="6489" y="103808"/>
                        </a:lnTo>
                        <a:cubicBezTo>
                          <a:pt x="6811" y="100761"/>
                          <a:pt x="7528" y="97785"/>
                          <a:pt x="8566" y="94917"/>
                        </a:cubicBezTo>
                        <a:cubicBezTo>
                          <a:pt x="8747" y="94380"/>
                          <a:pt x="8997" y="93842"/>
                          <a:pt x="9249" y="93304"/>
                        </a:cubicBezTo>
                        <a:cubicBezTo>
                          <a:pt x="9249" y="92946"/>
                          <a:pt x="9571" y="92623"/>
                          <a:pt x="9750" y="92264"/>
                        </a:cubicBezTo>
                        <a:cubicBezTo>
                          <a:pt x="9930" y="91907"/>
                          <a:pt x="10359" y="90974"/>
                          <a:pt x="10718" y="90294"/>
                        </a:cubicBezTo>
                        <a:lnTo>
                          <a:pt x="10718" y="90078"/>
                        </a:lnTo>
                        <a:cubicBezTo>
                          <a:pt x="11435" y="88787"/>
                          <a:pt x="12223" y="87425"/>
                          <a:pt x="13156" y="85991"/>
                        </a:cubicBezTo>
                        <a:cubicBezTo>
                          <a:pt x="13658" y="85202"/>
                          <a:pt x="14196" y="84378"/>
                          <a:pt x="14770" y="83554"/>
                        </a:cubicBezTo>
                        <a:lnTo>
                          <a:pt x="16741" y="80721"/>
                        </a:lnTo>
                        <a:lnTo>
                          <a:pt x="16741" y="80721"/>
                        </a:lnTo>
                        <a:lnTo>
                          <a:pt x="17422" y="79753"/>
                        </a:lnTo>
                        <a:lnTo>
                          <a:pt x="19895" y="76527"/>
                        </a:lnTo>
                        <a:cubicBezTo>
                          <a:pt x="22190" y="73552"/>
                          <a:pt x="24735" y="70433"/>
                          <a:pt x="27495" y="67278"/>
                        </a:cubicBezTo>
                        <a:lnTo>
                          <a:pt x="29466" y="65020"/>
                        </a:lnTo>
                        <a:cubicBezTo>
                          <a:pt x="31187" y="63048"/>
                          <a:pt x="33051" y="61077"/>
                          <a:pt x="34809" y="59069"/>
                        </a:cubicBezTo>
                        <a:lnTo>
                          <a:pt x="34809" y="59069"/>
                        </a:lnTo>
                        <a:cubicBezTo>
                          <a:pt x="36349" y="57348"/>
                          <a:pt x="37963" y="55484"/>
                          <a:pt x="39577" y="53907"/>
                        </a:cubicBezTo>
                        <a:lnTo>
                          <a:pt x="40795" y="52653"/>
                        </a:lnTo>
                        <a:lnTo>
                          <a:pt x="40795" y="52653"/>
                        </a:lnTo>
                        <a:cubicBezTo>
                          <a:pt x="41691" y="51685"/>
                          <a:pt x="42622" y="50717"/>
                          <a:pt x="43555" y="49785"/>
                        </a:cubicBezTo>
                        <a:cubicBezTo>
                          <a:pt x="46603" y="46630"/>
                          <a:pt x="49685" y="43547"/>
                          <a:pt x="52696" y="40536"/>
                        </a:cubicBezTo>
                        <a:cubicBezTo>
                          <a:pt x="54094" y="39138"/>
                          <a:pt x="55528" y="37703"/>
                          <a:pt x="56962" y="36378"/>
                        </a:cubicBezTo>
                        <a:cubicBezTo>
                          <a:pt x="60296" y="33115"/>
                          <a:pt x="63522" y="29996"/>
                          <a:pt x="66606" y="27164"/>
                        </a:cubicBezTo>
                        <a:cubicBezTo>
                          <a:pt x="73775" y="20282"/>
                          <a:pt x="80192" y="14689"/>
                          <a:pt x="84208" y="11284"/>
                        </a:cubicBezTo>
                        <a:lnTo>
                          <a:pt x="85282" y="10423"/>
                        </a:lnTo>
                        <a:cubicBezTo>
                          <a:pt x="86322" y="9491"/>
                          <a:pt x="87434" y="8631"/>
                          <a:pt x="88581" y="7842"/>
                        </a:cubicBezTo>
                        <a:lnTo>
                          <a:pt x="89907" y="7089"/>
                        </a:lnTo>
                        <a:lnTo>
                          <a:pt x="89907" y="7089"/>
                        </a:lnTo>
                        <a:cubicBezTo>
                          <a:pt x="90983" y="6480"/>
                          <a:pt x="92058" y="5907"/>
                          <a:pt x="93134" y="5404"/>
                        </a:cubicBezTo>
                        <a:cubicBezTo>
                          <a:pt x="98260" y="2823"/>
                          <a:pt x="103745" y="1103"/>
                          <a:pt x="109408" y="278"/>
                        </a:cubicBezTo>
                        <a:lnTo>
                          <a:pt x="111811" y="27"/>
                        </a:lnTo>
                        <a:lnTo>
                          <a:pt x="114176" y="27"/>
                        </a:lnTo>
                        <a:cubicBezTo>
                          <a:pt x="114857" y="-9"/>
                          <a:pt x="115503" y="-9"/>
                          <a:pt x="116184" y="27"/>
                        </a:cubicBezTo>
                        <a:cubicBezTo>
                          <a:pt x="116685" y="-9"/>
                          <a:pt x="117188" y="-9"/>
                          <a:pt x="117689" y="27"/>
                        </a:cubicBezTo>
                        <a:cubicBezTo>
                          <a:pt x="118908" y="99"/>
                          <a:pt x="120092" y="278"/>
                          <a:pt x="121274" y="529"/>
                        </a:cubicBezTo>
                        <a:lnTo>
                          <a:pt x="122170" y="708"/>
                        </a:lnTo>
                        <a:lnTo>
                          <a:pt x="123497" y="1031"/>
                        </a:lnTo>
                        <a:cubicBezTo>
                          <a:pt x="125504" y="1569"/>
                          <a:pt x="127440" y="2250"/>
                          <a:pt x="129304" y="3110"/>
                        </a:cubicBezTo>
                        <a:cubicBezTo>
                          <a:pt x="130523" y="3684"/>
                          <a:pt x="131742" y="4293"/>
                          <a:pt x="132889" y="4974"/>
                        </a:cubicBezTo>
                        <a:cubicBezTo>
                          <a:pt x="134861" y="6121"/>
                          <a:pt x="136725" y="7448"/>
                          <a:pt x="138481" y="8917"/>
                        </a:cubicBezTo>
                        <a:lnTo>
                          <a:pt x="138481" y="8917"/>
                        </a:lnTo>
                        <a:cubicBezTo>
                          <a:pt x="139234" y="9527"/>
                          <a:pt x="139987" y="10208"/>
                          <a:pt x="140740" y="10925"/>
                        </a:cubicBezTo>
                        <a:lnTo>
                          <a:pt x="140740" y="10925"/>
                        </a:lnTo>
                        <a:lnTo>
                          <a:pt x="142461" y="12538"/>
                        </a:lnTo>
                        <a:cubicBezTo>
                          <a:pt x="142855" y="12969"/>
                          <a:pt x="143285" y="13398"/>
                          <a:pt x="143679" y="13865"/>
                        </a:cubicBezTo>
                        <a:lnTo>
                          <a:pt x="144934" y="15262"/>
                        </a:lnTo>
                        <a:lnTo>
                          <a:pt x="144934" y="15262"/>
                        </a:lnTo>
                        <a:cubicBezTo>
                          <a:pt x="147192" y="17772"/>
                          <a:pt x="149236" y="20460"/>
                          <a:pt x="151100" y="23257"/>
                        </a:cubicBezTo>
                        <a:lnTo>
                          <a:pt x="153000" y="26160"/>
                        </a:lnTo>
                        <a:lnTo>
                          <a:pt x="153000" y="26160"/>
                        </a:lnTo>
                        <a:lnTo>
                          <a:pt x="153538" y="27021"/>
                        </a:lnTo>
                        <a:cubicBezTo>
                          <a:pt x="154004" y="27738"/>
                          <a:pt x="154470" y="28455"/>
                          <a:pt x="154900" y="29208"/>
                        </a:cubicBezTo>
                        <a:lnTo>
                          <a:pt x="154900" y="29208"/>
                        </a:lnTo>
                        <a:cubicBezTo>
                          <a:pt x="157122" y="32793"/>
                          <a:pt x="159274" y="36378"/>
                          <a:pt x="161317" y="40284"/>
                        </a:cubicBezTo>
                        <a:cubicBezTo>
                          <a:pt x="161855" y="41217"/>
                          <a:pt x="162356" y="42149"/>
                          <a:pt x="162858" y="43117"/>
                        </a:cubicBezTo>
                        <a:cubicBezTo>
                          <a:pt x="164507" y="46272"/>
                          <a:pt x="166120" y="49462"/>
                          <a:pt x="167697" y="52688"/>
                        </a:cubicBezTo>
                        <a:lnTo>
                          <a:pt x="169741" y="57026"/>
                        </a:lnTo>
                        <a:cubicBezTo>
                          <a:pt x="171246" y="60145"/>
                          <a:pt x="172681" y="63336"/>
                          <a:pt x="174079" y="66562"/>
                        </a:cubicBezTo>
                        <a:cubicBezTo>
                          <a:pt x="174437" y="67350"/>
                          <a:pt x="174760" y="68175"/>
                          <a:pt x="175118" y="68963"/>
                        </a:cubicBezTo>
                        <a:cubicBezTo>
                          <a:pt x="175477" y="69752"/>
                          <a:pt x="175621" y="70218"/>
                          <a:pt x="175907" y="70863"/>
                        </a:cubicBezTo>
                        <a:cubicBezTo>
                          <a:pt x="176695" y="72691"/>
                          <a:pt x="177449" y="74448"/>
                          <a:pt x="178238" y="76384"/>
                        </a:cubicBezTo>
                        <a:lnTo>
                          <a:pt x="179851" y="80363"/>
                        </a:lnTo>
                        <a:lnTo>
                          <a:pt x="179851" y="80363"/>
                        </a:lnTo>
                        <a:cubicBezTo>
                          <a:pt x="180388" y="81761"/>
                          <a:pt x="180962" y="83195"/>
                          <a:pt x="181499" y="84665"/>
                        </a:cubicBezTo>
                        <a:lnTo>
                          <a:pt x="181499" y="84665"/>
                        </a:lnTo>
                        <a:cubicBezTo>
                          <a:pt x="182826" y="88250"/>
                          <a:pt x="184188" y="91584"/>
                          <a:pt x="185443" y="95025"/>
                        </a:cubicBezTo>
                        <a:cubicBezTo>
                          <a:pt x="185622" y="95599"/>
                          <a:pt x="185837" y="96172"/>
                          <a:pt x="186052" y="96746"/>
                        </a:cubicBezTo>
                        <a:lnTo>
                          <a:pt x="186697" y="98538"/>
                        </a:lnTo>
                        <a:lnTo>
                          <a:pt x="186697" y="98538"/>
                        </a:lnTo>
                        <a:cubicBezTo>
                          <a:pt x="187558" y="100904"/>
                          <a:pt x="188382" y="103306"/>
                          <a:pt x="189206" y="105708"/>
                        </a:cubicBezTo>
                        <a:cubicBezTo>
                          <a:pt x="189494" y="106496"/>
                          <a:pt x="189745" y="107286"/>
                          <a:pt x="189996" y="108074"/>
                        </a:cubicBezTo>
                        <a:lnTo>
                          <a:pt x="189996" y="108504"/>
                        </a:lnTo>
                        <a:lnTo>
                          <a:pt x="189996" y="108504"/>
                        </a:lnTo>
                        <a:lnTo>
                          <a:pt x="189996" y="109006"/>
                        </a:lnTo>
                        <a:lnTo>
                          <a:pt x="189996" y="109006"/>
                        </a:lnTo>
                        <a:cubicBezTo>
                          <a:pt x="191465" y="113344"/>
                          <a:pt x="192863" y="117645"/>
                          <a:pt x="194190" y="121875"/>
                        </a:cubicBezTo>
                        <a:cubicBezTo>
                          <a:pt x="194655" y="123310"/>
                          <a:pt x="195122" y="124779"/>
                          <a:pt x="195552" y="126177"/>
                        </a:cubicBezTo>
                        <a:cubicBezTo>
                          <a:pt x="196556" y="129440"/>
                          <a:pt x="197524" y="132594"/>
                          <a:pt x="198420" y="135713"/>
                        </a:cubicBezTo>
                        <a:cubicBezTo>
                          <a:pt x="198850" y="137182"/>
                          <a:pt x="199280" y="138581"/>
                          <a:pt x="199675" y="140015"/>
                        </a:cubicBezTo>
                        <a:cubicBezTo>
                          <a:pt x="200643" y="143277"/>
                          <a:pt x="201539" y="146468"/>
                          <a:pt x="202399" y="149550"/>
                        </a:cubicBezTo>
                        <a:cubicBezTo>
                          <a:pt x="202685" y="150554"/>
                          <a:pt x="202973" y="151558"/>
                          <a:pt x="203224" y="152526"/>
                        </a:cubicBezTo>
                        <a:cubicBezTo>
                          <a:pt x="203295" y="152956"/>
                          <a:pt x="203403" y="153386"/>
                          <a:pt x="203582" y="153817"/>
                        </a:cubicBezTo>
                        <a:cubicBezTo>
                          <a:pt x="204478" y="157114"/>
                          <a:pt x="205338" y="160304"/>
                          <a:pt x="206128" y="163352"/>
                        </a:cubicBezTo>
                        <a:cubicBezTo>
                          <a:pt x="206342" y="164105"/>
                          <a:pt x="206521" y="164821"/>
                          <a:pt x="206701" y="165539"/>
                        </a:cubicBezTo>
                        <a:lnTo>
                          <a:pt x="207238" y="167618"/>
                        </a:lnTo>
                        <a:cubicBezTo>
                          <a:pt x="208099" y="171202"/>
                          <a:pt x="208887" y="174214"/>
                          <a:pt x="209605" y="177154"/>
                        </a:cubicBezTo>
                        <a:lnTo>
                          <a:pt x="210142" y="179340"/>
                        </a:lnTo>
                        <a:cubicBezTo>
                          <a:pt x="210214" y="180057"/>
                          <a:pt x="210393" y="180739"/>
                          <a:pt x="210609" y="181420"/>
                        </a:cubicBezTo>
                        <a:cubicBezTo>
                          <a:pt x="211505" y="185004"/>
                          <a:pt x="212222" y="188302"/>
                          <a:pt x="212831" y="190919"/>
                        </a:cubicBezTo>
                        <a:cubicBezTo>
                          <a:pt x="212795" y="191314"/>
                          <a:pt x="212867" y="191708"/>
                          <a:pt x="213082" y="192031"/>
                        </a:cubicBezTo>
                        <a:lnTo>
                          <a:pt x="213297" y="193034"/>
                        </a:lnTo>
                        <a:cubicBezTo>
                          <a:pt x="213368" y="193464"/>
                          <a:pt x="213440" y="193895"/>
                          <a:pt x="213583" y="194324"/>
                        </a:cubicBezTo>
                        <a:cubicBezTo>
                          <a:pt x="213619" y="194611"/>
                          <a:pt x="213619" y="194934"/>
                          <a:pt x="213583" y="195221"/>
                        </a:cubicBezTo>
                        <a:lnTo>
                          <a:pt x="213583" y="195221"/>
                        </a:lnTo>
                        <a:cubicBezTo>
                          <a:pt x="214372" y="196512"/>
                          <a:pt x="214946" y="197909"/>
                          <a:pt x="215340" y="1993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4"/>
                  <p:cNvSpPr/>
                  <p:nvPr/>
                </p:nvSpPr>
                <p:spPr>
                  <a:xfrm>
                    <a:off x="11252877" y="1607585"/>
                    <a:ext cx="193436" cy="12087"/>
                  </a:xfrm>
                  <a:custGeom>
                    <a:avLst/>
                    <a:gdLst/>
                    <a:ahLst/>
                    <a:cxnLst/>
                    <a:rect l="l" t="t" r="r" b="b"/>
                    <a:pathLst>
                      <a:path w="57357" h="3584" extrusionOk="0">
                        <a:moveTo>
                          <a:pt x="58792" y="832"/>
                        </a:moveTo>
                        <a:cubicBezTo>
                          <a:pt x="49005" y="-65"/>
                          <a:pt x="39146" y="-244"/>
                          <a:pt x="29325" y="330"/>
                        </a:cubicBezTo>
                        <a:cubicBezTo>
                          <a:pt x="24448" y="652"/>
                          <a:pt x="19645" y="1226"/>
                          <a:pt x="14805" y="1907"/>
                        </a:cubicBezTo>
                        <a:cubicBezTo>
                          <a:pt x="12368" y="2265"/>
                          <a:pt x="9967" y="2516"/>
                          <a:pt x="7635" y="2732"/>
                        </a:cubicBezTo>
                        <a:cubicBezTo>
                          <a:pt x="5090" y="3055"/>
                          <a:pt x="2545" y="3055"/>
                          <a:pt x="0" y="2732"/>
                        </a:cubicBezTo>
                        <a:lnTo>
                          <a:pt x="0" y="2911"/>
                        </a:lnTo>
                        <a:cubicBezTo>
                          <a:pt x="2367" y="3448"/>
                          <a:pt x="4768" y="3843"/>
                          <a:pt x="7170" y="4058"/>
                        </a:cubicBezTo>
                        <a:cubicBezTo>
                          <a:pt x="9571" y="4237"/>
                          <a:pt x="11938" y="4237"/>
                          <a:pt x="14339" y="4058"/>
                        </a:cubicBezTo>
                        <a:cubicBezTo>
                          <a:pt x="19286" y="3736"/>
                          <a:pt x="24234" y="3197"/>
                          <a:pt x="29181" y="2839"/>
                        </a:cubicBezTo>
                        <a:cubicBezTo>
                          <a:pt x="39146" y="2123"/>
                          <a:pt x="49112" y="1405"/>
                          <a:pt x="59114" y="1405"/>
                        </a:cubicBezTo>
                        <a:cubicBezTo>
                          <a:pt x="59257" y="1262"/>
                          <a:pt x="59257" y="1047"/>
                          <a:pt x="59114" y="903"/>
                        </a:cubicBezTo>
                        <a:cubicBezTo>
                          <a:pt x="59006" y="832"/>
                          <a:pt x="58899" y="796"/>
                          <a:pt x="58792" y="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4"/>
                  <p:cNvSpPr/>
                  <p:nvPr/>
                </p:nvSpPr>
                <p:spPr>
                  <a:xfrm>
                    <a:off x="11363915" y="1629097"/>
                    <a:ext cx="157165" cy="24177"/>
                  </a:xfrm>
                  <a:custGeom>
                    <a:avLst/>
                    <a:gdLst/>
                    <a:ahLst/>
                    <a:cxnLst/>
                    <a:rect l="l" t="t" r="r" b="b"/>
                    <a:pathLst>
                      <a:path w="46602" h="7169" extrusionOk="0">
                        <a:moveTo>
                          <a:pt x="48144" y="7361"/>
                        </a:moveTo>
                        <a:cubicBezTo>
                          <a:pt x="40364" y="5102"/>
                          <a:pt x="32442" y="3274"/>
                          <a:pt x="24448" y="1876"/>
                        </a:cubicBezTo>
                        <a:cubicBezTo>
                          <a:pt x="20469" y="1194"/>
                          <a:pt x="16454" y="765"/>
                          <a:pt x="12403" y="442"/>
                        </a:cubicBezTo>
                        <a:cubicBezTo>
                          <a:pt x="10467" y="442"/>
                          <a:pt x="8531" y="155"/>
                          <a:pt x="6596" y="48"/>
                        </a:cubicBezTo>
                        <a:cubicBezTo>
                          <a:pt x="4660" y="-60"/>
                          <a:pt x="2330" y="48"/>
                          <a:pt x="179" y="48"/>
                        </a:cubicBezTo>
                        <a:cubicBezTo>
                          <a:pt x="72" y="48"/>
                          <a:pt x="0" y="120"/>
                          <a:pt x="0" y="227"/>
                        </a:cubicBezTo>
                        <a:lnTo>
                          <a:pt x="179" y="227"/>
                        </a:lnTo>
                        <a:cubicBezTo>
                          <a:pt x="2186" y="406"/>
                          <a:pt x="4194" y="765"/>
                          <a:pt x="6130" y="1266"/>
                        </a:cubicBezTo>
                        <a:lnTo>
                          <a:pt x="12116" y="2198"/>
                        </a:lnTo>
                        <a:cubicBezTo>
                          <a:pt x="16132" y="2808"/>
                          <a:pt x="20110" y="3489"/>
                          <a:pt x="24126" y="4062"/>
                        </a:cubicBezTo>
                        <a:cubicBezTo>
                          <a:pt x="32120" y="5246"/>
                          <a:pt x="40114" y="6501"/>
                          <a:pt x="48072" y="7970"/>
                        </a:cubicBezTo>
                        <a:cubicBezTo>
                          <a:pt x="48252" y="7863"/>
                          <a:pt x="48323" y="7611"/>
                          <a:pt x="48180" y="7433"/>
                        </a:cubicBezTo>
                        <a:cubicBezTo>
                          <a:pt x="48180" y="7397"/>
                          <a:pt x="48180" y="7397"/>
                          <a:pt x="48144" y="7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4"/>
                  <p:cNvSpPr/>
                  <p:nvPr/>
                </p:nvSpPr>
                <p:spPr>
                  <a:xfrm>
                    <a:off x="11514605" y="1145534"/>
                    <a:ext cx="604490" cy="616581"/>
                  </a:xfrm>
                  <a:custGeom>
                    <a:avLst/>
                    <a:gdLst/>
                    <a:ahLst/>
                    <a:cxnLst/>
                    <a:rect l="l" t="t" r="r" b="b"/>
                    <a:pathLst>
                      <a:path w="179241" h="182826" extrusionOk="0">
                        <a:moveTo>
                          <a:pt x="179246" y="42385"/>
                        </a:moveTo>
                        <a:lnTo>
                          <a:pt x="179246" y="184739"/>
                        </a:lnTo>
                        <a:cubicBezTo>
                          <a:pt x="171288" y="159860"/>
                          <a:pt x="164656" y="140430"/>
                          <a:pt x="162756" y="140071"/>
                        </a:cubicBezTo>
                        <a:cubicBezTo>
                          <a:pt x="159530" y="139462"/>
                          <a:pt x="130277" y="121395"/>
                          <a:pt x="96508" y="98344"/>
                        </a:cubicBezTo>
                        <a:lnTo>
                          <a:pt x="95648" y="97771"/>
                        </a:lnTo>
                        <a:lnTo>
                          <a:pt x="95648" y="97771"/>
                        </a:lnTo>
                        <a:cubicBezTo>
                          <a:pt x="91095" y="94652"/>
                          <a:pt x="86470" y="91462"/>
                          <a:pt x="81846" y="88199"/>
                        </a:cubicBezTo>
                        <a:lnTo>
                          <a:pt x="81308" y="87841"/>
                        </a:lnTo>
                        <a:lnTo>
                          <a:pt x="79444" y="86514"/>
                        </a:lnTo>
                        <a:lnTo>
                          <a:pt x="79444" y="86514"/>
                        </a:lnTo>
                        <a:lnTo>
                          <a:pt x="78404" y="85762"/>
                        </a:lnTo>
                        <a:lnTo>
                          <a:pt x="75214" y="83539"/>
                        </a:lnTo>
                        <a:lnTo>
                          <a:pt x="69120" y="79201"/>
                        </a:lnTo>
                        <a:lnTo>
                          <a:pt x="66432" y="77230"/>
                        </a:lnTo>
                        <a:lnTo>
                          <a:pt x="64639" y="75975"/>
                        </a:lnTo>
                        <a:lnTo>
                          <a:pt x="61592" y="73752"/>
                        </a:lnTo>
                        <a:lnTo>
                          <a:pt x="58544" y="71530"/>
                        </a:lnTo>
                        <a:cubicBezTo>
                          <a:pt x="54099" y="68268"/>
                          <a:pt x="49690" y="65005"/>
                          <a:pt x="45388" y="61743"/>
                        </a:cubicBezTo>
                        <a:lnTo>
                          <a:pt x="39616" y="57370"/>
                        </a:lnTo>
                        <a:cubicBezTo>
                          <a:pt x="35351" y="54071"/>
                          <a:pt x="31193" y="50810"/>
                          <a:pt x="27249" y="47619"/>
                        </a:cubicBezTo>
                        <a:lnTo>
                          <a:pt x="26138" y="46723"/>
                        </a:lnTo>
                        <a:cubicBezTo>
                          <a:pt x="24668" y="45540"/>
                          <a:pt x="23270" y="44357"/>
                          <a:pt x="21943" y="43138"/>
                        </a:cubicBezTo>
                        <a:cubicBezTo>
                          <a:pt x="20617" y="41919"/>
                          <a:pt x="19255" y="40844"/>
                          <a:pt x="18036" y="39732"/>
                        </a:cubicBezTo>
                        <a:cubicBezTo>
                          <a:pt x="15598" y="37510"/>
                          <a:pt x="13484" y="35430"/>
                          <a:pt x="11584" y="33423"/>
                        </a:cubicBezTo>
                        <a:cubicBezTo>
                          <a:pt x="9684" y="31416"/>
                          <a:pt x="8859" y="30484"/>
                          <a:pt x="7712" y="29085"/>
                        </a:cubicBezTo>
                        <a:cubicBezTo>
                          <a:pt x="5525" y="26540"/>
                          <a:pt x="3661" y="23744"/>
                          <a:pt x="2119" y="20769"/>
                        </a:cubicBezTo>
                        <a:lnTo>
                          <a:pt x="1510" y="19478"/>
                        </a:lnTo>
                        <a:cubicBezTo>
                          <a:pt x="901" y="18116"/>
                          <a:pt x="470" y="16646"/>
                          <a:pt x="219" y="15177"/>
                        </a:cubicBezTo>
                        <a:cubicBezTo>
                          <a:pt x="-534" y="11699"/>
                          <a:pt x="686" y="8115"/>
                          <a:pt x="3374" y="5820"/>
                        </a:cubicBezTo>
                        <a:cubicBezTo>
                          <a:pt x="5740" y="3848"/>
                          <a:pt x="8536" y="2450"/>
                          <a:pt x="11548" y="1733"/>
                        </a:cubicBezTo>
                        <a:cubicBezTo>
                          <a:pt x="16387" y="478"/>
                          <a:pt x="21370" y="-95"/>
                          <a:pt x="26389" y="13"/>
                        </a:cubicBezTo>
                        <a:cubicBezTo>
                          <a:pt x="28468" y="13"/>
                          <a:pt x="30512" y="13"/>
                          <a:pt x="32590" y="299"/>
                        </a:cubicBezTo>
                        <a:lnTo>
                          <a:pt x="32590" y="299"/>
                        </a:lnTo>
                        <a:cubicBezTo>
                          <a:pt x="34061" y="335"/>
                          <a:pt x="35530" y="478"/>
                          <a:pt x="36999" y="694"/>
                        </a:cubicBezTo>
                        <a:cubicBezTo>
                          <a:pt x="39616" y="981"/>
                          <a:pt x="42270" y="1375"/>
                          <a:pt x="44851" y="1913"/>
                        </a:cubicBezTo>
                        <a:cubicBezTo>
                          <a:pt x="58437" y="4708"/>
                          <a:pt x="72920" y="8186"/>
                          <a:pt x="87869" y="12237"/>
                        </a:cubicBezTo>
                        <a:lnTo>
                          <a:pt x="94751" y="14137"/>
                        </a:lnTo>
                        <a:lnTo>
                          <a:pt x="97942" y="15033"/>
                        </a:lnTo>
                        <a:cubicBezTo>
                          <a:pt x="104646" y="16933"/>
                          <a:pt x="111385" y="18941"/>
                          <a:pt x="118089" y="21019"/>
                        </a:cubicBezTo>
                        <a:lnTo>
                          <a:pt x="118805" y="21235"/>
                        </a:lnTo>
                        <a:cubicBezTo>
                          <a:pt x="124577" y="23027"/>
                          <a:pt x="130313" y="24891"/>
                          <a:pt x="136013" y="26791"/>
                        </a:cubicBezTo>
                        <a:lnTo>
                          <a:pt x="136013" y="26791"/>
                        </a:lnTo>
                        <a:cubicBezTo>
                          <a:pt x="150746" y="31666"/>
                          <a:pt x="165516" y="36972"/>
                          <a:pt x="179246" y="42385"/>
                        </a:cubicBezTo>
                        <a:close/>
                      </a:path>
                    </a:pathLst>
                  </a:custGeom>
                  <a:solidFill>
                    <a:srgbClr val="FFC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4"/>
                  <p:cNvSpPr/>
                  <p:nvPr/>
                </p:nvSpPr>
                <p:spPr>
                  <a:xfrm>
                    <a:off x="11506450" y="1126593"/>
                    <a:ext cx="471502" cy="362692"/>
                  </a:xfrm>
                  <a:custGeom>
                    <a:avLst/>
                    <a:gdLst/>
                    <a:ahLst/>
                    <a:cxnLst/>
                    <a:rect l="l" t="t" r="r" b="b"/>
                    <a:pathLst>
                      <a:path w="139808" h="107544" extrusionOk="0">
                        <a:moveTo>
                          <a:pt x="94228" y="110195"/>
                        </a:moveTo>
                        <a:lnTo>
                          <a:pt x="142480" y="24518"/>
                        </a:lnTo>
                        <a:cubicBezTo>
                          <a:pt x="142480" y="24518"/>
                          <a:pt x="60997" y="5554"/>
                          <a:pt x="33251" y="858"/>
                        </a:cubicBezTo>
                        <a:cubicBezTo>
                          <a:pt x="5504" y="-3838"/>
                          <a:pt x="-21633" y="10251"/>
                          <a:pt x="26081" y="55276"/>
                        </a:cubicBezTo>
                        <a:cubicBezTo>
                          <a:pt x="73795" y="100301"/>
                          <a:pt x="94228" y="110195"/>
                          <a:pt x="94228" y="1101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4"/>
                  <p:cNvSpPr/>
                  <p:nvPr/>
                </p:nvSpPr>
                <p:spPr>
                  <a:xfrm>
                    <a:off x="11594919" y="1314182"/>
                    <a:ext cx="241795" cy="181346"/>
                  </a:xfrm>
                  <a:custGeom>
                    <a:avLst/>
                    <a:gdLst/>
                    <a:ahLst/>
                    <a:cxnLst/>
                    <a:rect l="l" t="t" r="r" b="b"/>
                    <a:pathLst>
                      <a:path w="71696" h="53772" extrusionOk="0">
                        <a:moveTo>
                          <a:pt x="74281" y="44774"/>
                        </a:moveTo>
                        <a:cubicBezTo>
                          <a:pt x="73851" y="46065"/>
                          <a:pt x="73313" y="47320"/>
                          <a:pt x="72704" y="48539"/>
                        </a:cubicBezTo>
                        <a:cubicBezTo>
                          <a:pt x="71520" y="51263"/>
                          <a:pt x="70123" y="53916"/>
                          <a:pt x="68510" y="56425"/>
                        </a:cubicBezTo>
                        <a:lnTo>
                          <a:pt x="60372" y="50617"/>
                        </a:lnTo>
                        <a:lnTo>
                          <a:pt x="60372" y="50617"/>
                        </a:lnTo>
                        <a:lnTo>
                          <a:pt x="59009" y="49650"/>
                        </a:lnTo>
                        <a:lnTo>
                          <a:pt x="55425" y="46997"/>
                        </a:lnTo>
                        <a:lnTo>
                          <a:pt x="49689" y="42910"/>
                        </a:lnTo>
                        <a:cubicBezTo>
                          <a:pt x="48327" y="41978"/>
                          <a:pt x="46965" y="40974"/>
                          <a:pt x="45602" y="39899"/>
                        </a:cubicBezTo>
                        <a:lnTo>
                          <a:pt x="45602" y="39899"/>
                        </a:lnTo>
                        <a:cubicBezTo>
                          <a:pt x="43881" y="38645"/>
                          <a:pt x="42017" y="37390"/>
                          <a:pt x="40476" y="36099"/>
                        </a:cubicBezTo>
                        <a:lnTo>
                          <a:pt x="39723" y="35489"/>
                        </a:lnTo>
                        <a:lnTo>
                          <a:pt x="37895" y="34056"/>
                        </a:lnTo>
                        <a:cubicBezTo>
                          <a:pt x="36425" y="32908"/>
                          <a:pt x="34955" y="31762"/>
                          <a:pt x="33486" y="30471"/>
                        </a:cubicBezTo>
                        <a:lnTo>
                          <a:pt x="32303" y="29539"/>
                        </a:lnTo>
                        <a:cubicBezTo>
                          <a:pt x="30725" y="28284"/>
                          <a:pt x="29148" y="26922"/>
                          <a:pt x="27570" y="25631"/>
                        </a:cubicBezTo>
                        <a:lnTo>
                          <a:pt x="26961" y="25130"/>
                        </a:lnTo>
                        <a:lnTo>
                          <a:pt x="23376" y="23230"/>
                        </a:lnTo>
                        <a:lnTo>
                          <a:pt x="19792" y="21186"/>
                        </a:lnTo>
                        <a:lnTo>
                          <a:pt x="19792" y="21186"/>
                        </a:lnTo>
                        <a:cubicBezTo>
                          <a:pt x="16995" y="19501"/>
                          <a:pt x="14343" y="17565"/>
                          <a:pt x="11869" y="15415"/>
                        </a:cubicBezTo>
                        <a:cubicBezTo>
                          <a:pt x="11618" y="15200"/>
                          <a:pt x="11869" y="14805"/>
                          <a:pt x="12227" y="14984"/>
                        </a:cubicBezTo>
                        <a:cubicBezTo>
                          <a:pt x="15382" y="17171"/>
                          <a:pt x="18572" y="19286"/>
                          <a:pt x="21871" y="21258"/>
                        </a:cubicBezTo>
                        <a:lnTo>
                          <a:pt x="23556" y="22262"/>
                        </a:lnTo>
                        <a:lnTo>
                          <a:pt x="22408" y="21258"/>
                        </a:lnTo>
                        <a:cubicBezTo>
                          <a:pt x="18824" y="18104"/>
                          <a:pt x="14988" y="14841"/>
                          <a:pt x="11403" y="11507"/>
                        </a:cubicBezTo>
                        <a:lnTo>
                          <a:pt x="6850" y="7170"/>
                        </a:lnTo>
                        <a:cubicBezTo>
                          <a:pt x="4448" y="4947"/>
                          <a:pt x="2190" y="2653"/>
                          <a:pt x="75" y="287"/>
                        </a:cubicBezTo>
                        <a:cubicBezTo>
                          <a:pt x="3" y="215"/>
                          <a:pt x="-33" y="108"/>
                          <a:pt x="39" y="36"/>
                        </a:cubicBezTo>
                        <a:cubicBezTo>
                          <a:pt x="39" y="36"/>
                          <a:pt x="75" y="0"/>
                          <a:pt x="75" y="0"/>
                        </a:cubicBezTo>
                        <a:lnTo>
                          <a:pt x="75" y="0"/>
                        </a:lnTo>
                        <a:moveTo>
                          <a:pt x="326" y="0"/>
                        </a:moveTo>
                        <a:lnTo>
                          <a:pt x="9826" y="7170"/>
                        </a:lnTo>
                        <a:lnTo>
                          <a:pt x="9826" y="7170"/>
                        </a:lnTo>
                        <a:lnTo>
                          <a:pt x="15311" y="11543"/>
                        </a:lnTo>
                        <a:cubicBezTo>
                          <a:pt x="19397" y="14769"/>
                          <a:pt x="23448" y="18032"/>
                          <a:pt x="27534" y="21330"/>
                        </a:cubicBezTo>
                        <a:lnTo>
                          <a:pt x="27534" y="21330"/>
                        </a:lnTo>
                        <a:lnTo>
                          <a:pt x="32983" y="25703"/>
                        </a:lnTo>
                        <a:lnTo>
                          <a:pt x="34632" y="27030"/>
                        </a:lnTo>
                        <a:lnTo>
                          <a:pt x="35242" y="27495"/>
                        </a:lnTo>
                        <a:lnTo>
                          <a:pt x="39759" y="31080"/>
                        </a:lnTo>
                        <a:lnTo>
                          <a:pt x="42340" y="33160"/>
                        </a:lnTo>
                        <a:cubicBezTo>
                          <a:pt x="43308" y="33876"/>
                          <a:pt x="44240" y="34665"/>
                          <a:pt x="45172" y="35418"/>
                        </a:cubicBezTo>
                        <a:lnTo>
                          <a:pt x="50657" y="39828"/>
                        </a:lnTo>
                        <a:lnTo>
                          <a:pt x="51768" y="40724"/>
                        </a:lnTo>
                        <a:lnTo>
                          <a:pt x="54099" y="42659"/>
                        </a:lnTo>
                        <a:lnTo>
                          <a:pt x="59332" y="47104"/>
                        </a:lnTo>
                        <a:cubicBezTo>
                          <a:pt x="62236" y="49578"/>
                          <a:pt x="65175" y="52016"/>
                          <a:pt x="68223" y="54274"/>
                        </a:cubicBezTo>
                        <a:cubicBezTo>
                          <a:pt x="69298" y="52016"/>
                          <a:pt x="70517" y="49829"/>
                          <a:pt x="71807" y="47678"/>
                        </a:cubicBezTo>
                        <a:cubicBezTo>
                          <a:pt x="72417" y="46531"/>
                          <a:pt x="73098" y="45419"/>
                          <a:pt x="73887" y="44380"/>
                        </a:cubicBezTo>
                        <a:lnTo>
                          <a:pt x="73887" y="44380"/>
                        </a:lnTo>
                        <a:cubicBezTo>
                          <a:pt x="73887" y="44380"/>
                          <a:pt x="74532" y="44380"/>
                          <a:pt x="74460" y="44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4"/>
                  <p:cNvSpPr/>
                  <p:nvPr/>
                </p:nvSpPr>
                <p:spPr>
                  <a:xfrm>
                    <a:off x="11788212" y="1214056"/>
                    <a:ext cx="120897" cy="217614"/>
                  </a:xfrm>
                  <a:custGeom>
                    <a:avLst/>
                    <a:gdLst/>
                    <a:ahLst/>
                    <a:cxnLst/>
                    <a:rect l="l" t="t" r="r" b="b"/>
                    <a:pathLst>
                      <a:path w="35848" h="64526" extrusionOk="0">
                        <a:moveTo>
                          <a:pt x="37068" y="209"/>
                        </a:moveTo>
                        <a:cubicBezTo>
                          <a:pt x="33375" y="5406"/>
                          <a:pt x="30041" y="10819"/>
                          <a:pt x="27030" y="16412"/>
                        </a:cubicBezTo>
                        <a:cubicBezTo>
                          <a:pt x="23840" y="21897"/>
                          <a:pt x="20756" y="27453"/>
                          <a:pt x="17709" y="33009"/>
                        </a:cubicBezTo>
                        <a:cubicBezTo>
                          <a:pt x="14662" y="38566"/>
                          <a:pt x="11543" y="44230"/>
                          <a:pt x="8604" y="49894"/>
                        </a:cubicBezTo>
                        <a:cubicBezTo>
                          <a:pt x="5664" y="55558"/>
                          <a:pt x="2904" y="61688"/>
                          <a:pt x="36" y="67603"/>
                        </a:cubicBezTo>
                        <a:cubicBezTo>
                          <a:pt x="-143" y="67926"/>
                          <a:pt x="395" y="68249"/>
                          <a:pt x="610" y="67926"/>
                        </a:cubicBezTo>
                        <a:cubicBezTo>
                          <a:pt x="3944" y="62512"/>
                          <a:pt x="7421" y="57171"/>
                          <a:pt x="10611" y="51686"/>
                        </a:cubicBezTo>
                        <a:cubicBezTo>
                          <a:pt x="13802" y="46202"/>
                          <a:pt x="16849" y="40646"/>
                          <a:pt x="19932" y="35089"/>
                        </a:cubicBezTo>
                        <a:cubicBezTo>
                          <a:pt x="23015" y="29532"/>
                          <a:pt x="26062" y="23868"/>
                          <a:pt x="29038" y="18204"/>
                        </a:cubicBezTo>
                        <a:cubicBezTo>
                          <a:pt x="32264" y="12468"/>
                          <a:pt x="35096" y="6554"/>
                          <a:pt x="37569" y="496"/>
                        </a:cubicBezTo>
                        <a:cubicBezTo>
                          <a:pt x="37677" y="388"/>
                          <a:pt x="37677" y="209"/>
                          <a:pt x="37569" y="101"/>
                        </a:cubicBezTo>
                        <a:cubicBezTo>
                          <a:pt x="37461" y="-7"/>
                          <a:pt x="37283" y="-43"/>
                          <a:pt x="37175" y="65"/>
                        </a:cubicBezTo>
                        <a:cubicBezTo>
                          <a:pt x="37103" y="101"/>
                          <a:pt x="37068" y="137"/>
                          <a:pt x="37068" y="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4"/>
                  <p:cNvSpPr/>
                  <p:nvPr/>
                </p:nvSpPr>
                <p:spPr>
                  <a:xfrm>
                    <a:off x="11279218" y="990760"/>
                    <a:ext cx="362692" cy="906737"/>
                  </a:xfrm>
                  <a:custGeom>
                    <a:avLst/>
                    <a:gdLst/>
                    <a:ahLst/>
                    <a:cxnLst/>
                    <a:rect l="l" t="t" r="r" b="b"/>
                    <a:pathLst>
                      <a:path w="107544" h="268862" extrusionOk="0">
                        <a:moveTo>
                          <a:pt x="16069" y="272016"/>
                        </a:moveTo>
                        <a:lnTo>
                          <a:pt x="16069" y="270439"/>
                        </a:lnTo>
                        <a:cubicBezTo>
                          <a:pt x="14742" y="256960"/>
                          <a:pt x="12484" y="243625"/>
                          <a:pt x="9330" y="230469"/>
                        </a:cubicBezTo>
                        <a:cubicBezTo>
                          <a:pt x="9293" y="229931"/>
                          <a:pt x="9187" y="229429"/>
                          <a:pt x="9006" y="228927"/>
                        </a:cubicBezTo>
                        <a:lnTo>
                          <a:pt x="7967" y="224124"/>
                        </a:lnTo>
                        <a:cubicBezTo>
                          <a:pt x="7322" y="221004"/>
                          <a:pt x="6641" y="217814"/>
                          <a:pt x="5959" y="214587"/>
                        </a:cubicBezTo>
                        <a:lnTo>
                          <a:pt x="5959" y="214014"/>
                        </a:lnTo>
                        <a:lnTo>
                          <a:pt x="5243" y="210429"/>
                        </a:lnTo>
                        <a:cubicBezTo>
                          <a:pt x="4634" y="207347"/>
                          <a:pt x="4060" y="204228"/>
                          <a:pt x="3485" y="201109"/>
                        </a:cubicBezTo>
                        <a:lnTo>
                          <a:pt x="3128" y="198814"/>
                        </a:lnTo>
                        <a:cubicBezTo>
                          <a:pt x="3057" y="198098"/>
                          <a:pt x="2948" y="197381"/>
                          <a:pt x="2733" y="196663"/>
                        </a:cubicBezTo>
                        <a:lnTo>
                          <a:pt x="2089" y="192362"/>
                        </a:lnTo>
                        <a:cubicBezTo>
                          <a:pt x="2052" y="192218"/>
                          <a:pt x="2052" y="192039"/>
                          <a:pt x="2089" y="191896"/>
                        </a:cubicBezTo>
                        <a:lnTo>
                          <a:pt x="2089" y="191501"/>
                        </a:lnTo>
                        <a:cubicBezTo>
                          <a:pt x="1873" y="190247"/>
                          <a:pt x="1693" y="188813"/>
                          <a:pt x="1515" y="187451"/>
                        </a:cubicBezTo>
                        <a:lnTo>
                          <a:pt x="1515" y="187020"/>
                        </a:lnTo>
                        <a:cubicBezTo>
                          <a:pt x="1406" y="186483"/>
                          <a:pt x="1336" y="185945"/>
                          <a:pt x="1299" y="185407"/>
                        </a:cubicBezTo>
                        <a:cubicBezTo>
                          <a:pt x="1336" y="184834"/>
                          <a:pt x="1264" y="184260"/>
                          <a:pt x="1084" y="183722"/>
                        </a:cubicBezTo>
                        <a:lnTo>
                          <a:pt x="1084" y="182862"/>
                        </a:lnTo>
                        <a:cubicBezTo>
                          <a:pt x="725" y="179671"/>
                          <a:pt x="440" y="176445"/>
                          <a:pt x="224" y="173291"/>
                        </a:cubicBezTo>
                        <a:lnTo>
                          <a:pt x="9" y="169024"/>
                        </a:lnTo>
                        <a:lnTo>
                          <a:pt x="9" y="159453"/>
                        </a:lnTo>
                        <a:cubicBezTo>
                          <a:pt x="-28" y="158020"/>
                          <a:pt x="44" y="156585"/>
                          <a:pt x="259" y="155187"/>
                        </a:cubicBezTo>
                        <a:cubicBezTo>
                          <a:pt x="510" y="151960"/>
                          <a:pt x="940" y="148770"/>
                          <a:pt x="1621" y="145615"/>
                        </a:cubicBezTo>
                        <a:cubicBezTo>
                          <a:pt x="1837" y="144469"/>
                          <a:pt x="2089" y="143357"/>
                          <a:pt x="2374" y="142030"/>
                        </a:cubicBezTo>
                        <a:cubicBezTo>
                          <a:pt x="2446" y="141708"/>
                          <a:pt x="2518" y="141385"/>
                          <a:pt x="2661" y="141098"/>
                        </a:cubicBezTo>
                        <a:cubicBezTo>
                          <a:pt x="3522" y="137836"/>
                          <a:pt x="4706" y="134682"/>
                          <a:pt x="6246" y="131671"/>
                        </a:cubicBezTo>
                        <a:cubicBezTo>
                          <a:pt x="6964" y="130201"/>
                          <a:pt x="7751" y="128767"/>
                          <a:pt x="8684" y="127405"/>
                        </a:cubicBezTo>
                        <a:cubicBezTo>
                          <a:pt x="9509" y="126150"/>
                          <a:pt x="10405" y="124967"/>
                          <a:pt x="11373" y="123820"/>
                        </a:cubicBezTo>
                        <a:cubicBezTo>
                          <a:pt x="13344" y="121525"/>
                          <a:pt x="15639" y="119554"/>
                          <a:pt x="18184" y="117905"/>
                        </a:cubicBezTo>
                        <a:cubicBezTo>
                          <a:pt x="20370" y="116399"/>
                          <a:pt x="22630" y="115002"/>
                          <a:pt x="24994" y="113747"/>
                        </a:cubicBezTo>
                        <a:cubicBezTo>
                          <a:pt x="27111" y="112563"/>
                          <a:pt x="29369" y="111453"/>
                          <a:pt x="31089" y="110592"/>
                        </a:cubicBezTo>
                        <a:cubicBezTo>
                          <a:pt x="34674" y="108907"/>
                          <a:pt x="38474" y="107007"/>
                          <a:pt x="43923" y="104749"/>
                        </a:cubicBezTo>
                        <a:lnTo>
                          <a:pt x="48225" y="102884"/>
                        </a:lnTo>
                        <a:lnTo>
                          <a:pt x="53315" y="100734"/>
                        </a:lnTo>
                        <a:cubicBezTo>
                          <a:pt x="60090" y="97902"/>
                          <a:pt x="67225" y="94854"/>
                          <a:pt x="73784" y="91772"/>
                        </a:cubicBezTo>
                        <a:cubicBezTo>
                          <a:pt x="76760" y="90409"/>
                          <a:pt x="79485" y="89047"/>
                          <a:pt x="81922" y="87721"/>
                        </a:cubicBezTo>
                        <a:lnTo>
                          <a:pt x="84862" y="86108"/>
                        </a:lnTo>
                        <a:lnTo>
                          <a:pt x="87443" y="84566"/>
                        </a:lnTo>
                        <a:cubicBezTo>
                          <a:pt x="90275" y="82917"/>
                          <a:pt x="92892" y="80946"/>
                          <a:pt x="95293" y="78723"/>
                        </a:cubicBezTo>
                        <a:cubicBezTo>
                          <a:pt x="96512" y="77683"/>
                          <a:pt x="97588" y="76465"/>
                          <a:pt x="98484" y="75138"/>
                        </a:cubicBezTo>
                        <a:lnTo>
                          <a:pt x="98484" y="74493"/>
                        </a:lnTo>
                        <a:lnTo>
                          <a:pt x="98878" y="74493"/>
                        </a:lnTo>
                        <a:cubicBezTo>
                          <a:pt x="100419" y="71732"/>
                          <a:pt x="101603" y="68793"/>
                          <a:pt x="102463" y="65746"/>
                        </a:cubicBezTo>
                        <a:cubicBezTo>
                          <a:pt x="102858" y="64383"/>
                          <a:pt x="103216" y="62986"/>
                          <a:pt x="103574" y="61551"/>
                        </a:cubicBezTo>
                        <a:cubicBezTo>
                          <a:pt x="104219" y="58683"/>
                          <a:pt x="104794" y="55565"/>
                          <a:pt x="105259" y="52231"/>
                        </a:cubicBezTo>
                        <a:cubicBezTo>
                          <a:pt x="105331" y="51407"/>
                          <a:pt x="105439" y="50581"/>
                          <a:pt x="105618" y="49793"/>
                        </a:cubicBezTo>
                        <a:lnTo>
                          <a:pt x="105618" y="47893"/>
                        </a:lnTo>
                        <a:lnTo>
                          <a:pt x="106227" y="42122"/>
                        </a:lnTo>
                        <a:cubicBezTo>
                          <a:pt x="107518" y="28356"/>
                          <a:pt x="107625" y="14698"/>
                          <a:pt x="107554" y="7815"/>
                        </a:cubicBezTo>
                        <a:lnTo>
                          <a:pt x="107554" y="0"/>
                        </a:lnTo>
                        <a:lnTo>
                          <a:pt x="109346" y="0"/>
                        </a:lnTo>
                        <a:lnTo>
                          <a:pt x="109346" y="7994"/>
                        </a:lnTo>
                        <a:cubicBezTo>
                          <a:pt x="109346" y="14913"/>
                          <a:pt x="109346" y="28607"/>
                          <a:pt x="108020" y="42481"/>
                        </a:cubicBezTo>
                        <a:lnTo>
                          <a:pt x="107410" y="48288"/>
                        </a:lnTo>
                        <a:lnTo>
                          <a:pt x="107195" y="50008"/>
                        </a:lnTo>
                        <a:lnTo>
                          <a:pt x="107195" y="50331"/>
                        </a:lnTo>
                        <a:cubicBezTo>
                          <a:pt x="107159" y="51120"/>
                          <a:pt x="107052" y="51908"/>
                          <a:pt x="106872" y="52697"/>
                        </a:cubicBezTo>
                        <a:cubicBezTo>
                          <a:pt x="106371" y="56030"/>
                          <a:pt x="105797" y="59221"/>
                          <a:pt x="105116" y="62125"/>
                        </a:cubicBezTo>
                        <a:cubicBezTo>
                          <a:pt x="104758" y="63631"/>
                          <a:pt x="104399" y="65028"/>
                          <a:pt x="104004" y="66391"/>
                        </a:cubicBezTo>
                        <a:cubicBezTo>
                          <a:pt x="103108" y="69761"/>
                          <a:pt x="101746" y="73022"/>
                          <a:pt x="100026" y="76034"/>
                        </a:cubicBezTo>
                        <a:lnTo>
                          <a:pt x="99738" y="76465"/>
                        </a:lnTo>
                        <a:cubicBezTo>
                          <a:pt x="98770" y="77898"/>
                          <a:pt x="97624" y="79189"/>
                          <a:pt x="96369" y="80372"/>
                        </a:cubicBezTo>
                        <a:cubicBezTo>
                          <a:pt x="93860" y="82666"/>
                          <a:pt x="91135" y="84673"/>
                          <a:pt x="88231" y="86430"/>
                        </a:cubicBezTo>
                        <a:cubicBezTo>
                          <a:pt x="87407" y="86932"/>
                          <a:pt x="86511" y="87469"/>
                          <a:pt x="85579" y="87972"/>
                        </a:cubicBezTo>
                        <a:lnTo>
                          <a:pt x="82639" y="89621"/>
                        </a:lnTo>
                        <a:cubicBezTo>
                          <a:pt x="80165" y="90983"/>
                          <a:pt x="77405" y="92345"/>
                          <a:pt x="74429" y="93707"/>
                        </a:cubicBezTo>
                        <a:cubicBezTo>
                          <a:pt x="67834" y="96826"/>
                          <a:pt x="60664" y="99838"/>
                          <a:pt x="53888" y="102705"/>
                        </a:cubicBezTo>
                        <a:lnTo>
                          <a:pt x="48798" y="104856"/>
                        </a:lnTo>
                        <a:lnTo>
                          <a:pt x="44497" y="106685"/>
                        </a:lnTo>
                        <a:cubicBezTo>
                          <a:pt x="39083" y="109050"/>
                          <a:pt x="35140" y="110843"/>
                          <a:pt x="31735" y="112527"/>
                        </a:cubicBezTo>
                        <a:cubicBezTo>
                          <a:pt x="30015" y="113352"/>
                          <a:pt x="27792" y="114499"/>
                          <a:pt x="25712" y="115647"/>
                        </a:cubicBezTo>
                        <a:cubicBezTo>
                          <a:pt x="23633" y="116794"/>
                          <a:pt x="21194" y="118228"/>
                          <a:pt x="19045" y="119697"/>
                        </a:cubicBezTo>
                        <a:cubicBezTo>
                          <a:pt x="16642" y="121275"/>
                          <a:pt x="14492" y="123139"/>
                          <a:pt x="12591" y="125290"/>
                        </a:cubicBezTo>
                        <a:cubicBezTo>
                          <a:pt x="11695" y="126437"/>
                          <a:pt x="10835" y="127620"/>
                          <a:pt x="10046" y="128874"/>
                        </a:cubicBezTo>
                        <a:cubicBezTo>
                          <a:pt x="9150" y="130165"/>
                          <a:pt x="8362" y="131527"/>
                          <a:pt x="7679" y="132962"/>
                        </a:cubicBezTo>
                        <a:cubicBezTo>
                          <a:pt x="6174" y="135901"/>
                          <a:pt x="4991" y="138984"/>
                          <a:pt x="4095" y="142138"/>
                        </a:cubicBezTo>
                        <a:cubicBezTo>
                          <a:pt x="4060" y="142425"/>
                          <a:pt x="3953" y="142712"/>
                          <a:pt x="3844" y="142998"/>
                        </a:cubicBezTo>
                        <a:cubicBezTo>
                          <a:pt x="3557" y="144110"/>
                          <a:pt x="3307" y="145186"/>
                          <a:pt x="3128" y="146297"/>
                        </a:cubicBezTo>
                        <a:cubicBezTo>
                          <a:pt x="2482" y="149380"/>
                          <a:pt x="2017" y="152499"/>
                          <a:pt x="1802" y="155653"/>
                        </a:cubicBezTo>
                        <a:cubicBezTo>
                          <a:pt x="1802" y="156944"/>
                          <a:pt x="1586" y="158270"/>
                          <a:pt x="1550" y="159848"/>
                        </a:cubicBezTo>
                        <a:lnTo>
                          <a:pt x="1550" y="169311"/>
                        </a:lnTo>
                        <a:lnTo>
                          <a:pt x="1765" y="173541"/>
                        </a:lnTo>
                        <a:cubicBezTo>
                          <a:pt x="1980" y="176660"/>
                          <a:pt x="2267" y="179851"/>
                          <a:pt x="2626" y="183006"/>
                        </a:cubicBezTo>
                        <a:lnTo>
                          <a:pt x="2626" y="183902"/>
                        </a:lnTo>
                        <a:cubicBezTo>
                          <a:pt x="2661" y="184439"/>
                          <a:pt x="2733" y="185012"/>
                          <a:pt x="2841" y="185551"/>
                        </a:cubicBezTo>
                        <a:cubicBezTo>
                          <a:pt x="2805" y="186124"/>
                          <a:pt x="2876" y="186662"/>
                          <a:pt x="3020" y="187200"/>
                        </a:cubicBezTo>
                        <a:lnTo>
                          <a:pt x="3020" y="187200"/>
                        </a:lnTo>
                        <a:cubicBezTo>
                          <a:pt x="3092" y="188597"/>
                          <a:pt x="3307" y="189996"/>
                          <a:pt x="3594" y="191394"/>
                        </a:cubicBezTo>
                        <a:lnTo>
                          <a:pt x="4347" y="196413"/>
                        </a:lnTo>
                        <a:cubicBezTo>
                          <a:pt x="4418" y="197130"/>
                          <a:pt x="4525" y="197846"/>
                          <a:pt x="4706" y="198527"/>
                        </a:cubicBezTo>
                        <a:cubicBezTo>
                          <a:pt x="4706" y="199245"/>
                          <a:pt x="4921" y="199926"/>
                          <a:pt x="5063" y="200607"/>
                        </a:cubicBezTo>
                        <a:cubicBezTo>
                          <a:pt x="5637" y="203940"/>
                          <a:pt x="6211" y="207060"/>
                          <a:pt x="6855" y="210106"/>
                        </a:cubicBezTo>
                        <a:cubicBezTo>
                          <a:pt x="7070" y="211361"/>
                          <a:pt x="7286" y="212580"/>
                          <a:pt x="7538" y="213691"/>
                        </a:cubicBezTo>
                        <a:lnTo>
                          <a:pt x="7538" y="214301"/>
                        </a:lnTo>
                        <a:cubicBezTo>
                          <a:pt x="8147" y="217455"/>
                          <a:pt x="8828" y="220646"/>
                          <a:pt x="9509" y="223801"/>
                        </a:cubicBezTo>
                        <a:lnTo>
                          <a:pt x="10477" y="228425"/>
                        </a:lnTo>
                        <a:lnTo>
                          <a:pt x="10799" y="230002"/>
                        </a:lnTo>
                        <a:cubicBezTo>
                          <a:pt x="13953" y="243266"/>
                          <a:pt x="16213" y="256709"/>
                          <a:pt x="17574" y="270260"/>
                        </a:cubicBezTo>
                        <a:lnTo>
                          <a:pt x="17574" y="2718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4"/>
                  <p:cNvSpPr/>
                  <p:nvPr/>
                </p:nvSpPr>
                <p:spPr>
                  <a:xfrm>
                    <a:off x="11234124" y="831708"/>
                    <a:ext cx="72536" cy="580309"/>
                  </a:xfrm>
                  <a:custGeom>
                    <a:avLst/>
                    <a:gdLst/>
                    <a:ahLst/>
                    <a:cxnLst/>
                    <a:rect l="l" t="t" r="r" b="b"/>
                    <a:pathLst>
                      <a:path w="21508" h="172071" extrusionOk="0">
                        <a:moveTo>
                          <a:pt x="24379" y="173434"/>
                        </a:moveTo>
                        <a:lnTo>
                          <a:pt x="22623" y="173147"/>
                        </a:lnTo>
                        <a:cubicBezTo>
                          <a:pt x="24701" y="160743"/>
                          <a:pt x="17209" y="137298"/>
                          <a:pt x="10614" y="116757"/>
                        </a:cubicBezTo>
                        <a:cubicBezTo>
                          <a:pt x="6311" y="104677"/>
                          <a:pt x="2942" y="92273"/>
                          <a:pt x="540" y="79691"/>
                        </a:cubicBezTo>
                        <a:cubicBezTo>
                          <a:pt x="-2471" y="56389"/>
                          <a:pt x="8068" y="2294"/>
                          <a:pt x="8534" y="0"/>
                        </a:cubicBezTo>
                        <a:lnTo>
                          <a:pt x="10290" y="358"/>
                        </a:lnTo>
                        <a:cubicBezTo>
                          <a:pt x="10290" y="896"/>
                          <a:pt x="-465" y="56425"/>
                          <a:pt x="2332" y="79475"/>
                        </a:cubicBezTo>
                        <a:cubicBezTo>
                          <a:pt x="4699" y="91950"/>
                          <a:pt x="8068" y="104210"/>
                          <a:pt x="12334" y="116184"/>
                        </a:cubicBezTo>
                        <a:cubicBezTo>
                          <a:pt x="19217" y="138087"/>
                          <a:pt x="26386" y="160671"/>
                          <a:pt x="24379" y="173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4"/>
                  <p:cNvSpPr/>
                  <p:nvPr/>
                </p:nvSpPr>
                <p:spPr>
                  <a:xfrm>
                    <a:off x="11237124" y="693987"/>
                    <a:ext cx="169256" cy="193436"/>
                  </a:xfrm>
                  <a:custGeom>
                    <a:avLst/>
                    <a:gdLst/>
                    <a:ahLst/>
                    <a:cxnLst/>
                    <a:rect l="l" t="t" r="r" b="b"/>
                    <a:pathLst>
                      <a:path w="50187" h="57357" extrusionOk="0">
                        <a:moveTo>
                          <a:pt x="51953" y="35442"/>
                        </a:moveTo>
                        <a:cubicBezTo>
                          <a:pt x="48369" y="51538"/>
                          <a:pt x="34029" y="62005"/>
                          <a:pt x="19870" y="58850"/>
                        </a:cubicBezTo>
                        <a:cubicBezTo>
                          <a:pt x="5710" y="55696"/>
                          <a:pt x="-2787" y="40066"/>
                          <a:pt x="835" y="23970"/>
                        </a:cubicBezTo>
                        <a:cubicBezTo>
                          <a:pt x="4455" y="7874"/>
                          <a:pt x="18759" y="-2593"/>
                          <a:pt x="33098" y="561"/>
                        </a:cubicBezTo>
                        <a:cubicBezTo>
                          <a:pt x="47437" y="3716"/>
                          <a:pt x="55574" y="19345"/>
                          <a:pt x="51953" y="354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4"/>
                  <p:cNvSpPr/>
                  <p:nvPr/>
                </p:nvSpPr>
                <p:spPr>
                  <a:xfrm>
                    <a:off x="11243696" y="690228"/>
                    <a:ext cx="193436" cy="217614"/>
                  </a:xfrm>
                  <a:custGeom>
                    <a:avLst/>
                    <a:gdLst/>
                    <a:ahLst/>
                    <a:cxnLst/>
                    <a:rect l="l" t="t" r="r" b="b"/>
                    <a:pathLst>
                      <a:path w="57357" h="64526" extrusionOk="0">
                        <a:moveTo>
                          <a:pt x="57928" y="39424"/>
                        </a:moveTo>
                        <a:cubicBezTo>
                          <a:pt x="53912" y="57348"/>
                          <a:pt x="37923" y="68999"/>
                          <a:pt x="22079" y="65485"/>
                        </a:cubicBezTo>
                        <a:cubicBezTo>
                          <a:pt x="6234" y="61972"/>
                          <a:pt x="-3015" y="44586"/>
                          <a:pt x="894" y="26662"/>
                        </a:cubicBezTo>
                        <a:cubicBezTo>
                          <a:pt x="4801" y="8738"/>
                          <a:pt x="20932" y="-2912"/>
                          <a:pt x="36742" y="636"/>
                        </a:cubicBezTo>
                        <a:cubicBezTo>
                          <a:pt x="52551" y="4185"/>
                          <a:pt x="62086" y="21535"/>
                          <a:pt x="57928" y="39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4"/>
                  <p:cNvSpPr/>
                  <p:nvPr/>
                </p:nvSpPr>
                <p:spPr>
                  <a:xfrm>
                    <a:off x="11437330" y="897750"/>
                    <a:ext cx="169256" cy="326424"/>
                  </a:xfrm>
                  <a:custGeom>
                    <a:avLst/>
                    <a:gdLst/>
                    <a:ahLst/>
                    <a:cxnLst/>
                    <a:rect l="l" t="t" r="r" b="b"/>
                    <a:pathLst>
                      <a:path w="50187" h="96790" extrusionOk="0">
                        <a:moveTo>
                          <a:pt x="48862" y="73990"/>
                        </a:moveTo>
                        <a:cubicBezTo>
                          <a:pt x="47213" y="78078"/>
                          <a:pt x="22656" y="102669"/>
                          <a:pt x="3370" y="98583"/>
                        </a:cubicBezTo>
                        <a:cubicBezTo>
                          <a:pt x="-2904" y="97292"/>
                          <a:pt x="2617" y="62734"/>
                          <a:pt x="2617" y="62734"/>
                        </a:cubicBezTo>
                        <a:lnTo>
                          <a:pt x="2438" y="60082"/>
                        </a:lnTo>
                        <a:lnTo>
                          <a:pt x="0" y="23086"/>
                        </a:lnTo>
                        <a:lnTo>
                          <a:pt x="46173" y="2653"/>
                        </a:lnTo>
                        <a:lnTo>
                          <a:pt x="52804" y="0"/>
                        </a:lnTo>
                        <a:lnTo>
                          <a:pt x="52804" y="36888"/>
                        </a:lnTo>
                        <a:cubicBezTo>
                          <a:pt x="52840" y="38429"/>
                          <a:pt x="52769" y="39935"/>
                          <a:pt x="52626" y="41476"/>
                        </a:cubicBezTo>
                        <a:cubicBezTo>
                          <a:pt x="52124" y="52374"/>
                          <a:pt x="50869" y="63236"/>
                          <a:pt x="48862" y="73990"/>
                        </a:cubicBezTo>
                        <a:close/>
                      </a:path>
                    </a:pathLst>
                  </a:custGeom>
                  <a:solidFill>
                    <a:srgbClr val="FFC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4"/>
                  <p:cNvSpPr/>
                  <p:nvPr/>
                </p:nvSpPr>
                <p:spPr>
                  <a:xfrm>
                    <a:off x="11437573" y="897750"/>
                    <a:ext cx="169256" cy="193436"/>
                  </a:xfrm>
                  <a:custGeom>
                    <a:avLst/>
                    <a:gdLst/>
                    <a:ahLst/>
                    <a:cxnLst/>
                    <a:rect l="l" t="t" r="r" b="b"/>
                    <a:pathLst>
                      <a:path w="50187" h="57357" extrusionOk="0">
                        <a:moveTo>
                          <a:pt x="52625" y="22835"/>
                        </a:moveTo>
                        <a:cubicBezTo>
                          <a:pt x="42158" y="42014"/>
                          <a:pt x="23804" y="55637"/>
                          <a:pt x="2437" y="60082"/>
                        </a:cubicBezTo>
                        <a:lnTo>
                          <a:pt x="0" y="23086"/>
                        </a:lnTo>
                        <a:lnTo>
                          <a:pt x="46173" y="2653"/>
                        </a:lnTo>
                        <a:lnTo>
                          <a:pt x="52804" y="0"/>
                        </a:lnTo>
                        <a:cubicBezTo>
                          <a:pt x="52804" y="0"/>
                          <a:pt x="52733" y="10180"/>
                          <a:pt x="52625" y="22835"/>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4"/>
                  <p:cNvSpPr/>
                  <p:nvPr/>
                </p:nvSpPr>
                <p:spPr>
                  <a:xfrm>
                    <a:off x="11256777" y="546076"/>
                    <a:ext cx="435231" cy="495680"/>
                  </a:xfrm>
                  <a:custGeom>
                    <a:avLst/>
                    <a:gdLst/>
                    <a:ahLst/>
                    <a:cxnLst/>
                    <a:rect l="l" t="t" r="r" b="b"/>
                    <a:pathLst>
                      <a:path w="129053" h="146977" extrusionOk="0">
                        <a:moveTo>
                          <a:pt x="11607" y="52538"/>
                        </a:moveTo>
                        <a:cubicBezTo>
                          <a:pt x="-17072" y="111042"/>
                          <a:pt x="14870" y="134774"/>
                          <a:pt x="27488" y="140904"/>
                        </a:cubicBezTo>
                        <a:cubicBezTo>
                          <a:pt x="38924" y="146497"/>
                          <a:pt x="78643" y="164026"/>
                          <a:pt x="113094" y="108641"/>
                        </a:cubicBezTo>
                        <a:cubicBezTo>
                          <a:pt x="147543" y="53255"/>
                          <a:pt x="129333" y="21816"/>
                          <a:pt x="103880" y="7655"/>
                        </a:cubicBezTo>
                        <a:cubicBezTo>
                          <a:pt x="78428" y="-6504"/>
                          <a:pt x="40179" y="-5930"/>
                          <a:pt x="11607" y="52538"/>
                        </a:cubicBezTo>
                        <a:close/>
                      </a:path>
                    </a:pathLst>
                  </a:custGeom>
                  <a:solidFill>
                    <a:srgbClr val="FFC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4"/>
                  <p:cNvSpPr/>
                  <p:nvPr/>
                </p:nvSpPr>
                <p:spPr>
                  <a:xfrm>
                    <a:off x="11353463" y="696362"/>
                    <a:ext cx="36268" cy="12087"/>
                  </a:xfrm>
                  <a:custGeom>
                    <a:avLst/>
                    <a:gdLst/>
                    <a:ahLst/>
                    <a:cxnLst/>
                    <a:rect l="l" t="t" r="r" b="b"/>
                    <a:pathLst>
                      <a:path w="10754" h="3584" extrusionOk="0">
                        <a:moveTo>
                          <a:pt x="1987" y="5629"/>
                        </a:moveTo>
                        <a:cubicBezTo>
                          <a:pt x="3420" y="5988"/>
                          <a:pt x="4926" y="6274"/>
                          <a:pt x="6396" y="6454"/>
                        </a:cubicBezTo>
                        <a:cubicBezTo>
                          <a:pt x="7938" y="6956"/>
                          <a:pt x="9550" y="6956"/>
                          <a:pt x="11092" y="6454"/>
                        </a:cubicBezTo>
                        <a:cubicBezTo>
                          <a:pt x="11989" y="5916"/>
                          <a:pt x="12419" y="4841"/>
                          <a:pt x="12167" y="3837"/>
                        </a:cubicBezTo>
                        <a:cubicBezTo>
                          <a:pt x="11379" y="1865"/>
                          <a:pt x="9550" y="503"/>
                          <a:pt x="7436" y="252"/>
                        </a:cubicBezTo>
                        <a:cubicBezTo>
                          <a:pt x="5391" y="-249"/>
                          <a:pt x="3277" y="1"/>
                          <a:pt x="1413" y="969"/>
                        </a:cubicBezTo>
                        <a:cubicBezTo>
                          <a:pt x="194" y="1543"/>
                          <a:pt x="-343" y="3013"/>
                          <a:pt x="229" y="4268"/>
                        </a:cubicBezTo>
                        <a:cubicBezTo>
                          <a:pt x="229" y="4268"/>
                          <a:pt x="229" y="4268"/>
                          <a:pt x="229" y="4268"/>
                        </a:cubicBezTo>
                        <a:cubicBezTo>
                          <a:pt x="553" y="4984"/>
                          <a:pt x="1197" y="5486"/>
                          <a:pt x="1987" y="56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4"/>
                  <p:cNvSpPr/>
                  <p:nvPr/>
                </p:nvSpPr>
                <p:spPr>
                  <a:xfrm>
                    <a:off x="11472727" y="743193"/>
                    <a:ext cx="24177" cy="24177"/>
                  </a:xfrm>
                  <a:custGeom>
                    <a:avLst/>
                    <a:gdLst/>
                    <a:ahLst/>
                    <a:cxnLst/>
                    <a:rect l="l" t="t" r="r" b="b"/>
                    <a:pathLst>
                      <a:path w="7169" h="7169" extrusionOk="0">
                        <a:moveTo>
                          <a:pt x="6968" y="8849"/>
                        </a:moveTo>
                        <a:cubicBezTo>
                          <a:pt x="5712" y="8060"/>
                          <a:pt x="4529" y="7236"/>
                          <a:pt x="3383" y="6304"/>
                        </a:cubicBezTo>
                        <a:cubicBezTo>
                          <a:pt x="1948" y="5336"/>
                          <a:pt x="730" y="4691"/>
                          <a:pt x="84" y="3005"/>
                        </a:cubicBezTo>
                        <a:cubicBezTo>
                          <a:pt x="-202" y="2002"/>
                          <a:pt x="263" y="926"/>
                          <a:pt x="1160" y="388"/>
                        </a:cubicBezTo>
                        <a:cubicBezTo>
                          <a:pt x="3096" y="-365"/>
                          <a:pt x="5283" y="-6"/>
                          <a:pt x="6896" y="1320"/>
                        </a:cubicBezTo>
                        <a:cubicBezTo>
                          <a:pt x="8688" y="2396"/>
                          <a:pt x="10014" y="4081"/>
                          <a:pt x="10660" y="6088"/>
                        </a:cubicBezTo>
                        <a:cubicBezTo>
                          <a:pt x="11018" y="7415"/>
                          <a:pt x="10265" y="8777"/>
                          <a:pt x="8939" y="9136"/>
                        </a:cubicBezTo>
                        <a:cubicBezTo>
                          <a:pt x="8939" y="9136"/>
                          <a:pt x="8939" y="9136"/>
                          <a:pt x="8939" y="9136"/>
                        </a:cubicBezTo>
                        <a:cubicBezTo>
                          <a:pt x="8258" y="9350"/>
                          <a:pt x="7541" y="9242"/>
                          <a:pt x="6968" y="88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4"/>
                  <p:cNvSpPr/>
                  <p:nvPr/>
                </p:nvSpPr>
                <p:spPr>
                  <a:xfrm>
                    <a:off x="11341458" y="775829"/>
                    <a:ext cx="24177" cy="24177"/>
                  </a:xfrm>
                  <a:custGeom>
                    <a:avLst/>
                    <a:gdLst/>
                    <a:ahLst/>
                    <a:cxnLst/>
                    <a:rect l="l" t="t" r="r" b="b"/>
                    <a:pathLst>
                      <a:path w="7169" h="7169" extrusionOk="0">
                        <a:moveTo>
                          <a:pt x="8664" y="0"/>
                        </a:moveTo>
                        <a:cubicBezTo>
                          <a:pt x="8664" y="0"/>
                          <a:pt x="8268" y="0"/>
                          <a:pt x="8197" y="251"/>
                        </a:cubicBezTo>
                        <a:cubicBezTo>
                          <a:pt x="6728" y="4445"/>
                          <a:pt x="4361" y="8998"/>
                          <a:pt x="96" y="8926"/>
                        </a:cubicBezTo>
                        <a:cubicBezTo>
                          <a:pt x="96" y="8926"/>
                          <a:pt x="-120" y="9141"/>
                          <a:pt x="96" y="9177"/>
                        </a:cubicBezTo>
                        <a:cubicBezTo>
                          <a:pt x="4864" y="10253"/>
                          <a:pt x="7946" y="4194"/>
                          <a:pt x="866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4"/>
                  <p:cNvSpPr/>
                  <p:nvPr/>
                </p:nvSpPr>
                <p:spPr>
                  <a:xfrm>
                    <a:off x="11334555" y="754816"/>
                    <a:ext cx="36268" cy="36268"/>
                  </a:xfrm>
                  <a:custGeom>
                    <a:avLst/>
                    <a:gdLst/>
                    <a:ahLst/>
                    <a:cxnLst/>
                    <a:rect l="l" t="t" r="r" b="b"/>
                    <a:pathLst>
                      <a:path w="10754" h="10754" extrusionOk="0">
                        <a:moveTo>
                          <a:pt x="8665" y="456"/>
                        </a:moveTo>
                        <a:cubicBezTo>
                          <a:pt x="2213" y="-2591"/>
                          <a:pt x="-3451" y="10529"/>
                          <a:pt x="2535" y="13397"/>
                        </a:cubicBezTo>
                        <a:cubicBezTo>
                          <a:pt x="8522" y="16265"/>
                          <a:pt x="14079" y="3038"/>
                          <a:pt x="8665" y="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4"/>
                  <p:cNvSpPr/>
                  <p:nvPr/>
                </p:nvSpPr>
                <p:spPr>
                  <a:xfrm>
                    <a:off x="11327193" y="743294"/>
                    <a:ext cx="24177" cy="24177"/>
                  </a:xfrm>
                  <a:custGeom>
                    <a:avLst/>
                    <a:gdLst/>
                    <a:ahLst/>
                    <a:cxnLst/>
                    <a:rect l="l" t="t" r="r" b="b"/>
                    <a:pathLst>
                      <a:path w="7169" h="7169" extrusionOk="0">
                        <a:moveTo>
                          <a:pt x="7764" y="3513"/>
                        </a:moveTo>
                        <a:cubicBezTo>
                          <a:pt x="6402" y="3764"/>
                          <a:pt x="4825" y="4589"/>
                          <a:pt x="3570" y="4158"/>
                        </a:cubicBezTo>
                        <a:cubicBezTo>
                          <a:pt x="2315" y="3728"/>
                          <a:pt x="1634" y="1757"/>
                          <a:pt x="1312" y="0"/>
                        </a:cubicBezTo>
                        <a:lnTo>
                          <a:pt x="1025" y="0"/>
                        </a:lnTo>
                        <a:cubicBezTo>
                          <a:pt x="-589" y="2222"/>
                          <a:pt x="-267" y="5305"/>
                          <a:pt x="1778" y="7170"/>
                        </a:cubicBezTo>
                        <a:cubicBezTo>
                          <a:pt x="3820" y="8567"/>
                          <a:pt x="6366" y="7170"/>
                          <a:pt x="8014" y="4839"/>
                        </a:cubicBezTo>
                        <a:cubicBezTo>
                          <a:pt x="8338" y="4338"/>
                          <a:pt x="8301" y="3513"/>
                          <a:pt x="7764" y="35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4"/>
                  <p:cNvSpPr/>
                  <p:nvPr/>
                </p:nvSpPr>
                <p:spPr>
                  <a:xfrm>
                    <a:off x="11437340" y="806552"/>
                    <a:ext cx="12300" cy="36268"/>
                  </a:xfrm>
                  <a:custGeom>
                    <a:avLst/>
                    <a:gdLst/>
                    <a:ahLst/>
                    <a:cxnLst/>
                    <a:rect l="l" t="t" r="r" b="b"/>
                    <a:pathLst>
                      <a:path w="120000" h="10754" extrusionOk="0">
                        <a:moveTo>
                          <a:pt x="75515" y="0"/>
                        </a:moveTo>
                        <a:cubicBezTo>
                          <a:pt x="75515" y="0"/>
                          <a:pt x="83883" y="287"/>
                          <a:pt x="75515" y="466"/>
                        </a:cubicBezTo>
                        <a:cubicBezTo>
                          <a:pt x="20318" y="4589"/>
                          <a:pt x="-20485" y="9571"/>
                          <a:pt x="88703" y="12332"/>
                        </a:cubicBezTo>
                        <a:lnTo>
                          <a:pt x="88703" y="12547"/>
                        </a:lnTo>
                        <a:cubicBezTo>
                          <a:pt x="-52887" y="10216"/>
                          <a:pt x="-100" y="3621"/>
                          <a:pt x="7551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4"/>
                  <p:cNvSpPr/>
                  <p:nvPr/>
                </p:nvSpPr>
                <p:spPr>
                  <a:xfrm>
                    <a:off x="11439547" y="796012"/>
                    <a:ext cx="24177" cy="36268"/>
                  </a:xfrm>
                  <a:custGeom>
                    <a:avLst/>
                    <a:gdLst/>
                    <a:ahLst/>
                    <a:cxnLst/>
                    <a:rect l="l" t="t" r="r" b="b"/>
                    <a:pathLst>
                      <a:path w="7169" h="10754" extrusionOk="0">
                        <a:moveTo>
                          <a:pt x="7051" y="112"/>
                        </a:moveTo>
                        <a:cubicBezTo>
                          <a:pt x="13933" y="2048"/>
                          <a:pt x="9524" y="15670"/>
                          <a:pt x="3143" y="13878"/>
                        </a:cubicBezTo>
                        <a:cubicBezTo>
                          <a:pt x="-3238" y="12086"/>
                          <a:pt x="1135" y="-1357"/>
                          <a:pt x="7051" y="1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4"/>
                  <p:cNvSpPr/>
                  <p:nvPr/>
                </p:nvSpPr>
                <p:spPr>
                  <a:xfrm>
                    <a:off x="11467332" y="802112"/>
                    <a:ext cx="24177" cy="12087"/>
                  </a:xfrm>
                  <a:custGeom>
                    <a:avLst/>
                    <a:gdLst/>
                    <a:ahLst/>
                    <a:cxnLst/>
                    <a:rect l="l" t="t" r="r" b="b"/>
                    <a:pathLst>
                      <a:path w="7169" h="3584" extrusionOk="0">
                        <a:moveTo>
                          <a:pt x="1218" y="133"/>
                        </a:moveTo>
                        <a:cubicBezTo>
                          <a:pt x="2042" y="1208"/>
                          <a:pt x="2687" y="2857"/>
                          <a:pt x="3942" y="3360"/>
                        </a:cubicBezTo>
                        <a:cubicBezTo>
                          <a:pt x="5197" y="3861"/>
                          <a:pt x="6990" y="2821"/>
                          <a:pt x="8387" y="1710"/>
                        </a:cubicBezTo>
                        <a:lnTo>
                          <a:pt x="8387" y="1925"/>
                        </a:lnTo>
                        <a:cubicBezTo>
                          <a:pt x="7599" y="4542"/>
                          <a:pt x="5878" y="6980"/>
                          <a:pt x="3225" y="6657"/>
                        </a:cubicBezTo>
                        <a:cubicBezTo>
                          <a:pt x="573" y="6334"/>
                          <a:pt x="-180" y="3610"/>
                          <a:pt x="34" y="814"/>
                        </a:cubicBezTo>
                        <a:cubicBezTo>
                          <a:pt x="286" y="420"/>
                          <a:pt x="859" y="-297"/>
                          <a:pt x="1218" y="1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4"/>
                  <p:cNvSpPr/>
                  <p:nvPr/>
                </p:nvSpPr>
                <p:spPr>
                  <a:xfrm>
                    <a:off x="11366695" y="916493"/>
                    <a:ext cx="24177" cy="12087"/>
                  </a:xfrm>
                  <a:custGeom>
                    <a:avLst/>
                    <a:gdLst/>
                    <a:ahLst/>
                    <a:cxnLst/>
                    <a:rect l="l" t="t" r="r" b="b"/>
                    <a:pathLst>
                      <a:path w="7169" h="3584" extrusionOk="0">
                        <a:moveTo>
                          <a:pt x="8783" y="1327"/>
                        </a:moveTo>
                        <a:cubicBezTo>
                          <a:pt x="7528" y="2259"/>
                          <a:pt x="5986" y="2689"/>
                          <a:pt x="4409" y="2582"/>
                        </a:cubicBezTo>
                        <a:cubicBezTo>
                          <a:pt x="2867" y="2044"/>
                          <a:pt x="1434" y="1147"/>
                          <a:pt x="250" y="0"/>
                        </a:cubicBezTo>
                        <a:moveTo>
                          <a:pt x="0" y="0"/>
                        </a:moveTo>
                        <a:cubicBezTo>
                          <a:pt x="644" y="2115"/>
                          <a:pt x="2402" y="3692"/>
                          <a:pt x="4553" y="4087"/>
                        </a:cubicBezTo>
                        <a:cubicBezTo>
                          <a:pt x="6452" y="4231"/>
                          <a:pt x="8244" y="3227"/>
                          <a:pt x="9105" y="1506"/>
                        </a:cubicBezTo>
                        <a:cubicBezTo>
                          <a:pt x="9105" y="1506"/>
                          <a:pt x="9105" y="1255"/>
                          <a:pt x="8783" y="15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4"/>
                  <p:cNvSpPr/>
                  <p:nvPr/>
                </p:nvSpPr>
                <p:spPr>
                  <a:xfrm>
                    <a:off x="11333789" y="715388"/>
                    <a:ext cx="84626" cy="169256"/>
                  </a:xfrm>
                  <a:custGeom>
                    <a:avLst/>
                    <a:gdLst/>
                    <a:ahLst/>
                    <a:cxnLst/>
                    <a:rect l="l" t="t" r="r" b="b"/>
                    <a:pathLst>
                      <a:path w="25093" h="50187" extrusionOk="0">
                        <a:moveTo>
                          <a:pt x="7602" y="39208"/>
                        </a:moveTo>
                        <a:cubicBezTo>
                          <a:pt x="5953" y="42040"/>
                          <a:pt x="4448" y="44908"/>
                          <a:pt x="3086" y="47884"/>
                        </a:cubicBezTo>
                        <a:cubicBezTo>
                          <a:pt x="3086" y="48170"/>
                          <a:pt x="3623" y="48565"/>
                          <a:pt x="4555" y="49030"/>
                        </a:cubicBezTo>
                        <a:lnTo>
                          <a:pt x="4555" y="49030"/>
                        </a:lnTo>
                        <a:cubicBezTo>
                          <a:pt x="9251" y="52042"/>
                          <a:pt x="15202" y="52150"/>
                          <a:pt x="20005" y="49353"/>
                        </a:cubicBezTo>
                        <a:cubicBezTo>
                          <a:pt x="20113" y="49246"/>
                          <a:pt x="20149" y="49066"/>
                          <a:pt x="20041" y="48959"/>
                        </a:cubicBezTo>
                        <a:cubicBezTo>
                          <a:pt x="20005" y="48923"/>
                          <a:pt x="20005" y="48923"/>
                          <a:pt x="20005" y="48923"/>
                        </a:cubicBezTo>
                        <a:cubicBezTo>
                          <a:pt x="19898" y="48887"/>
                          <a:pt x="19790" y="48887"/>
                          <a:pt x="19683" y="48923"/>
                        </a:cubicBezTo>
                        <a:cubicBezTo>
                          <a:pt x="14950" y="49962"/>
                          <a:pt x="10040" y="49425"/>
                          <a:pt x="5666" y="47381"/>
                        </a:cubicBezTo>
                        <a:cubicBezTo>
                          <a:pt x="5666" y="46521"/>
                          <a:pt x="11724" y="37703"/>
                          <a:pt x="11259" y="37451"/>
                        </a:cubicBezTo>
                        <a:cubicBezTo>
                          <a:pt x="8929" y="36771"/>
                          <a:pt x="6527" y="36376"/>
                          <a:pt x="4089" y="36269"/>
                        </a:cubicBezTo>
                        <a:cubicBezTo>
                          <a:pt x="10721" y="24008"/>
                          <a:pt x="19253" y="12932"/>
                          <a:pt x="25598" y="635"/>
                        </a:cubicBezTo>
                        <a:cubicBezTo>
                          <a:pt x="25813" y="205"/>
                          <a:pt x="25203" y="-225"/>
                          <a:pt x="24917" y="134"/>
                        </a:cubicBezTo>
                        <a:cubicBezTo>
                          <a:pt x="15418" y="11748"/>
                          <a:pt x="7100" y="24260"/>
                          <a:pt x="74" y="37523"/>
                        </a:cubicBezTo>
                        <a:cubicBezTo>
                          <a:pt x="-786" y="38993"/>
                          <a:pt x="6132" y="39423"/>
                          <a:pt x="7602" y="39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4"/>
                  <p:cNvSpPr/>
                  <p:nvPr/>
                </p:nvSpPr>
                <p:spPr>
                  <a:xfrm>
                    <a:off x="11327746" y="529884"/>
                    <a:ext cx="398963" cy="411054"/>
                  </a:xfrm>
                  <a:custGeom>
                    <a:avLst/>
                    <a:gdLst/>
                    <a:ahLst/>
                    <a:cxnLst/>
                    <a:rect l="l" t="t" r="r" b="b"/>
                    <a:pathLst>
                      <a:path w="118299" h="121884" extrusionOk="0">
                        <a:moveTo>
                          <a:pt x="86466" y="123657"/>
                        </a:moveTo>
                        <a:cubicBezTo>
                          <a:pt x="80157" y="116415"/>
                          <a:pt x="78114" y="106414"/>
                          <a:pt x="81089" y="97273"/>
                        </a:cubicBezTo>
                        <a:cubicBezTo>
                          <a:pt x="72414" y="88095"/>
                          <a:pt x="66355" y="76768"/>
                          <a:pt x="63524" y="64471"/>
                        </a:cubicBezTo>
                        <a:cubicBezTo>
                          <a:pt x="63524" y="65905"/>
                          <a:pt x="62484" y="76229"/>
                          <a:pt x="62197" y="81463"/>
                        </a:cubicBezTo>
                        <a:cubicBezTo>
                          <a:pt x="26636" y="57875"/>
                          <a:pt x="27209" y="23245"/>
                          <a:pt x="27209" y="23245"/>
                        </a:cubicBezTo>
                        <a:cubicBezTo>
                          <a:pt x="16956" y="26902"/>
                          <a:pt x="7635" y="32853"/>
                          <a:pt x="0" y="40596"/>
                        </a:cubicBezTo>
                        <a:cubicBezTo>
                          <a:pt x="0" y="40596"/>
                          <a:pt x="9752" y="16793"/>
                          <a:pt x="28679" y="6075"/>
                        </a:cubicBezTo>
                        <a:cubicBezTo>
                          <a:pt x="41513" y="-1741"/>
                          <a:pt x="57537" y="-2027"/>
                          <a:pt x="70622" y="5285"/>
                        </a:cubicBezTo>
                        <a:cubicBezTo>
                          <a:pt x="92023" y="8834"/>
                          <a:pt x="109768" y="23748"/>
                          <a:pt x="116938" y="44217"/>
                        </a:cubicBezTo>
                        <a:cubicBezTo>
                          <a:pt x="130452" y="82288"/>
                          <a:pt x="86466" y="123657"/>
                          <a:pt x="86466" y="12365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4"/>
                  <p:cNvSpPr/>
                  <p:nvPr/>
                </p:nvSpPr>
                <p:spPr>
                  <a:xfrm>
                    <a:off x="11411691" y="585956"/>
                    <a:ext cx="84626" cy="205527"/>
                  </a:xfrm>
                  <a:custGeom>
                    <a:avLst/>
                    <a:gdLst/>
                    <a:ahLst/>
                    <a:cxnLst/>
                    <a:rect l="l" t="t" r="r" b="b"/>
                    <a:pathLst>
                      <a:path w="25093" h="60942" extrusionOk="0">
                        <a:moveTo>
                          <a:pt x="10683" y="46023"/>
                        </a:moveTo>
                        <a:cubicBezTo>
                          <a:pt x="15450" y="52046"/>
                          <a:pt x="21078" y="57316"/>
                          <a:pt x="27388" y="61689"/>
                        </a:cubicBezTo>
                        <a:lnTo>
                          <a:pt x="27388" y="61689"/>
                        </a:lnTo>
                        <a:cubicBezTo>
                          <a:pt x="17781" y="54125"/>
                          <a:pt x="10467" y="44016"/>
                          <a:pt x="6309" y="32509"/>
                        </a:cubicBezTo>
                        <a:cubicBezTo>
                          <a:pt x="4553" y="27633"/>
                          <a:pt x="3405" y="22507"/>
                          <a:pt x="2903" y="17344"/>
                        </a:cubicBezTo>
                        <a:cubicBezTo>
                          <a:pt x="2150" y="11681"/>
                          <a:pt x="2545" y="5945"/>
                          <a:pt x="4015" y="424"/>
                        </a:cubicBezTo>
                        <a:cubicBezTo>
                          <a:pt x="4015" y="30"/>
                          <a:pt x="3513" y="-185"/>
                          <a:pt x="3405" y="209"/>
                        </a:cubicBezTo>
                        <a:cubicBezTo>
                          <a:pt x="1326" y="5479"/>
                          <a:pt x="179" y="11071"/>
                          <a:pt x="0" y="16735"/>
                        </a:cubicBezTo>
                        <a:cubicBezTo>
                          <a:pt x="36" y="22363"/>
                          <a:pt x="1111" y="27956"/>
                          <a:pt x="3154" y="33190"/>
                        </a:cubicBezTo>
                        <a:cubicBezTo>
                          <a:pt x="5018" y="37814"/>
                          <a:pt x="7528" y="42152"/>
                          <a:pt x="10611" y="4609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4"/>
                  <p:cNvSpPr/>
                  <p:nvPr/>
                </p:nvSpPr>
                <p:spPr>
                  <a:xfrm>
                    <a:off x="11563366" y="870910"/>
                    <a:ext cx="120897" cy="108807"/>
                  </a:xfrm>
                  <a:custGeom>
                    <a:avLst/>
                    <a:gdLst/>
                    <a:ahLst/>
                    <a:cxnLst/>
                    <a:rect l="l" t="t" r="r" b="b"/>
                    <a:pathLst>
                      <a:path w="35848" h="32263" extrusionOk="0">
                        <a:moveTo>
                          <a:pt x="11829" y="34159"/>
                        </a:moveTo>
                        <a:cubicBezTo>
                          <a:pt x="10790" y="34159"/>
                          <a:pt x="9715" y="34053"/>
                          <a:pt x="8711" y="33801"/>
                        </a:cubicBezTo>
                        <a:cubicBezTo>
                          <a:pt x="7707" y="33622"/>
                          <a:pt x="6739" y="33263"/>
                          <a:pt x="5843" y="32762"/>
                        </a:cubicBezTo>
                        <a:cubicBezTo>
                          <a:pt x="4588" y="32188"/>
                          <a:pt x="3477" y="31328"/>
                          <a:pt x="2617" y="30217"/>
                        </a:cubicBezTo>
                        <a:cubicBezTo>
                          <a:pt x="1971" y="29392"/>
                          <a:pt x="1434" y="28532"/>
                          <a:pt x="1003" y="27564"/>
                        </a:cubicBezTo>
                        <a:cubicBezTo>
                          <a:pt x="430" y="26201"/>
                          <a:pt x="71" y="24732"/>
                          <a:pt x="0" y="23262"/>
                        </a:cubicBezTo>
                        <a:lnTo>
                          <a:pt x="9643" y="8313"/>
                        </a:lnTo>
                        <a:cubicBezTo>
                          <a:pt x="9643" y="8313"/>
                          <a:pt x="30220" y="-5524"/>
                          <a:pt x="36959" y="2506"/>
                        </a:cubicBezTo>
                        <a:cubicBezTo>
                          <a:pt x="43699" y="10536"/>
                          <a:pt x="23372" y="34303"/>
                          <a:pt x="11829" y="34159"/>
                        </a:cubicBezTo>
                        <a:close/>
                      </a:path>
                    </a:pathLst>
                  </a:custGeom>
                  <a:solidFill>
                    <a:srgbClr val="FFC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4"/>
                  <p:cNvSpPr/>
                  <p:nvPr/>
                </p:nvSpPr>
                <p:spPr>
                  <a:xfrm>
                    <a:off x="11582439" y="900321"/>
                    <a:ext cx="84626" cy="48358"/>
                  </a:xfrm>
                  <a:custGeom>
                    <a:avLst/>
                    <a:gdLst/>
                    <a:ahLst/>
                    <a:cxnLst/>
                    <a:rect l="l" t="t" r="r" b="b"/>
                    <a:pathLst>
                      <a:path w="25093" h="14339" extrusionOk="0">
                        <a:moveTo>
                          <a:pt x="25426" y="492"/>
                        </a:moveTo>
                        <a:lnTo>
                          <a:pt x="25426" y="779"/>
                        </a:lnTo>
                        <a:cubicBezTo>
                          <a:pt x="17253" y="779"/>
                          <a:pt x="11087" y="6048"/>
                          <a:pt x="5746" y="11856"/>
                        </a:cubicBezTo>
                        <a:cubicBezTo>
                          <a:pt x="8363" y="9741"/>
                          <a:pt x="12199" y="10170"/>
                          <a:pt x="14313" y="12788"/>
                        </a:cubicBezTo>
                        <a:cubicBezTo>
                          <a:pt x="14493" y="13038"/>
                          <a:pt x="14708" y="13326"/>
                          <a:pt x="14851" y="13577"/>
                        </a:cubicBezTo>
                        <a:cubicBezTo>
                          <a:pt x="14995" y="13827"/>
                          <a:pt x="14851" y="14006"/>
                          <a:pt x="14493" y="13899"/>
                        </a:cubicBezTo>
                        <a:cubicBezTo>
                          <a:pt x="12270" y="12106"/>
                          <a:pt x="9151" y="11892"/>
                          <a:pt x="6714" y="13397"/>
                        </a:cubicBezTo>
                        <a:cubicBezTo>
                          <a:pt x="4706" y="14651"/>
                          <a:pt x="2878" y="16086"/>
                          <a:pt x="1193" y="17735"/>
                        </a:cubicBezTo>
                        <a:cubicBezTo>
                          <a:pt x="620" y="18272"/>
                          <a:pt x="-384" y="17484"/>
                          <a:pt x="153" y="16839"/>
                        </a:cubicBezTo>
                        <a:lnTo>
                          <a:pt x="153" y="16839"/>
                        </a:lnTo>
                        <a:cubicBezTo>
                          <a:pt x="3487" y="7589"/>
                          <a:pt x="15389" y="-2341"/>
                          <a:pt x="25426" y="49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4"/>
                  <p:cNvSpPr/>
                  <p:nvPr/>
                </p:nvSpPr>
                <p:spPr>
                  <a:xfrm>
                    <a:off x="11584969" y="960715"/>
                    <a:ext cx="12087" cy="12087"/>
                  </a:xfrm>
                  <a:custGeom>
                    <a:avLst/>
                    <a:gdLst/>
                    <a:ahLst/>
                    <a:cxnLst/>
                    <a:rect l="l" t="t" r="r" b="b"/>
                    <a:pathLst>
                      <a:path w="3584" h="3584" extrusionOk="0">
                        <a:moveTo>
                          <a:pt x="5534" y="4638"/>
                        </a:moveTo>
                        <a:cubicBezTo>
                          <a:pt x="4674" y="6036"/>
                          <a:pt x="2809" y="6431"/>
                          <a:pt x="1448" y="5570"/>
                        </a:cubicBezTo>
                        <a:cubicBezTo>
                          <a:pt x="1412" y="5570"/>
                          <a:pt x="1376" y="5535"/>
                          <a:pt x="1376" y="5535"/>
                        </a:cubicBezTo>
                        <a:cubicBezTo>
                          <a:pt x="-23" y="4638"/>
                          <a:pt x="-417" y="2774"/>
                          <a:pt x="480" y="1376"/>
                        </a:cubicBezTo>
                        <a:cubicBezTo>
                          <a:pt x="1376" y="-22"/>
                          <a:pt x="3240" y="-417"/>
                          <a:pt x="4638" y="479"/>
                        </a:cubicBezTo>
                        <a:lnTo>
                          <a:pt x="4638" y="479"/>
                        </a:lnTo>
                        <a:cubicBezTo>
                          <a:pt x="6036" y="1376"/>
                          <a:pt x="6430" y="3240"/>
                          <a:pt x="5534" y="463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4"/>
                  <p:cNvSpPr/>
                  <p:nvPr/>
                </p:nvSpPr>
                <p:spPr>
                  <a:xfrm>
                    <a:off x="11615626" y="958475"/>
                    <a:ext cx="12087" cy="12087"/>
                  </a:xfrm>
                  <a:custGeom>
                    <a:avLst/>
                    <a:gdLst/>
                    <a:ahLst/>
                    <a:cxnLst/>
                    <a:rect l="l" t="t" r="r" b="b"/>
                    <a:pathLst>
                      <a:path w="3584" h="3584" extrusionOk="0">
                        <a:moveTo>
                          <a:pt x="3869" y="3223"/>
                        </a:moveTo>
                        <a:cubicBezTo>
                          <a:pt x="3260" y="4227"/>
                          <a:pt x="1969" y="4514"/>
                          <a:pt x="965" y="3904"/>
                        </a:cubicBezTo>
                        <a:lnTo>
                          <a:pt x="965" y="3904"/>
                        </a:lnTo>
                        <a:cubicBezTo>
                          <a:pt x="-3" y="3259"/>
                          <a:pt x="-289" y="1968"/>
                          <a:pt x="320" y="965"/>
                        </a:cubicBezTo>
                        <a:cubicBezTo>
                          <a:pt x="965" y="-3"/>
                          <a:pt x="2256" y="-290"/>
                          <a:pt x="3260" y="320"/>
                        </a:cubicBezTo>
                        <a:cubicBezTo>
                          <a:pt x="4263" y="930"/>
                          <a:pt x="4550" y="2255"/>
                          <a:pt x="3905" y="3223"/>
                        </a:cubicBezTo>
                        <a:cubicBezTo>
                          <a:pt x="3905" y="3259"/>
                          <a:pt x="3905" y="3259"/>
                          <a:pt x="3905" y="32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4"/>
                  <p:cNvSpPr/>
                  <p:nvPr/>
                </p:nvSpPr>
                <p:spPr>
                  <a:xfrm>
                    <a:off x="11482808" y="527640"/>
                    <a:ext cx="229704" cy="314334"/>
                  </a:xfrm>
                  <a:custGeom>
                    <a:avLst/>
                    <a:gdLst/>
                    <a:ahLst/>
                    <a:cxnLst/>
                    <a:rect l="l" t="t" r="r" b="b"/>
                    <a:pathLst>
                      <a:path w="68111" h="93205" extrusionOk="0">
                        <a:moveTo>
                          <a:pt x="60476" y="95535"/>
                        </a:moveTo>
                        <a:cubicBezTo>
                          <a:pt x="60476" y="95535"/>
                          <a:pt x="72271" y="61408"/>
                          <a:pt x="67323" y="39469"/>
                        </a:cubicBezTo>
                        <a:cubicBezTo>
                          <a:pt x="61802" y="15056"/>
                          <a:pt x="19824" y="-4661"/>
                          <a:pt x="0" y="968"/>
                        </a:cubicBezTo>
                        <a:cubicBezTo>
                          <a:pt x="23158" y="2079"/>
                          <a:pt x="43699" y="16132"/>
                          <a:pt x="53163" y="37282"/>
                        </a:cubicBezTo>
                        <a:cubicBezTo>
                          <a:pt x="60046" y="52517"/>
                          <a:pt x="48646" y="93277"/>
                          <a:pt x="48646" y="932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4"/>
                  <p:cNvSpPr/>
                  <p:nvPr/>
                </p:nvSpPr>
                <p:spPr>
                  <a:xfrm>
                    <a:off x="11556156" y="794878"/>
                    <a:ext cx="193436" cy="217614"/>
                  </a:xfrm>
                  <a:custGeom>
                    <a:avLst/>
                    <a:gdLst/>
                    <a:ahLst/>
                    <a:cxnLst/>
                    <a:rect l="l" t="t" r="r" b="b"/>
                    <a:pathLst>
                      <a:path w="57357" h="64526" extrusionOk="0">
                        <a:moveTo>
                          <a:pt x="1419" y="25005"/>
                        </a:moveTo>
                        <a:cubicBezTo>
                          <a:pt x="-3564" y="42678"/>
                          <a:pt x="5004" y="60530"/>
                          <a:pt x="20419" y="64939"/>
                        </a:cubicBezTo>
                        <a:cubicBezTo>
                          <a:pt x="35834" y="69349"/>
                          <a:pt x="52503" y="58558"/>
                          <a:pt x="57522" y="40921"/>
                        </a:cubicBezTo>
                        <a:cubicBezTo>
                          <a:pt x="62540" y="23284"/>
                          <a:pt x="53937" y="5396"/>
                          <a:pt x="38522" y="987"/>
                        </a:cubicBezTo>
                        <a:cubicBezTo>
                          <a:pt x="23107" y="-3423"/>
                          <a:pt x="6438" y="7367"/>
                          <a:pt x="1419" y="250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4"/>
                  <p:cNvSpPr/>
                  <p:nvPr/>
                </p:nvSpPr>
                <p:spPr>
                  <a:xfrm>
                    <a:off x="11584919" y="808155"/>
                    <a:ext cx="169256" cy="193436"/>
                  </a:xfrm>
                  <a:custGeom>
                    <a:avLst/>
                    <a:gdLst/>
                    <a:ahLst/>
                    <a:cxnLst/>
                    <a:rect l="l" t="t" r="r" b="b"/>
                    <a:pathLst>
                      <a:path w="50187" h="57357" extrusionOk="0">
                        <a:moveTo>
                          <a:pt x="1283" y="22395"/>
                        </a:moveTo>
                        <a:cubicBezTo>
                          <a:pt x="-3198" y="38277"/>
                          <a:pt x="4437" y="54337"/>
                          <a:pt x="18346" y="58244"/>
                        </a:cubicBezTo>
                        <a:cubicBezTo>
                          <a:pt x="32255" y="62152"/>
                          <a:pt x="47025" y="52509"/>
                          <a:pt x="51721" y="36735"/>
                        </a:cubicBezTo>
                        <a:cubicBezTo>
                          <a:pt x="56417" y="20962"/>
                          <a:pt x="48566" y="4830"/>
                          <a:pt x="34622" y="887"/>
                        </a:cubicBezTo>
                        <a:cubicBezTo>
                          <a:pt x="20676" y="-3056"/>
                          <a:pt x="5835" y="6515"/>
                          <a:pt x="1283" y="2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34"/>
                  <p:cNvSpPr/>
                  <p:nvPr/>
                </p:nvSpPr>
                <p:spPr>
                  <a:xfrm>
                    <a:off x="11632904" y="851153"/>
                    <a:ext cx="108807" cy="120897"/>
                  </a:xfrm>
                  <a:custGeom>
                    <a:avLst/>
                    <a:gdLst/>
                    <a:ahLst/>
                    <a:cxnLst/>
                    <a:rect l="l" t="t" r="r" b="b"/>
                    <a:pathLst>
                      <a:path w="32263" h="35848" extrusionOk="0">
                        <a:moveTo>
                          <a:pt x="791" y="13811"/>
                        </a:moveTo>
                        <a:cubicBezTo>
                          <a:pt x="-1969" y="23561"/>
                          <a:pt x="2727" y="33456"/>
                          <a:pt x="11258" y="35857"/>
                        </a:cubicBezTo>
                        <a:cubicBezTo>
                          <a:pt x="20579" y="37793"/>
                          <a:pt x="29720" y="31878"/>
                          <a:pt x="31764" y="22593"/>
                        </a:cubicBezTo>
                        <a:cubicBezTo>
                          <a:pt x="34345" y="12915"/>
                          <a:pt x="29828" y="2984"/>
                          <a:pt x="21260" y="546"/>
                        </a:cubicBezTo>
                        <a:cubicBezTo>
                          <a:pt x="12692" y="-1891"/>
                          <a:pt x="3516" y="4060"/>
                          <a:pt x="791" y="138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2" name="Google Shape;462;p34"/>
                  <p:cNvGrpSpPr/>
                  <p:nvPr/>
                </p:nvGrpSpPr>
                <p:grpSpPr>
                  <a:xfrm>
                    <a:off x="10892254" y="448416"/>
                    <a:ext cx="302922" cy="668779"/>
                    <a:chOff x="10892254" y="448416"/>
                    <a:chExt cx="302922" cy="668779"/>
                  </a:xfrm>
                </p:grpSpPr>
                <p:grpSp>
                  <p:nvGrpSpPr>
                    <p:cNvPr id="463" name="Google Shape;463;p34"/>
                    <p:cNvGrpSpPr/>
                    <p:nvPr/>
                  </p:nvGrpSpPr>
                  <p:grpSpPr>
                    <a:xfrm>
                      <a:off x="10892254" y="448416"/>
                      <a:ext cx="284821" cy="318755"/>
                      <a:chOff x="10892254" y="448416"/>
                      <a:chExt cx="284821" cy="318755"/>
                    </a:xfrm>
                  </p:grpSpPr>
                  <p:sp>
                    <p:nvSpPr>
                      <p:cNvPr id="464" name="Google Shape;464;p34"/>
                      <p:cNvSpPr/>
                      <p:nvPr/>
                    </p:nvSpPr>
                    <p:spPr>
                      <a:xfrm>
                        <a:off x="10892254" y="682546"/>
                        <a:ext cx="84626" cy="84626"/>
                      </a:xfrm>
                      <a:custGeom>
                        <a:avLst/>
                        <a:gdLst/>
                        <a:ahLst/>
                        <a:cxnLst/>
                        <a:rect l="l" t="t" r="r" b="b"/>
                        <a:pathLst>
                          <a:path w="25093" h="25093" extrusionOk="0">
                            <a:moveTo>
                              <a:pt x="26225" y="15710"/>
                            </a:moveTo>
                            <a:cubicBezTo>
                              <a:pt x="24863" y="22880"/>
                              <a:pt x="17909" y="27576"/>
                              <a:pt x="10739" y="26214"/>
                            </a:cubicBezTo>
                            <a:cubicBezTo>
                              <a:pt x="10739" y="26214"/>
                              <a:pt x="10739" y="26214"/>
                              <a:pt x="10739" y="26214"/>
                            </a:cubicBezTo>
                            <a:cubicBezTo>
                              <a:pt x="3569" y="24852"/>
                              <a:pt x="-1127" y="17969"/>
                              <a:pt x="235" y="10799"/>
                            </a:cubicBezTo>
                            <a:cubicBezTo>
                              <a:pt x="235" y="10799"/>
                              <a:pt x="235" y="10763"/>
                              <a:pt x="235" y="10763"/>
                            </a:cubicBezTo>
                            <a:cubicBezTo>
                              <a:pt x="1597" y="3594"/>
                              <a:pt x="8516" y="-1103"/>
                              <a:pt x="15686" y="224"/>
                            </a:cubicBezTo>
                            <a:cubicBezTo>
                              <a:pt x="22855" y="1622"/>
                              <a:pt x="27552" y="8540"/>
                              <a:pt x="26225" y="157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4"/>
                      <p:cNvSpPr/>
                      <p:nvPr/>
                    </p:nvSpPr>
                    <p:spPr>
                      <a:xfrm>
                        <a:off x="10947233" y="507886"/>
                        <a:ext cx="72536" cy="217614"/>
                      </a:xfrm>
                      <a:custGeom>
                        <a:avLst/>
                        <a:gdLst/>
                        <a:ahLst/>
                        <a:cxnLst/>
                        <a:rect l="l" t="t" r="r" b="b"/>
                        <a:pathLst>
                          <a:path w="21508" h="64526" extrusionOk="0">
                            <a:moveTo>
                              <a:pt x="0" y="65399"/>
                            </a:moveTo>
                            <a:lnTo>
                              <a:pt x="12440" y="1"/>
                            </a:lnTo>
                            <a:lnTo>
                              <a:pt x="22371" y="1891"/>
                            </a:lnTo>
                            <a:lnTo>
                              <a:pt x="9932" y="672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4"/>
                      <p:cNvSpPr/>
                      <p:nvPr/>
                    </p:nvSpPr>
                    <p:spPr>
                      <a:xfrm>
                        <a:off x="11046466" y="645655"/>
                        <a:ext cx="84626" cy="84626"/>
                      </a:xfrm>
                      <a:custGeom>
                        <a:avLst/>
                        <a:gdLst/>
                        <a:ahLst/>
                        <a:cxnLst/>
                        <a:rect l="l" t="t" r="r" b="b"/>
                        <a:pathLst>
                          <a:path w="25093" h="25093" extrusionOk="0">
                            <a:moveTo>
                              <a:pt x="26225" y="15711"/>
                            </a:moveTo>
                            <a:cubicBezTo>
                              <a:pt x="24863" y="22881"/>
                              <a:pt x="17909" y="27576"/>
                              <a:pt x="10739" y="26214"/>
                            </a:cubicBezTo>
                            <a:cubicBezTo>
                              <a:pt x="10739" y="26214"/>
                              <a:pt x="10739" y="26214"/>
                              <a:pt x="10739" y="26214"/>
                            </a:cubicBezTo>
                            <a:cubicBezTo>
                              <a:pt x="3569" y="24852"/>
                              <a:pt x="-1127" y="17969"/>
                              <a:pt x="235" y="10799"/>
                            </a:cubicBezTo>
                            <a:cubicBezTo>
                              <a:pt x="235" y="10799"/>
                              <a:pt x="235" y="10763"/>
                              <a:pt x="235" y="10763"/>
                            </a:cubicBezTo>
                            <a:cubicBezTo>
                              <a:pt x="1597" y="3594"/>
                              <a:pt x="8516" y="-1103"/>
                              <a:pt x="15686" y="224"/>
                            </a:cubicBezTo>
                            <a:cubicBezTo>
                              <a:pt x="22855" y="1586"/>
                              <a:pt x="27587" y="8505"/>
                              <a:pt x="26225" y="156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4"/>
                      <p:cNvSpPr/>
                      <p:nvPr/>
                    </p:nvSpPr>
                    <p:spPr>
                      <a:xfrm>
                        <a:off x="11101523" y="471197"/>
                        <a:ext cx="72536" cy="217614"/>
                      </a:xfrm>
                      <a:custGeom>
                        <a:avLst/>
                        <a:gdLst/>
                        <a:ahLst/>
                        <a:cxnLst/>
                        <a:rect l="l" t="t" r="r" b="b"/>
                        <a:pathLst>
                          <a:path w="21508" h="64526" extrusionOk="0">
                            <a:moveTo>
                              <a:pt x="0" y="65398"/>
                            </a:moveTo>
                            <a:lnTo>
                              <a:pt x="12440" y="1"/>
                            </a:lnTo>
                            <a:lnTo>
                              <a:pt x="22371" y="1891"/>
                            </a:lnTo>
                            <a:lnTo>
                              <a:pt x="9931" y="672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4"/>
                      <p:cNvSpPr/>
                      <p:nvPr/>
                    </p:nvSpPr>
                    <p:spPr>
                      <a:xfrm>
                        <a:off x="10983639" y="448416"/>
                        <a:ext cx="193436" cy="84626"/>
                      </a:xfrm>
                      <a:custGeom>
                        <a:avLst/>
                        <a:gdLst/>
                        <a:ahLst/>
                        <a:cxnLst/>
                        <a:rect l="l" t="t" r="r" b="b"/>
                        <a:pathLst>
                          <a:path w="57357" h="25093" extrusionOk="0">
                            <a:moveTo>
                              <a:pt x="57322" y="8747"/>
                            </a:moveTo>
                            <a:lnTo>
                              <a:pt x="0" y="26385"/>
                            </a:lnTo>
                            <a:lnTo>
                              <a:pt x="1685" y="17638"/>
                            </a:lnTo>
                            <a:lnTo>
                              <a:pt x="58971" y="0"/>
                            </a:lnTo>
                            <a:lnTo>
                              <a:pt x="57322" y="87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4"/>
                      <p:cNvSpPr/>
                      <p:nvPr/>
                    </p:nvSpPr>
                    <p:spPr>
                      <a:xfrm>
                        <a:off x="10973115" y="504053"/>
                        <a:ext cx="193436" cy="84626"/>
                      </a:xfrm>
                      <a:custGeom>
                        <a:avLst/>
                        <a:gdLst/>
                        <a:ahLst/>
                        <a:cxnLst/>
                        <a:rect l="l" t="t" r="r" b="b"/>
                        <a:pathLst>
                          <a:path w="57357" h="25093" extrusionOk="0">
                            <a:moveTo>
                              <a:pt x="57286" y="8747"/>
                            </a:moveTo>
                            <a:lnTo>
                              <a:pt x="0" y="26384"/>
                            </a:lnTo>
                            <a:lnTo>
                              <a:pt x="1649" y="17637"/>
                            </a:lnTo>
                            <a:lnTo>
                              <a:pt x="58971" y="0"/>
                            </a:lnTo>
                            <a:lnTo>
                              <a:pt x="57286" y="87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34"/>
                    <p:cNvGrpSpPr/>
                    <p:nvPr/>
                  </p:nvGrpSpPr>
                  <p:grpSpPr>
                    <a:xfrm>
                      <a:off x="11067813" y="804255"/>
                      <a:ext cx="127362" cy="312941"/>
                      <a:chOff x="11067813" y="804255"/>
                      <a:chExt cx="127362" cy="312941"/>
                    </a:xfrm>
                  </p:grpSpPr>
                  <p:sp>
                    <p:nvSpPr>
                      <p:cNvPr id="471" name="Google Shape;471;p34"/>
                      <p:cNvSpPr/>
                      <p:nvPr/>
                    </p:nvSpPr>
                    <p:spPr>
                      <a:xfrm>
                        <a:off x="11158908" y="822066"/>
                        <a:ext cx="36268" cy="48358"/>
                      </a:xfrm>
                      <a:custGeom>
                        <a:avLst/>
                        <a:gdLst/>
                        <a:ahLst/>
                        <a:cxnLst/>
                        <a:rect l="l" t="t" r="r" b="b"/>
                        <a:pathLst>
                          <a:path w="10754" h="14339" extrusionOk="0">
                            <a:moveTo>
                              <a:pt x="0" y="1758"/>
                            </a:moveTo>
                            <a:lnTo>
                              <a:pt x="8275" y="0"/>
                            </a:lnTo>
                            <a:lnTo>
                              <a:pt x="11626" y="15780"/>
                            </a:lnTo>
                            <a:lnTo>
                              <a:pt x="3351" y="175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2" name="Google Shape;472;p34"/>
                      <p:cNvGrpSpPr/>
                      <p:nvPr/>
                    </p:nvGrpSpPr>
                    <p:grpSpPr>
                      <a:xfrm>
                        <a:off x="11067813" y="804255"/>
                        <a:ext cx="124904" cy="312941"/>
                        <a:chOff x="11067813" y="804255"/>
                        <a:chExt cx="124904" cy="312941"/>
                      </a:xfrm>
                    </p:grpSpPr>
                    <p:sp>
                      <p:nvSpPr>
                        <p:cNvPr id="473" name="Google Shape;473;p34"/>
                        <p:cNvSpPr/>
                        <p:nvPr/>
                      </p:nvSpPr>
                      <p:spPr>
                        <a:xfrm>
                          <a:off x="11067813" y="1044659"/>
                          <a:ext cx="72536" cy="72536"/>
                        </a:xfrm>
                        <a:custGeom>
                          <a:avLst/>
                          <a:gdLst/>
                          <a:ahLst/>
                          <a:cxnLst/>
                          <a:rect l="l" t="t" r="r" b="b"/>
                          <a:pathLst>
                            <a:path w="21508" h="21508" extrusionOk="0">
                              <a:moveTo>
                                <a:pt x="21906" y="8688"/>
                              </a:moveTo>
                              <a:cubicBezTo>
                                <a:pt x="23233" y="14675"/>
                                <a:pt x="19432" y="20554"/>
                                <a:pt x="13446" y="21881"/>
                              </a:cubicBezTo>
                              <a:cubicBezTo>
                                <a:pt x="13446" y="21881"/>
                                <a:pt x="13446" y="21881"/>
                                <a:pt x="13446" y="21881"/>
                              </a:cubicBezTo>
                              <a:cubicBezTo>
                                <a:pt x="7460" y="23171"/>
                                <a:pt x="1580" y="19407"/>
                                <a:pt x="253" y="13420"/>
                              </a:cubicBezTo>
                              <a:cubicBezTo>
                                <a:pt x="253" y="13420"/>
                                <a:pt x="253" y="13420"/>
                                <a:pt x="253" y="13420"/>
                              </a:cubicBezTo>
                              <a:cubicBezTo>
                                <a:pt x="-1037" y="7470"/>
                                <a:pt x="2727" y="1590"/>
                                <a:pt x="8678" y="264"/>
                              </a:cubicBezTo>
                              <a:cubicBezTo>
                                <a:pt x="8678" y="264"/>
                                <a:pt x="8713" y="264"/>
                                <a:pt x="8713" y="264"/>
                              </a:cubicBezTo>
                              <a:lnTo>
                                <a:pt x="8713" y="264"/>
                              </a:lnTo>
                              <a:cubicBezTo>
                                <a:pt x="14664" y="-1062"/>
                                <a:pt x="20579" y="2738"/>
                                <a:pt x="21906" y="86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4"/>
                        <p:cNvSpPr/>
                        <p:nvPr/>
                      </p:nvSpPr>
                      <p:spPr>
                        <a:xfrm>
                          <a:off x="11074173" y="889653"/>
                          <a:ext cx="60449" cy="181346"/>
                        </a:xfrm>
                        <a:custGeom>
                          <a:avLst/>
                          <a:gdLst/>
                          <a:ahLst/>
                          <a:cxnLst/>
                          <a:rect l="l" t="t" r="r" b="b"/>
                          <a:pathLst>
                            <a:path w="17924" h="53772" extrusionOk="0">
                              <a:moveTo>
                                <a:pt x="0" y="1757"/>
                              </a:moveTo>
                              <a:lnTo>
                                <a:pt x="8275" y="0"/>
                              </a:lnTo>
                              <a:lnTo>
                                <a:pt x="19863" y="54563"/>
                              </a:lnTo>
                              <a:lnTo>
                                <a:pt x="11588" y="5632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4"/>
                        <p:cNvSpPr/>
                        <p:nvPr/>
                      </p:nvSpPr>
                      <p:spPr>
                        <a:xfrm>
                          <a:off x="11074113" y="804255"/>
                          <a:ext cx="108807" cy="108807"/>
                        </a:xfrm>
                        <a:custGeom>
                          <a:avLst/>
                          <a:gdLst/>
                          <a:ahLst/>
                          <a:cxnLst/>
                          <a:rect l="l" t="t" r="r" b="b"/>
                          <a:pathLst>
                            <a:path w="32263" h="32263" extrusionOk="0">
                              <a:moveTo>
                                <a:pt x="33912" y="7313"/>
                              </a:moveTo>
                              <a:lnTo>
                                <a:pt x="1541" y="34307"/>
                              </a:lnTo>
                              <a:lnTo>
                                <a:pt x="0" y="26994"/>
                              </a:lnTo>
                              <a:lnTo>
                                <a:pt x="32371" y="0"/>
                              </a:lnTo>
                              <a:lnTo>
                                <a:pt x="33912" y="731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4"/>
                        <p:cNvSpPr/>
                        <p:nvPr/>
                      </p:nvSpPr>
                      <p:spPr>
                        <a:xfrm>
                          <a:off x="11083911" y="850697"/>
                          <a:ext cx="108807" cy="108807"/>
                        </a:xfrm>
                        <a:custGeom>
                          <a:avLst/>
                          <a:gdLst/>
                          <a:ahLst/>
                          <a:cxnLst/>
                          <a:rect l="l" t="t" r="r" b="b"/>
                          <a:pathLst>
                            <a:path w="32263" h="32263" extrusionOk="0">
                              <a:moveTo>
                                <a:pt x="33912" y="7277"/>
                              </a:moveTo>
                              <a:lnTo>
                                <a:pt x="1578" y="34271"/>
                              </a:lnTo>
                              <a:lnTo>
                                <a:pt x="0" y="26994"/>
                              </a:lnTo>
                              <a:lnTo>
                                <a:pt x="32371" y="0"/>
                              </a:lnTo>
                              <a:lnTo>
                                <a:pt x="33912" y="7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477" name="Google Shape;477;p34"/>
                <p:cNvSpPr/>
                <p:nvPr/>
              </p:nvSpPr>
              <p:spPr>
                <a:xfrm>
                  <a:off x="9521453" y="3842173"/>
                  <a:ext cx="5041459" cy="12087"/>
                </a:xfrm>
                <a:custGeom>
                  <a:avLst/>
                  <a:gdLst/>
                  <a:ahLst/>
                  <a:cxnLst/>
                  <a:rect l="l" t="t" r="r" b="b"/>
                  <a:pathLst>
                    <a:path w="1494873" h="3584" extrusionOk="0">
                      <a:moveTo>
                        <a:pt x="0" y="1792"/>
                      </a:moveTo>
                      <a:lnTo>
                        <a:pt x="186913" y="932"/>
                      </a:lnTo>
                      <a:lnTo>
                        <a:pt x="373826" y="610"/>
                      </a:lnTo>
                      <a:lnTo>
                        <a:pt x="747616" y="0"/>
                      </a:lnTo>
                      <a:lnTo>
                        <a:pt x="1121406" y="610"/>
                      </a:lnTo>
                      <a:lnTo>
                        <a:pt x="1308319" y="932"/>
                      </a:lnTo>
                      <a:lnTo>
                        <a:pt x="1495231" y="1792"/>
                      </a:lnTo>
                      <a:lnTo>
                        <a:pt x="1308319" y="2689"/>
                      </a:lnTo>
                      <a:lnTo>
                        <a:pt x="1121406" y="2975"/>
                      </a:lnTo>
                      <a:lnTo>
                        <a:pt x="747616" y="3585"/>
                      </a:lnTo>
                      <a:lnTo>
                        <a:pt x="373826" y="2975"/>
                      </a:lnTo>
                      <a:lnTo>
                        <a:pt x="186913" y="2653"/>
                      </a:lnTo>
                      <a:lnTo>
                        <a:pt x="0" y="17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4"/>
                <p:cNvSpPr/>
                <p:nvPr/>
              </p:nvSpPr>
              <p:spPr>
                <a:xfrm>
                  <a:off x="9675183" y="4275416"/>
                  <a:ext cx="3868743" cy="290153"/>
                </a:xfrm>
                <a:custGeom>
                  <a:avLst/>
                  <a:gdLst/>
                  <a:ahLst/>
                  <a:cxnLst/>
                  <a:rect l="l" t="t" r="r" b="b"/>
                  <a:pathLst>
                    <a:path w="1147144" h="86035" extrusionOk="0">
                      <a:moveTo>
                        <a:pt x="1148794" y="43161"/>
                      </a:moveTo>
                      <a:cubicBezTo>
                        <a:pt x="1148794" y="66999"/>
                        <a:pt x="891628" y="86323"/>
                        <a:pt x="574397" y="86323"/>
                      </a:cubicBezTo>
                      <a:cubicBezTo>
                        <a:pt x="257166" y="86323"/>
                        <a:pt x="0" y="66999"/>
                        <a:pt x="0" y="43161"/>
                      </a:cubicBezTo>
                      <a:cubicBezTo>
                        <a:pt x="0" y="19324"/>
                        <a:pt x="257166" y="0"/>
                        <a:pt x="574397" y="0"/>
                      </a:cubicBezTo>
                      <a:cubicBezTo>
                        <a:pt x="891628" y="0"/>
                        <a:pt x="1148794" y="19324"/>
                        <a:pt x="1148794" y="43161"/>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9" name="Google Shape;479;p34"/>
                <p:cNvGrpSpPr/>
                <p:nvPr/>
              </p:nvGrpSpPr>
              <p:grpSpPr>
                <a:xfrm>
                  <a:off x="9918246" y="1797174"/>
                  <a:ext cx="4465841" cy="3346323"/>
                  <a:chOff x="9918246" y="1797174"/>
                  <a:chExt cx="4465841" cy="3346323"/>
                </a:xfrm>
              </p:grpSpPr>
              <p:grpSp>
                <p:nvGrpSpPr>
                  <p:cNvPr id="480" name="Google Shape;480;p34"/>
                  <p:cNvGrpSpPr/>
                  <p:nvPr/>
                </p:nvGrpSpPr>
                <p:grpSpPr>
                  <a:xfrm>
                    <a:off x="9918246" y="2499056"/>
                    <a:ext cx="2237613" cy="1838469"/>
                    <a:chOff x="6535515" y="4287816"/>
                    <a:chExt cx="663193" cy="544893"/>
                  </a:xfrm>
                </p:grpSpPr>
                <p:sp>
                  <p:nvSpPr>
                    <p:cNvPr id="481" name="Google Shape;481;p34"/>
                    <p:cNvSpPr/>
                    <p:nvPr/>
                  </p:nvSpPr>
                  <p:spPr>
                    <a:xfrm>
                      <a:off x="6535515" y="4287816"/>
                      <a:ext cx="663193" cy="544893"/>
                    </a:xfrm>
                    <a:custGeom>
                      <a:avLst/>
                      <a:gdLst/>
                      <a:ahLst/>
                      <a:cxnLst/>
                      <a:rect l="l" t="t" r="r" b="b"/>
                      <a:pathLst>
                        <a:path w="663193" h="544893" extrusionOk="0">
                          <a:moveTo>
                            <a:pt x="61142" y="512918"/>
                          </a:moveTo>
                          <a:cubicBezTo>
                            <a:pt x="68311" y="516718"/>
                            <a:pt x="47483" y="547870"/>
                            <a:pt x="58131" y="547870"/>
                          </a:cubicBezTo>
                          <a:cubicBezTo>
                            <a:pt x="68777" y="547870"/>
                            <a:pt x="98352" y="530233"/>
                            <a:pt x="101399" y="530699"/>
                          </a:cubicBezTo>
                          <a:cubicBezTo>
                            <a:pt x="104447" y="531165"/>
                            <a:pt x="123804" y="542206"/>
                            <a:pt x="186576" y="534284"/>
                          </a:cubicBezTo>
                          <a:cubicBezTo>
                            <a:pt x="249345" y="526361"/>
                            <a:pt x="415467" y="522956"/>
                            <a:pt x="485478" y="512309"/>
                          </a:cubicBezTo>
                          <a:cubicBezTo>
                            <a:pt x="555490" y="501662"/>
                            <a:pt x="616037" y="473485"/>
                            <a:pt x="625071" y="469613"/>
                          </a:cubicBezTo>
                          <a:cubicBezTo>
                            <a:pt x="634105" y="465741"/>
                            <a:pt x="656474" y="471478"/>
                            <a:pt x="662497" y="469613"/>
                          </a:cubicBezTo>
                          <a:cubicBezTo>
                            <a:pt x="668520" y="467749"/>
                            <a:pt x="644071" y="452084"/>
                            <a:pt x="641705" y="439142"/>
                          </a:cubicBezTo>
                          <a:cubicBezTo>
                            <a:pt x="622634" y="335721"/>
                            <a:pt x="547746" y="269007"/>
                            <a:pt x="508457" y="206308"/>
                          </a:cubicBezTo>
                          <a:cubicBezTo>
                            <a:pt x="469167" y="143609"/>
                            <a:pt x="448590" y="56140"/>
                            <a:pt x="428945" y="33627"/>
                          </a:cubicBezTo>
                          <a:cubicBezTo>
                            <a:pt x="409301" y="11114"/>
                            <a:pt x="434573" y="42732"/>
                            <a:pt x="428945" y="33627"/>
                          </a:cubicBezTo>
                          <a:cubicBezTo>
                            <a:pt x="423318" y="24521"/>
                            <a:pt x="441133" y="8103"/>
                            <a:pt x="436474" y="1364"/>
                          </a:cubicBezTo>
                          <a:cubicBezTo>
                            <a:pt x="431812" y="-5376"/>
                            <a:pt x="407795" y="15093"/>
                            <a:pt x="399192" y="14484"/>
                          </a:cubicBezTo>
                          <a:cubicBezTo>
                            <a:pt x="390587" y="13875"/>
                            <a:pt x="269098" y="35993"/>
                            <a:pt x="228088" y="52124"/>
                          </a:cubicBezTo>
                          <a:cubicBezTo>
                            <a:pt x="187076" y="68256"/>
                            <a:pt x="69351" y="57358"/>
                            <a:pt x="47376" y="60334"/>
                          </a:cubicBezTo>
                          <a:cubicBezTo>
                            <a:pt x="38271" y="61517"/>
                            <a:pt x="9414" y="43342"/>
                            <a:pt x="1813" y="54957"/>
                          </a:cubicBezTo>
                          <a:cubicBezTo>
                            <a:pt x="-5787" y="66571"/>
                            <a:pt x="12962" y="83635"/>
                            <a:pt x="12962" y="92884"/>
                          </a:cubicBezTo>
                          <a:cubicBezTo>
                            <a:pt x="12962" y="102133"/>
                            <a:pt x="3641" y="213765"/>
                            <a:pt x="2207" y="266318"/>
                          </a:cubicBezTo>
                          <a:cubicBezTo>
                            <a:pt x="-912" y="395587"/>
                            <a:pt x="47483" y="505856"/>
                            <a:pt x="61142" y="5129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34"/>
                    <p:cNvSpPr/>
                    <p:nvPr/>
                  </p:nvSpPr>
                  <p:spPr>
                    <a:xfrm>
                      <a:off x="6548642" y="4387044"/>
                      <a:ext cx="93205" cy="401500"/>
                    </a:xfrm>
                    <a:custGeom>
                      <a:avLst/>
                      <a:gdLst/>
                      <a:ahLst/>
                      <a:cxnLst/>
                      <a:rect l="l" t="t" r="r" b="b"/>
                      <a:pathLst>
                        <a:path w="93205" h="401500" extrusionOk="0">
                          <a:moveTo>
                            <a:pt x="13959" y="0"/>
                          </a:moveTo>
                          <a:cubicBezTo>
                            <a:pt x="13959" y="0"/>
                            <a:pt x="57838" y="111668"/>
                            <a:pt x="62139" y="165870"/>
                          </a:cubicBezTo>
                          <a:cubicBezTo>
                            <a:pt x="65295" y="205806"/>
                            <a:pt x="128925" y="348267"/>
                            <a:pt x="67301" y="403186"/>
                          </a:cubicBezTo>
                          <a:cubicBezTo>
                            <a:pt x="67301" y="403186"/>
                            <a:pt x="18405" y="340452"/>
                            <a:pt x="3957" y="228390"/>
                          </a:cubicBezTo>
                          <a:cubicBezTo>
                            <a:pt x="-8984" y="126437"/>
                            <a:pt x="13959" y="0"/>
                            <a:pt x="13959"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3" name="Google Shape;483;p34"/>
                  <p:cNvSpPr/>
                  <p:nvPr/>
                </p:nvSpPr>
                <p:spPr>
                  <a:xfrm>
                    <a:off x="10498765" y="1936202"/>
                    <a:ext cx="979276" cy="1233161"/>
                  </a:xfrm>
                  <a:custGeom>
                    <a:avLst/>
                    <a:gdLst/>
                    <a:ahLst/>
                    <a:cxnLst/>
                    <a:rect l="l" t="t" r="r" b="b"/>
                    <a:pathLst>
                      <a:path w="290371" h="365652" extrusionOk="0">
                        <a:moveTo>
                          <a:pt x="215298" y="7107"/>
                        </a:moveTo>
                        <a:cubicBezTo>
                          <a:pt x="277101" y="38905"/>
                          <a:pt x="312088" y="161936"/>
                          <a:pt x="277208" y="259765"/>
                        </a:cubicBezTo>
                        <a:cubicBezTo>
                          <a:pt x="239280" y="365518"/>
                          <a:pt x="129227" y="382188"/>
                          <a:pt x="67209" y="357238"/>
                        </a:cubicBezTo>
                        <a:cubicBezTo>
                          <a:pt x="1248" y="330709"/>
                          <a:pt x="-16461" y="256216"/>
                          <a:pt x="15409" y="213091"/>
                        </a:cubicBezTo>
                        <a:cubicBezTo>
                          <a:pt x="46167" y="171471"/>
                          <a:pt x="94813" y="160466"/>
                          <a:pt x="109224" y="121929"/>
                        </a:cubicBezTo>
                        <a:cubicBezTo>
                          <a:pt x="116106" y="103503"/>
                          <a:pt x="116393" y="68981"/>
                          <a:pt x="125462" y="41306"/>
                        </a:cubicBezTo>
                        <a:cubicBezTo>
                          <a:pt x="135320" y="10441"/>
                          <a:pt x="177981" y="-12107"/>
                          <a:pt x="215298" y="710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34"/>
                  <p:cNvSpPr/>
                  <p:nvPr/>
                </p:nvSpPr>
                <p:spPr>
                  <a:xfrm>
                    <a:off x="11011818" y="2020170"/>
                    <a:ext cx="495680" cy="1136441"/>
                  </a:xfrm>
                  <a:custGeom>
                    <a:avLst/>
                    <a:gdLst/>
                    <a:ahLst/>
                    <a:cxnLst/>
                    <a:rect l="l" t="t" r="r" b="b"/>
                    <a:pathLst>
                      <a:path w="146977" h="336973" extrusionOk="0">
                        <a:moveTo>
                          <a:pt x="86897" y="0"/>
                        </a:moveTo>
                        <a:cubicBezTo>
                          <a:pt x="110701" y="27281"/>
                          <a:pt x="128696" y="59079"/>
                          <a:pt x="139845" y="93528"/>
                        </a:cubicBezTo>
                        <a:cubicBezTo>
                          <a:pt x="145402" y="110772"/>
                          <a:pt x="148771" y="128660"/>
                          <a:pt x="149847" y="146764"/>
                        </a:cubicBezTo>
                        <a:cubicBezTo>
                          <a:pt x="150312" y="155833"/>
                          <a:pt x="150205" y="164902"/>
                          <a:pt x="149488" y="173936"/>
                        </a:cubicBezTo>
                        <a:cubicBezTo>
                          <a:pt x="148699" y="182970"/>
                          <a:pt x="147409" y="191932"/>
                          <a:pt x="145652" y="200822"/>
                        </a:cubicBezTo>
                        <a:cubicBezTo>
                          <a:pt x="138482" y="236169"/>
                          <a:pt x="122674" y="270655"/>
                          <a:pt x="96720" y="296287"/>
                        </a:cubicBezTo>
                        <a:cubicBezTo>
                          <a:pt x="83815" y="309085"/>
                          <a:pt x="68758" y="319480"/>
                          <a:pt x="52195" y="326973"/>
                        </a:cubicBezTo>
                        <a:cubicBezTo>
                          <a:pt x="35706" y="334357"/>
                          <a:pt x="18033" y="338802"/>
                          <a:pt x="0" y="340165"/>
                        </a:cubicBezTo>
                        <a:cubicBezTo>
                          <a:pt x="35885" y="336149"/>
                          <a:pt x="69295" y="319946"/>
                          <a:pt x="94641" y="294207"/>
                        </a:cubicBezTo>
                        <a:cubicBezTo>
                          <a:pt x="119734" y="268684"/>
                          <a:pt x="135041" y="234950"/>
                          <a:pt x="141889" y="200069"/>
                        </a:cubicBezTo>
                        <a:cubicBezTo>
                          <a:pt x="143681" y="191323"/>
                          <a:pt x="145007" y="182504"/>
                          <a:pt x="145867" y="173650"/>
                        </a:cubicBezTo>
                        <a:cubicBezTo>
                          <a:pt x="146620" y="164759"/>
                          <a:pt x="146764" y="155833"/>
                          <a:pt x="146370" y="146943"/>
                        </a:cubicBezTo>
                        <a:cubicBezTo>
                          <a:pt x="145330" y="129126"/>
                          <a:pt x="142211" y="111489"/>
                          <a:pt x="137049" y="94389"/>
                        </a:cubicBezTo>
                        <a:cubicBezTo>
                          <a:pt x="131851" y="77253"/>
                          <a:pt x="124932" y="60692"/>
                          <a:pt x="116436" y="44918"/>
                        </a:cubicBezTo>
                        <a:cubicBezTo>
                          <a:pt x="108047" y="29037"/>
                          <a:pt x="98154" y="13981"/>
                          <a:pt x="86897"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34"/>
                  <p:cNvSpPr/>
                  <p:nvPr/>
                </p:nvSpPr>
                <p:spPr>
                  <a:xfrm>
                    <a:off x="10494500" y="2194462"/>
                    <a:ext cx="398963" cy="652849"/>
                  </a:xfrm>
                  <a:custGeom>
                    <a:avLst/>
                    <a:gdLst/>
                    <a:ahLst/>
                    <a:cxnLst/>
                    <a:rect l="l" t="t" r="r" b="b"/>
                    <a:pathLst>
                      <a:path w="118299" h="193580" extrusionOk="0">
                        <a:moveTo>
                          <a:pt x="118912" y="0"/>
                        </a:moveTo>
                        <a:cubicBezTo>
                          <a:pt x="118051" y="9966"/>
                          <a:pt x="116296" y="19860"/>
                          <a:pt x="113679" y="29503"/>
                        </a:cubicBezTo>
                        <a:cubicBezTo>
                          <a:pt x="110882" y="39218"/>
                          <a:pt x="106581" y="48431"/>
                          <a:pt x="100951" y="56819"/>
                        </a:cubicBezTo>
                        <a:cubicBezTo>
                          <a:pt x="95180" y="65172"/>
                          <a:pt x="87867" y="72377"/>
                          <a:pt x="79442" y="78006"/>
                        </a:cubicBezTo>
                        <a:cubicBezTo>
                          <a:pt x="71055" y="83491"/>
                          <a:pt x="62808" y="88760"/>
                          <a:pt x="54851" y="94783"/>
                        </a:cubicBezTo>
                        <a:cubicBezTo>
                          <a:pt x="38541" y="105932"/>
                          <a:pt x="24630" y="120199"/>
                          <a:pt x="13913" y="136797"/>
                        </a:cubicBezTo>
                        <a:cubicBezTo>
                          <a:pt x="3517" y="153789"/>
                          <a:pt x="-857" y="173792"/>
                          <a:pt x="1509" y="193581"/>
                        </a:cubicBezTo>
                        <a:cubicBezTo>
                          <a:pt x="-355" y="183722"/>
                          <a:pt x="-498" y="173613"/>
                          <a:pt x="1114" y="163683"/>
                        </a:cubicBezTo>
                        <a:cubicBezTo>
                          <a:pt x="1903" y="158700"/>
                          <a:pt x="3230" y="153825"/>
                          <a:pt x="4986" y="149092"/>
                        </a:cubicBezTo>
                        <a:cubicBezTo>
                          <a:pt x="6706" y="144361"/>
                          <a:pt x="8822" y="139737"/>
                          <a:pt x="11331" y="135363"/>
                        </a:cubicBezTo>
                        <a:cubicBezTo>
                          <a:pt x="21298" y="117654"/>
                          <a:pt x="36425" y="103709"/>
                          <a:pt x="52485" y="91771"/>
                        </a:cubicBezTo>
                        <a:cubicBezTo>
                          <a:pt x="60550" y="85785"/>
                          <a:pt x="69047" y="80479"/>
                          <a:pt x="77363" y="75102"/>
                        </a:cubicBezTo>
                        <a:cubicBezTo>
                          <a:pt x="85537" y="69761"/>
                          <a:pt x="92707" y="62986"/>
                          <a:pt x="98515" y="55098"/>
                        </a:cubicBezTo>
                        <a:cubicBezTo>
                          <a:pt x="110307" y="39433"/>
                          <a:pt x="115471" y="19681"/>
                          <a:pt x="118912"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4"/>
                  <p:cNvSpPr/>
                  <p:nvPr/>
                </p:nvSpPr>
                <p:spPr>
                  <a:xfrm>
                    <a:off x="10850697" y="1797174"/>
                    <a:ext cx="181346" cy="193436"/>
                  </a:xfrm>
                  <a:custGeom>
                    <a:avLst/>
                    <a:gdLst/>
                    <a:ahLst/>
                    <a:cxnLst/>
                    <a:rect l="l" t="t" r="r" b="b"/>
                    <a:pathLst>
                      <a:path w="53772" h="57357" extrusionOk="0">
                        <a:moveTo>
                          <a:pt x="50408" y="58852"/>
                        </a:moveTo>
                        <a:cubicBezTo>
                          <a:pt x="56466" y="56809"/>
                          <a:pt x="63277" y="23470"/>
                          <a:pt x="41768" y="6621"/>
                        </a:cubicBezTo>
                        <a:cubicBezTo>
                          <a:pt x="20259" y="-10227"/>
                          <a:pt x="-8419" y="7194"/>
                          <a:pt x="2335" y="35084"/>
                        </a:cubicBezTo>
                        <a:cubicBezTo>
                          <a:pt x="9254" y="52793"/>
                          <a:pt x="37539" y="63154"/>
                          <a:pt x="50408" y="5885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34"/>
                  <p:cNvSpPr/>
                  <p:nvPr/>
                </p:nvSpPr>
                <p:spPr>
                  <a:xfrm>
                    <a:off x="10825459" y="1809715"/>
                    <a:ext cx="193436" cy="193436"/>
                  </a:xfrm>
                  <a:custGeom>
                    <a:avLst/>
                    <a:gdLst/>
                    <a:ahLst/>
                    <a:cxnLst/>
                    <a:rect l="l" t="t" r="r" b="b"/>
                    <a:pathLst>
                      <a:path w="57357" h="57357" extrusionOk="0">
                        <a:moveTo>
                          <a:pt x="18455" y="0"/>
                        </a:moveTo>
                        <a:cubicBezTo>
                          <a:pt x="11750" y="5234"/>
                          <a:pt x="7019" y="12547"/>
                          <a:pt x="5011" y="20828"/>
                        </a:cubicBezTo>
                        <a:cubicBezTo>
                          <a:pt x="2969" y="28643"/>
                          <a:pt x="5227" y="36960"/>
                          <a:pt x="10963" y="42659"/>
                        </a:cubicBezTo>
                        <a:cubicBezTo>
                          <a:pt x="16984" y="48359"/>
                          <a:pt x="24406" y="52303"/>
                          <a:pt x="32472" y="54131"/>
                        </a:cubicBezTo>
                        <a:cubicBezTo>
                          <a:pt x="36594" y="55171"/>
                          <a:pt x="40788" y="55816"/>
                          <a:pt x="45019" y="56102"/>
                        </a:cubicBezTo>
                        <a:cubicBezTo>
                          <a:pt x="49284" y="56569"/>
                          <a:pt x="53622" y="56246"/>
                          <a:pt x="57781" y="55135"/>
                        </a:cubicBezTo>
                        <a:cubicBezTo>
                          <a:pt x="53800" y="57142"/>
                          <a:pt x="49463" y="58289"/>
                          <a:pt x="45019" y="58433"/>
                        </a:cubicBezTo>
                        <a:cubicBezTo>
                          <a:pt x="40573" y="58756"/>
                          <a:pt x="36092" y="58541"/>
                          <a:pt x="31719" y="57752"/>
                        </a:cubicBezTo>
                        <a:cubicBezTo>
                          <a:pt x="22613" y="56461"/>
                          <a:pt x="14152" y="52339"/>
                          <a:pt x="7521" y="45994"/>
                        </a:cubicBezTo>
                        <a:cubicBezTo>
                          <a:pt x="602" y="39182"/>
                          <a:pt x="-1799" y="29002"/>
                          <a:pt x="1392" y="19824"/>
                        </a:cubicBezTo>
                        <a:cubicBezTo>
                          <a:pt x="4115" y="11149"/>
                          <a:pt x="10282" y="3980"/>
                          <a:pt x="18455"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34"/>
                  <p:cNvSpPr/>
                  <p:nvPr/>
                </p:nvSpPr>
                <p:spPr>
                  <a:xfrm>
                    <a:off x="11043035" y="2587572"/>
                    <a:ext cx="991363" cy="773749"/>
                  </a:xfrm>
                  <a:custGeom>
                    <a:avLst/>
                    <a:gdLst/>
                    <a:ahLst/>
                    <a:cxnLst/>
                    <a:rect l="l" t="t" r="r" b="b"/>
                    <a:pathLst>
                      <a:path w="293955" h="229429" extrusionOk="0">
                        <a:moveTo>
                          <a:pt x="4157" y="41901"/>
                        </a:moveTo>
                        <a:cubicBezTo>
                          <a:pt x="34306" y="119512"/>
                          <a:pt x="98330" y="237883"/>
                          <a:pt x="140380" y="231717"/>
                        </a:cubicBezTo>
                        <a:cubicBezTo>
                          <a:pt x="178810" y="226089"/>
                          <a:pt x="255883" y="146577"/>
                          <a:pt x="288971" y="119512"/>
                        </a:cubicBezTo>
                        <a:cubicBezTo>
                          <a:pt x="322059" y="92447"/>
                          <a:pt x="229786" y="14727"/>
                          <a:pt x="211001" y="31683"/>
                        </a:cubicBezTo>
                        <a:cubicBezTo>
                          <a:pt x="181893" y="57960"/>
                          <a:pt x="139305" y="103703"/>
                          <a:pt x="130737" y="102162"/>
                        </a:cubicBezTo>
                        <a:cubicBezTo>
                          <a:pt x="120233" y="100262"/>
                          <a:pt x="104210" y="77068"/>
                          <a:pt x="37173" y="11501"/>
                        </a:cubicBezTo>
                        <a:cubicBezTo>
                          <a:pt x="9856" y="-15349"/>
                          <a:pt x="-8677" y="8956"/>
                          <a:pt x="4157" y="41901"/>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34"/>
                  <p:cNvSpPr/>
                  <p:nvPr/>
                </p:nvSpPr>
                <p:spPr>
                  <a:xfrm>
                    <a:off x="11841677" y="2491296"/>
                    <a:ext cx="338515" cy="278066"/>
                  </a:xfrm>
                  <a:custGeom>
                    <a:avLst/>
                    <a:gdLst/>
                    <a:ahLst/>
                    <a:cxnLst/>
                    <a:rect l="l" t="t" r="r" b="b"/>
                    <a:pathLst>
                      <a:path w="100375" h="82451" extrusionOk="0">
                        <a:moveTo>
                          <a:pt x="8711" y="21180"/>
                        </a:moveTo>
                        <a:cubicBezTo>
                          <a:pt x="24878" y="12970"/>
                          <a:pt x="42803" y="2252"/>
                          <a:pt x="61695" y="137"/>
                        </a:cubicBezTo>
                        <a:cubicBezTo>
                          <a:pt x="80587" y="-1978"/>
                          <a:pt x="99514" y="20929"/>
                          <a:pt x="100446" y="28027"/>
                        </a:cubicBezTo>
                        <a:cubicBezTo>
                          <a:pt x="101378" y="35124"/>
                          <a:pt x="100052" y="80581"/>
                          <a:pt x="81196" y="83018"/>
                        </a:cubicBezTo>
                        <a:cubicBezTo>
                          <a:pt x="62340" y="85456"/>
                          <a:pt x="69258" y="49823"/>
                          <a:pt x="68040" y="46022"/>
                        </a:cubicBezTo>
                        <a:cubicBezTo>
                          <a:pt x="66821" y="42223"/>
                          <a:pt x="65458" y="37276"/>
                          <a:pt x="61945" y="38100"/>
                        </a:cubicBezTo>
                        <a:cubicBezTo>
                          <a:pt x="58432" y="38925"/>
                          <a:pt x="0" y="76601"/>
                          <a:pt x="0" y="76601"/>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4"/>
                  <p:cNvSpPr/>
                  <p:nvPr/>
                </p:nvSpPr>
                <p:spPr>
                  <a:xfrm>
                    <a:off x="11876267" y="2473785"/>
                    <a:ext cx="350605" cy="278066"/>
                  </a:xfrm>
                  <a:custGeom>
                    <a:avLst/>
                    <a:gdLst/>
                    <a:ahLst/>
                    <a:cxnLst/>
                    <a:rect l="l" t="t" r="r" b="b"/>
                    <a:pathLst>
                      <a:path w="103960" h="82451" extrusionOk="0">
                        <a:moveTo>
                          <a:pt x="0" y="28808"/>
                        </a:moveTo>
                        <a:cubicBezTo>
                          <a:pt x="1040" y="28808"/>
                          <a:pt x="49004" y="2173"/>
                          <a:pt x="67896" y="129"/>
                        </a:cubicBezTo>
                        <a:cubicBezTo>
                          <a:pt x="86789" y="-1914"/>
                          <a:pt x="105717" y="20885"/>
                          <a:pt x="106649" y="28019"/>
                        </a:cubicBezTo>
                        <a:cubicBezTo>
                          <a:pt x="107581" y="35153"/>
                          <a:pt x="106255" y="80537"/>
                          <a:pt x="87363" y="83011"/>
                        </a:cubicBezTo>
                        <a:cubicBezTo>
                          <a:pt x="68471" y="85484"/>
                          <a:pt x="75461" y="49815"/>
                          <a:pt x="74242" y="46015"/>
                        </a:cubicBezTo>
                        <a:cubicBezTo>
                          <a:pt x="73023" y="42215"/>
                          <a:pt x="71661" y="37268"/>
                          <a:pt x="68148" y="38093"/>
                        </a:cubicBezTo>
                        <a:cubicBezTo>
                          <a:pt x="64635" y="38917"/>
                          <a:pt x="6202" y="76558"/>
                          <a:pt x="6202" y="76558"/>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4"/>
                  <p:cNvSpPr/>
                  <p:nvPr/>
                </p:nvSpPr>
                <p:spPr>
                  <a:xfrm>
                    <a:off x="11996145" y="2597718"/>
                    <a:ext cx="145075" cy="145075"/>
                  </a:xfrm>
                  <a:custGeom>
                    <a:avLst/>
                    <a:gdLst/>
                    <a:ahLst/>
                    <a:cxnLst/>
                    <a:rect l="l" t="t" r="r" b="b"/>
                    <a:pathLst>
                      <a:path w="43017" h="43017" extrusionOk="0">
                        <a:moveTo>
                          <a:pt x="45128" y="44665"/>
                        </a:moveTo>
                        <a:cubicBezTo>
                          <a:pt x="42691" y="41546"/>
                          <a:pt x="41114" y="37818"/>
                          <a:pt x="40540" y="33911"/>
                        </a:cubicBezTo>
                        <a:cubicBezTo>
                          <a:pt x="39608" y="29931"/>
                          <a:pt x="39321" y="25845"/>
                          <a:pt x="39644" y="21794"/>
                        </a:cubicBezTo>
                        <a:cubicBezTo>
                          <a:pt x="40254" y="18245"/>
                          <a:pt x="40576" y="14660"/>
                          <a:pt x="40612" y="11039"/>
                        </a:cubicBezTo>
                        <a:cubicBezTo>
                          <a:pt x="40110" y="7562"/>
                          <a:pt x="38747" y="4228"/>
                          <a:pt x="36669" y="1396"/>
                        </a:cubicBezTo>
                        <a:cubicBezTo>
                          <a:pt x="34876" y="-1041"/>
                          <a:pt x="32223" y="213"/>
                          <a:pt x="29929" y="1396"/>
                        </a:cubicBezTo>
                        <a:cubicBezTo>
                          <a:pt x="26595" y="3225"/>
                          <a:pt x="23404" y="5232"/>
                          <a:pt x="20286" y="7383"/>
                        </a:cubicBezTo>
                        <a:cubicBezTo>
                          <a:pt x="16916" y="9642"/>
                          <a:pt x="13582" y="11971"/>
                          <a:pt x="10248" y="14266"/>
                        </a:cubicBezTo>
                        <a:cubicBezTo>
                          <a:pt x="6735" y="16560"/>
                          <a:pt x="3330" y="19033"/>
                          <a:pt x="103" y="21722"/>
                        </a:cubicBezTo>
                        <a:cubicBezTo>
                          <a:pt x="-148" y="21937"/>
                          <a:pt x="103" y="22368"/>
                          <a:pt x="390" y="22224"/>
                        </a:cubicBezTo>
                        <a:cubicBezTo>
                          <a:pt x="3509" y="20540"/>
                          <a:pt x="6520" y="18675"/>
                          <a:pt x="9424" y="16668"/>
                        </a:cubicBezTo>
                        <a:cubicBezTo>
                          <a:pt x="12757" y="14516"/>
                          <a:pt x="16163" y="12402"/>
                          <a:pt x="19569" y="10323"/>
                        </a:cubicBezTo>
                        <a:cubicBezTo>
                          <a:pt x="22974" y="8243"/>
                          <a:pt x="25807" y="6271"/>
                          <a:pt x="29033" y="4372"/>
                        </a:cubicBezTo>
                        <a:cubicBezTo>
                          <a:pt x="30430" y="3296"/>
                          <a:pt x="32080" y="2544"/>
                          <a:pt x="33801" y="2221"/>
                        </a:cubicBezTo>
                        <a:cubicBezTo>
                          <a:pt x="35270" y="2221"/>
                          <a:pt x="36453" y="5806"/>
                          <a:pt x="36919" y="6917"/>
                        </a:cubicBezTo>
                        <a:cubicBezTo>
                          <a:pt x="38138" y="10215"/>
                          <a:pt x="38389" y="13800"/>
                          <a:pt x="37600" y="17205"/>
                        </a:cubicBezTo>
                        <a:cubicBezTo>
                          <a:pt x="37027" y="20754"/>
                          <a:pt x="36847" y="24375"/>
                          <a:pt x="36991" y="27960"/>
                        </a:cubicBezTo>
                        <a:cubicBezTo>
                          <a:pt x="37098" y="31294"/>
                          <a:pt x="37779" y="34628"/>
                          <a:pt x="39070" y="37710"/>
                        </a:cubicBezTo>
                        <a:cubicBezTo>
                          <a:pt x="40612" y="40435"/>
                          <a:pt x="42476" y="42945"/>
                          <a:pt x="44627" y="45203"/>
                        </a:cubicBezTo>
                        <a:cubicBezTo>
                          <a:pt x="44877" y="45382"/>
                          <a:pt x="45451" y="44952"/>
                          <a:pt x="45128" y="446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4"/>
                  <p:cNvSpPr/>
                  <p:nvPr/>
                </p:nvSpPr>
                <p:spPr>
                  <a:xfrm>
                    <a:off x="11696170" y="2292226"/>
                    <a:ext cx="628671" cy="737478"/>
                  </a:xfrm>
                  <a:custGeom>
                    <a:avLst/>
                    <a:gdLst/>
                    <a:ahLst/>
                    <a:cxnLst/>
                    <a:rect l="l" t="t" r="r" b="b"/>
                    <a:pathLst>
                      <a:path w="186411" h="218674" extrusionOk="0">
                        <a:moveTo>
                          <a:pt x="0" y="139941"/>
                        </a:moveTo>
                        <a:cubicBezTo>
                          <a:pt x="0" y="139941"/>
                          <a:pt x="46029" y="85487"/>
                          <a:pt x="55707" y="74589"/>
                        </a:cubicBezTo>
                        <a:cubicBezTo>
                          <a:pt x="75030" y="52794"/>
                          <a:pt x="162070" y="3252"/>
                          <a:pt x="174724" y="240"/>
                        </a:cubicBezTo>
                        <a:cubicBezTo>
                          <a:pt x="187379" y="-2771"/>
                          <a:pt x="195409" y="22861"/>
                          <a:pt x="136546" y="58278"/>
                        </a:cubicBezTo>
                        <a:cubicBezTo>
                          <a:pt x="105537" y="76956"/>
                          <a:pt x="102168" y="96529"/>
                          <a:pt x="104282" y="106889"/>
                        </a:cubicBezTo>
                        <a:cubicBezTo>
                          <a:pt x="106397" y="117249"/>
                          <a:pt x="118621" y="135567"/>
                          <a:pt x="136259" y="132664"/>
                        </a:cubicBezTo>
                        <a:cubicBezTo>
                          <a:pt x="153896" y="129760"/>
                          <a:pt x="161819" y="102767"/>
                          <a:pt x="177557" y="97819"/>
                        </a:cubicBezTo>
                        <a:cubicBezTo>
                          <a:pt x="193294" y="92872"/>
                          <a:pt x="186519" y="123845"/>
                          <a:pt x="177557" y="142415"/>
                        </a:cubicBezTo>
                        <a:cubicBezTo>
                          <a:pt x="167769" y="160482"/>
                          <a:pt x="153036" y="175395"/>
                          <a:pt x="135112" y="185433"/>
                        </a:cubicBezTo>
                        <a:cubicBezTo>
                          <a:pt x="120773" y="193104"/>
                          <a:pt x="76320" y="219453"/>
                          <a:pt x="76320" y="219453"/>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4"/>
                  <p:cNvSpPr/>
                  <p:nvPr/>
                </p:nvSpPr>
                <p:spPr>
                  <a:xfrm>
                    <a:off x="12046377" y="2486984"/>
                    <a:ext cx="169256" cy="253885"/>
                  </a:xfrm>
                  <a:custGeom>
                    <a:avLst/>
                    <a:gdLst/>
                    <a:ahLst/>
                    <a:cxnLst/>
                    <a:rect l="l" t="t" r="r" b="b"/>
                    <a:pathLst>
                      <a:path w="50187" h="75281" extrusionOk="0">
                        <a:moveTo>
                          <a:pt x="52501" y="59739"/>
                        </a:moveTo>
                        <a:cubicBezTo>
                          <a:pt x="46551" y="65727"/>
                          <a:pt x="39919" y="73326"/>
                          <a:pt x="31280" y="74796"/>
                        </a:cubicBezTo>
                        <a:cubicBezTo>
                          <a:pt x="22640" y="76266"/>
                          <a:pt x="15721" y="71212"/>
                          <a:pt x="10595" y="64436"/>
                        </a:cubicBezTo>
                        <a:cubicBezTo>
                          <a:pt x="5074" y="57840"/>
                          <a:pt x="2278" y="49380"/>
                          <a:pt x="2816" y="40776"/>
                        </a:cubicBezTo>
                        <a:cubicBezTo>
                          <a:pt x="3856" y="32925"/>
                          <a:pt x="7154" y="25541"/>
                          <a:pt x="12280" y="19518"/>
                        </a:cubicBezTo>
                        <a:cubicBezTo>
                          <a:pt x="18553" y="12205"/>
                          <a:pt x="25866" y="5824"/>
                          <a:pt x="34004" y="590"/>
                        </a:cubicBezTo>
                        <a:cubicBezTo>
                          <a:pt x="34362" y="339"/>
                          <a:pt x="34004" y="-163"/>
                          <a:pt x="33573" y="52"/>
                        </a:cubicBezTo>
                        <a:cubicBezTo>
                          <a:pt x="25974" y="4713"/>
                          <a:pt x="2170" y="18264"/>
                          <a:pt x="56" y="41134"/>
                        </a:cubicBezTo>
                        <a:cubicBezTo>
                          <a:pt x="-447" y="49917"/>
                          <a:pt x="2457" y="58521"/>
                          <a:pt x="8158" y="65224"/>
                        </a:cubicBezTo>
                        <a:cubicBezTo>
                          <a:pt x="12961" y="71713"/>
                          <a:pt x="19521" y="77699"/>
                          <a:pt x="28089" y="77306"/>
                        </a:cubicBezTo>
                        <a:cubicBezTo>
                          <a:pt x="38593" y="76767"/>
                          <a:pt x="46407" y="67196"/>
                          <a:pt x="53182" y="59919"/>
                        </a:cubicBezTo>
                        <a:cubicBezTo>
                          <a:pt x="53326" y="59597"/>
                          <a:pt x="52824" y="59417"/>
                          <a:pt x="52501" y="597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4"/>
                  <p:cNvSpPr/>
                  <p:nvPr/>
                </p:nvSpPr>
                <p:spPr>
                  <a:xfrm>
                    <a:off x="11006299" y="2559298"/>
                    <a:ext cx="1003454" cy="822108"/>
                  </a:xfrm>
                  <a:custGeom>
                    <a:avLst/>
                    <a:gdLst/>
                    <a:ahLst/>
                    <a:cxnLst/>
                    <a:rect l="l" t="t" r="r" b="b"/>
                    <a:pathLst>
                      <a:path w="297540" h="243768" extrusionOk="0">
                        <a:moveTo>
                          <a:pt x="203570" y="54116"/>
                        </a:moveTo>
                        <a:lnTo>
                          <a:pt x="297600" y="165246"/>
                        </a:lnTo>
                        <a:cubicBezTo>
                          <a:pt x="297600" y="165246"/>
                          <a:pt x="182599" y="250923"/>
                          <a:pt x="146034" y="244112"/>
                        </a:cubicBezTo>
                        <a:cubicBezTo>
                          <a:pt x="109468" y="237301"/>
                          <a:pt x="43364" y="143737"/>
                          <a:pt x="10025" y="58346"/>
                        </a:cubicBezTo>
                        <a:cubicBezTo>
                          <a:pt x="-23315" y="-27045"/>
                          <a:pt x="35119" y="-337"/>
                          <a:pt x="59889" y="24183"/>
                        </a:cubicBezTo>
                        <a:cubicBezTo>
                          <a:pt x="84661" y="48703"/>
                          <a:pt x="138326" y="105845"/>
                          <a:pt x="140728" y="104698"/>
                        </a:cubicBezTo>
                        <a:cubicBezTo>
                          <a:pt x="143130" y="103551"/>
                          <a:pt x="203570" y="54116"/>
                          <a:pt x="203570" y="5411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4"/>
                  <p:cNvSpPr/>
                  <p:nvPr/>
                </p:nvSpPr>
                <p:spPr>
                  <a:xfrm>
                    <a:off x="11007000" y="2560094"/>
                    <a:ext cx="761659" cy="822108"/>
                  </a:xfrm>
                  <a:custGeom>
                    <a:avLst/>
                    <a:gdLst/>
                    <a:ahLst/>
                    <a:cxnLst/>
                    <a:rect l="l" t="t" r="r" b="b"/>
                    <a:pathLst>
                      <a:path w="225844" h="243768" extrusionOk="0">
                        <a:moveTo>
                          <a:pt x="228457" y="211290"/>
                        </a:moveTo>
                        <a:cubicBezTo>
                          <a:pt x="196946" y="230253"/>
                          <a:pt x="162926" y="247138"/>
                          <a:pt x="146006" y="244091"/>
                        </a:cubicBezTo>
                        <a:cubicBezTo>
                          <a:pt x="109476" y="237459"/>
                          <a:pt x="43337" y="143716"/>
                          <a:pt x="9997" y="58325"/>
                        </a:cubicBezTo>
                        <a:cubicBezTo>
                          <a:pt x="-6816" y="15307"/>
                          <a:pt x="-220" y="681"/>
                          <a:pt x="13582" y="0"/>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4"/>
                  <p:cNvSpPr/>
                  <p:nvPr/>
                </p:nvSpPr>
                <p:spPr>
                  <a:xfrm>
                    <a:off x="11631922" y="2823682"/>
                    <a:ext cx="253885" cy="314334"/>
                  </a:xfrm>
                  <a:custGeom>
                    <a:avLst/>
                    <a:gdLst/>
                    <a:ahLst/>
                    <a:cxnLst/>
                    <a:rect l="l" t="t" r="r" b="b"/>
                    <a:pathLst>
                      <a:path w="75281" h="93205" extrusionOk="0">
                        <a:moveTo>
                          <a:pt x="66970" y="80684"/>
                        </a:moveTo>
                        <a:lnTo>
                          <a:pt x="57793" y="68782"/>
                        </a:lnTo>
                        <a:cubicBezTo>
                          <a:pt x="51627" y="60860"/>
                          <a:pt x="14775" y="14006"/>
                          <a:pt x="758" y="133"/>
                        </a:cubicBezTo>
                        <a:cubicBezTo>
                          <a:pt x="364" y="-262"/>
                          <a:pt x="-209" y="311"/>
                          <a:pt x="78" y="706"/>
                        </a:cubicBezTo>
                        <a:cubicBezTo>
                          <a:pt x="10832" y="17375"/>
                          <a:pt x="48616" y="63189"/>
                          <a:pt x="54926" y="70754"/>
                        </a:cubicBezTo>
                        <a:cubicBezTo>
                          <a:pt x="58152" y="74590"/>
                          <a:pt x="61378" y="78461"/>
                          <a:pt x="64640" y="82261"/>
                        </a:cubicBezTo>
                        <a:cubicBezTo>
                          <a:pt x="67902" y="86061"/>
                          <a:pt x="71810" y="89431"/>
                          <a:pt x="74928" y="93410"/>
                        </a:cubicBezTo>
                        <a:cubicBezTo>
                          <a:pt x="75251" y="93804"/>
                          <a:pt x="75896" y="93410"/>
                          <a:pt x="75574" y="92979"/>
                        </a:cubicBezTo>
                        <a:cubicBezTo>
                          <a:pt x="72527" y="89000"/>
                          <a:pt x="69982" y="84662"/>
                          <a:pt x="66970" y="806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4"/>
                  <p:cNvSpPr/>
                  <p:nvPr/>
                </p:nvSpPr>
                <p:spPr>
                  <a:xfrm>
                    <a:off x="10483623" y="2571822"/>
                    <a:ext cx="979276" cy="1160622"/>
                  </a:xfrm>
                  <a:custGeom>
                    <a:avLst/>
                    <a:gdLst/>
                    <a:ahLst/>
                    <a:cxnLst/>
                    <a:rect l="l" t="t" r="r" b="b"/>
                    <a:pathLst>
                      <a:path w="290371" h="344143" extrusionOk="0">
                        <a:moveTo>
                          <a:pt x="0" y="346726"/>
                        </a:moveTo>
                        <a:cubicBezTo>
                          <a:pt x="9501" y="350311"/>
                          <a:pt x="290372" y="287720"/>
                          <a:pt x="290372" y="287720"/>
                        </a:cubicBezTo>
                        <a:lnTo>
                          <a:pt x="263737" y="189926"/>
                        </a:lnTo>
                        <a:cubicBezTo>
                          <a:pt x="263737" y="189926"/>
                          <a:pt x="281660" y="160100"/>
                          <a:pt x="276104" y="130023"/>
                        </a:cubicBezTo>
                        <a:cubicBezTo>
                          <a:pt x="268575" y="89802"/>
                          <a:pt x="199317" y="20220"/>
                          <a:pt x="193652" y="16026"/>
                        </a:cubicBezTo>
                        <a:cubicBezTo>
                          <a:pt x="171499" y="-715"/>
                          <a:pt x="151209" y="-4156"/>
                          <a:pt x="131455" y="4842"/>
                        </a:cubicBezTo>
                        <a:cubicBezTo>
                          <a:pt x="49256" y="42303"/>
                          <a:pt x="0" y="346726"/>
                          <a:pt x="0" y="34672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4"/>
                  <p:cNvSpPr/>
                  <p:nvPr/>
                </p:nvSpPr>
                <p:spPr>
                  <a:xfrm>
                    <a:off x="10973298" y="3192253"/>
                    <a:ext cx="241795" cy="96717"/>
                  </a:xfrm>
                  <a:custGeom>
                    <a:avLst/>
                    <a:gdLst/>
                    <a:ahLst/>
                    <a:cxnLst/>
                    <a:rect l="l" t="t" r="r" b="b"/>
                    <a:pathLst>
                      <a:path w="71696" h="28678" extrusionOk="0">
                        <a:moveTo>
                          <a:pt x="72575" y="16"/>
                        </a:moveTo>
                        <a:cubicBezTo>
                          <a:pt x="59921" y="3493"/>
                          <a:pt x="47590" y="7902"/>
                          <a:pt x="35580" y="13172"/>
                        </a:cubicBezTo>
                        <a:cubicBezTo>
                          <a:pt x="29665" y="15860"/>
                          <a:pt x="23894" y="18836"/>
                          <a:pt x="18193" y="21954"/>
                        </a:cubicBezTo>
                        <a:cubicBezTo>
                          <a:pt x="15326" y="23496"/>
                          <a:pt x="12422" y="24930"/>
                          <a:pt x="9518" y="26363"/>
                        </a:cubicBezTo>
                        <a:cubicBezTo>
                          <a:pt x="6543" y="27941"/>
                          <a:pt x="3352" y="29160"/>
                          <a:pt x="54" y="29948"/>
                        </a:cubicBezTo>
                        <a:cubicBezTo>
                          <a:pt x="-18" y="30056"/>
                          <a:pt x="-18" y="30164"/>
                          <a:pt x="54" y="30271"/>
                        </a:cubicBezTo>
                        <a:cubicBezTo>
                          <a:pt x="54" y="30271"/>
                          <a:pt x="54" y="30271"/>
                          <a:pt x="54" y="30271"/>
                        </a:cubicBezTo>
                        <a:cubicBezTo>
                          <a:pt x="6364" y="29554"/>
                          <a:pt x="12457" y="27798"/>
                          <a:pt x="18193" y="25073"/>
                        </a:cubicBezTo>
                        <a:cubicBezTo>
                          <a:pt x="24216" y="22349"/>
                          <a:pt x="30131" y="19409"/>
                          <a:pt x="36117" y="16649"/>
                        </a:cubicBezTo>
                        <a:cubicBezTo>
                          <a:pt x="48234" y="11092"/>
                          <a:pt x="60352" y="5536"/>
                          <a:pt x="72827" y="876"/>
                        </a:cubicBezTo>
                        <a:cubicBezTo>
                          <a:pt x="73543" y="768"/>
                          <a:pt x="73186" y="-128"/>
                          <a:pt x="72575" y="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4"/>
                  <p:cNvSpPr/>
                  <p:nvPr/>
                </p:nvSpPr>
                <p:spPr>
                  <a:xfrm>
                    <a:off x="11117502" y="3211519"/>
                    <a:ext cx="205527" cy="36268"/>
                  </a:xfrm>
                  <a:custGeom>
                    <a:avLst/>
                    <a:gdLst/>
                    <a:ahLst/>
                    <a:cxnLst/>
                    <a:rect l="l" t="t" r="r" b="b"/>
                    <a:pathLst>
                      <a:path w="60942" h="10754" extrusionOk="0">
                        <a:moveTo>
                          <a:pt x="63640" y="4"/>
                        </a:moveTo>
                        <a:cubicBezTo>
                          <a:pt x="52814" y="794"/>
                          <a:pt x="42059" y="2191"/>
                          <a:pt x="31377" y="4199"/>
                        </a:cubicBezTo>
                        <a:cubicBezTo>
                          <a:pt x="26071" y="5203"/>
                          <a:pt x="20838" y="6529"/>
                          <a:pt x="15639" y="7999"/>
                        </a:cubicBezTo>
                        <a:cubicBezTo>
                          <a:pt x="13166" y="8680"/>
                          <a:pt x="10692" y="9433"/>
                          <a:pt x="8219" y="10221"/>
                        </a:cubicBezTo>
                        <a:cubicBezTo>
                          <a:pt x="5746" y="11010"/>
                          <a:pt x="2913" y="12301"/>
                          <a:pt x="188" y="13089"/>
                        </a:cubicBezTo>
                        <a:cubicBezTo>
                          <a:pt x="-97" y="13089"/>
                          <a:pt x="-26" y="13627"/>
                          <a:pt x="188" y="13555"/>
                        </a:cubicBezTo>
                        <a:cubicBezTo>
                          <a:pt x="2805" y="12874"/>
                          <a:pt x="5494" y="12623"/>
                          <a:pt x="8147" y="12086"/>
                        </a:cubicBezTo>
                        <a:lnTo>
                          <a:pt x="16034" y="10437"/>
                        </a:lnTo>
                        <a:cubicBezTo>
                          <a:pt x="21303" y="9361"/>
                          <a:pt x="26609" y="8321"/>
                          <a:pt x="31879" y="7174"/>
                        </a:cubicBezTo>
                        <a:cubicBezTo>
                          <a:pt x="42453" y="4916"/>
                          <a:pt x="52957" y="2765"/>
                          <a:pt x="63605" y="866"/>
                        </a:cubicBezTo>
                        <a:cubicBezTo>
                          <a:pt x="64536" y="758"/>
                          <a:pt x="64178" y="-67"/>
                          <a:pt x="63640" y="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4"/>
                  <p:cNvSpPr/>
                  <p:nvPr/>
                </p:nvSpPr>
                <p:spPr>
                  <a:xfrm>
                    <a:off x="11264372" y="3853540"/>
                    <a:ext cx="483593" cy="374783"/>
                  </a:xfrm>
                  <a:custGeom>
                    <a:avLst/>
                    <a:gdLst/>
                    <a:ahLst/>
                    <a:cxnLst/>
                    <a:rect l="l" t="t" r="r" b="b"/>
                    <a:pathLst>
                      <a:path w="143393" h="111129" extrusionOk="0">
                        <a:moveTo>
                          <a:pt x="145759" y="75461"/>
                        </a:moveTo>
                        <a:cubicBezTo>
                          <a:pt x="127763" y="88868"/>
                          <a:pt x="108835" y="100949"/>
                          <a:pt x="89118" y="111632"/>
                        </a:cubicBezTo>
                        <a:lnTo>
                          <a:pt x="0"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4"/>
                  <p:cNvSpPr/>
                  <p:nvPr/>
                </p:nvSpPr>
                <p:spPr>
                  <a:xfrm>
                    <a:off x="12818975" y="4259211"/>
                    <a:ext cx="677029" cy="326424"/>
                  </a:xfrm>
                  <a:custGeom>
                    <a:avLst/>
                    <a:gdLst/>
                    <a:ahLst/>
                    <a:cxnLst/>
                    <a:rect l="l" t="t" r="r" b="b"/>
                    <a:pathLst>
                      <a:path w="200750" h="96790" extrusionOk="0">
                        <a:moveTo>
                          <a:pt x="203078" y="0"/>
                        </a:moveTo>
                        <a:cubicBezTo>
                          <a:pt x="196303" y="2617"/>
                          <a:pt x="189671" y="5772"/>
                          <a:pt x="183039" y="8747"/>
                        </a:cubicBezTo>
                        <a:cubicBezTo>
                          <a:pt x="176407" y="11722"/>
                          <a:pt x="169955" y="14662"/>
                          <a:pt x="163466" y="17673"/>
                        </a:cubicBezTo>
                        <a:cubicBezTo>
                          <a:pt x="150130" y="23803"/>
                          <a:pt x="136903" y="30184"/>
                          <a:pt x="123674" y="36529"/>
                        </a:cubicBezTo>
                        <a:cubicBezTo>
                          <a:pt x="97111" y="49256"/>
                          <a:pt x="70690" y="62340"/>
                          <a:pt x="44306" y="75389"/>
                        </a:cubicBezTo>
                        <a:cubicBezTo>
                          <a:pt x="29500" y="82559"/>
                          <a:pt x="14839" y="90266"/>
                          <a:pt x="105" y="97651"/>
                        </a:cubicBezTo>
                        <a:cubicBezTo>
                          <a:pt x="-146" y="97651"/>
                          <a:pt x="105" y="98296"/>
                          <a:pt x="320" y="98152"/>
                        </a:cubicBezTo>
                        <a:cubicBezTo>
                          <a:pt x="26955" y="86323"/>
                          <a:pt x="53519" y="74385"/>
                          <a:pt x="79939" y="62089"/>
                        </a:cubicBezTo>
                        <a:cubicBezTo>
                          <a:pt x="106360" y="49793"/>
                          <a:pt x="133246" y="36996"/>
                          <a:pt x="159594" y="23660"/>
                        </a:cubicBezTo>
                        <a:cubicBezTo>
                          <a:pt x="166764" y="20075"/>
                          <a:pt x="174184" y="16239"/>
                          <a:pt x="181426" y="12439"/>
                        </a:cubicBezTo>
                        <a:cubicBezTo>
                          <a:pt x="188667" y="8639"/>
                          <a:pt x="196267" y="4840"/>
                          <a:pt x="203365" y="609"/>
                        </a:cubicBezTo>
                        <a:cubicBezTo>
                          <a:pt x="203687" y="395"/>
                          <a:pt x="203436" y="0"/>
                          <a:pt x="203078"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4"/>
                  <p:cNvSpPr/>
                  <p:nvPr/>
                </p:nvSpPr>
                <p:spPr>
                  <a:xfrm>
                    <a:off x="11754567" y="4107660"/>
                    <a:ext cx="664939" cy="326424"/>
                  </a:xfrm>
                  <a:custGeom>
                    <a:avLst/>
                    <a:gdLst/>
                    <a:ahLst/>
                    <a:cxnLst/>
                    <a:rect l="l" t="t" r="r" b="b"/>
                    <a:pathLst>
                      <a:path w="197165" h="96790" extrusionOk="0">
                        <a:moveTo>
                          <a:pt x="198570" y="96934"/>
                        </a:moveTo>
                        <a:cubicBezTo>
                          <a:pt x="185988" y="90015"/>
                          <a:pt x="173082" y="83527"/>
                          <a:pt x="160320" y="76894"/>
                        </a:cubicBezTo>
                        <a:cubicBezTo>
                          <a:pt x="147558" y="70263"/>
                          <a:pt x="134617" y="63882"/>
                          <a:pt x="121604" y="57465"/>
                        </a:cubicBezTo>
                        <a:cubicBezTo>
                          <a:pt x="96044" y="44846"/>
                          <a:pt x="70341" y="32371"/>
                          <a:pt x="44566" y="20075"/>
                        </a:cubicBezTo>
                        <a:cubicBezTo>
                          <a:pt x="30012" y="13120"/>
                          <a:pt x="15385" y="6058"/>
                          <a:pt x="401" y="0"/>
                        </a:cubicBezTo>
                        <a:cubicBezTo>
                          <a:pt x="78" y="0"/>
                          <a:pt x="-172" y="287"/>
                          <a:pt x="150" y="466"/>
                        </a:cubicBezTo>
                        <a:cubicBezTo>
                          <a:pt x="12517" y="7636"/>
                          <a:pt x="25459" y="14268"/>
                          <a:pt x="38293" y="20756"/>
                        </a:cubicBezTo>
                        <a:cubicBezTo>
                          <a:pt x="51126" y="27245"/>
                          <a:pt x="64032" y="33662"/>
                          <a:pt x="76937" y="40078"/>
                        </a:cubicBezTo>
                        <a:cubicBezTo>
                          <a:pt x="102497" y="52769"/>
                          <a:pt x="128020" y="65567"/>
                          <a:pt x="153904" y="77576"/>
                        </a:cubicBezTo>
                        <a:cubicBezTo>
                          <a:pt x="168565" y="84387"/>
                          <a:pt x="183155" y="91341"/>
                          <a:pt x="197996" y="97794"/>
                        </a:cubicBezTo>
                        <a:cubicBezTo>
                          <a:pt x="198176" y="98010"/>
                          <a:pt x="198499" y="98010"/>
                          <a:pt x="198714" y="97794"/>
                        </a:cubicBezTo>
                        <a:cubicBezTo>
                          <a:pt x="198714" y="97794"/>
                          <a:pt x="198714" y="97794"/>
                          <a:pt x="198714" y="97794"/>
                        </a:cubicBezTo>
                        <a:cubicBezTo>
                          <a:pt x="198928" y="97579"/>
                          <a:pt x="198928" y="97257"/>
                          <a:pt x="198714" y="97042"/>
                        </a:cubicBezTo>
                        <a:cubicBezTo>
                          <a:pt x="198678" y="97006"/>
                          <a:pt x="198606" y="96970"/>
                          <a:pt x="198570" y="9693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34"/>
                  <p:cNvSpPr/>
                  <p:nvPr/>
                </p:nvSpPr>
                <p:spPr>
                  <a:xfrm>
                    <a:off x="10704721" y="3955987"/>
                    <a:ext cx="1378240" cy="1184803"/>
                  </a:xfrm>
                  <a:custGeom>
                    <a:avLst/>
                    <a:gdLst/>
                    <a:ahLst/>
                    <a:cxnLst/>
                    <a:rect l="l" t="t" r="r" b="b"/>
                    <a:pathLst>
                      <a:path w="408670" h="351313" extrusionOk="0">
                        <a:moveTo>
                          <a:pt x="252" y="335469"/>
                        </a:moveTo>
                        <a:cubicBezTo>
                          <a:pt x="3622" y="324427"/>
                          <a:pt x="185695" y="69331"/>
                          <a:pt x="198780" y="63990"/>
                        </a:cubicBezTo>
                        <a:cubicBezTo>
                          <a:pt x="203728" y="61946"/>
                          <a:pt x="213370" y="54203"/>
                          <a:pt x="259292" y="84960"/>
                        </a:cubicBezTo>
                        <a:lnTo>
                          <a:pt x="356082" y="0"/>
                        </a:lnTo>
                        <a:lnTo>
                          <a:pt x="411253" y="179708"/>
                        </a:lnTo>
                        <a:lnTo>
                          <a:pt x="171536" y="281840"/>
                        </a:lnTo>
                        <a:cubicBezTo>
                          <a:pt x="171536" y="281840"/>
                          <a:pt x="58075" y="348338"/>
                          <a:pt x="43092" y="352604"/>
                        </a:cubicBezTo>
                        <a:cubicBezTo>
                          <a:pt x="28107" y="356870"/>
                          <a:pt x="-3117" y="346510"/>
                          <a:pt x="252" y="335469"/>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34"/>
                  <p:cNvSpPr/>
                  <p:nvPr/>
                </p:nvSpPr>
                <p:spPr>
                  <a:xfrm>
                    <a:off x="10704721" y="3955987"/>
                    <a:ext cx="1378240" cy="1184803"/>
                  </a:xfrm>
                  <a:custGeom>
                    <a:avLst/>
                    <a:gdLst/>
                    <a:ahLst/>
                    <a:cxnLst/>
                    <a:rect l="l" t="t" r="r" b="b"/>
                    <a:pathLst>
                      <a:path w="408670" h="351313" extrusionOk="0">
                        <a:moveTo>
                          <a:pt x="252" y="335469"/>
                        </a:moveTo>
                        <a:cubicBezTo>
                          <a:pt x="3622" y="324427"/>
                          <a:pt x="185695" y="69331"/>
                          <a:pt x="198780" y="63990"/>
                        </a:cubicBezTo>
                        <a:cubicBezTo>
                          <a:pt x="203728" y="61946"/>
                          <a:pt x="213370" y="54203"/>
                          <a:pt x="259292" y="84960"/>
                        </a:cubicBezTo>
                        <a:lnTo>
                          <a:pt x="356082" y="0"/>
                        </a:lnTo>
                        <a:lnTo>
                          <a:pt x="411253" y="179708"/>
                        </a:lnTo>
                        <a:lnTo>
                          <a:pt x="171536" y="281840"/>
                        </a:lnTo>
                        <a:cubicBezTo>
                          <a:pt x="171536" y="281840"/>
                          <a:pt x="58075" y="348338"/>
                          <a:pt x="43092" y="352604"/>
                        </a:cubicBezTo>
                        <a:cubicBezTo>
                          <a:pt x="28107" y="356870"/>
                          <a:pt x="-3117" y="346510"/>
                          <a:pt x="252" y="335469"/>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4"/>
                  <p:cNvSpPr/>
                  <p:nvPr/>
                </p:nvSpPr>
                <p:spPr>
                  <a:xfrm>
                    <a:off x="10704201" y="4164221"/>
                    <a:ext cx="906737" cy="979276"/>
                  </a:xfrm>
                  <a:custGeom>
                    <a:avLst/>
                    <a:gdLst/>
                    <a:ahLst/>
                    <a:cxnLst/>
                    <a:rect l="l" t="t" r="r" b="b"/>
                    <a:pathLst>
                      <a:path w="268862" h="290371" extrusionOk="0">
                        <a:moveTo>
                          <a:pt x="269268" y="178717"/>
                        </a:moveTo>
                        <a:lnTo>
                          <a:pt x="171618" y="220337"/>
                        </a:lnTo>
                        <a:cubicBezTo>
                          <a:pt x="171618" y="220337"/>
                          <a:pt x="58229" y="286799"/>
                          <a:pt x="43245" y="291066"/>
                        </a:cubicBezTo>
                        <a:cubicBezTo>
                          <a:pt x="28260" y="295332"/>
                          <a:pt x="-2964" y="284900"/>
                          <a:pt x="227" y="273894"/>
                        </a:cubicBezTo>
                        <a:cubicBezTo>
                          <a:pt x="3416" y="262889"/>
                          <a:pt x="185670" y="7721"/>
                          <a:pt x="198755" y="2379"/>
                        </a:cubicBezTo>
                        <a:cubicBezTo>
                          <a:pt x="203701" y="300"/>
                          <a:pt x="213345" y="-7371"/>
                          <a:pt x="259266" y="23350"/>
                        </a:cubicBezTo>
                        <a:lnTo>
                          <a:pt x="269483" y="143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4"/>
                  <p:cNvSpPr/>
                  <p:nvPr/>
                </p:nvSpPr>
                <p:spPr>
                  <a:xfrm>
                    <a:off x="11540865" y="4709389"/>
                    <a:ext cx="60449" cy="48358"/>
                  </a:xfrm>
                  <a:custGeom>
                    <a:avLst/>
                    <a:gdLst/>
                    <a:ahLst/>
                    <a:cxnLst/>
                    <a:rect l="l" t="t" r="r" b="b"/>
                    <a:pathLst>
                      <a:path w="17924" h="14339" extrusionOk="0">
                        <a:moveTo>
                          <a:pt x="0" y="17637"/>
                        </a:moveTo>
                        <a:cubicBezTo>
                          <a:pt x="5090" y="10539"/>
                          <a:pt x="11579" y="4553"/>
                          <a:pt x="19036" y="0"/>
                        </a:cubicBezTo>
                        <a:cubicBezTo>
                          <a:pt x="13909" y="7098"/>
                          <a:pt x="7457" y="13085"/>
                          <a:pt x="0" y="17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4"/>
                  <p:cNvSpPr/>
                  <p:nvPr/>
                </p:nvSpPr>
                <p:spPr>
                  <a:xfrm>
                    <a:off x="11539657" y="4651937"/>
                    <a:ext cx="60449" cy="48358"/>
                  </a:xfrm>
                  <a:custGeom>
                    <a:avLst/>
                    <a:gdLst/>
                    <a:ahLst/>
                    <a:cxnLst/>
                    <a:rect l="l" t="t" r="r" b="b"/>
                    <a:pathLst>
                      <a:path w="17924" h="14339" extrusionOk="0">
                        <a:moveTo>
                          <a:pt x="0" y="17601"/>
                        </a:moveTo>
                        <a:cubicBezTo>
                          <a:pt x="2510" y="14052"/>
                          <a:pt x="5413" y="10790"/>
                          <a:pt x="8640" y="7851"/>
                        </a:cubicBezTo>
                        <a:cubicBezTo>
                          <a:pt x="11794" y="4840"/>
                          <a:pt x="15271" y="2223"/>
                          <a:pt x="19036" y="0"/>
                        </a:cubicBezTo>
                        <a:cubicBezTo>
                          <a:pt x="13945" y="7098"/>
                          <a:pt x="7457" y="13085"/>
                          <a:pt x="0" y="176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4"/>
                  <p:cNvSpPr/>
                  <p:nvPr/>
                </p:nvSpPr>
                <p:spPr>
                  <a:xfrm>
                    <a:off x="11538931" y="4594485"/>
                    <a:ext cx="60449" cy="48358"/>
                  </a:xfrm>
                  <a:custGeom>
                    <a:avLst/>
                    <a:gdLst/>
                    <a:ahLst/>
                    <a:cxnLst/>
                    <a:rect l="l" t="t" r="r" b="b"/>
                    <a:pathLst>
                      <a:path w="17924" h="14339" extrusionOk="0">
                        <a:moveTo>
                          <a:pt x="0" y="17601"/>
                        </a:moveTo>
                        <a:cubicBezTo>
                          <a:pt x="2509" y="14052"/>
                          <a:pt x="5413" y="10790"/>
                          <a:pt x="8639" y="7851"/>
                        </a:cubicBezTo>
                        <a:cubicBezTo>
                          <a:pt x="11793" y="4840"/>
                          <a:pt x="15271" y="2223"/>
                          <a:pt x="19035" y="0"/>
                        </a:cubicBezTo>
                        <a:cubicBezTo>
                          <a:pt x="16561" y="3585"/>
                          <a:pt x="13658" y="6847"/>
                          <a:pt x="10396" y="9751"/>
                        </a:cubicBezTo>
                        <a:cubicBezTo>
                          <a:pt x="7241" y="12762"/>
                          <a:pt x="3763" y="15379"/>
                          <a:pt x="0" y="176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4"/>
                  <p:cNvSpPr/>
                  <p:nvPr/>
                </p:nvSpPr>
                <p:spPr>
                  <a:xfrm>
                    <a:off x="11538206" y="4537033"/>
                    <a:ext cx="60449" cy="48358"/>
                  </a:xfrm>
                  <a:custGeom>
                    <a:avLst/>
                    <a:gdLst/>
                    <a:ahLst/>
                    <a:cxnLst/>
                    <a:rect l="l" t="t" r="r" b="b"/>
                    <a:pathLst>
                      <a:path w="17924" h="14339" extrusionOk="0">
                        <a:moveTo>
                          <a:pt x="0" y="17601"/>
                        </a:moveTo>
                        <a:cubicBezTo>
                          <a:pt x="2473" y="14016"/>
                          <a:pt x="5377" y="10754"/>
                          <a:pt x="8639" y="7851"/>
                        </a:cubicBezTo>
                        <a:cubicBezTo>
                          <a:pt x="11794" y="4840"/>
                          <a:pt x="15307" y="2223"/>
                          <a:pt x="19072" y="0"/>
                        </a:cubicBezTo>
                        <a:cubicBezTo>
                          <a:pt x="13945" y="7098"/>
                          <a:pt x="7457" y="13085"/>
                          <a:pt x="0" y="176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4"/>
                  <p:cNvSpPr/>
                  <p:nvPr/>
                </p:nvSpPr>
                <p:spPr>
                  <a:xfrm>
                    <a:off x="11537480" y="4479460"/>
                    <a:ext cx="60449" cy="48358"/>
                  </a:xfrm>
                  <a:custGeom>
                    <a:avLst/>
                    <a:gdLst/>
                    <a:ahLst/>
                    <a:cxnLst/>
                    <a:rect l="l" t="t" r="r" b="b"/>
                    <a:pathLst>
                      <a:path w="17924" h="14339" extrusionOk="0">
                        <a:moveTo>
                          <a:pt x="0" y="17637"/>
                        </a:moveTo>
                        <a:cubicBezTo>
                          <a:pt x="2509" y="14088"/>
                          <a:pt x="5413" y="10826"/>
                          <a:pt x="8639" y="7886"/>
                        </a:cubicBezTo>
                        <a:cubicBezTo>
                          <a:pt x="11794" y="4876"/>
                          <a:pt x="15307" y="2223"/>
                          <a:pt x="19072" y="0"/>
                        </a:cubicBezTo>
                        <a:cubicBezTo>
                          <a:pt x="16562" y="3585"/>
                          <a:pt x="13658" y="6848"/>
                          <a:pt x="10432" y="9787"/>
                        </a:cubicBezTo>
                        <a:cubicBezTo>
                          <a:pt x="7241" y="12798"/>
                          <a:pt x="3764" y="15415"/>
                          <a:pt x="0" y="17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4"/>
                  <p:cNvSpPr/>
                  <p:nvPr/>
                </p:nvSpPr>
                <p:spPr>
                  <a:xfrm>
                    <a:off x="11536873" y="4422008"/>
                    <a:ext cx="60449" cy="48358"/>
                  </a:xfrm>
                  <a:custGeom>
                    <a:avLst/>
                    <a:gdLst/>
                    <a:ahLst/>
                    <a:cxnLst/>
                    <a:rect l="l" t="t" r="r" b="b"/>
                    <a:pathLst>
                      <a:path w="17924" h="14339" extrusionOk="0">
                        <a:moveTo>
                          <a:pt x="0" y="17637"/>
                        </a:moveTo>
                        <a:cubicBezTo>
                          <a:pt x="5091" y="10539"/>
                          <a:pt x="11579" y="4553"/>
                          <a:pt x="19036" y="0"/>
                        </a:cubicBezTo>
                        <a:cubicBezTo>
                          <a:pt x="13945" y="7098"/>
                          <a:pt x="7457" y="13085"/>
                          <a:pt x="0" y="17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4"/>
                  <p:cNvSpPr/>
                  <p:nvPr/>
                </p:nvSpPr>
                <p:spPr>
                  <a:xfrm>
                    <a:off x="11535908" y="4364557"/>
                    <a:ext cx="60449" cy="48358"/>
                  </a:xfrm>
                  <a:custGeom>
                    <a:avLst/>
                    <a:gdLst/>
                    <a:ahLst/>
                    <a:cxnLst/>
                    <a:rect l="l" t="t" r="r" b="b"/>
                    <a:pathLst>
                      <a:path w="17924" h="14339" extrusionOk="0">
                        <a:moveTo>
                          <a:pt x="0" y="17637"/>
                        </a:moveTo>
                        <a:cubicBezTo>
                          <a:pt x="5090" y="10539"/>
                          <a:pt x="11579" y="4553"/>
                          <a:pt x="19035" y="0"/>
                        </a:cubicBezTo>
                        <a:cubicBezTo>
                          <a:pt x="13945" y="7098"/>
                          <a:pt x="7456" y="13085"/>
                          <a:pt x="0" y="17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4"/>
                  <p:cNvSpPr/>
                  <p:nvPr/>
                </p:nvSpPr>
                <p:spPr>
                  <a:xfrm>
                    <a:off x="11535908" y="4307105"/>
                    <a:ext cx="60449" cy="48358"/>
                  </a:xfrm>
                  <a:custGeom>
                    <a:avLst/>
                    <a:gdLst/>
                    <a:ahLst/>
                    <a:cxnLst/>
                    <a:rect l="l" t="t" r="r" b="b"/>
                    <a:pathLst>
                      <a:path w="17924" h="14339" extrusionOk="0">
                        <a:moveTo>
                          <a:pt x="0" y="17637"/>
                        </a:moveTo>
                        <a:cubicBezTo>
                          <a:pt x="5090" y="10539"/>
                          <a:pt x="11579" y="4553"/>
                          <a:pt x="19035" y="0"/>
                        </a:cubicBezTo>
                        <a:cubicBezTo>
                          <a:pt x="13945" y="7098"/>
                          <a:pt x="7456" y="13085"/>
                          <a:pt x="0" y="17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4"/>
                  <p:cNvSpPr/>
                  <p:nvPr/>
                </p:nvSpPr>
                <p:spPr>
                  <a:xfrm>
                    <a:off x="11534697" y="4249656"/>
                    <a:ext cx="60449" cy="48358"/>
                  </a:xfrm>
                  <a:custGeom>
                    <a:avLst/>
                    <a:gdLst/>
                    <a:ahLst/>
                    <a:cxnLst/>
                    <a:rect l="l" t="t" r="r" b="b"/>
                    <a:pathLst>
                      <a:path w="17924" h="14339" extrusionOk="0">
                        <a:moveTo>
                          <a:pt x="0" y="17637"/>
                        </a:moveTo>
                        <a:cubicBezTo>
                          <a:pt x="5090" y="10539"/>
                          <a:pt x="11579" y="4553"/>
                          <a:pt x="19036" y="0"/>
                        </a:cubicBezTo>
                        <a:cubicBezTo>
                          <a:pt x="13945" y="7098"/>
                          <a:pt x="7457" y="13085"/>
                          <a:pt x="0" y="176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4"/>
                  <p:cNvSpPr/>
                  <p:nvPr/>
                </p:nvSpPr>
                <p:spPr>
                  <a:xfrm>
                    <a:off x="10753107" y="3281862"/>
                    <a:ext cx="2442145" cy="1511227"/>
                  </a:xfrm>
                  <a:custGeom>
                    <a:avLst/>
                    <a:gdLst/>
                    <a:ahLst/>
                    <a:cxnLst/>
                    <a:rect l="l" t="t" r="r" b="b"/>
                    <a:pathLst>
                      <a:path w="724135" h="448103" extrusionOk="0">
                        <a:moveTo>
                          <a:pt x="716607" y="183599"/>
                        </a:moveTo>
                        <a:cubicBezTo>
                          <a:pt x="687175" y="264437"/>
                          <a:pt x="278827" y="450884"/>
                          <a:pt x="278827" y="450884"/>
                        </a:cubicBezTo>
                        <a:lnTo>
                          <a:pt x="209712" y="236189"/>
                        </a:lnTo>
                        <a:lnTo>
                          <a:pt x="397162" y="156283"/>
                        </a:lnTo>
                        <a:lnTo>
                          <a:pt x="0" y="98029"/>
                        </a:lnTo>
                        <a:lnTo>
                          <a:pt x="163360" y="14969"/>
                        </a:lnTo>
                        <a:cubicBezTo>
                          <a:pt x="163360" y="14969"/>
                          <a:pt x="240398" y="35474"/>
                          <a:pt x="269507" y="30455"/>
                        </a:cubicBezTo>
                        <a:cubicBezTo>
                          <a:pt x="288220" y="27229"/>
                          <a:pt x="549697" y="-10232"/>
                          <a:pt x="601713" y="2708"/>
                        </a:cubicBezTo>
                        <a:cubicBezTo>
                          <a:pt x="716607" y="31315"/>
                          <a:pt x="743565" y="109429"/>
                          <a:pt x="716607" y="1835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4"/>
                  <p:cNvSpPr/>
                  <p:nvPr/>
                </p:nvSpPr>
                <p:spPr>
                  <a:xfrm>
                    <a:off x="12092341" y="3643757"/>
                    <a:ext cx="314334" cy="157165"/>
                  </a:xfrm>
                  <a:custGeom>
                    <a:avLst/>
                    <a:gdLst/>
                    <a:ahLst/>
                    <a:cxnLst/>
                    <a:rect l="l" t="t" r="r" b="b"/>
                    <a:pathLst>
                      <a:path w="93205" h="46602" extrusionOk="0">
                        <a:moveTo>
                          <a:pt x="93691" y="17"/>
                        </a:moveTo>
                        <a:cubicBezTo>
                          <a:pt x="85768" y="3314"/>
                          <a:pt x="78061" y="7115"/>
                          <a:pt x="70605" y="11380"/>
                        </a:cubicBezTo>
                        <a:cubicBezTo>
                          <a:pt x="62646" y="15395"/>
                          <a:pt x="54616" y="19303"/>
                          <a:pt x="46658" y="23318"/>
                        </a:cubicBezTo>
                        <a:lnTo>
                          <a:pt x="46407" y="23318"/>
                        </a:lnTo>
                        <a:lnTo>
                          <a:pt x="51748" y="18980"/>
                        </a:lnTo>
                        <a:cubicBezTo>
                          <a:pt x="57914" y="14141"/>
                          <a:pt x="63578" y="8763"/>
                          <a:pt x="70138" y="4640"/>
                        </a:cubicBezTo>
                        <a:cubicBezTo>
                          <a:pt x="70569" y="4390"/>
                          <a:pt x="70138" y="3780"/>
                          <a:pt x="69744" y="4031"/>
                        </a:cubicBezTo>
                        <a:cubicBezTo>
                          <a:pt x="63076" y="8225"/>
                          <a:pt x="55978" y="11846"/>
                          <a:pt x="49669" y="16650"/>
                        </a:cubicBezTo>
                        <a:cubicBezTo>
                          <a:pt x="46729" y="18908"/>
                          <a:pt x="43826" y="21203"/>
                          <a:pt x="40994" y="23640"/>
                        </a:cubicBezTo>
                        <a:cubicBezTo>
                          <a:pt x="39453" y="24967"/>
                          <a:pt x="37911" y="26293"/>
                          <a:pt x="36405" y="27691"/>
                        </a:cubicBezTo>
                        <a:cubicBezTo>
                          <a:pt x="35724" y="28337"/>
                          <a:pt x="34972" y="28982"/>
                          <a:pt x="34326" y="29698"/>
                        </a:cubicBezTo>
                        <a:cubicBezTo>
                          <a:pt x="30741" y="31598"/>
                          <a:pt x="27156" y="33534"/>
                          <a:pt x="23571" y="35542"/>
                        </a:cubicBezTo>
                        <a:cubicBezTo>
                          <a:pt x="15649" y="39987"/>
                          <a:pt x="8121" y="45077"/>
                          <a:pt x="162" y="49451"/>
                        </a:cubicBezTo>
                        <a:cubicBezTo>
                          <a:pt x="-232" y="49702"/>
                          <a:pt x="162" y="50311"/>
                          <a:pt x="593" y="50097"/>
                        </a:cubicBezTo>
                        <a:cubicBezTo>
                          <a:pt x="8372" y="46153"/>
                          <a:pt x="16545" y="42927"/>
                          <a:pt x="24396" y="39055"/>
                        </a:cubicBezTo>
                        <a:cubicBezTo>
                          <a:pt x="32247" y="35183"/>
                          <a:pt x="40241" y="30882"/>
                          <a:pt x="48020" y="26580"/>
                        </a:cubicBezTo>
                        <a:cubicBezTo>
                          <a:pt x="55799" y="22278"/>
                          <a:pt x="63184" y="18048"/>
                          <a:pt x="70784" y="13854"/>
                        </a:cubicBezTo>
                        <a:cubicBezTo>
                          <a:pt x="78778" y="10018"/>
                          <a:pt x="86485" y="5644"/>
                          <a:pt x="93906" y="805"/>
                        </a:cubicBezTo>
                        <a:cubicBezTo>
                          <a:pt x="94157" y="339"/>
                          <a:pt x="94014" y="-91"/>
                          <a:pt x="93691" y="1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4"/>
                  <p:cNvSpPr/>
                  <p:nvPr/>
                </p:nvSpPr>
                <p:spPr>
                  <a:xfrm>
                    <a:off x="11604191" y="4062719"/>
                    <a:ext cx="193436" cy="628671"/>
                  </a:xfrm>
                  <a:custGeom>
                    <a:avLst/>
                    <a:gdLst/>
                    <a:ahLst/>
                    <a:cxnLst/>
                    <a:rect l="l" t="t" r="r" b="b"/>
                    <a:pathLst>
                      <a:path w="57357" h="186411" extrusionOk="0">
                        <a:moveTo>
                          <a:pt x="54362" y="167933"/>
                        </a:moveTo>
                        <a:cubicBezTo>
                          <a:pt x="52641" y="161839"/>
                          <a:pt x="50849" y="155744"/>
                          <a:pt x="49020" y="149650"/>
                        </a:cubicBezTo>
                        <a:cubicBezTo>
                          <a:pt x="45435" y="137498"/>
                          <a:pt x="41851" y="125309"/>
                          <a:pt x="38015" y="113193"/>
                        </a:cubicBezTo>
                        <a:cubicBezTo>
                          <a:pt x="30631" y="89031"/>
                          <a:pt x="23210" y="64905"/>
                          <a:pt x="15287" y="40922"/>
                        </a:cubicBezTo>
                        <a:cubicBezTo>
                          <a:pt x="10806" y="27372"/>
                          <a:pt x="6325" y="13750"/>
                          <a:pt x="1235" y="379"/>
                        </a:cubicBezTo>
                        <a:cubicBezTo>
                          <a:pt x="1092" y="56"/>
                          <a:pt x="733" y="-88"/>
                          <a:pt x="447" y="56"/>
                        </a:cubicBezTo>
                        <a:cubicBezTo>
                          <a:pt x="411" y="56"/>
                          <a:pt x="411" y="92"/>
                          <a:pt x="375" y="92"/>
                        </a:cubicBezTo>
                        <a:cubicBezTo>
                          <a:pt x="124" y="199"/>
                          <a:pt x="-56" y="485"/>
                          <a:pt x="16" y="772"/>
                        </a:cubicBezTo>
                        <a:cubicBezTo>
                          <a:pt x="6182" y="25365"/>
                          <a:pt x="13854" y="49670"/>
                          <a:pt x="21525" y="73868"/>
                        </a:cubicBezTo>
                        <a:cubicBezTo>
                          <a:pt x="29196" y="98065"/>
                          <a:pt x="36904" y="121976"/>
                          <a:pt x="44790" y="145958"/>
                        </a:cubicBezTo>
                        <a:cubicBezTo>
                          <a:pt x="47013" y="152698"/>
                          <a:pt x="49200" y="159437"/>
                          <a:pt x="51494" y="166105"/>
                        </a:cubicBezTo>
                        <a:cubicBezTo>
                          <a:pt x="53788" y="172772"/>
                          <a:pt x="56513" y="179656"/>
                          <a:pt x="58843" y="186503"/>
                        </a:cubicBezTo>
                        <a:cubicBezTo>
                          <a:pt x="58843" y="186826"/>
                          <a:pt x="59453" y="186503"/>
                          <a:pt x="59345" y="186503"/>
                        </a:cubicBezTo>
                        <a:cubicBezTo>
                          <a:pt x="57553" y="180121"/>
                          <a:pt x="56118" y="173992"/>
                          <a:pt x="54362" y="1679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4"/>
                  <p:cNvSpPr/>
                  <p:nvPr/>
                </p:nvSpPr>
                <p:spPr>
                  <a:xfrm>
                    <a:off x="12458770" y="4058795"/>
                    <a:ext cx="1922281" cy="846285"/>
                  </a:xfrm>
                  <a:custGeom>
                    <a:avLst/>
                    <a:gdLst/>
                    <a:ahLst/>
                    <a:cxnLst/>
                    <a:rect l="l" t="t" r="r" b="b"/>
                    <a:pathLst>
                      <a:path w="569987" h="250937" extrusionOk="0">
                        <a:moveTo>
                          <a:pt x="568913" y="205698"/>
                        </a:moveTo>
                        <a:cubicBezTo>
                          <a:pt x="558660" y="210967"/>
                          <a:pt x="248788" y="258144"/>
                          <a:pt x="235846" y="252480"/>
                        </a:cubicBezTo>
                        <a:cubicBezTo>
                          <a:pt x="230899" y="250365"/>
                          <a:pt x="218675" y="248895"/>
                          <a:pt x="208709" y="194441"/>
                        </a:cubicBezTo>
                        <a:cubicBezTo>
                          <a:pt x="206558" y="182719"/>
                          <a:pt x="0" y="78866"/>
                          <a:pt x="0" y="78866"/>
                        </a:cubicBezTo>
                        <a:lnTo>
                          <a:pt x="227243" y="0"/>
                        </a:lnTo>
                        <a:lnTo>
                          <a:pt x="411180" y="120271"/>
                        </a:lnTo>
                        <a:cubicBezTo>
                          <a:pt x="411180" y="120271"/>
                          <a:pt x="537904" y="155259"/>
                          <a:pt x="551419" y="163002"/>
                        </a:cubicBezTo>
                        <a:cubicBezTo>
                          <a:pt x="564933" y="170746"/>
                          <a:pt x="579093" y="200428"/>
                          <a:pt x="568913" y="205698"/>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4"/>
                  <p:cNvSpPr/>
                  <p:nvPr/>
                </p:nvSpPr>
                <p:spPr>
                  <a:xfrm>
                    <a:off x="13030029" y="4386207"/>
                    <a:ext cx="1354059" cy="519861"/>
                  </a:xfrm>
                  <a:custGeom>
                    <a:avLst/>
                    <a:gdLst/>
                    <a:ahLst/>
                    <a:cxnLst/>
                    <a:rect l="l" t="t" r="r" b="b"/>
                    <a:pathLst>
                      <a:path w="401500" h="154147" extrusionOk="0">
                        <a:moveTo>
                          <a:pt x="399601" y="108656"/>
                        </a:moveTo>
                        <a:cubicBezTo>
                          <a:pt x="389312" y="113962"/>
                          <a:pt x="79511" y="161138"/>
                          <a:pt x="66498" y="155439"/>
                        </a:cubicBezTo>
                        <a:cubicBezTo>
                          <a:pt x="61623" y="153323"/>
                          <a:pt x="49326" y="151854"/>
                          <a:pt x="39433" y="97400"/>
                        </a:cubicBezTo>
                        <a:cubicBezTo>
                          <a:pt x="38823" y="94174"/>
                          <a:pt x="22943" y="84100"/>
                          <a:pt x="0" y="71123"/>
                        </a:cubicBezTo>
                        <a:lnTo>
                          <a:pt x="206270" y="0"/>
                        </a:lnTo>
                        <a:lnTo>
                          <a:pt x="241689" y="23230"/>
                        </a:lnTo>
                        <a:cubicBezTo>
                          <a:pt x="241689" y="23230"/>
                          <a:pt x="368412" y="58253"/>
                          <a:pt x="381963" y="65960"/>
                        </a:cubicBezTo>
                        <a:cubicBezTo>
                          <a:pt x="395513" y="73668"/>
                          <a:pt x="409745" y="103387"/>
                          <a:pt x="399601" y="1086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20" name="Google Shape;520;p34"/>
                  <p:cNvGrpSpPr/>
                  <p:nvPr/>
                </p:nvGrpSpPr>
                <p:grpSpPr>
                  <a:xfrm>
                    <a:off x="13079276" y="4420141"/>
                    <a:ext cx="729341" cy="246619"/>
                    <a:chOff x="7472394" y="4857195"/>
                    <a:chExt cx="216165" cy="73094"/>
                  </a:xfrm>
                </p:grpSpPr>
                <p:sp>
                  <p:nvSpPr>
                    <p:cNvPr id="521" name="Google Shape;521;p34"/>
                    <p:cNvSpPr/>
                    <p:nvPr/>
                  </p:nvSpPr>
                  <p:spPr>
                    <a:xfrm>
                      <a:off x="7472394" y="4919535"/>
                      <a:ext cx="21508" cy="10754"/>
                    </a:xfrm>
                    <a:custGeom>
                      <a:avLst/>
                      <a:gdLst/>
                      <a:ahLst/>
                      <a:cxnLst/>
                      <a:rect l="l" t="t" r="r" b="b"/>
                      <a:pathLst>
                        <a:path w="21508" h="10754" extrusionOk="0">
                          <a:moveTo>
                            <a:pt x="0" y="0"/>
                          </a:moveTo>
                          <a:cubicBezTo>
                            <a:pt x="4123" y="1363"/>
                            <a:pt x="8102" y="3155"/>
                            <a:pt x="11866" y="5377"/>
                          </a:cubicBezTo>
                          <a:cubicBezTo>
                            <a:pt x="15666" y="7528"/>
                            <a:pt x="19215" y="10109"/>
                            <a:pt x="22441" y="13049"/>
                          </a:cubicBezTo>
                          <a:cubicBezTo>
                            <a:pt x="14160" y="10217"/>
                            <a:pt x="6561" y="5808"/>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4"/>
                    <p:cNvSpPr/>
                    <p:nvPr/>
                  </p:nvSpPr>
                  <p:spPr>
                    <a:xfrm>
                      <a:off x="7488634" y="4914337"/>
                      <a:ext cx="21508" cy="10754"/>
                    </a:xfrm>
                    <a:custGeom>
                      <a:avLst/>
                      <a:gdLst/>
                      <a:ahLst/>
                      <a:cxnLst/>
                      <a:rect l="l" t="t" r="r" b="b"/>
                      <a:pathLst>
                        <a:path w="21508" h="10754" extrusionOk="0">
                          <a:moveTo>
                            <a:pt x="0" y="0"/>
                          </a:moveTo>
                          <a:cubicBezTo>
                            <a:pt x="4123" y="1363"/>
                            <a:pt x="8102" y="3155"/>
                            <a:pt x="11866" y="5377"/>
                          </a:cubicBezTo>
                          <a:cubicBezTo>
                            <a:pt x="15666" y="7528"/>
                            <a:pt x="19215" y="10109"/>
                            <a:pt x="22441" y="13049"/>
                          </a:cubicBezTo>
                          <a:cubicBezTo>
                            <a:pt x="18283" y="11722"/>
                            <a:pt x="14268" y="9894"/>
                            <a:pt x="10539" y="7636"/>
                          </a:cubicBezTo>
                          <a:cubicBezTo>
                            <a:pt x="6740" y="5485"/>
                            <a:pt x="3227"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4"/>
                    <p:cNvSpPr/>
                    <p:nvPr/>
                  </p:nvSpPr>
                  <p:spPr>
                    <a:xfrm>
                      <a:off x="7504837" y="4909139"/>
                      <a:ext cx="21508" cy="10754"/>
                    </a:xfrm>
                    <a:custGeom>
                      <a:avLst/>
                      <a:gdLst/>
                      <a:ahLst/>
                      <a:cxnLst/>
                      <a:rect l="l" t="t" r="r" b="b"/>
                      <a:pathLst>
                        <a:path w="21508" h="10754" extrusionOk="0">
                          <a:moveTo>
                            <a:pt x="0" y="0"/>
                          </a:moveTo>
                          <a:cubicBezTo>
                            <a:pt x="4194" y="1362"/>
                            <a:pt x="8209" y="3154"/>
                            <a:pt x="12010" y="5413"/>
                          </a:cubicBezTo>
                          <a:cubicBezTo>
                            <a:pt x="15881" y="7528"/>
                            <a:pt x="19501" y="10109"/>
                            <a:pt x="22764" y="13048"/>
                          </a:cubicBezTo>
                          <a:cubicBezTo>
                            <a:pt x="18605" y="11722"/>
                            <a:pt x="14626" y="9894"/>
                            <a:pt x="10898" y="7635"/>
                          </a:cubicBezTo>
                          <a:cubicBezTo>
                            <a:pt x="6954" y="5557"/>
                            <a:pt x="3298" y="2976"/>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4"/>
                    <p:cNvSpPr/>
                    <p:nvPr/>
                  </p:nvSpPr>
                  <p:spPr>
                    <a:xfrm>
                      <a:off x="7521077" y="4903798"/>
                      <a:ext cx="21508" cy="10754"/>
                    </a:xfrm>
                    <a:custGeom>
                      <a:avLst/>
                      <a:gdLst/>
                      <a:ahLst/>
                      <a:cxnLst/>
                      <a:rect l="l" t="t" r="r" b="b"/>
                      <a:pathLst>
                        <a:path w="21508" h="10754" extrusionOk="0">
                          <a:moveTo>
                            <a:pt x="0" y="0"/>
                          </a:moveTo>
                          <a:cubicBezTo>
                            <a:pt x="4158" y="1362"/>
                            <a:pt x="8138" y="3190"/>
                            <a:pt x="11866" y="5413"/>
                          </a:cubicBezTo>
                          <a:cubicBezTo>
                            <a:pt x="15737" y="7528"/>
                            <a:pt x="19322" y="10109"/>
                            <a:pt x="22620" y="13048"/>
                          </a:cubicBezTo>
                          <a:cubicBezTo>
                            <a:pt x="18462" y="11722"/>
                            <a:pt x="14447" y="9894"/>
                            <a:pt x="10719" y="7635"/>
                          </a:cubicBezTo>
                          <a:cubicBezTo>
                            <a:pt x="6847" y="5521"/>
                            <a:pt x="3262" y="2976"/>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4"/>
                    <p:cNvSpPr/>
                    <p:nvPr/>
                  </p:nvSpPr>
                  <p:spPr>
                    <a:xfrm>
                      <a:off x="7537280" y="4898743"/>
                      <a:ext cx="21508" cy="10754"/>
                    </a:xfrm>
                    <a:custGeom>
                      <a:avLst/>
                      <a:gdLst/>
                      <a:ahLst/>
                      <a:cxnLst/>
                      <a:rect l="l" t="t" r="r" b="b"/>
                      <a:pathLst>
                        <a:path w="21508" h="10754" extrusionOk="0">
                          <a:moveTo>
                            <a:pt x="0" y="0"/>
                          </a:moveTo>
                          <a:cubicBezTo>
                            <a:pt x="4122" y="1363"/>
                            <a:pt x="8102" y="3155"/>
                            <a:pt x="11830" y="5413"/>
                          </a:cubicBezTo>
                          <a:cubicBezTo>
                            <a:pt x="15629" y="7564"/>
                            <a:pt x="19178" y="10109"/>
                            <a:pt x="22405" y="13049"/>
                          </a:cubicBezTo>
                          <a:cubicBezTo>
                            <a:pt x="18246" y="11722"/>
                            <a:pt x="14268" y="9894"/>
                            <a:pt x="10539" y="7672"/>
                          </a:cubicBezTo>
                          <a:cubicBezTo>
                            <a:pt x="6739" y="5521"/>
                            <a:pt x="3190"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4"/>
                    <p:cNvSpPr/>
                    <p:nvPr/>
                  </p:nvSpPr>
                  <p:spPr>
                    <a:xfrm>
                      <a:off x="7553520" y="4893545"/>
                      <a:ext cx="21508" cy="10754"/>
                    </a:xfrm>
                    <a:custGeom>
                      <a:avLst/>
                      <a:gdLst/>
                      <a:ahLst/>
                      <a:cxnLst/>
                      <a:rect l="l" t="t" r="r" b="b"/>
                      <a:pathLst>
                        <a:path w="21508" h="10754" extrusionOk="0">
                          <a:moveTo>
                            <a:pt x="0" y="0"/>
                          </a:moveTo>
                          <a:cubicBezTo>
                            <a:pt x="4158" y="1363"/>
                            <a:pt x="8138" y="3191"/>
                            <a:pt x="11865" y="5413"/>
                          </a:cubicBezTo>
                          <a:cubicBezTo>
                            <a:pt x="15665" y="7564"/>
                            <a:pt x="19214" y="10109"/>
                            <a:pt x="22441" y="13049"/>
                          </a:cubicBezTo>
                          <a:cubicBezTo>
                            <a:pt x="18282" y="11722"/>
                            <a:pt x="14303" y="9894"/>
                            <a:pt x="10539" y="7672"/>
                          </a:cubicBezTo>
                          <a:cubicBezTo>
                            <a:pt x="6739" y="5521"/>
                            <a:pt x="3226"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4"/>
                    <p:cNvSpPr/>
                    <p:nvPr/>
                  </p:nvSpPr>
                  <p:spPr>
                    <a:xfrm>
                      <a:off x="7569723" y="4888419"/>
                      <a:ext cx="21508" cy="10754"/>
                    </a:xfrm>
                    <a:custGeom>
                      <a:avLst/>
                      <a:gdLst/>
                      <a:ahLst/>
                      <a:cxnLst/>
                      <a:rect l="l" t="t" r="r" b="b"/>
                      <a:pathLst>
                        <a:path w="21508" h="10754" extrusionOk="0">
                          <a:moveTo>
                            <a:pt x="0" y="0"/>
                          </a:moveTo>
                          <a:cubicBezTo>
                            <a:pt x="4158" y="1362"/>
                            <a:pt x="8138" y="3154"/>
                            <a:pt x="11865" y="5413"/>
                          </a:cubicBezTo>
                          <a:cubicBezTo>
                            <a:pt x="15665" y="7564"/>
                            <a:pt x="19214" y="10109"/>
                            <a:pt x="22441" y="13048"/>
                          </a:cubicBezTo>
                          <a:cubicBezTo>
                            <a:pt x="18282" y="11722"/>
                            <a:pt x="14303" y="9894"/>
                            <a:pt x="10575" y="7671"/>
                          </a:cubicBezTo>
                          <a:cubicBezTo>
                            <a:pt x="6775" y="5521"/>
                            <a:pt x="3226"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4"/>
                    <p:cNvSpPr/>
                    <p:nvPr/>
                  </p:nvSpPr>
                  <p:spPr>
                    <a:xfrm>
                      <a:off x="7585962" y="4883149"/>
                      <a:ext cx="21508" cy="10754"/>
                    </a:xfrm>
                    <a:custGeom>
                      <a:avLst/>
                      <a:gdLst/>
                      <a:ahLst/>
                      <a:cxnLst/>
                      <a:rect l="l" t="t" r="r" b="b"/>
                      <a:pathLst>
                        <a:path w="21508" h="10754" extrusionOk="0">
                          <a:moveTo>
                            <a:pt x="0" y="0"/>
                          </a:moveTo>
                          <a:cubicBezTo>
                            <a:pt x="4158" y="1362"/>
                            <a:pt x="8137" y="3190"/>
                            <a:pt x="11865" y="5413"/>
                          </a:cubicBezTo>
                          <a:cubicBezTo>
                            <a:pt x="15737" y="7563"/>
                            <a:pt x="19322" y="10109"/>
                            <a:pt x="22620" y="13048"/>
                          </a:cubicBezTo>
                          <a:cubicBezTo>
                            <a:pt x="18462" y="11722"/>
                            <a:pt x="14482" y="9894"/>
                            <a:pt x="10719" y="7671"/>
                          </a:cubicBezTo>
                          <a:cubicBezTo>
                            <a:pt x="6883" y="5521"/>
                            <a:pt x="3262"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4"/>
                    <p:cNvSpPr/>
                    <p:nvPr/>
                  </p:nvSpPr>
                  <p:spPr>
                    <a:xfrm>
                      <a:off x="7602165" y="4877987"/>
                      <a:ext cx="21508" cy="10754"/>
                    </a:xfrm>
                    <a:custGeom>
                      <a:avLst/>
                      <a:gdLst/>
                      <a:ahLst/>
                      <a:cxnLst/>
                      <a:rect l="l" t="t" r="r" b="b"/>
                      <a:pathLst>
                        <a:path w="21508" h="10754" extrusionOk="0">
                          <a:moveTo>
                            <a:pt x="0" y="0"/>
                          </a:moveTo>
                          <a:cubicBezTo>
                            <a:pt x="4159" y="1326"/>
                            <a:pt x="8138" y="3118"/>
                            <a:pt x="11866" y="5377"/>
                          </a:cubicBezTo>
                          <a:cubicBezTo>
                            <a:pt x="15738" y="7492"/>
                            <a:pt x="19323" y="10073"/>
                            <a:pt x="22620" y="13013"/>
                          </a:cubicBezTo>
                          <a:cubicBezTo>
                            <a:pt x="18462" y="11687"/>
                            <a:pt x="14483" y="9894"/>
                            <a:pt x="10754" y="7635"/>
                          </a:cubicBezTo>
                          <a:cubicBezTo>
                            <a:pt x="6883" y="5520"/>
                            <a:pt x="3299" y="2939"/>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4"/>
                    <p:cNvSpPr/>
                    <p:nvPr/>
                  </p:nvSpPr>
                  <p:spPr>
                    <a:xfrm>
                      <a:off x="7618404" y="4872789"/>
                      <a:ext cx="21508" cy="10754"/>
                    </a:xfrm>
                    <a:custGeom>
                      <a:avLst/>
                      <a:gdLst/>
                      <a:ahLst/>
                      <a:cxnLst/>
                      <a:rect l="l" t="t" r="r" b="b"/>
                      <a:pathLst>
                        <a:path w="21508" h="10754" extrusionOk="0">
                          <a:moveTo>
                            <a:pt x="0" y="0"/>
                          </a:moveTo>
                          <a:cubicBezTo>
                            <a:pt x="4159" y="1327"/>
                            <a:pt x="8138" y="3155"/>
                            <a:pt x="11866" y="5377"/>
                          </a:cubicBezTo>
                          <a:cubicBezTo>
                            <a:pt x="15666" y="7528"/>
                            <a:pt x="19215" y="10074"/>
                            <a:pt x="22441" y="13013"/>
                          </a:cubicBezTo>
                          <a:cubicBezTo>
                            <a:pt x="18283" y="11687"/>
                            <a:pt x="14268" y="9894"/>
                            <a:pt x="10540" y="7636"/>
                          </a:cubicBezTo>
                          <a:cubicBezTo>
                            <a:pt x="6740" y="5485"/>
                            <a:pt x="3227"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4"/>
                    <p:cNvSpPr/>
                    <p:nvPr/>
                  </p:nvSpPr>
                  <p:spPr>
                    <a:xfrm>
                      <a:off x="7634608" y="4867591"/>
                      <a:ext cx="21508" cy="10754"/>
                    </a:xfrm>
                    <a:custGeom>
                      <a:avLst/>
                      <a:gdLst/>
                      <a:ahLst/>
                      <a:cxnLst/>
                      <a:rect l="l" t="t" r="r" b="b"/>
                      <a:pathLst>
                        <a:path w="21508" h="10754" extrusionOk="0">
                          <a:moveTo>
                            <a:pt x="0" y="0"/>
                          </a:moveTo>
                          <a:cubicBezTo>
                            <a:pt x="4159" y="1363"/>
                            <a:pt x="8138" y="3155"/>
                            <a:pt x="11902" y="5377"/>
                          </a:cubicBezTo>
                          <a:cubicBezTo>
                            <a:pt x="15666" y="7528"/>
                            <a:pt x="19215" y="10109"/>
                            <a:pt x="22441" y="13013"/>
                          </a:cubicBezTo>
                          <a:cubicBezTo>
                            <a:pt x="18283" y="11687"/>
                            <a:pt x="14303" y="9894"/>
                            <a:pt x="10575" y="7636"/>
                          </a:cubicBezTo>
                          <a:cubicBezTo>
                            <a:pt x="6776" y="5485"/>
                            <a:pt x="3227"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4"/>
                    <p:cNvSpPr/>
                    <p:nvPr/>
                  </p:nvSpPr>
                  <p:spPr>
                    <a:xfrm>
                      <a:off x="7650955" y="4862393"/>
                      <a:ext cx="21508" cy="10754"/>
                    </a:xfrm>
                    <a:custGeom>
                      <a:avLst/>
                      <a:gdLst/>
                      <a:ahLst/>
                      <a:cxnLst/>
                      <a:rect l="l" t="t" r="r" b="b"/>
                      <a:pathLst>
                        <a:path w="21508" h="10754" extrusionOk="0">
                          <a:moveTo>
                            <a:pt x="0" y="0"/>
                          </a:moveTo>
                          <a:cubicBezTo>
                            <a:pt x="8281" y="2796"/>
                            <a:pt x="15916" y="7241"/>
                            <a:pt x="22441" y="13013"/>
                          </a:cubicBezTo>
                          <a:cubicBezTo>
                            <a:pt x="18283" y="11722"/>
                            <a:pt x="14303" y="9894"/>
                            <a:pt x="10575" y="7636"/>
                          </a:cubicBezTo>
                          <a:cubicBezTo>
                            <a:pt x="6775" y="5485"/>
                            <a:pt x="3226"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4"/>
                    <p:cNvSpPr/>
                    <p:nvPr/>
                  </p:nvSpPr>
                  <p:spPr>
                    <a:xfrm>
                      <a:off x="7667051" y="4857195"/>
                      <a:ext cx="21508" cy="10754"/>
                    </a:xfrm>
                    <a:custGeom>
                      <a:avLst/>
                      <a:gdLst/>
                      <a:ahLst/>
                      <a:cxnLst/>
                      <a:rect l="l" t="t" r="r" b="b"/>
                      <a:pathLst>
                        <a:path w="21508" h="10754" extrusionOk="0">
                          <a:moveTo>
                            <a:pt x="0" y="0"/>
                          </a:moveTo>
                          <a:cubicBezTo>
                            <a:pt x="4158" y="1362"/>
                            <a:pt x="8138" y="3154"/>
                            <a:pt x="11902" y="5377"/>
                          </a:cubicBezTo>
                          <a:cubicBezTo>
                            <a:pt x="15666" y="7528"/>
                            <a:pt x="19215" y="10109"/>
                            <a:pt x="22441" y="13013"/>
                          </a:cubicBezTo>
                          <a:cubicBezTo>
                            <a:pt x="18283" y="11687"/>
                            <a:pt x="14303" y="9894"/>
                            <a:pt x="10575" y="7635"/>
                          </a:cubicBezTo>
                          <a:cubicBezTo>
                            <a:pt x="6775" y="5485"/>
                            <a:pt x="3226" y="294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4" name="Google Shape;534;p34"/>
                  <p:cNvSpPr/>
                  <p:nvPr/>
                </p:nvSpPr>
                <p:spPr>
                  <a:xfrm>
                    <a:off x="10466918" y="3239222"/>
                    <a:ext cx="3191714" cy="1426598"/>
                  </a:xfrm>
                  <a:custGeom>
                    <a:avLst/>
                    <a:gdLst/>
                    <a:ahLst/>
                    <a:cxnLst/>
                    <a:rect l="l" t="t" r="r" b="b"/>
                    <a:pathLst>
                      <a:path w="946394" h="423009" extrusionOk="0">
                        <a:moveTo>
                          <a:pt x="949662" y="318228"/>
                        </a:moveTo>
                        <a:lnTo>
                          <a:pt x="720699" y="424841"/>
                        </a:lnTo>
                        <a:lnTo>
                          <a:pt x="382076" y="257537"/>
                        </a:lnTo>
                        <a:cubicBezTo>
                          <a:pt x="382076" y="257537"/>
                          <a:pt x="304464" y="317691"/>
                          <a:pt x="221117" y="333320"/>
                        </a:cubicBezTo>
                        <a:cubicBezTo>
                          <a:pt x="164404" y="344074"/>
                          <a:pt x="68547" y="335866"/>
                          <a:pt x="22553" y="270012"/>
                        </a:cubicBezTo>
                        <a:cubicBezTo>
                          <a:pt x="-16162" y="214519"/>
                          <a:pt x="6709" y="149275"/>
                          <a:pt x="6709" y="149275"/>
                        </a:cubicBezTo>
                        <a:lnTo>
                          <a:pt x="71666" y="119736"/>
                        </a:lnTo>
                        <a:cubicBezTo>
                          <a:pt x="71666" y="119736"/>
                          <a:pt x="224450" y="10435"/>
                          <a:pt x="320094" y="505"/>
                        </a:cubicBezTo>
                        <a:cubicBezTo>
                          <a:pt x="466032" y="-14695"/>
                          <a:pt x="949662" y="318228"/>
                          <a:pt x="949662" y="3182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4"/>
                  <p:cNvSpPr/>
                  <p:nvPr/>
                </p:nvSpPr>
                <p:spPr>
                  <a:xfrm>
                    <a:off x="10553019" y="3515644"/>
                    <a:ext cx="338515" cy="253885"/>
                  </a:xfrm>
                  <a:custGeom>
                    <a:avLst/>
                    <a:gdLst/>
                    <a:ahLst/>
                    <a:cxnLst/>
                    <a:rect l="l" t="t" r="r" b="b"/>
                    <a:pathLst>
                      <a:path w="100375" h="75281" extrusionOk="0">
                        <a:moveTo>
                          <a:pt x="103180" y="24"/>
                        </a:moveTo>
                        <a:cubicBezTo>
                          <a:pt x="93896" y="5545"/>
                          <a:pt x="84897" y="11495"/>
                          <a:pt x="75757" y="17231"/>
                        </a:cubicBezTo>
                        <a:cubicBezTo>
                          <a:pt x="66616" y="22967"/>
                          <a:pt x="57474" y="27986"/>
                          <a:pt x="48870" y="34295"/>
                        </a:cubicBezTo>
                        <a:cubicBezTo>
                          <a:pt x="40267" y="40605"/>
                          <a:pt x="31736" y="47451"/>
                          <a:pt x="23418" y="54334"/>
                        </a:cubicBezTo>
                        <a:cubicBezTo>
                          <a:pt x="19404" y="57668"/>
                          <a:pt x="15424" y="61002"/>
                          <a:pt x="11517" y="64479"/>
                        </a:cubicBezTo>
                        <a:cubicBezTo>
                          <a:pt x="7466" y="67777"/>
                          <a:pt x="3629" y="71398"/>
                          <a:pt x="81" y="75234"/>
                        </a:cubicBezTo>
                        <a:cubicBezTo>
                          <a:pt x="-206" y="75628"/>
                          <a:pt x="332" y="76130"/>
                          <a:pt x="690" y="75915"/>
                        </a:cubicBezTo>
                        <a:cubicBezTo>
                          <a:pt x="5028" y="73226"/>
                          <a:pt x="9222" y="70286"/>
                          <a:pt x="13201" y="67060"/>
                        </a:cubicBezTo>
                        <a:cubicBezTo>
                          <a:pt x="17575" y="63870"/>
                          <a:pt x="21912" y="60607"/>
                          <a:pt x="26287" y="57381"/>
                        </a:cubicBezTo>
                        <a:cubicBezTo>
                          <a:pt x="34675" y="51144"/>
                          <a:pt x="43243" y="45121"/>
                          <a:pt x="51631" y="38884"/>
                        </a:cubicBezTo>
                        <a:cubicBezTo>
                          <a:pt x="60019" y="32645"/>
                          <a:pt x="67799" y="25799"/>
                          <a:pt x="76044" y="19525"/>
                        </a:cubicBezTo>
                        <a:cubicBezTo>
                          <a:pt x="84897" y="12786"/>
                          <a:pt x="94183" y="6585"/>
                          <a:pt x="103324" y="239"/>
                        </a:cubicBezTo>
                        <a:cubicBezTo>
                          <a:pt x="103504" y="203"/>
                          <a:pt x="103360" y="-84"/>
                          <a:pt x="103180" y="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4"/>
                  <p:cNvSpPr/>
                  <p:nvPr/>
                </p:nvSpPr>
                <p:spPr>
                  <a:xfrm>
                    <a:off x="11264372" y="3853540"/>
                    <a:ext cx="483593" cy="374783"/>
                  </a:xfrm>
                  <a:custGeom>
                    <a:avLst/>
                    <a:gdLst/>
                    <a:ahLst/>
                    <a:cxnLst/>
                    <a:rect l="l" t="t" r="r" b="b"/>
                    <a:pathLst>
                      <a:path w="143393" h="111129" extrusionOk="0">
                        <a:moveTo>
                          <a:pt x="145759" y="75461"/>
                        </a:moveTo>
                        <a:cubicBezTo>
                          <a:pt x="127763" y="88868"/>
                          <a:pt x="108835" y="100949"/>
                          <a:pt x="89118" y="111632"/>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4"/>
                  <p:cNvSpPr/>
                  <p:nvPr/>
                </p:nvSpPr>
                <p:spPr>
                  <a:xfrm>
                    <a:off x="12818975" y="4259211"/>
                    <a:ext cx="677029" cy="326424"/>
                  </a:xfrm>
                  <a:custGeom>
                    <a:avLst/>
                    <a:gdLst/>
                    <a:ahLst/>
                    <a:cxnLst/>
                    <a:rect l="l" t="t" r="r" b="b"/>
                    <a:pathLst>
                      <a:path w="200750" h="96790" extrusionOk="0">
                        <a:moveTo>
                          <a:pt x="203078" y="0"/>
                        </a:moveTo>
                        <a:cubicBezTo>
                          <a:pt x="196303" y="2617"/>
                          <a:pt x="189671" y="5772"/>
                          <a:pt x="183039" y="8747"/>
                        </a:cubicBezTo>
                        <a:cubicBezTo>
                          <a:pt x="176407" y="11722"/>
                          <a:pt x="169955" y="14662"/>
                          <a:pt x="163466" y="17673"/>
                        </a:cubicBezTo>
                        <a:cubicBezTo>
                          <a:pt x="150130" y="23803"/>
                          <a:pt x="136903" y="30184"/>
                          <a:pt x="123674" y="36529"/>
                        </a:cubicBezTo>
                        <a:cubicBezTo>
                          <a:pt x="97111" y="49256"/>
                          <a:pt x="70690" y="62340"/>
                          <a:pt x="44306" y="75389"/>
                        </a:cubicBezTo>
                        <a:cubicBezTo>
                          <a:pt x="29500" y="82559"/>
                          <a:pt x="14839" y="90266"/>
                          <a:pt x="105" y="97651"/>
                        </a:cubicBezTo>
                        <a:cubicBezTo>
                          <a:pt x="-146" y="97651"/>
                          <a:pt x="105" y="98296"/>
                          <a:pt x="320" y="98152"/>
                        </a:cubicBezTo>
                        <a:cubicBezTo>
                          <a:pt x="26955" y="86323"/>
                          <a:pt x="53519" y="74385"/>
                          <a:pt x="79939" y="62089"/>
                        </a:cubicBezTo>
                        <a:cubicBezTo>
                          <a:pt x="106360" y="49793"/>
                          <a:pt x="133246" y="36996"/>
                          <a:pt x="159594" y="23660"/>
                        </a:cubicBezTo>
                        <a:cubicBezTo>
                          <a:pt x="166764" y="20075"/>
                          <a:pt x="174184" y="16239"/>
                          <a:pt x="181426" y="12439"/>
                        </a:cubicBezTo>
                        <a:cubicBezTo>
                          <a:pt x="188667" y="8639"/>
                          <a:pt x="196267" y="4840"/>
                          <a:pt x="203365" y="609"/>
                        </a:cubicBezTo>
                        <a:cubicBezTo>
                          <a:pt x="203687" y="395"/>
                          <a:pt x="203436" y="0"/>
                          <a:pt x="20307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4"/>
                  <p:cNvSpPr/>
                  <p:nvPr/>
                </p:nvSpPr>
                <p:spPr>
                  <a:xfrm>
                    <a:off x="11779224" y="3268866"/>
                    <a:ext cx="1354059" cy="689120"/>
                  </a:xfrm>
                  <a:custGeom>
                    <a:avLst/>
                    <a:gdLst/>
                    <a:ahLst/>
                    <a:cxnLst/>
                    <a:rect l="l" t="t" r="r" b="b"/>
                    <a:pathLst>
                      <a:path w="401500" h="204335" extrusionOk="0">
                        <a:moveTo>
                          <a:pt x="402086" y="206056"/>
                        </a:moveTo>
                        <a:cubicBezTo>
                          <a:pt x="396458" y="201431"/>
                          <a:pt x="276617" y="129412"/>
                          <a:pt x="250949" y="114785"/>
                        </a:cubicBezTo>
                        <a:cubicBezTo>
                          <a:pt x="225282" y="100160"/>
                          <a:pt x="199256" y="86107"/>
                          <a:pt x="172908" y="72628"/>
                        </a:cubicBezTo>
                        <a:cubicBezTo>
                          <a:pt x="146560" y="59150"/>
                          <a:pt x="119995" y="46459"/>
                          <a:pt x="92895" y="34809"/>
                        </a:cubicBezTo>
                        <a:cubicBezTo>
                          <a:pt x="65793" y="23158"/>
                          <a:pt x="38871" y="12403"/>
                          <a:pt x="11053" y="3585"/>
                        </a:cubicBezTo>
                        <a:cubicBezTo>
                          <a:pt x="7468" y="2473"/>
                          <a:pt x="3883" y="1326"/>
                          <a:pt x="298" y="0"/>
                        </a:cubicBezTo>
                        <a:cubicBezTo>
                          <a:pt x="-25" y="0"/>
                          <a:pt x="-168" y="430"/>
                          <a:pt x="298" y="537"/>
                        </a:cubicBezTo>
                        <a:cubicBezTo>
                          <a:pt x="14387" y="5377"/>
                          <a:pt x="28117" y="11292"/>
                          <a:pt x="41882" y="16849"/>
                        </a:cubicBezTo>
                        <a:cubicBezTo>
                          <a:pt x="55648" y="22405"/>
                          <a:pt x="68948" y="28140"/>
                          <a:pt x="82319" y="34127"/>
                        </a:cubicBezTo>
                        <a:cubicBezTo>
                          <a:pt x="109133" y="46100"/>
                          <a:pt x="135518" y="58898"/>
                          <a:pt x="161652" y="72306"/>
                        </a:cubicBezTo>
                        <a:cubicBezTo>
                          <a:pt x="187785" y="85713"/>
                          <a:pt x="213416" y="99729"/>
                          <a:pt x="238833" y="114248"/>
                        </a:cubicBezTo>
                        <a:cubicBezTo>
                          <a:pt x="264249" y="128767"/>
                          <a:pt x="289953" y="144002"/>
                          <a:pt x="315047" y="159058"/>
                        </a:cubicBezTo>
                        <a:cubicBezTo>
                          <a:pt x="327701" y="166659"/>
                          <a:pt x="397963" y="205661"/>
                          <a:pt x="401297" y="207095"/>
                        </a:cubicBezTo>
                        <a:cubicBezTo>
                          <a:pt x="401943" y="207489"/>
                          <a:pt x="402552" y="206557"/>
                          <a:pt x="402086" y="2060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4"/>
                  <p:cNvSpPr/>
                  <p:nvPr/>
                </p:nvSpPr>
                <p:spPr>
                  <a:xfrm>
                    <a:off x="11754567" y="4107660"/>
                    <a:ext cx="664939" cy="326424"/>
                  </a:xfrm>
                  <a:custGeom>
                    <a:avLst/>
                    <a:gdLst/>
                    <a:ahLst/>
                    <a:cxnLst/>
                    <a:rect l="l" t="t" r="r" b="b"/>
                    <a:pathLst>
                      <a:path w="197165" h="96790" extrusionOk="0">
                        <a:moveTo>
                          <a:pt x="198570" y="96934"/>
                        </a:moveTo>
                        <a:cubicBezTo>
                          <a:pt x="185988" y="90015"/>
                          <a:pt x="173082" y="83527"/>
                          <a:pt x="160320" y="76894"/>
                        </a:cubicBezTo>
                        <a:cubicBezTo>
                          <a:pt x="147558" y="70263"/>
                          <a:pt x="134617" y="63882"/>
                          <a:pt x="121604" y="57465"/>
                        </a:cubicBezTo>
                        <a:cubicBezTo>
                          <a:pt x="96044" y="44846"/>
                          <a:pt x="70341" y="32371"/>
                          <a:pt x="44566" y="20075"/>
                        </a:cubicBezTo>
                        <a:cubicBezTo>
                          <a:pt x="30012" y="13120"/>
                          <a:pt x="15385" y="6058"/>
                          <a:pt x="401" y="0"/>
                        </a:cubicBezTo>
                        <a:cubicBezTo>
                          <a:pt x="78" y="0"/>
                          <a:pt x="-172" y="287"/>
                          <a:pt x="150" y="466"/>
                        </a:cubicBezTo>
                        <a:cubicBezTo>
                          <a:pt x="12517" y="7636"/>
                          <a:pt x="25459" y="14268"/>
                          <a:pt x="38293" y="20756"/>
                        </a:cubicBezTo>
                        <a:cubicBezTo>
                          <a:pt x="51126" y="27245"/>
                          <a:pt x="64032" y="33662"/>
                          <a:pt x="76937" y="40078"/>
                        </a:cubicBezTo>
                        <a:cubicBezTo>
                          <a:pt x="102497" y="52769"/>
                          <a:pt x="128020" y="65567"/>
                          <a:pt x="153904" y="77576"/>
                        </a:cubicBezTo>
                        <a:cubicBezTo>
                          <a:pt x="168565" y="84387"/>
                          <a:pt x="183155" y="91341"/>
                          <a:pt x="197996" y="97794"/>
                        </a:cubicBezTo>
                        <a:cubicBezTo>
                          <a:pt x="198176" y="98010"/>
                          <a:pt x="198499" y="98010"/>
                          <a:pt x="198714" y="97794"/>
                        </a:cubicBezTo>
                        <a:cubicBezTo>
                          <a:pt x="198714" y="97794"/>
                          <a:pt x="198714" y="97794"/>
                          <a:pt x="198714" y="97794"/>
                        </a:cubicBezTo>
                        <a:cubicBezTo>
                          <a:pt x="198928" y="97579"/>
                          <a:pt x="198928" y="97257"/>
                          <a:pt x="198714" y="97042"/>
                        </a:cubicBezTo>
                        <a:cubicBezTo>
                          <a:pt x="198678" y="97006"/>
                          <a:pt x="198606" y="96970"/>
                          <a:pt x="198570" y="969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4"/>
                  <p:cNvSpPr/>
                  <p:nvPr/>
                </p:nvSpPr>
                <p:spPr>
                  <a:xfrm>
                    <a:off x="10981456" y="2318920"/>
                    <a:ext cx="229704" cy="423141"/>
                  </a:xfrm>
                  <a:custGeom>
                    <a:avLst/>
                    <a:gdLst/>
                    <a:ahLst/>
                    <a:cxnLst/>
                    <a:rect l="l" t="t" r="r" b="b"/>
                    <a:pathLst>
                      <a:path w="68111" h="125468" extrusionOk="0">
                        <a:moveTo>
                          <a:pt x="2" y="84136"/>
                        </a:moveTo>
                        <a:cubicBezTo>
                          <a:pt x="576" y="89226"/>
                          <a:pt x="20508" y="124214"/>
                          <a:pt x="43307" y="125791"/>
                        </a:cubicBezTo>
                        <a:cubicBezTo>
                          <a:pt x="50727" y="126293"/>
                          <a:pt x="55280" y="85856"/>
                          <a:pt x="55280" y="85856"/>
                        </a:cubicBezTo>
                        <a:lnTo>
                          <a:pt x="56319" y="82953"/>
                        </a:lnTo>
                        <a:lnTo>
                          <a:pt x="70659" y="42229"/>
                        </a:lnTo>
                        <a:lnTo>
                          <a:pt x="18607" y="0"/>
                        </a:lnTo>
                        <a:cubicBezTo>
                          <a:pt x="18607" y="0"/>
                          <a:pt x="-213" y="81949"/>
                          <a:pt x="2" y="84136"/>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4"/>
                  <p:cNvSpPr/>
                  <p:nvPr/>
                </p:nvSpPr>
                <p:spPr>
                  <a:xfrm>
                    <a:off x="11015692" y="2318799"/>
                    <a:ext cx="193436" cy="278066"/>
                  </a:xfrm>
                  <a:custGeom>
                    <a:avLst/>
                    <a:gdLst/>
                    <a:ahLst/>
                    <a:cxnLst/>
                    <a:rect l="l" t="t" r="r" b="b"/>
                    <a:pathLst>
                      <a:path w="57357" h="82451" extrusionOk="0">
                        <a:moveTo>
                          <a:pt x="60405" y="42265"/>
                        </a:moveTo>
                        <a:lnTo>
                          <a:pt x="46065" y="82665"/>
                        </a:lnTo>
                        <a:cubicBezTo>
                          <a:pt x="19214" y="72449"/>
                          <a:pt x="6058" y="50402"/>
                          <a:pt x="0" y="36063"/>
                        </a:cubicBezTo>
                        <a:lnTo>
                          <a:pt x="8173" y="0"/>
                        </a:ln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4"/>
                  <p:cNvSpPr/>
                  <p:nvPr/>
                </p:nvSpPr>
                <p:spPr>
                  <a:xfrm>
                    <a:off x="10965989" y="1963615"/>
                    <a:ext cx="459412" cy="592400"/>
                  </a:xfrm>
                  <a:custGeom>
                    <a:avLst/>
                    <a:gdLst/>
                    <a:ahLst/>
                    <a:cxnLst/>
                    <a:rect l="l" t="t" r="r" b="b"/>
                    <a:pathLst>
                      <a:path w="136223" h="175656" extrusionOk="0">
                        <a:moveTo>
                          <a:pt x="137369" y="86344"/>
                        </a:moveTo>
                        <a:cubicBezTo>
                          <a:pt x="145686" y="161626"/>
                          <a:pt x="101520" y="175033"/>
                          <a:pt x="85317" y="176825"/>
                        </a:cubicBezTo>
                        <a:cubicBezTo>
                          <a:pt x="70619" y="178438"/>
                          <a:pt x="20253" y="182023"/>
                          <a:pt x="4228" y="108068"/>
                        </a:cubicBezTo>
                        <a:cubicBezTo>
                          <a:pt x="-11796" y="34113"/>
                          <a:pt x="20540" y="6438"/>
                          <a:pt x="54056" y="989"/>
                        </a:cubicBezTo>
                        <a:cubicBezTo>
                          <a:pt x="87575" y="-4460"/>
                          <a:pt x="129087" y="11063"/>
                          <a:pt x="137369" y="86344"/>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4"/>
                  <p:cNvSpPr/>
                  <p:nvPr/>
                </p:nvSpPr>
                <p:spPr>
                  <a:xfrm>
                    <a:off x="11358956" y="2202620"/>
                    <a:ext cx="36268" cy="24177"/>
                  </a:xfrm>
                  <a:custGeom>
                    <a:avLst/>
                    <a:gdLst/>
                    <a:ahLst/>
                    <a:cxnLst/>
                    <a:rect l="l" t="t" r="r" b="b"/>
                    <a:pathLst>
                      <a:path w="10754" h="7169" extrusionOk="0">
                        <a:moveTo>
                          <a:pt x="2473" y="6866"/>
                        </a:moveTo>
                        <a:cubicBezTo>
                          <a:pt x="4194" y="7117"/>
                          <a:pt x="5914" y="7296"/>
                          <a:pt x="7672" y="7368"/>
                        </a:cubicBezTo>
                        <a:cubicBezTo>
                          <a:pt x="9499" y="7798"/>
                          <a:pt x="11399" y="7619"/>
                          <a:pt x="13085" y="6866"/>
                        </a:cubicBezTo>
                        <a:cubicBezTo>
                          <a:pt x="14088" y="6149"/>
                          <a:pt x="14482" y="4859"/>
                          <a:pt x="14052" y="3711"/>
                        </a:cubicBezTo>
                        <a:cubicBezTo>
                          <a:pt x="12905" y="1560"/>
                          <a:pt x="10682" y="198"/>
                          <a:pt x="8244" y="127"/>
                        </a:cubicBezTo>
                        <a:cubicBezTo>
                          <a:pt x="5842" y="-268"/>
                          <a:pt x="3369" y="270"/>
                          <a:pt x="1326" y="1596"/>
                        </a:cubicBezTo>
                        <a:cubicBezTo>
                          <a:pt x="0" y="2456"/>
                          <a:pt x="-394" y="4213"/>
                          <a:pt x="430" y="5576"/>
                        </a:cubicBezTo>
                        <a:cubicBezTo>
                          <a:pt x="861" y="6292"/>
                          <a:pt x="1648" y="6759"/>
                          <a:pt x="2473" y="6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4"/>
                  <p:cNvSpPr/>
                  <p:nvPr/>
                </p:nvSpPr>
                <p:spPr>
                  <a:xfrm>
                    <a:off x="11210169" y="2216264"/>
                    <a:ext cx="36268" cy="24177"/>
                  </a:xfrm>
                  <a:custGeom>
                    <a:avLst/>
                    <a:gdLst/>
                    <a:ahLst/>
                    <a:cxnLst/>
                    <a:rect l="l" t="t" r="r" b="b"/>
                    <a:pathLst>
                      <a:path w="10754" h="7169" extrusionOk="0">
                        <a:moveTo>
                          <a:pt x="11977" y="5582"/>
                        </a:moveTo>
                        <a:cubicBezTo>
                          <a:pt x="10435" y="6371"/>
                          <a:pt x="8823" y="7052"/>
                          <a:pt x="7209" y="7661"/>
                        </a:cubicBezTo>
                        <a:cubicBezTo>
                          <a:pt x="5632" y="8665"/>
                          <a:pt x="3768" y="9095"/>
                          <a:pt x="1904" y="8881"/>
                        </a:cubicBezTo>
                        <a:cubicBezTo>
                          <a:pt x="720" y="8558"/>
                          <a:pt x="-67" y="7446"/>
                          <a:pt x="5" y="6228"/>
                        </a:cubicBezTo>
                        <a:cubicBezTo>
                          <a:pt x="470" y="3861"/>
                          <a:pt x="2154" y="1890"/>
                          <a:pt x="4449" y="1101"/>
                        </a:cubicBezTo>
                        <a:cubicBezTo>
                          <a:pt x="6672" y="-46"/>
                          <a:pt x="9217" y="-297"/>
                          <a:pt x="11618" y="348"/>
                        </a:cubicBezTo>
                        <a:cubicBezTo>
                          <a:pt x="13052" y="886"/>
                          <a:pt x="13805" y="2464"/>
                          <a:pt x="13339" y="3933"/>
                        </a:cubicBezTo>
                        <a:cubicBezTo>
                          <a:pt x="13124" y="4650"/>
                          <a:pt x="12623" y="5224"/>
                          <a:pt x="11977" y="5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4"/>
                  <p:cNvSpPr/>
                  <p:nvPr/>
                </p:nvSpPr>
                <p:spPr>
                  <a:xfrm>
                    <a:off x="11246713" y="2279597"/>
                    <a:ext cx="12087" cy="36268"/>
                  </a:xfrm>
                  <a:custGeom>
                    <a:avLst/>
                    <a:gdLst/>
                    <a:ahLst/>
                    <a:cxnLst/>
                    <a:rect l="l" t="t" r="r" b="b"/>
                    <a:pathLst>
                      <a:path w="3584" h="10754" extrusionOk="0">
                        <a:moveTo>
                          <a:pt x="4731" y="40"/>
                        </a:moveTo>
                        <a:cubicBezTo>
                          <a:pt x="4731" y="-139"/>
                          <a:pt x="4338" y="326"/>
                          <a:pt x="4338" y="542"/>
                        </a:cubicBezTo>
                        <a:cubicBezTo>
                          <a:pt x="4838" y="5668"/>
                          <a:pt x="4553" y="11619"/>
                          <a:pt x="0" y="13626"/>
                        </a:cubicBezTo>
                        <a:lnTo>
                          <a:pt x="0" y="13913"/>
                        </a:lnTo>
                        <a:cubicBezTo>
                          <a:pt x="5663" y="12766"/>
                          <a:pt x="6021" y="4843"/>
                          <a:pt x="4731" y="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4"/>
                  <p:cNvSpPr/>
                  <p:nvPr/>
                </p:nvSpPr>
                <p:spPr>
                  <a:xfrm>
                    <a:off x="11224984" y="2262676"/>
                    <a:ext cx="36268" cy="48358"/>
                  </a:xfrm>
                  <a:custGeom>
                    <a:avLst/>
                    <a:gdLst/>
                    <a:ahLst/>
                    <a:cxnLst/>
                    <a:rect l="l" t="t" r="r" b="b"/>
                    <a:pathLst>
                      <a:path w="10754" h="14339" extrusionOk="0">
                        <a:moveTo>
                          <a:pt x="6117" y="0"/>
                        </a:moveTo>
                        <a:cubicBezTo>
                          <a:pt x="-2200" y="0"/>
                          <a:pt x="-1806" y="16526"/>
                          <a:pt x="5901" y="16598"/>
                        </a:cubicBezTo>
                        <a:cubicBezTo>
                          <a:pt x="13610" y="16670"/>
                          <a:pt x="13286" y="251"/>
                          <a:pt x="611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4"/>
                  <p:cNvSpPr/>
                  <p:nvPr/>
                </p:nvSpPr>
                <p:spPr>
                  <a:xfrm>
                    <a:off x="11201957" y="2265096"/>
                    <a:ext cx="36268" cy="12087"/>
                  </a:xfrm>
                  <a:custGeom>
                    <a:avLst/>
                    <a:gdLst/>
                    <a:ahLst/>
                    <a:cxnLst/>
                    <a:rect l="l" t="t" r="r" b="b"/>
                    <a:pathLst>
                      <a:path w="10754" h="3584" extrusionOk="0">
                        <a:moveTo>
                          <a:pt x="9823" y="215"/>
                        </a:moveTo>
                        <a:cubicBezTo>
                          <a:pt x="8388" y="1219"/>
                          <a:pt x="6991" y="2904"/>
                          <a:pt x="5234" y="3119"/>
                        </a:cubicBezTo>
                        <a:cubicBezTo>
                          <a:pt x="3478" y="3335"/>
                          <a:pt x="1649" y="1650"/>
                          <a:pt x="287" y="0"/>
                        </a:cubicBezTo>
                        <a:cubicBezTo>
                          <a:pt x="287" y="0"/>
                          <a:pt x="0" y="0"/>
                          <a:pt x="0" y="215"/>
                        </a:cubicBezTo>
                        <a:cubicBezTo>
                          <a:pt x="0" y="3406"/>
                          <a:pt x="1327" y="6632"/>
                          <a:pt x="4768" y="7027"/>
                        </a:cubicBezTo>
                        <a:cubicBezTo>
                          <a:pt x="8209" y="7421"/>
                          <a:pt x="10074" y="4517"/>
                          <a:pt x="10791" y="1291"/>
                        </a:cubicBezTo>
                        <a:cubicBezTo>
                          <a:pt x="10826" y="574"/>
                          <a:pt x="10396" y="-179"/>
                          <a:pt x="9823" y="2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4"/>
                  <p:cNvSpPr/>
                  <p:nvPr/>
                </p:nvSpPr>
                <p:spPr>
                  <a:xfrm>
                    <a:off x="11356796" y="2273122"/>
                    <a:ext cx="12087" cy="36268"/>
                  </a:xfrm>
                  <a:custGeom>
                    <a:avLst/>
                    <a:gdLst/>
                    <a:ahLst/>
                    <a:cxnLst/>
                    <a:rect l="l" t="t" r="r" b="b"/>
                    <a:pathLst>
                      <a:path w="3584" h="10754" extrusionOk="0">
                        <a:moveTo>
                          <a:pt x="352" y="59"/>
                        </a:moveTo>
                        <a:cubicBezTo>
                          <a:pt x="352" y="-157"/>
                          <a:pt x="748" y="274"/>
                          <a:pt x="748" y="488"/>
                        </a:cubicBezTo>
                        <a:cubicBezTo>
                          <a:pt x="748" y="5651"/>
                          <a:pt x="1463" y="11566"/>
                          <a:pt x="6125" y="13215"/>
                        </a:cubicBezTo>
                        <a:moveTo>
                          <a:pt x="6125" y="13502"/>
                        </a:moveTo>
                        <a:cubicBezTo>
                          <a:pt x="389" y="12785"/>
                          <a:pt x="-688" y="4898"/>
                          <a:pt x="352" y="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4"/>
                  <p:cNvSpPr/>
                  <p:nvPr/>
                </p:nvSpPr>
                <p:spPr>
                  <a:xfrm>
                    <a:off x="11357147" y="2254852"/>
                    <a:ext cx="36268" cy="48358"/>
                  </a:xfrm>
                  <a:custGeom>
                    <a:avLst/>
                    <a:gdLst/>
                    <a:ahLst/>
                    <a:cxnLst/>
                    <a:rect l="l" t="t" r="r" b="b"/>
                    <a:pathLst>
                      <a:path w="10754" h="14339" extrusionOk="0">
                        <a:moveTo>
                          <a:pt x="4766" y="25"/>
                        </a:moveTo>
                        <a:cubicBezTo>
                          <a:pt x="13046" y="-728"/>
                          <a:pt x="13942" y="15870"/>
                          <a:pt x="6271" y="16586"/>
                        </a:cubicBezTo>
                        <a:cubicBezTo>
                          <a:pt x="-1401" y="17304"/>
                          <a:pt x="-2188" y="634"/>
                          <a:pt x="4766" y="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4"/>
                  <p:cNvSpPr/>
                  <p:nvPr/>
                </p:nvSpPr>
                <p:spPr>
                  <a:xfrm>
                    <a:off x="11382415" y="2253725"/>
                    <a:ext cx="24177" cy="24177"/>
                  </a:xfrm>
                  <a:custGeom>
                    <a:avLst/>
                    <a:gdLst/>
                    <a:ahLst/>
                    <a:cxnLst/>
                    <a:rect l="l" t="t" r="r" b="b"/>
                    <a:pathLst>
                      <a:path w="7169" h="7169" extrusionOk="0">
                        <a:moveTo>
                          <a:pt x="790" y="1219"/>
                        </a:moveTo>
                        <a:cubicBezTo>
                          <a:pt x="2152" y="2044"/>
                          <a:pt x="3551" y="3585"/>
                          <a:pt x="5128" y="3585"/>
                        </a:cubicBezTo>
                        <a:cubicBezTo>
                          <a:pt x="6705" y="3585"/>
                          <a:pt x="8174" y="1721"/>
                          <a:pt x="9250" y="0"/>
                        </a:cubicBezTo>
                        <a:cubicBezTo>
                          <a:pt x="9250" y="0"/>
                          <a:pt x="9501" y="0"/>
                          <a:pt x="9501" y="0"/>
                        </a:cubicBezTo>
                        <a:cubicBezTo>
                          <a:pt x="9787" y="3155"/>
                          <a:pt x="8927" y="6525"/>
                          <a:pt x="5916" y="7170"/>
                        </a:cubicBezTo>
                        <a:cubicBezTo>
                          <a:pt x="2905" y="7816"/>
                          <a:pt x="969" y="5270"/>
                          <a:pt x="38" y="2151"/>
                        </a:cubicBezTo>
                        <a:cubicBezTo>
                          <a:pt x="-143" y="1828"/>
                          <a:pt x="360" y="896"/>
                          <a:pt x="790" y="1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4"/>
                  <p:cNvSpPr/>
                  <p:nvPr/>
                </p:nvSpPr>
                <p:spPr>
                  <a:xfrm>
                    <a:off x="11260880" y="2432501"/>
                    <a:ext cx="24177" cy="12087"/>
                  </a:xfrm>
                  <a:custGeom>
                    <a:avLst/>
                    <a:gdLst/>
                    <a:ahLst/>
                    <a:cxnLst/>
                    <a:rect l="l" t="t" r="r" b="b"/>
                    <a:pathLst>
                      <a:path w="7169" h="3584" extrusionOk="0">
                        <a:moveTo>
                          <a:pt x="533" y="105"/>
                        </a:moveTo>
                        <a:cubicBezTo>
                          <a:pt x="1751" y="1324"/>
                          <a:pt x="2934" y="3009"/>
                          <a:pt x="4799" y="3224"/>
                        </a:cubicBezTo>
                        <a:cubicBezTo>
                          <a:pt x="6700" y="3224"/>
                          <a:pt x="8599" y="2829"/>
                          <a:pt x="10356" y="2041"/>
                        </a:cubicBezTo>
                        <a:cubicBezTo>
                          <a:pt x="10535" y="2041"/>
                          <a:pt x="10713" y="2041"/>
                          <a:pt x="10606" y="2292"/>
                        </a:cubicBezTo>
                        <a:cubicBezTo>
                          <a:pt x="9029" y="4299"/>
                          <a:pt x="6484" y="5303"/>
                          <a:pt x="3974" y="4945"/>
                        </a:cubicBezTo>
                        <a:cubicBezTo>
                          <a:pt x="1860" y="4335"/>
                          <a:pt x="283" y="2507"/>
                          <a:pt x="31" y="320"/>
                        </a:cubicBezTo>
                        <a:cubicBezTo>
                          <a:pt x="-113" y="105"/>
                          <a:pt x="283" y="-146"/>
                          <a:pt x="533" y="1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4"/>
                  <p:cNvSpPr/>
                  <p:nvPr/>
                </p:nvSpPr>
                <p:spPr>
                  <a:xfrm>
                    <a:off x="11275587" y="2196415"/>
                    <a:ext cx="84626" cy="205527"/>
                  </a:xfrm>
                  <a:custGeom>
                    <a:avLst/>
                    <a:gdLst/>
                    <a:ahLst/>
                    <a:cxnLst/>
                    <a:rect l="l" t="t" r="r" b="b"/>
                    <a:pathLst>
                      <a:path w="25093" h="60942" extrusionOk="0">
                        <a:moveTo>
                          <a:pt x="17682" y="50039"/>
                        </a:moveTo>
                        <a:cubicBezTo>
                          <a:pt x="17682" y="50039"/>
                          <a:pt x="19009" y="57711"/>
                          <a:pt x="19152" y="61331"/>
                        </a:cubicBezTo>
                        <a:cubicBezTo>
                          <a:pt x="19152" y="61689"/>
                          <a:pt x="18291" y="61869"/>
                          <a:pt x="17036" y="61976"/>
                        </a:cubicBezTo>
                        <a:lnTo>
                          <a:pt x="17036" y="61976"/>
                        </a:lnTo>
                        <a:cubicBezTo>
                          <a:pt x="10728" y="63374"/>
                          <a:pt x="4204" y="61152"/>
                          <a:pt x="80" y="56169"/>
                        </a:cubicBezTo>
                        <a:cubicBezTo>
                          <a:pt x="-27" y="56026"/>
                          <a:pt x="-27" y="55811"/>
                          <a:pt x="80" y="55667"/>
                        </a:cubicBezTo>
                        <a:cubicBezTo>
                          <a:pt x="224" y="55523"/>
                          <a:pt x="476" y="55523"/>
                          <a:pt x="619" y="55667"/>
                        </a:cubicBezTo>
                        <a:cubicBezTo>
                          <a:pt x="5351" y="58679"/>
                          <a:pt x="10943" y="60040"/>
                          <a:pt x="16536" y="59611"/>
                        </a:cubicBezTo>
                        <a:cubicBezTo>
                          <a:pt x="16751" y="58607"/>
                          <a:pt x="13810" y="46597"/>
                          <a:pt x="14384" y="46526"/>
                        </a:cubicBezTo>
                        <a:cubicBezTo>
                          <a:pt x="17217" y="46669"/>
                          <a:pt x="20012" y="47207"/>
                          <a:pt x="22701" y="48104"/>
                        </a:cubicBezTo>
                        <a:cubicBezTo>
                          <a:pt x="20371" y="32079"/>
                          <a:pt x="15531" y="16557"/>
                          <a:pt x="13416" y="569"/>
                        </a:cubicBezTo>
                        <a:cubicBezTo>
                          <a:pt x="13416" y="-5"/>
                          <a:pt x="14169" y="-221"/>
                          <a:pt x="14348" y="282"/>
                        </a:cubicBezTo>
                        <a:cubicBezTo>
                          <a:pt x="20621" y="16198"/>
                          <a:pt x="23705" y="34589"/>
                          <a:pt x="26537" y="51042"/>
                        </a:cubicBezTo>
                        <a:cubicBezTo>
                          <a:pt x="26644" y="53194"/>
                          <a:pt x="19081" y="50613"/>
                          <a:pt x="17682" y="50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4"/>
                  <p:cNvSpPr/>
                  <p:nvPr/>
                </p:nvSpPr>
                <p:spPr>
                  <a:xfrm>
                    <a:off x="11269899" y="2385320"/>
                    <a:ext cx="48358" cy="36268"/>
                  </a:xfrm>
                  <a:custGeom>
                    <a:avLst/>
                    <a:gdLst/>
                    <a:ahLst/>
                    <a:cxnLst/>
                    <a:rect l="l" t="t" r="r" b="b"/>
                    <a:pathLst>
                      <a:path w="14339" h="10754" extrusionOk="0">
                        <a:moveTo>
                          <a:pt x="16536" y="4767"/>
                        </a:moveTo>
                        <a:cubicBezTo>
                          <a:pt x="14672" y="7528"/>
                          <a:pt x="12092" y="9787"/>
                          <a:pt x="9116" y="11256"/>
                        </a:cubicBezTo>
                        <a:cubicBezTo>
                          <a:pt x="7467" y="12009"/>
                          <a:pt x="5638" y="12260"/>
                          <a:pt x="3846" y="11901"/>
                        </a:cubicBezTo>
                        <a:cubicBezTo>
                          <a:pt x="-61" y="11112"/>
                          <a:pt x="-383" y="7599"/>
                          <a:pt x="261" y="4731"/>
                        </a:cubicBezTo>
                        <a:cubicBezTo>
                          <a:pt x="548" y="3082"/>
                          <a:pt x="1050" y="1505"/>
                          <a:pt x="1731" y="0"/>
                        </a:cubicBezTo>
                        <a:cubicBezTo>
                          <a:pt x="6032" y="3118"/>
                          <a:pt x="11231" y="4803"/>
                          <a:pt x="16536" y="4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34"/>
                  <p:cNvSpPr/>
                  <p:nvPr/>
                </p:nvSpPr>
                <p:spPr>
                  <a:xfrm>
                    <a:off x="11269899" y="2401279"/>
                    <a:ext cx="24177" cy="24177"/>
                  </a:xfrm>
                  <a:custGeom>
                    <a:avLst/>
                    <a:gdLst/>
                    <a:ahLst/>
                    <a:cxnLst/>
                    <a:rect l="l" t="t" r="r" b="b"/>
                    <a:pathLst>
                      <a:path w="7169" h="7169" extrusionOk="0">
                        <a:moveTo>
                          <a:pt x="9116" y="6526"/>
                        </a:moveTo>
                        <a:cubicBezTo>
                          <a:pt x="7467" y="7279"/>
                          <a:pt x="5638" y="7530"/>
                          <a:pt x="3846" y="7171"/>
                        </a:cubicBezTo>
                        <a:cubicBezTo>
                          <a:pt x="-61" y="6382"/>
                          <a:pt x="-383" y="2869"/>
                          <a:pt x="261" y="1"/>
                        </a:cubicBezTo>
                        <a:cubicBezTo>
                          <a:pt x="4348" y="-70"/>
                          <a:pt x="7968" y="2583"/>
                          <a:pt x="9116" y="6526"/>
                        </a:cubicBezTo>
                        <a:close/>
                      </a:path>
                    </a:pathLst>
                  </a:custGeom>
                  <a:solidFill>
                    <a:srgbClr val="FF9B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34"/>
                  <p:cNvSpPr/>
                  <p:nvPr/>
                </p:nvSpPr>
                <p:spPr>
                  <a:xfrm>
                    <a:off x="10948718" y="1943665"/>
                    <a:ext cx="471502" cy="386873"/>
                  </a:xfrm>
                  <a:custGeom>
                    <a:avLst/>
                    <a:gdLst/>
                    <a:ahLst/>
                    <a:cxnLst/>
                    <a:rect l="l" t="t" r="r" b="b"/>
                    <a:pathLst>
                      <a:path w="139808" h="114714" extrusionOk="0">
                        <a:moveTo>
                          <a:pt x="9455" y="117995"/>
                        </a:moveTo>
                        <a:cubicBezTo>
                          <a:pt x="19563" y="113550"/>
                          <a:pt x="26554" y="104123"/>
                          <a:pt x="27916" y="93189"/>
                        </a:cubicBezTo>
                        <a:cubicBezTo>
                          <a:pt x="41394" y="87883"/>
                          <a:pt x="53260" y="79101"/>
                          <a:pt x="62222" y="67700"/>
                        </a:cubicBezTo>
                        <a:cubicBezTo>
                          <a:pt x="61650" y="69242"/>
                          <a:pt x="57526" y="80391"/>
                          <a:pt x="55268" y="86019"/>
                        </a:cubicBezTo>
                        <a:cubicBezTo>
                          <a:pt x="103735" y="78849"/>
                          <a:pt x="120045" y="42606"/>
                          <a:pt x="120045" y="42606"/>
                        </a:cubicBezTo>
                        <a:cubicBezTo>
                          <a:pt x="128936" y="51425"/>
                          <a:pt x="135711" y="62144"/>
                          <a:pt x="139870" y="73938"/>
                        </a:cubicBezTo>
                        <a:cubicBezTo>
                          <a:pt x="139870" y="73938"/>
                          <a:pt x="141340" y="44435"/>
                          <a:pt x="126930" y="24073"/>
                        </a:cubicBezTo>
                        <a:cubicBezTo>
                          <a:pt x="117465" y="9626"/>
                          <a:pt x="100975" y="1417"/>
                          <a:pt x="83731" y="2564"/>
                        </a:cubicBezTo>
                        <a:cubicBezTo>
                          <a:pt x="59749" y="-4212"/>
                          <a:pt x="33974" y="2672"/>
                          <a:pt x="16553" y="20488"/>
                        </a:cubicBezTo>
                        <a:cubicBezTo>
                          <a:pt x="-15963" y="53504"/>
                          <a:pt x="9455" y="117995"/>
                          <a:pt x="9455" y="11799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4"/>
                  <p:cNvSpPr/>
                  <p:nvPr/>
                </p:nvSpPr>
                <p:spPr>
                  <a:xfrm>
                    <a:off x="11174985" y="2062385"/>
                    <a:ext cx="181346" cy="169256"/>
                  </a:xfrm>
                  <a:custGeom>
                    <a:avLst/>
                    <a:gdLst/>
                    <a:ahLst/>
                    <a:cxnLst/>
                    <a:rect l="l" t="t" r="r" b="b"/>
                    <a:pathLst>
                      <a:path w="53772" h="50187" extrusionOk="0">
                        <a:moveTo>
                          <a:pt x="25094" y="44272"/>
                        </a:moveTo>
                        <a:cubicBezTo>
                          <a:pt x="17171" y="48216"/>
                          <a:pt x="8712" y="50940"/>
                          <a:pt x="0" y="52374"/>
                        </a:cubicBezTo>
                        <a:lnTo>
                          <a:pt x="0" y="52374"/>
                        </a:lnTo>
                        <a:cubicBezTo>
                          <a:pt x="13693" y="49220"/>
                          <a:pt x="26205" y="42300"/>
                          <a:pt x="36135" y="32370"/>
                        </a:cubicBezTo>
                        <a:cubicBezTo>
                          <a:pt x="40364" y="28176"/>
                          <a:pt x="44058" y="23444"/>
                          <a:pt x="47105" y="18282"/>
                        </a:cubicBezTo>
                        <a:cubicBezTo>
                          <a:pt x="50653" y="12833"/>
                          <a:pt x="53092" y="6739"/>
                          <a:pt x="54275" y="358"/>
                        </a:cubicBezTo>
                        <a:cubicBezTo>
                          <a:pt x="54275" y="143"/>
                          <a:pt x="54453" y="0"/>
                          <a:pt x="54634" y="0"/>
                        </a:cubicBezTo>
                        <a:cubicBezTo>
                          <a:pt x="54812" y="0"/>
                          <a:pt x="54991" y="179"/>
                          <a:pt x="54991" y="358"/>
                        </a:cubicBezTo>
                        <a:lnTo>
                          <a:pt x="54991" y="358"/>
                        </a:lnTo>
                        <a:cubicBezTo>
                          <a:pt x="54562" y="6847"/>
                          <a:pt x="53020" y="13192"/>
                          <a:pt x="50475" y="19178"/>
                        </a:cubicBezTo>
                        <a:cubicBezTo>
                          <a:pt x="47643" y="24986"/>
                          <a:pt x="43807" y="30256"/>
                          <a:pt x="39146" y="34701"/>
                        </a:cubicBezTo>
                        <a:cubicBezTo>
                          <a:pt x="34952" y="38608"/>
                          <a:pt x="30256" y="41906"/>
                          <a:pt x="25129" y="44487"/>
                        </a:cubicBezTo>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4"/>
                  <p:cNvSpPr/>
                  <p:nvPr/>
                </p:nvSpPr>
                <p:spPr>
                  <a:xfrm>
                    <a:off x="10916446" y="2281699"/>
                    <a:ext cx="120897" cy="145075"/>
                  </a:xfrm>
                  <a:custGeom>
                    <a:avLst/>
                    <a:gdLst/>
                    <a:ahLst/>
                    <a:cxnLst/>
                    <a:rect l="l" t="t" r="r" b="b"/>
                    <a:pathLst>
                      <a:path w="35848" h="43017" extrusionOk="0">
                        <a:moveTo>
                          <a:pt x="31495" y="18130"/>
                        </a:moveTo>
                        <a:cubicBezTo>
                          <a:pt x="31495" y="18130"/>
                          <a:pt x="14431" y="-5100"/>
                          <a:pt x="3856" y="1030"/>
                        </a:cubicBezTo>
                        <a:cubicBezTo>
                          <a:pt x="-6720" y="7160"/>
                          <a:pt x="6473" y="41108"/>
                          <a:pt x="19164" y="45518"/>
                        </a:cubicBezTo>
                        <a:cubicBezTo>
                          <a:pt x="25687" y="48314"/>
                          <a:pt x="33216" y="45266"/>
                          <a:pt x="36011" y="38743"/>
                        </a:cubicBezTo>
                        <a:cubicBezTo>
                          <a:pt x="36011" y="38743"/>
                          <a:pt x="36011" y="38743"/>
                          <a:pt x="36011" y="38743"/>
                        </a:cubicBezTo>
                        <a:cubicBezTo>
                          <a:pt x="36011" y="38743"/>
                          <a:pt x="36011" y="38491"/>
                          <a:pt x="36011" y="38348"/>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4"/>
                  <p:cNvSpPr/>
                  <p:nvPr/>
                </p:nvSpPr>
                <p:spPr>
                  <a:xfrm>
                    <a:off x="10943124" y="2317588"/>
                    <a:ext cx="60449" cy="96717"/>
                  </a:xfrm>
                  <a:custGeom>
                    <a:avLst/>
                    <a:gdLst/>
                    <a:ahLst/>
                    <a:cxnLst/>
                    <a:rect l="l" t="t" r="r" b="b"/>
                    <a:pathLst>
                      <a:path w="17924" h="28678" extrusionOk="0">
                        <a:moveTo>
                          <a:pt x="35" y="359"/>
                        </a:moveTo>
                        <a:cubicBezTo>
                          <a:pt x="8925" y="3728"/>
                          <a:pt x="13765" y="11794"/>
                          <a:pt x="17206" y="20219"/>
                        </a:cubicBezTo>
                        <a:cubicBezTo>
                          <a:pt x="15127" y="16849"/>
                          <a:pt x="10718" y="15809"/>
                          <a:pt x="7348" y="17888"/>
                        </a:cubicBezTo>
                        <a:lnTo>
                          <a:pt x="6452" y="18533"/>
                        </a:lnTo>
                        <a:cubicBezTo>
                          <a:pt x="6345" y="18641"/>
                          <a:pt x="6345" y="18856"/>
                          <a:pt x="6452" y="18964"/>
                        </a:cubicBezTo>
                        <a:cubicBezTo>
                          <a:pt x="6524" y="19000"/>
                          <a:pt x="6596" y="19000"/>
                          <a:pt x="6667" y="18964"/>
                        </a:cubicBezTo>
                        <a:cubicBezTo>
                          <a:pt x="9822" y="17888"/>
                          <a:pt x="13300" y="18892"/>
                          <a:pt x="15379" y="21509"/>
                        </a:cubicBezTo>
                        <a:cubicBezTo>
                          <a:pt x="17063" y="23660"/>
                          <a:pt x="18533" y="25990"/>
                          <a:pt x="19717" y="28427"/>
                        </a:cubicBezTo>
                        <a:cubicBezTo>
                          <a:pt x="20147" y="29181"/>
                          <a:pt x="21544" y="28750"/>
                          <a:pt x="21222" y="27854"/>
                        </a:cubicBezTo>
                        <a:lnTo>
                          <a:pt x="21222" y="27639"/>
                        </a:lnTo>
                        <a:cubicBezTo>
                          <a:pt x="21222" y="16383"/>
                          <a:pt x="12045" y="86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4"/>
                  <p:cNvSpPr/>
                  <p:nvPr/>
                </p:nvSpPr>
                <p:spPr>
                  <a:xfrm>
                    <a:off x="10822453" y="2665376"/>
                    <a:ext cx="1426598" cy="979276"/>
                  </a:xfrm>
                  <a:custGeom>
                    <a:avLst/>
                    <a:gdLst/>
                    <a:ahLst/>
                    <a:cxnLst/>
                    <a:rect l="l" t="t" r="r" b="b"/>
                    <a:pathLst>
                      <a:path w="423009" h="290371" extrusionOk="0">
                        <a:moveTo>
                          <a:pt x="4326" y="58093"/>
                        </a:moveTo>
                        <a:cubicBezTo>
                          <a:pt x="28917" y="138035"/>
                          <a:pt x="117463" y="282037"/>
                          <a:pt x="164066" y="290606"/>
                        </a:cubicBezTo>
                        <a:cubicBezTo>
                          <a:pt x="217838" y="300500"/>
                          <a:pt x="390232" y="219662"/>
                          <a:pt x="422173" y="189227"/>
                        </a:cubicBezTo>
                        <a:cubicBezTo>
                          <a:pt x="434863" y="177109"/>
                          <a:pt x="348254" y="96344"/>
                          <a:pt x="331621" y="105019"/>
                        </a:cubicBezTo>
                        <a:cubicBezTo>
                          <a:pt x="261931" y="141477"/>
                          <a:pt x="198982" y="163738"/>
                          <a:pt x="188621" y="158576"/>
                        </a:cubicBezTo>
                        <a:cubicBezTo>
                          <a:pt x="172884" y="150618"/>
                          <a:pt x="102800" y="73724"/>
                          <a:pt x="57596" y="26261"/>
                        </a:cubicBezTo>
                        <a:cubicBezTo>
                          <a:pt x="776" y="-33356"/>
                          <a:pt x="-6716" y="22245"/>
                          <a:pt x="4326" y="58093"/>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4"/>
                  <p:cNvSpPr/>
                  <p:nvPr/>
                </p:nvSpPr>
                <p:spPr>
                  <a:xfrm>
                    <a:off x="11893079" y="2532040"/>
                    <a:ext cx="725388" cy="785836"/>
                  </a:xfrm>
                  <a:custGeom>
                    <a:avLst/>
                    <a:gdLst/>
                    <a:ahLst/>
                    <a:cxnLst/>
                    <a:rect l="l" t="t" r="r" b="b"/>
                    <a:pathLst>
                      <a:path w="215089" h="233013" extrusionOk="0">
                        <a:moveTo>
                          <a:pt x="100482" y="231793"/>
                        </a:moveTo>
                        <a:cubicBezTo>
                          <a:pt x="108118" y="227921"/>
                          <a:pt x="157839" y="180780"/>
                          <a:pt x="171749" y="159917"/>
                        </a:cubicBezTo>
                        <a:cubicBezTo>
                          <a:pt x="186769" y="138193"/>
                          <a:pt x="198204" y="114175"/>
                          <a:pt x="205518" y="88794"/>
                        </a:cubicBezTo>
                        <a:cubicBezTo>
                          <a:pt x="216882" y="48608"/>
                          <a:pt x="220933" y="19786"/>
                          <a:pt x="215376" y="7812"/>
                        </a:cubicBezTo>
                        <a:cubicBezTo>
                          <a:pt x="208923" y="-6060"/>
                          <a:pt x="207310" y="-8248"/>
                          <a:pt x="177484" y="59828"/>
                        </a:cubicBezTo>
                        <a:cubicBezTo>
                          <a:pt x="160600" y="98365"/>
                          <a:pt x="140597" y="105033"/>
                          <a:pt x="122744" y="107041"/>
                        </a:cubicBezTo>
                        <a:cubicBezTo>
                          <a:pt x="78830" y="111952"/>
                          <a:pt x="36744" y="127295"/>
                          <a:pt x="0" y="151780"/>
                        </a:cubicBezTo>
                        <a:cubicBezTo>
                          <a:pt x="0" y="151780"/>
                          <a:pt x="71266" y="246634"/>
                          <a:pt x="100482" y="231793"/>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4"/>
                  <p:cNvSpPr/>
                  <p:nvPr/>
                </p:nvSpPr>
                <p:spPr>
                  <a:xfrm>
                    <a:off x="12159656" y="2737528"/>
                    <a:ext cx="12300" cy="12300"/>
                  </a:xfrm>
                  <a:custGeom>
                    <a:avLst/>
                    <a:gdLst/>
                    <a:ahLst/>
                    <a:cxnLst/>
                    <a:rect l="l" t="t" r="r" b="b"/>
                    <a:pathLst>
                      <a:path w="120000" h="120000" extrusionOk="0">
                        <a:moveTo>
                          <a:pt x="8402" y="241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2" name="Google Shape;562;p34"/>
                  <p:cNvGrpSpPr/>
                  <p:nvPr/>
                </p:nvGrpSpPr>
                <p:grpSpPr>
                  <a:xfrm>
                    <a:off x="12117764" y="2310560"/>
                    <a:ext cx="564950" cy="536067"/>
                    <a:chOff x="12117764" y="2310560"/>
                    <a:chExt cx="564950" cy="536067"/>
                  </a:xfrm>
                </p:grpSpPr>
                <p:sp>
                  <p:nvSpPr>
                    <p:cNvPr id="563" name="Google Shape;563;p34"/>
                    <p:cNvSpPr/>
                    <p:nvPr/>
                  </p:nvSpPr>
                  <p:spPr>
                    <a:xfrm>
                      <a:off x="12138673" y="2314676"/>
                      <a:ext cx="544042" cy="531951"/>
                    </a:xfrm>
                    <a:custGeom>
                      <a:avLst/>
                      <a:gdLst/>
                      <a:ahLst/>
                      <a:cxnLst/>
                      <a:rect l="l" t="t" r="r" b="b"/>
                      <a:pathLst>
                        <a:path w="161317" h="157732" extrusionOk="0">
                          <a:moveTo>
                            <a:pt x="163737" y="21440"/>
                          </a:moveTo>
                          <a:lnTo>
                            <a:pt x="84333" y="153792"/>
                          </a:lnTo>
                          <a:cubicBezTo>
                            <a:pt x="81967" y="157520"/>
                            <a:pt x="77701" y="159564"/>
                            <a:pt x="73327" y="159063"/>
                          </a:cubicBezTo>
                          <a:lnTo>
                            <a:pt x="4176" y="145655"/>
                          </a:lnTo>
                          <a:cubicBezTo>
                            <a:pt x="1488" y="145261"/>
                            <a:pt x="-341" y="142751"/>
                            <a:pt x="53" y="140063"/>
                          </a:cubicBezTo>
                          <a:cubicBezTo>
                            <a:pt x="53" y="140063"/>
                            <a:pt x="53" y="140063"/>
                            <a:pt x="53" y="140063"/>
                          </a:cubicBezTo>
                          <a:cubicBezTo>
                            <a:pt x="197" y="139167"/>
                            <a:pt x="556" y="138342"/>
                            <a:pt x="1129" y="137660"/>
                          </a:cubicBezTo>
                          <a:lnTo>
                            <a:pt x="80568" y="5309"/>
                          </a:lnTo>
                          <a:cubicBezTo>
                            <a:pt x="82935" y="1616"/>
                            <a:pt x="87165" y="-426"/>
                            <a:pt x="91538" y="75"/>
                          </a:cubicBezTo>
                          <a:lnTo>
                            <a:pt x="160690" y="13482"/>
                          </a:lnTo>
                          <a:cubicBezTo>
                            <a:pt x="163342" y="13877"/>
                            <a:pt x="165207" y="16350"/>
                            <a:pt x="164812" y="19003"/>
                          </a:cubicBezTo>
                          <a:cubicBezTo>
                            <a:pt x="164705" y="19899"/>
                            <a:pt x="164310" y="20760"/>
                            <a:pt x="163737" y="21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12117764" y="2310560"/>
                      <a:ext cx="556132" cy="531951"/>
                    </a:xfrm>
                    <a:custGeom>
                      <a:avLst/>
                      <a:gdLst/>
                      <a:ahLst/>
                      <a:cxnLst/>
                      <a:rect l="l" t="t" r="r" b="b"/>
                      <a:pathLst>
                        <a:path w="164902" h="157732" extrusionOk="0">
                          <a:moveTo>
                            <a:pt x="160684" y="13482"/>
                          </a:moveTo>
                          <a:lnTo>
                            <a:pt x="91533" y="75"/>
                          </a:lnTo>
                          <a:cubicBezTo>
                            <a:pt x="87159" y="-427"/>
                            <a:pt x="82894" y="1617"/>
                            <a:pt x="80563" y="5345"/>
                          </a:cubicBezTo>
                          <a:lnTo>
                            <a:pt x="1124" y="137661"/>
                          </a:lnTo>
                          <a:cubicBezTo>
                            <a:pt x="-597" y="139741"/>
                            <a:pt x="-310" y="142823"/>
                            <a:pt x="1769" y="144580"/>
                          </a:cubicBezTo>
                          <a:cubicBezTo>
                            <a:pt x="2450" y="145153"/>
                            <a:pt x="3275" y="145548"/>
                            <a:pt x="4171" y="145655"/>
                          </a:cubicBezTo>
                          <a:lnTo>
                            <a:pt x="73322" y="159170"/>
                          </a:lnTo>
                          <a:cubicBezTo>
                            <a:pt x="77696" y="159707"/>
                            <a:pt x="81962" y="157629"/>
                            <a:pt x="84291" y="153901"/>
                          </a:cubicBezTo>
                          <a:lnTo>
                            <a:pt x="163732" y="21584"/>
                          </a:lnTo>
                          <a:cubicBezTo>
                            <a:pt x="165524" y="19577"/>
                            <a:pt x="165381" y="16494"/>
                            <a:pt x="163373" y="14701"/>
                          </a:cubicBezTo>
                          <a:cubicBezTo>
                            <a:pt x="162620" y="14020"/>
                            <a:pt x="161688" y="13626"/>
                            <a:pt x="160684" y="13482"/>
                          </a:cubicBezTo>
                          <a:close/>
                          <a:moveTo>
                            <a:pt x="82391" y="148845"/>
                          </a:moveTo>
                          <a:cubicBezTo>
                            <a:pt x="80277" y="152323"/>
                            <a:pt x="76369" y="154294"/>
                            <a:pt x="72319" y="153936"/>
                          </a:cubicBezTo>
                          <a:lnTo>
                            <a:pt x="10373" y="141927"/>
                          </a:lnTo>
                          <a:cubicBezTo>
                            <a:pt x="6788" y="141282"/>
                            <a:pt x="5820" y="137912"/>
                            <a:pt x="7899" y="134434"/>
                          </a:cubicBezTo>
                          <a:lnTo>
                            <a:pt x="82069" y="11188"/>
                          </a:lnTo>
                          <a:cubicBezTo>
                            <a:pt x="86335" y="4019"/>
                            <a:pt x="89239" y="4306"/>
                            <a:pt x="92824" y="4987"/>
                          </a:cubicBezTo>
                          <a:lnTo>
                            <a:pt x="105191" y="7388"/>
                          </a:lnTo>
                          <a:cubicBezTo>
                            <a:pt x="105908" y="7388"/>
                            <a:pt x="106052" y="8392"/>
                            <a:pt x="105478" y="9324"/>
                          </a:cubicBezTo>
                          <a:lnTo>
                            <a:pt x="105263" y="9755"/>
                          </a:lnTo>
                          <a:cubicBezTo>
                            <a:pt x="103936" y="11941"/>
                            <a:pt x="105263" y="12228"/>
                            <a:pt x="106804" y="12514"/>
                          </a:cubicBezTo>
                          <a:lnTo>
                            <a:pt x="135483" y="18071"/>
                          </a:lnTo>
                          <a:cubicBezTo>
                            <a:pt x="137096" y="18788"/>
                            <a:pt x="138996" y="18035"/>
                            <a:pt x="139713" y="16422"/>
                          </a:cubicBezTo>
                          <a:lnTo>
                            <a:pt x="139964" y="16028"/>
                          </a:lnTo>
                          <a:cubicBezTo>
                            <a:pt x="140395" y="15132"/>
                            <a:pt x="141291" y="14558"/>
                            <a:pt x="142294" y="14558"/>
                          </a:cubicBezTo>
                          <a:lnTo>
                            <a:pt x="154698" y="16960"/>
                          </a:lnTo>
                          <a:cubicBezTo>
                            <a:pt x="158283" y="17641"/>
                            <a:pt x="160397" y="19146"/>
                            <a:pt x="156490" y="256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4"/>
                    <p:cNvSpPr/>
                    <p:nvPr/>
                  </p:nvSpPr>
                  <p:spPr>
                    <a:xfrm>
                      <a:off x="12517414" y="2347322"/>
                      <a:ext cx="24177" cy="12300"/>
                    </a:xfrm>
                    <a:custGeom>
                      <a:avLst/>
                      <a:gdLst/>
                      <a:ahLst/>
                      <a:cxnLst/>
                      <a:rect l="l" t="t" r="r" b="b"/>
                      <a:pathLst>
                        <a:path w="7169" h="120000" extrusionOk="0">
                          <a:moveTo>
                            <a:pt x="8107" y="80603"/>
                          </a:moveTo>
                          <a:lnTo>
                            <a:pt x="293" y="30192"/>
                          </a:lnTo>
                          <a:cubicBezTo>
                            <a:pt x="113" y="30192"/>
                            <a:pt x="-30" y="24167"/>
                            <a:pt x="6" y="18209"/>
                          </a:cubicBezTo>
                          <a:cubicBezTo>
                            <a:pt x="6" y="18209"/>
                            <a:pt x="6" y="17004"/>
                            <a:pt x="6" y="17004"/>
                          </a:cubicBezTo>
                          <a:cubicBezTo>
                            <a:pt x="6" y="17004"/>
                            <a:pt x="6" y="17004"/>
                            <a:pt x="6" y="10979"/>
                          </a:cubicBezTo>
                          <a:lnTo>
                            <a:pt x="6" y="10979"/>
                          </a:lnTo>
                          <a:cubicBezTo>
                            <a:pt x="185" y="3782"/>
                            <a:pt x="472" y="-1004"/>
                            <a:pt x="758" y="167"/>
                          </a:cubicBezTo>
                          <a:lnTo>
                            <a:pt x="8573" y="50611"/>
                          </a:lnTo>
                          <a:cubicBezTo>
                            <a:pt x="8752" y="51816"/>
                            <a:pt x="8896" y="56569"/>
                            <a:pt x="8860" y="62594"/>
                          </a:cubicBezTo>
                          <a:cubicBezTo>
                            <a:pt x="8860" y="62594"/>
                            <a:pt x="8860" y="62594"/>
                            <a:pt x="8860" y="62594"/>
                          </a:cubicBezTo>
                          <a:cubicBezTo>
                            <a:pt x="8896" y="64971"/>
                            <a:pt x="8896" y="66176"/>
                            <a:pt x="8860" y="68586"/>
                          </a:cubicBezTo>
                          <a:lnTo>
                            <a:pt x="8860" y="68586"/>
                          </a:lnTo>
                          <a:cubicBezTo>
                            <a:pt x="8681" y="76987"/>
                            <a:pt x="8394" y="81808"/>
                            <a:pt x="8107" y="806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4"/>
                    <p:cNvSpPr/>
                    <p:nvPr/>
                  </p:nvSpPr>
                  <p:spPr>
                    <a:xfrm>
                      <a:off x="12140768" y="2325796"/>
                      <a:ext cx="507770" cy="495680"/>
                    </a:xfrm>
                    <a:custGeom>
                      <a:avLst/>
                      <a:gdLst/>
                      <a:ahLst/>
                      <a:cxnLst/>
                      <a:rect l="l" t="t" r="r" b="b"/>
                      <a:pathLst>
                        <a:path w="150562" h="146977" extrusionOk="0">
                          <a:moveTo>
                            <a:pt x="149530" y="20976"/>
                          </a:moveTo>
                          <a:lnTo>
                            <a:pt x="75574" y="144187"/>
                          </a:lnTo>
                          <a:cubicBezTo>
                            <a:pt x="73460" y="147664"/>
                            <a:pt x="69552" y="149635"/>
                            <a:pt x="65501" y="149277"/>
                          </a:cubicBezTo>
                          <a:lnTo>
                            <a:pt x="3556" y="137267"/>
                          </a:lnTo>
                          <a:cubicBezTo>
                            <a:pt x="-29" y="136622"/>
                            <a:pt x="-997" y="133253"/>
                            <a:pt x="1081" y="129776"/>
                          </a:cubicBezTo>
                          <a:lnTo>
                            <a:pt x="75252" y="6529"/>
                          </a:lnTo>
                          <a:cubicBezTo>
                            <a:pt x="79518" y="-641"/>
                            <a:pt x="82422" y="-354"/>
                            <a:pt x="86007" y="327"/>
                          </a:cubicBezTo>
                          <a:lnTo>
                            <a:pt x="98374" y="2729"/>
                          </a:lnTo>
                          <a:cubicBezTo>
                            <a:pt x="99091" y="2729"/>
                            <a:pt x="99234" y="3733"/>
                            <a:pt x="98661" y="4665"/>
                          </a:cubicBezTo>
                          <a:lnTo>
                            <a:pt x="98446" y="5095"/>
                          </a:lnTo>
                          <a:cubicBezTo>
                            <a:pt x="97119" y="7281"/>
                            <a:pt x="98446" y="7569"/>
                            <a:pt x="99987" y="7856"/>
                          </a:cubicBezTo>
                          <a:lnTo>
                            <a:pt x="128666" y="13411"/>
                          </a:lnTo>
                          <a:cubicBezTo>
                            <a:pt x="130279" y="14129"/>
                            <a:pt x="132179" y="13375"/>
                            <a:pt x="132896" y="11762"/>
                          </a:cubicBezTo>
                          <a:lnTo>
                            <a:pt x="133147" y="11369"/>
                          </a:lnTo>
                          <a:cubicBezTo>
                            <a:pt x="133613" y="10508"/>
                            <a:pt x="134474" y="9934"/>
                            <a:pt x="135477" y="9898"/>
                          </a:cubicBezTo>
                          <a:lnTo>
                            <a:pt x="147881" y="12301"/>
                          </a:lnTo>
                          <a:cubicBezTo>
                            <a:pt x="151179" y="13125"/>
                            <a:pt x="153437" y="14631"/>
                            <a:pt x="149530" y="2097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12375554" y="2326039"/>
                      <a:ext cx="265976" cy="96717"/>
                    </a:xfrm>
                    <a:custGeom>
                      <a:avLst/>
                      <a:gdLst/>
                      <a:ahLst/>
                      <a:cxnLst/>
                      <a:rect l="l" t="t" r="r" b="b"/>
                      <a:pathLst>
                        <a:path w="78866" h="28678" extrusionOk="0">
                          <a:moveTo>
                            <a:pt x="79942" y="20904"/>
                          </a:moveTo>
                          <a:lnTo>
                            <a:pt x="74421" y="30081"/>
                          </a:lnTo>
                          <a:lnTo>
                            <a:pt x="0" y="15742"/>
                          </a:lnTo>
                          <a:lnTo>
                            <a:pt x="5521" y="6529"/>
                          </a:lnTo>
                          <a:cubicBezTo>
                            <a:pt x="9787" y="-641"/>
                            <a:pt x="12690" y="-354"/>
                            <a:pt x="16275" y="327"/>
                          </a:cubicBezTo>
                          <a:lnTo>
                            <a:pt x="28643" y="2729"/>
                          </a:lnTo>
                          <a:cubicBezTo>
                            <a:pt x="29395" y="2729"/>
                            <a:pt x="29503" y="3733"/>
                            <a:pt x="28930" y="4665"/>
                          </a:cubicBezTo>
                          <a:lnTo>
                            <a:pt x="28715" y="5095"/>
                          </a:lnTo>
                          <a:cubicBezTo>
                            <a:pt x="27388" y="7281"/>
                            <a:pt x="28715" y="7569"/>
                            <a:pt x="30256" y="7856"/>
                          </a:cubicBezTo>
                          <a:lnTo>
                            <a:pt x="58934" y="13411"/>
                          </a:lnTo>
                          <a:cubicBezTo>
                            <a:pt x="60547" y="14129"/>
                            <a:pt x="62447" y="13375"/>
                            <a:pt x="63164" y="11762"/>
                          </a:cubicBezTo>
                          <a:lnTo>
                            <a:pt x="63415" y="11369"/>
                          </a:lnTo>
                          <a:cubicBezTo>
                            <a:pt x="63882" y="10508"/>
                            <a:pt x="64742" y="9934"/>
                            <a:pt x="65746" y="9898"/>
                          </a:cubicBezTo>
                          <a:lnTo>
                            <a:pt x="78149" y="12301"/>
                          </a:lnTo>
                          <a:cubicBezTo>
                            <a:pt x="81591" y="13053"/>
                            <a:pt x="83849" y="14559"/>
                            <a:pt x="79942" y="209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12298873" y="2505787"/>
                      <a:ext cx="205527" cy="84626"/>
                    </a:xfrm>
                    <a:custGeom>
                      <a:avLst/>
                      <a:gdLst/>
                      <a:ahLst/>
                      <a:cxnLst/>
                      <a:rect l="l" t="t" r="r" b="b"/>
                      <a:pathLst>
                        <a:path w="60942" h="25093" extrusionOk="0">
                          <a:moveTo>
                            <a:pt x="0" y="15558"/>
                          </a:moveTo>
                          <a:lnTo>
                            <a:pt x="53199" y="25882"/>
                          </a:lnTo>
                          <a:lnTo>
                            <a:pt x="62519" y="10324"/>
                          </a:lnTo>
                          <a:lnTo>
                            <a:pt x="9320" y="0"/>
                          </a:lnTo>
                          <a:lnTo>
                            <a:pt x="9320" y="0"/>
                          </a:lnTo>
                          <a:lnTo>
                            <a:pt x="0" y="15558"/>
                          </a:lnTo>
                          <a:lnTo>
                            <a:pt x="0" y="1555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4"/>
                    <p:cNvSpPr/>
                    <p:nvPr/>
                  </p:nvSpPr>
                  <p:spPr>
                    <a:xfrm>
                      <a:off x="12478367" y="2577028"/>
                      <a:ext cx="12087" cy="12087"/>
                    </a:xfrm>
                    <a:custGeom>
                      <a:avLst/>
                      <a:gdLst/>
                      <a:ahLst/>
                      <a:cxnLst/>
                      <a:rect l="l" t="t" r="r" b="b"/>
                      <a:pathLst>
                        <a:path w="3584" h="3584" extrusionOk="0">
                          <a:moveTo>
                            <a:pt x="4947" y="5700"/>
                          </a:moveTo>
                          <a:lnTo>
                            <a:pt x="0" y="4768"/>
                          </a:lnTo>
                          <a:lnTo>
                            <a:pt x="2868" y="0"/>
                          </a:lnTo>
                          <a:lnTo>
                            <a:pt x="4947" y="57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4"/>
                    <p:cNvSpPr/>
                    <p:nvPr/>
                  </p:nvSpPr>
                  <p:spPr>
                    <a:xfrm>
                      <a:off x="12224608" y="2629642"/>
                      <a:ext cx="205527" cy="84626"/>
                    </a:xfrm>
                    <a:custGeom>
                      <a:avLst/>
                      <a:gdLst/>
                      <a:ahLst/>
                      <a:cxnLst/>
                      <a:rect l="l" t="t" r="r" b="b"/>
                      <a:pathLst>
                        <a:path w="60942" h="25093" extrusionOk="0">
                          <a:moveTo>
                            <a:pt x="0" y="15522"/>
                          </a:moveTo>
                          <a:lnTo>
                            <a:pt x="53199" y="25847"/>
                          </a:lnTo>
                          <a:lnTo>
                            <a:pt x="62519" y="10324"/>
                          </a:lnTo>
                          <a:lnTo>
                            <a:pt x="9320" y="0"/>
                          </a:lnTo>
                          <a:lnTo>
                            <a:pt x="9320" y="0"/>
                          </a:lnTo>
                          <a:lnTo>
                            <a:pt x="0" y="15522"/>
                          </a:lnTo>
                          <a:lnTo>
                            <a:pt x="0" y="1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4"/>
                    <p:cNvSpPr/>
                    <p:nvPr/>
                  </p:nvSpPr>
                  <p:spPr>
                    <a:xfrm>
                      <a:off x="12404102" y="2700762"/>
                      <a:ext cx="12087" cy="12087"/>
                    </a:xfrm>
                    <a:custGeom>
                      <a:avLst/>
                      <a:gdLst/>
                      <a:ahLst/>
                      <a:cxnLst/>
                      <a:rect l="l" t="t" r="r" b="b"/>
                      <a:pathLst>
                        <a:path w="3584" h="3584" extrusionOk="0">
                          <a:moveTo>
                            <a:pt x="4947" y="5700"/>
                          </a:moveTo>
                          <a:lnTo>
                            <a:pt x="0" y="4768"/>
                          </a:lnTo>
                          <a:lnTo>
                            <a:pt x="2868" y="0"/>
                          </a:lnTo>
                          <a:lnTo>
                            <a:pt x="4947" y="57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4"/>
                    <p:cNvSpPr/>
                    <p:nvPr/>
                  </p:nvSpPr>
                  <p:spPr>
                    <a:xfrm>
                      <a:off x="12378095" y="2412899"/>
                      <a:ext cx="205527" cy="72536"/>
                    </a:xfrm>
                    <a:custGeom>
                      <a:avLst/>
                      <a:gdLst/>
                      <a:ahLst/>
                      <a:cxnLst/>
                      <a:rect l="l" t="t" r="r" b="b"/>
                      <a:pathLst>
                        <a:path w="60942" h="21508" extrusionOk="0">
                          <a:moveTo>
                            <a:pt x="53235" y="23409"/>
                          </a:moveTo>
                          <a:lnTo>
                            <a:pt x="0" y="13084"/>
                          </a:lnTo>
                          <a:lnTo>
                            <a:pt x="7887" y="0"/>
                          </a:lnTo>
                          <a:lnTo>
                            <a:pt x="61086" y="10288"/>
                          </a:lnTo>
                          <a:lnTo>
                            <a:pt x="53235" y="234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4"/>
                    <p:cNvSpPr/>
                    <p:nvPr/>
                  </p:nvSpPr>
                  <p:spPr>
                    <a:xfrm>
                      <a:off x="12361525" y="2440960"/>
                      <a:ext cx="24177" cy="12087"/>
                    </a:xfrm>
                    <a:custGeom>
                      <a:avLst/>
                      <a:gdLst/>
                      <a:ahLst/>
                      <a:cxnLst/>
                      <a:rect l="l" t="t" r="r" b="b"/>
                      <a:pathLst>
                        <a:path w="7169" h="3584" extrusionOk="0">
                          <a:moveTo>
                            <a:pt x="0" y="3800"/>
                          </a:moveTo>
                          <a:lnTo>
                            <a:pt x="4911" y="4768"/>
                          </a:lnTo>
                          <a:lnTo>
                            <a:pt x="7779" y="0"/>
                          </a:lnTo>
                          <a:lnTo>
                            <a:pt x="0" y="38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4"/>
                    <p:cNvSpPr/>
                    <p:nvPr/>
                  </p:nvSpPr>
                  <p:spPr>
                    <a:xfrm>
                      <a:off x="12354146" y="2464179"/>
                      <a:ext cx="193436" cy="60449"/>
                    </a:xfrm>
                    <a:custGeom>
                      <a:avLst/>
                      <a:gdLst/>
                      <a:ahLst/>
                      <a:cxnLst/>
                      <a:rect l="l" t="t" r="r" b="b"/>
                      <a:pathLst>
                        <a:path w="57357" h="17924" extrusionOk="0">
                          <a:moveTo>
                            <a:pt x="53235" y="20039"/>
                          </a:moveTo>
                          <a:lnTo>
                            <a:pt x="0" y="9715"/>
                          </a:lnTo>
                          <a:lnTo>
                            <a:pt x="5843" y="0"/>
                          </a:lnTo>
                          <a:lnTo>
                            <a:pt x="59078" y="10324"/>
                          </a:lnTo>
                          <a:lnTo>
                            <a:pt x="53235" y="200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4"/>
                    <p:cNvSpPr/>
                    <p:nvPr/>
                  </p:nvSpPr>
                  <p:spPr>
                    <a:xfrm>
                      <a:off x="12337577" y="2480870"/>
                      <a:ext cx="24177" cy="12087"/>
                    </a:xfrm>
                    <a:custGeom>
                      <a:avLst/>
                      <a:gdLst/>
                      <a:ahLst/>
                      <a:cxnLst/>
                      <a:rect l="l" t="t" r="r" b="b"/>
                      <a:pathLst>
                        <a:path w="7169" h="3584" extrusionOk="0">
                          <a:moveTo>
                            <a:pt x="0" y="3836"/>
                          </a:moveTo>
                          <a:lnTo>
                            <a:pt x="4911" y="4768"/>
                          </a:lnTo>
                          <a:lnTo>
                            <a:pt x="7779" y="0"/>
                          </a:lnTo>
                          <a:lnTo>
                            <a:pt x="0" y="38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4"/>
                    <p:cNvSpPr/>
                    <p:nvPr/>
                  </p:nvSpPr>
                  <p:spPr>
                    <a:xfrm>
                      <a:off x="12280003" y="2574245"/>
                      <a:ext cx="205527" cy="72536"/>
                    </a:xfrm>
                    <a:custGeom>
                      <a:avLst/>
                      <a:gdLst/>
                      <a:ahLst/>
                      <a:cxnLst/>
                      <a:rect l="l" t="t" r="r" b="b"/>
                      <a:pathLst>
                        <a:path w="60942" h="21508" extrusionOk="0">
                          <a:moveTo>
                            <a:pt x="53235" y="24018"/>
                          </a:moveTo>
                          <a:lnTo>
                            <a:pt x="0" y="13730"/>
                          </a:lnTo>
                          <a:lnTo>
                            <a:pt x="8245" y="0"/>
                          </a:lnTo>
                          <a:lnTo>
                            <a:pt x="61444" y="10324"/>
                          </a:lnTo>
                          <a:lnTo>
                            <a:pt x="53235" y="240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4"/>
                    <p:cNvSpPr/>
                    <p:nvPr/>
                  </p:nvSpPr>
                  <p:spPr>
                    <a:xfrm>
                      <a:off x="12263433" y="2604361"/>
                      <a:ext cx="24177" cy="12087"/>
                    </a:xfrm>
                    <a:custGeom>
                      <a:avLst/>
                      <a:gdLst/>
                      <a:ahLst/>
                      <a:cxnLst/>
                      <a:rect l="l" t="t" r="r" b="b"/>
                      <a:pathLst>
                        <a:path w="7169" h="3584" extrusionOk="0">
                          <a:moveTo>
                            <a:pt x="0" y="3836"/>
                          </a:moveTo>
                          <a:lnTo>
                            <a:pt x="4911" y="4804"/>
                          </a:lnTo>
                          <a:lnTo>
                            <a:pt x="7779" y="0"/>
                          </a:lnTo>
                          <a:lnTo>
                            <a:pt x="0" y="38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4"/>
                    <p:cNvSpPr/>
                    <p:nvPr/>
                  </p:nvSpPr>
                  <p:spPr>
                    <a:xfrm>
                      <a:off x="12209851" y="2698825"/>
                      <a:ext cx="193436" cy="72536"/>
                    </a:xfrm>
                    <a:custGeom>
                      <a:avLst/>
                      <a:gdLst/>
                      <a:ahLst/>
                      <a:cxnLst/>
                      <a:rect l="l" t="t" r="r" b="b"/>
                      <a:pathLst>
                        <a:path w="57357" h="21508" extrusionOk="0">
                          <a:moveTo>
                            <a:pt x="53235" y="21724"/>
                          </a:moveTo>
                          <a:lnTo>
                            <a:pt x="0" y="11436"/>
                          </a:lnTo>
                          <a:lnTo>
                            <a:pt x="6847" y="0"/>
                          </a:lnTo>
                          <a:lnTo>
                            <a:pt x="60082" y="10324"/>
                          </a:lnTo>
                          <a:lnTo>
                            <a:pt x="53235" y="2172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4"/>
                    <p:cNvSpPr/>
                    <p:nvPr/>
                  </p:nvSpPr>
                  <p:spPr>
                    <a:xfrm>
                      <a:off x="12193281" y="2721323"/>
                      <a:ext cx="24177" cy="12087"/>
                    </a:xfrm>
                    <a:custGeom>
                      <a:avLst/>
                      <a:gdLst/>
                      <a:ahLst/>
                      <a:cxnLst/>
                      <a:rect l="l" t="t" r="r" b="b"/>
                      <a:pathLst>
                        <a:path w="7169" h="3584" extrusionOk="0">
                          <a:moveTo>
                            <a:pt x="0" y="3800"/>
                          </a:moveTo>
                          <a:lnTo>
                            <a:pt x="4911" y="4768"/>
                          </a:lnTo>
                          <a:lnTo>
                            <a:pt x="7779" y="0"/>
                          </a:lnTo>
                          <a:lnTo>
                            <a:pt x="0" y="38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0" name="Google Shape;580;p34"/>
                  <p:cNvSpPr/>
                  <p:nvPr/>
                </p:nvSpPr>
                <p:spPr>
                  <a:xfrm>
                    <a:off x="11932947" y="2632324"/>
                    <a:ext cx="519861" cy="411054"/>
                  </a:xfrm>
                  <a:custGeom>
                    <a:avLst/>
                    <a:gdLst/>
                    <a:ahLst/>
                    <a:cxnLst/>
                    <a:rect l="l" t="t" r="r" b="b"/>
                    <a:pathLst>
                      <a:path w="154147" h="121884" extrusionOk="0">
                        <a:moveTo>
                          <a:pt x="119783" y="75848"/>
                        </a:moveTo>
                        <a:cubicBezTo>
                          <a:pt x="101428" y="78537"/>
                          <a:pt x="156348" y="33440"/>
                          <a:pt x="154520" y="12397"/>
                        </a:cubicBezTo>
                        <a:cubicBezTo>
                          <a:pt x="152691" y="-8646"/>
                          <a:pt x="133011" y="567"/>
                          <a:pt x="118671" y="14476"/>
                        </a:cubicBezTo>
                        <a:cubicBezTo>
                          <a:pt x="68197" y="62764"/>
                          <a:pt x="25825" y="66277"/>
                          <a:pt x="2594" y="109151"/>
                        </a:cubicBezTo>
                        <a:cubicBezTo>
                          <a:pt x="-20635" y="152026"/>
                          <a:pt x="119783" y="75848"/>
                          <a:pt x="119783" y="75848"/>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4"/>
                  <p:cNvSpPr/>
                  <p:nvPr/>
                </p:nvSpPr>
                <p:spPr>
                  <a:xfrm>
                    <a:off x="11954321" y="2826671"/>
                    <a:ext cx="181346" cy="145075"/>
                  </a:xfrm>
                  <a:custGeom>
                    <a:avLst/>
                    <a:gdLst/>
                    <a:ahLst/>
                    <a:cxnLst/>
                    <a:rect l="l" t="t" r="r" b="b"/>
                    <a:pathLst>
                      <a:path w="53772" h="43017" extrusionOk="0">
                        <a:moveTo>
                          <a:pt x="54513" y="0"/>
                        </a:moveTo>
                        <a:cubicBezTo>
                          <a:pt x="42934" y="4589"/>
                          <a:pt x="31965" y="10611"/>
                          <a:pt x="21891" y="17924"/>
                        </a:cubicBezTo>
                        <a:cubicBezTo>
                          <a:pt x="12965" y="25273"/>
                          <a:pt x="5544" y="34271"/>
                          <a:pt x="59" y="44416"/>
                        </a:cubicBezTo>
                        <a:cubicBezTo>
                          <a:pt x="-192" y="44846"/>
                          <a:pt x="418" y="45312"/>
                          <a:pt x="704" y="44882"/>
                        </a:cubicBezTo>
                        <a:cubicBezTo>
                          <a:pt x="13359" y="24377"/>
                          <a:pt x="34474" y="12188"/>
                          <a:pt x="54764" y="466"/>
                        </a:cubicBezTo>
                        <a:cubicBezTo>
                          <a:pt x="54871" y="358"/>
                          <a:pt x="54871" y="179"/>
                          <a:pt x="54764" y="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4"/>
                  <p:cNvSpPr/>
                  <p:nvPr/>
                </p:nvSpPr>
                <p:spPr>
                  <a:xfrm>
                    <a:off x="10817412" y="2644626"/>
                    <a:ext cx="1269429" cy="1015544"/>
                  </a:xfrm>
                  <a:custGeom>
                    <a:avLst/>
                    <a:gdLst/>
                    <a:ahLst/>
                    <a:cxnLst/>
                    <a:rect l="l" t="t" r="r" b="b"/>
                    <a:pathLst>
                      <a:path w="376406" h="301125" extrusionOk="0">
                        <a:moveTo>
                          <a:pt x="193342" y="159170"/>
                        </a:moveTo>
                        <a:cubicBezTo>
                          <a:pt x="208147" y="161178"/>
                          <a:pt x="304220" y="120884"/>
                          <a:pt x="304220" y="120884"/>
                        </a:cubicBezTo>
                        <a:lnTo>
                          <a:pt x="377853" y="248970"/>
                        </a:lnTo>
                        <a:cubicBezTo>
                          <a:pt x="377853" y="248970"/>
                          <a:pt x="209616" y="311956"/>
                          <a:pt x="167315" y="303209"/>
                        </a:cubicBezTo>
                        <a:cubicBezTo>
                          <a:pt x="125015" y="294462"/>
                          <a:pt x="43997" y="165086"/>
                          <a:pt x="13167" y="87797"/>
                        </a:cubicBezTo>
                        <a:cubicBezTo>
                          <a:pt x="-15798" y="15132"/>
                          <a:pt x="3381" y="-37278"/>
                          <a:pt x="67192" y="33594"/>
                        </a:cubicBezTo>
                        <a:cubicBezTo>
                          <a:pt x="67227" y="33594"/>
                          <a:pt x="185741" y="158095"/>
                          <a:pt x="193342" y="1591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4"/>
                  <p:cNvSpPr/>
                  <p:nvPr/>
                </p:nvSpPr>
                <p:spPr>
                  <a:xfrm>
                    <a:off x="10849931" y="2927755"/>
                    <a:ext cx="761659" cy="737478"/>
                  </a:xfrm>
                  <a:custGeom>
                    <a:avLst/>
                    <a:gdLst/>
                    <a:ahLst/>
                    <a:cxnLst/>
                    <a:rect l="l" t="t" r="r" b="b"/>
                    <a:pathLst>
                      <a:path w="225844" h="218674" extrusionOk="0">
                        <a:moveTo>
                          <a:pt x="154989" y="215386"/>
                        </a:moveTo>
                        <a:cubicBezTo>
                          <a:pt x="118782" y="202444"/>
                          <a:pt x="65081" y="116946"/>
                          <a:pt x="54614" y="100134"/>
                        </a:cubicBezTo>
                        <a:cubicBezTo>
                          <a:pt x="47982" y="89379"/>
                          <a:pt x="41745" y="78410"/>
                          <a:pt x="35615" y="67332"/>
                        </a:cubicBezTo>
                        <a:cubicBezTo>
                          <a:pt x="23318" y="45250"/>
                          <a:pt x="11740" y="22737"/>
                          <a:pt x="554" y="81"/>
                        </a:cubicBezTo>
                        <a:cubicBezTo>
                          <a:pt x="413" y="-27"/>
                          <a:pt x="197" y="-27"/>
                          <a:pt x="54" y="81"/>
                        </a:cubicBezTo>
                        <a:cubicBezTo>
                          <a:pt x="-18" y="188"/>
                          <a:pt x="-18" y="332"/>
                          <a:pt x="54" y="440"/>
                        </a:cubicBezTo>
                        <a:cubicBezTo>
                          <a:pt x="6900" y="18148"/>
                          <a:pt x="14643" y="35607"/>
                          <a:pt x="23175" y="52671"/>
                        </a:cubicBezTo>
                        <a:cubicBezTo>
                          <a:pt x="18228" y="46504"/>
                          <a:pt x="13640" y="40088"/>
                          <a:pt x="9410" y="33420"/>
                        </a:cubicBezTo>
                        <a:cubicBezTo>
                          <a:pt x="9231" y="33133"/>
                          <a:pt x="8692" y="33420"/>
                          <a:pt x="8872" y="33779"/>
                        </a:cubicBezTo>
                        <a:cubicBezTo>
                          <a:pt x="13282" y="41809"/>
                          <a:pt x="18659" y="49264"/>
                          <a:pt x="24861" y="56004"/>
                        </a:cubicBezTo>
                        <a:cubicBezTo>
                          <a:pt x="33572" y="73104"/>
                          <a:pt x="43072" y="89809"/>
                          <a:pt x="53324" y="105977"/>
                        </a:cubicBezTo>
                        <a:cubicBezTo>
                          <a:pt x="56263" y="110637"/>
                          <a:pt x="119178" y="215709"/>
                          <a:pt x="158467" y="221122"/>
                        </a:cubicBezTo>
                        <a:cubicBezTo>
                          <a:pt x="172089" y="223021"/>
                          <a:pt x="216792" y="213952"/>
                          <a:pt x="226077" y="210367"/>
                        </a:cubicBezTo>
                        <a:cubicBezTo>
                          <a:pt x="226471" y="210367"/>
                          <a:pt x="226507" y="209721"/>
                          <a:pt x="226077" y="209757"/>
                        </a:cubicBezTo>
                        <a:cubicBezTo>
                          <a:pt x="212956" y="211156"/>
                          <a:pt x="167931" y="220010"/>
                          <a:pt x="154989" y="215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4"/>
                  <p:cNvSpPr/>
                  <p:nvPr/>
                </p:nvSpPr>
                <p:spPr>
                  <a:xfrm>
                    <a:off x="11784359" y="3138364"/>
                    <a:ext cx="193436" cy="350605"/>
                  </a:xfrm>
                  <a:custGeom>
                    <a:avLst/>
                    <a:gdLst/>
                    <a:ahLst/>
                    <a:cxnLst/>
                    <a:rect l="l" t="t" r="r" b="b"/>
                    <a:pathLst>
                      <a:path w="57357" h="103960" extrusionOk="0">
                        <a:moveTo>
                          <a:pt x="51832" y="91125"/>
                        </a:moveTo>
                        <a:cubicBezTo>
                          <a:pt x="49537" y="86644"/>
                          <a:pt x="47208" y="82234"/>
                          <a:pt x="44877" y="77789"/>
                        </a:cubicBezTo>
                        <a:cubicBezTo>
                          <a:pt x="40217" y="68935"/>
                          <a:pt x="12112" y="16274"/>
                          <a:pt x="820" y="177"/>
                        </a:cubicBezTo>
                        <a:cubicBezTo>
                          <a:pt x="497" y="-253"/>
                          <a:pt x="-148" y="177"/>
                          <a:pt x="31" y="644"/>
                        </a:cubicBezTo>
                        <a:cubicBezTo>
                          <a:pt x="7595" y="18927"/>
                          <a:pt x="36847" y="70691"/>
                          <a:pt x="41723" y="79223"/>
                        </a:cubicBezTo>
                        <a:cubicBezTo>
                          <a:pt x="44232" y="83560"/>
                          <a:pt x="46705" y="87934"/>
                          <a:pt x="49251" y="92272"/>
                        </a:cubicBezTo>
                        <a:cubicBezTo>
                          <a:pt x="51796" y="96609"/>
                          <a:pt x="54879" y="100660"/>
                          <a:pt x="57424" y="105033"/>
                        </a:cubicBezTo>
                        <a:cubicBezTo>
                          <a:pt x="57675" y="105464"/>
                          <a:pt x="58392" y="105033"/>
                          <a:pt x="58141" y="104711"/>
                        </a:cubicBezTo>
                        <a:cubicBezTo>
                          <a:pt x="55667" y="100230"/>
                          <a:pt x="53911" y="95606"/>
                          <a:pt x="51832" y="911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4"/>
                  <p:cNvSpPr/>
                  <p:nvPr/>
                </p:nvSpPr>
                <p:spPr>
                  <a:xfrm>
                    <a:off x="11167522" y="2893155"/>
                    <a:ext cx="677029" cy="290153"/>
                  </a:xfrm>
                  <a:custGeom>
                    <a:avLst/>
                    <a:gdLst/>
                    <a:ahLst/>
                    <a:cxnLst/>
                    <a:rect l="l" t="t" r="r" b="b"/>
                    <a:pathLst>
                      <a:path w="200750" h="86035" extrusionOk="0">
                        <a:moveTo>
                          <a:pt x="200525" y="47439"/>
                        </a:moveTo>
                        <a:cubicBezTo>
                          <a:pt x="192316" y="48872"/>
                          <a:pt x="120010" y="75938"/>
                          <a:pt x="104021" y="81781"/>
                        </a:cubicBezTo>
                        <a:cubicBezTo>
                          <a:pt x="100294" y="83609"/>
                          <a:pt x="96242" y="84685"/>
                          <a:pt x="92084" y="85043"/>
                        </a:cubicBezTo>
                        <a:cubicBezTo>
                          <a:pt x="87889" y="84362"/>
                          <a:pt x="84090" y="82211"/>
                          <a:pt x="81330" y="78985"/>
                        </a:cubicBezTo>
                        <a:cubicBezTo>
                          <a:pt x="75200" y="73572"/>
                          <a:pt x="6872" y="4098"/>
                          <a:pt x="2141" y="872"/>
                        </a:cubicBezTo>
                        <a:cubicBezTo>
                          <a:pt x="348" y="-348"/>
                          <a:pt x="-942" y="-491"/>
                          <a:pt x="886" y="1768"/>
                        </a:cubicBezTo>
                        <a:cubicBezTo>
                          <a:pt x="4005" y="5604"/>
                          <a:pt x="70647" y="74325"/>
                          <a:pt x="76562" y="79630"/>
                        </a:cubicBezTo>
                        <a:cubicBezTo>
                          <a:pt x="82476" y="84936"/>
                          <a:pt x="87316" y="89847"/>
                          <a:pt x="95310" y="88449"/>
                        </a:cubicBezTo>
                        <a:cubicBezTo>
                          <a:pt x="98895" y="87840"/>
                          <a:pt x="196438" y="52207"/>
                          <a:pt x="201135" y="49482"/>
                        </a:cubicBezTo>
                        <a:cubicBezTo>
                          <a:pt x="202103" y="48908"/>
                          <a:pt x="201815" y="47223"/>
                          <a:pt x="200525" y="474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586" name="Google Shape;586;p34"/>
            <p:cNvSpPr/>
            <p:nvPr/>
          </p:nvSpPr>
          <p:spPr>
            <a:xfrm>
              <a:off x="662000" y="3355275"/>
              <a:ext cx="1338900"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dirty="0" smtClean="0">
                  <a:solidFill>
                    <a:schemeClr val="dk1"/>
                  </a:solidFill>
                  <a:latin typeface="Darker Grotesque"/>
                  <a:ea typeface="Darker Grotesque"/>
                  <a:cs typeface="Darker Grotesque"/>
                  <a:sym typeface="Darker Grotesque"/>
                </a:rPr>
                <a:t>Bootstrap!!</a:t>
              </a:r>
              <a:endParaRPr sz="1200" b="1" dirty="0">
                <a:solidFill>
                  <a:schemeClr val="dk1"/>
                </a:solidFill>
                <a:latin typeface="Darker Grotesque"/>
                <a:ea typeface="Darker Grotesque"/>
                <a:cs typeface="Darker Grotesque"/>
                <a:sym typeface="Darker Grotesque"/>
              </a:endParaRPr>
            </a:p>
          </p:txBody>
        </p:sp>
        <p:sp>
          <p:nvSpPr>
            <p:cNvPr id="587" name="Google Shape;587;p34"/>
            <p:cNvSpPr/>
            <p:nvPr/>
          </p:nvSpPr>
          <p:spPr>
            <a:xfrm>
              <a:off x="2910050" y="1084250"/>
              <a:ext cx="1182300"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dirty="0" smtClean="0">
                  <a:solidFill>
                    <a:schemeClr val="dk1"/>
                  </a:solidFill>
                  <a:latin typeface="Darker Grotesque"/>
                  <a:ea typeface="Darker Grotesque"/>
                  <a:cs typeface="Darker Grotesque"/>
                  <a:sym typeface="Darker Grotesque"/>
                </a:rPr>
                <a:t>React!!</a:t>
              </a:r>
              <a:endParaRPr sz="1200" b="1" dirty="0">
                <a:solidFill>
                  <a:schemeClr val="dk1"/>
                </a:solidFill>
                <a:latin typeface="Darker Grotesque"/>
                <a:ea typeface="Darker Grotesque"/>
                <a:cs typeface="Darker Grotesque"/>
                <a:sym typeface="Darker Grotesque"/>
              </a:endParaRPr>
            </a:p>
          </p:txBody>
        </p:sp>
      </p:grpSp>
      <p:pic>
        <p:nvPicPr>
          <p:cNvPr id="589" name="Picture 5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03120" cy="15773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6"/>
        <p:cNvGrpSpPr/>
        <p:nvPr/>
      </p:nvGrpSpPr>
      <p:grpSpPr>
        <a:xfrm>
          <a:off x="0" y="0"/>
          <a:ext cx="0" cy="0"/>
          <a:chOff x="0" y="0"/>
          <a:chExt cx="0" cy="0"/>
        </a:xfrm>
      </p:grpSpPr>
      <p:sp>
        <p:nvSpPr>
          <p:cNvPr id="5927" name="Google Shape;5927;p55"/>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lvl="0"/>
            <a:r>
              <a:rPr lang="en-US" dirty="0"/>
              <a:t>Target group</a:t>
            </a:r>
            <a:endParaRPr dirty="0"/>
          </a:p>
        </p:txBody>
      </p:sp>
      <p:sp>
        <p:nvSpPr>
          <p:cNvPr id="5928" name="Google Shape;5928;p55"/>
          <p:cNvSpPr txBox="1"/>
          <p:nvPr/>
        </p:nvSpPr>
        <p:spPr>
          <a:xfrm flipH="1">
            <a:off x="1081950" y="1971674"/>
            <a:ext cx="2143200" cy="562975"/>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2400" b="1" dirty="0">
                <a:solidFill>
                  <a:schemeClr val="dk1"/>
                </a:solidFill>
                <a:latin typeface="Darker Grotesque"/>
                <a:ea typeface="Darker Grotesque"/>
                <a:cs typeface="Darker Grotesque"/>
                <a:sym typeface="Darker Grotesque"/>
              </a:rPr>
              <a:t>Learners</a:t>
            </a:r>
            <a:endParaRPr sz="2400" b="1" dirty="0">
              <a:solidFill>
                <a:schemeClr val="dk1"/>
              </a:solidFill>
              <a:latin typeface="Darker Grotesque"/>
              <a:ea typeface="Darker Grotesque"/>
              <a:cs typeface="Darker Grotesque"/>
              <a:sym typeface="Darker Grotesque"/>
            </a:endParaRPr>
          </a:p>
        </p:txBody>
      </p:sp>
      <p:sp>
        <p:nvSpPr>
          <p:cNvPr id="5929" name="Google Shape;5929;p55"/>
          <p:cNvSpPr txBox="1"/>
          <p:nvPr/>
        </p:nvSpPr>
        <p:spPr>
          <a:xfrm flipH="1">
            <a:off x="695325" y="1713590"/>
            <a:ext cx="2963834" cy="416400"/>
          </a:xfrm>
          <a:prstGeom prst="rect">
            <a:avLst/>
          </a:prstGeom>
          <a:noFill/>
          <a:ln>
            <a:noFill/>
          </a:ln>
        </p:spPr>
        <p:txBody>
          <a:bodyPr spcFirstLastPara="1" wrap="square" lIns="91425" tIns="91425" rIns="91425" bIns="91425" anchor="b" anchorCtr="0">
            <a:noAutofit/>
          </a:bodyPr>
          <a:lstStyle/>
          <a:p>
            <a:pPr lvl="0" algn="ctr">
              <a:lnSpc>
                <a:spcPct val="115000"/>
              </a:lnSpc>
            </a:pPr>
            <a:r>
              <a:rPr lang="en-US" dirty="0">
                <a:solidFill>
                  <a:schemeClr val="dk1"/>
                </a:solidFill>
                <a:latin typeface="Carlito"/>
                <a:ea typeface="Carlito"/>
                <a:cs typeface="Carlito"/>
                <a:sym typeface="Carlito"/>
              </a:rPr>
              <a:t>Everyone wants to learn a new skill</a:t>
            </a:r>
            <a:endParaRPr dirty="0">
              <a:solidFill>
                <a:schemeClr val="dk1"/>
              </a:solidFill>
              <a:latin typeface="Carlito"/>
              <a:ea typeface="Carlito"/>
              <a:cs typeface="Carlito"/>
              <a:sym typeface="Carlito"/>
            </a:endParaRPr>
          </a:p>
        </p:txBody>
      </p:sp>
      <p:sp>
        <p:nvSpPr>
          <p:cNvPr id="5930" name="Google Shape;5930;p55"/>
          <p:cNvSpPr txBox="1"/>
          <p:nvPr/>
        </p:nvSpPr>
        <p:spPr>
          <a:xfrm flipH="1">
            <a:off x="3435870" y="3393303"/>
            <a:ext cx="2143200" cy="876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2400" b="1" dirty="0" smtClean="0">
                <a:solidFill>
                  <a:schemeClr val="dk1"/>
                </a:solidFill>
                <a:latin typeface="Darker Grotesque"/>
                <a:ea typeface="Darker Grotesque"/>
                <a:cs typeface="Darker Grotesque"/>
                <a:sym typeface="Darker Grotesque"/>
              </a:rPr>
              <a:t>Wanted </a:t>
            </a:r>
            <a:r>
              <a:rPr lang="en" sz="2400" b="1" dirty="0" smtClean="0">
                <a:solidFill>
                  <a:schemeClr val="dk1"/>
                </a:solidFill>
                <a:latin typeface="Darker Grotesque"/>
                <a:ea typeface="Darker Grotesque"/>
                <a:cs typeface="Darker Grotesque"/>
                <a:sym typeface="Darker Grotesque"/>
              </a:rPr>
              <a:t>services</a:t>
            </a:r>
            <a:endParaRPr sz="2400" b="1" dirty="0">
              <a:solidFill>
                <a:schemeClr val="dk1"/>
              </a:solidFill>
              <a:latin typeface="Darker Grotesque"/>
              <a:ea typeface="Darker Grotesque"/>
              <a:cs typeface="Darker Grotesque"/>
              <a:sym typeface="Darker Grotesque"/>
            </a:endParaRPr>
          </a:p>
        </p:txBody>
      </p:sp>
      <p:sp>
        <p:nvSpPr>
          <p:cNvPr id="5931" name="Google Shape;5931;p55"/>
          <p:cNvSpPr txBox="1"/>
          <p:nvPr/>
        </p:nvSpPr>
        <p:spPr>
          <a:xfrm flipH="1">
            <a:off x="2177240" y="4119028"/>
            <a:ext cx="4863639" cy="416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dirty="0">
                <a:solidFill>
                  <a:schemeClr val="dk1"/>
                </a:solidFill>
                <a:latin typeface="Carlito"/>
                <a:ea typeface="Carlito"/>
                <a:cs typeface="Carlito"/>
                <a:sym typeface="Carlito"/>
              </a:rPr>
              <a:t>Everything that needs a service can be solved by someone</a:t>
            </a:r>
            <a:endParaRPr dirty="0">
              <a:solidFill>
                <a:schemeClr val="dk1"/>
              </a:solidFill>
              <a:latin typeface="Carlito"/>
              <a:ea typeface="Carlito"/>
              <a:cs typeface="Carlito"/>
              <a:sym typeface="Carlito"/>
            </a:endParaRPr>
          </a:p>
        </p:txBody>
      </p:sp>
      <p:sp>
        <p:nvSpPr>
          <p:cNvPr id="5932" name="Google Shape;5932;p55"/>
          <p:cNvSpPr txBox="1"/>
          <p:nvPr/>
        </p:nvSpPr>
        <p:spPr>
          <a:xfrm flipH="1">
            <a:off x="5846937" y="1658650"/>
            <a:ext cx="2143200" cy="8760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2400" b="1" dirty="0" smtClean="0">
                <a:solidFill>
                  <a:schemeClr val="dk1"/>
                </a:solidFill>
                <a:latin typeface="Darker Grotesque"/>
                <a:ea typeface="Darker Grotesque"/>
                <a:cs typeface="Darker Grotesque"/>
                <a:sym typeface="Darker Grotesque"/>
              </a:rPr>
              <a:t>Provider </a:t>
            </a:r>
            <a:endParaRPr lang="ar-AE" sz="2400" b="1" dirty="0" smtClean="0">
              <a:solidFill>
                <a:schemeClr val="dk1"/>
              </a:solidFill>
              <a:latin typeface="Darker Grotesque"/>
              <a:ea typeface="Darker Grotesque"/>
              <a:cs typeface="Darker Grotesque"/>
              <a:sym typeface="Darker Grotesque"/>
            </a:endParaRPr>
          </a:p>
          <a:p>
            <a:pPr lvl="0" algn="ctr">
              <a:lnSpc>
                <a:spcPct val="115000"/>
              </a:lnSpc>
            </a:pPr>
            <a:r>
              <a:rPr lang="en-US" sz="2400" b="1" dirty="0" smtClean="0">
                <a:solidFill>
                  <a:schemeClr val="dk1"/>
                </a:solidFill>
                <a:latin typeface="Darker Grotesque"/>
                <a:ea typeface="Darker Grotesque"/>
                <a:cs typeface="Darker Grotesque"/>
                <a:sym typeface="Darker Grotesque"/>
              </a:rPr>
              <a:t>services</a:t>
            </a:r>
            <a:endParaRPr sz="2400" b="1" dirty="0">
              <a:solidFill>
                <a:schemeClr val="dk1"/>
              </a:solidFill>
              <a:latin typeface="Darker Grotesque"/>
              <a:ea typeface="Darker Grotesque"/>
              <a:cs typeface="Darker Grotesque"/>
              <a:sym typeface="Darker Grotesque"/>
            </a:endParaRPr>
          </a:p>
        </p:txBody>
      </p:sp>
      <p:sp>
        <p:nvSpPr>
          <p:cNvPr id="5933" name="Google Shape;5933;p55"/>
          <p:cNvSpPr txBox="1"/>
          <p:nvPr/>
        </p:nvSpPr>
        <p:spPr>
          <a:xfrm flipH="1">
            <a:off x="4754952" y="1389740"/>
            <a:ext cx="4327170" cy="416400"/>
          </a:xfrm>
          <a:prstGeom prst="rect">
            <a:avLst/>
          </a:prstGeom>
          <a:noFill/>
          <a:ln>
            <a:noFill/>
          </a:ln>
        </p:spPr>
        <p:txBody>
          <a:bodyPr spcFirstLastPara="1" wrap="square" lIns="91425" tIns="91425" rIns="91425" bIns="91425" anchor="b" anchorCtr="0">
            <a:noAutofit/>
          </a:bodyPr>
          <a:lstStyle/>
          <a:p>
            <a:pPr lvl="0" algn="ctr">
              <a:lnSpc>
                <a:spcPct val="115000"/>
              </a:lnSpc>
            </a:pPr>
            <a:r>
              <a:rPr lang="en-US" dirty="0">
                <a:solidFill>
                  <a:schemeClr val="dk1"/>
                </a:solidFill>
                <a:latin typeface="Carlito"/>
                <a:ea typeface="Carlito"/>
                <a:cs typeface="Carlito"/>
                <a:sym typeface="Carlito"/>
              </a:rPr>
              <a:t>Everyone has experience that they can offer to </a:t>
            </a:r>
            <a:r>
              <a:rPr lang="en-US" dirty="0" smtClean="0">
                <a:solidFill>
                  <a:schemeClr val="dk1"/>
                </a:solidFill>
                <a:latin typeface="Carlito"/>
                <a:ea typeface="Carlito"/>
                <a:cs typeface="Carlito"/>
                <a:sym typeface="Carlito"/>
              </a:rPr>
              <a:t>someone</a:t>
            </a:r>
            <a:endParaRPr dirty="0">
              <a:solidFill>
                <a:schemeClr val="dk1"/>
              </a:solidFill>
              <a:latin typeface="Carlito"/>
              <a:ea typeface="Carlito"/>
              <a:cs typeface="Carlito"/>
              <a:sym typeface="Carlito"/>
            </a:endParaRPr>
          </a:p>
        </p:txBody>
      </p:sp>
      <p:sp>
        <p:nvSpPr>
          <p:cNvPr id="5936" name="Google Shape;5936;p55"/>
          <p:cNvSpPr txBox="1"/>
          <p:nvPr/>
        </p:nvSpPr>
        <p:spPr>
          <a:xfrm>
            <a:off x="1786201" y="2532044"/>
            <a:ext cx="734700" cy="447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3400" b="1">
                <a:solidFill>
                  <a:schemeClr val="lt2"/>
                </a:solidFill>
                <a:latin typeface="Darker Grotesque"/>
                <a:ea typeface="Darker Grotesque"/>
                <a:cs typeface="Darker Grotesque"/>
                <a:sym typeface="Darker Grotesque"/>
              </a:rPr>
              <a:t>01</a:t>
            </a:r>
            <a:endParaRPr sz="3400" b="1">
              <a:solidFill>
                <a:schemeClr val="lt2"/>
              </a:solidFill>
              <a:latin typeface="Darker Grotesque"/>
              <a:ea typeface="Darker Grotesque"/>
              <a:cs typeface="Darker Grotesque"/>
              <a:sym typeface="Darker Grotesque"/>
            </a:endParaRPr>
          </a:p>
        </p:txBody>
      </p:sp>
      <p:sp>
        <p:nvSpPr>
          <p:cNvPr id="5937" name="Google Shape;5937;p55"/>
          <p:cNvSpPr txBox="1"/>
          <p:nvPr/>
        </p:nvSpPr>
        <p:spPr>
          <a:xfrm>
            <a:off x="4140120" y="2948368"/>
            <a:ext cx="734700" cy="447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3400" b="1">
                <a:solidFill>
                  <a:schemeClr val="lt2"/>
                </a:solidFill>
                <a:latin typeface="Darker Grotesque"/>
                <a:ea typeface="Darker Grotesque"/>
                <a:cs typeface="Darker Grotesque"/>
                <a:sym typeface="Darker Grotesque"/>
              </a:rPr>
              <a:t>02</a:t>
            </a:r>
            <a:endParaRPr sz="3400" b="1">
              <a:solidFill>
                <a:schemeClr val="lt2"/>
              </a:solidFill>
              <a:latin typeface="Darker Grotesque"/>
              <a:ea typeface="Darker Grotesque"/>
              <a:cs typeface="Darker Grotesque"/>
              <a:sym typeface="Darker Grotesque"/>
            </a:endParaRPr>
          </a:p>
        </p:txBody>
      </p:sp>
      <p:sp>
        <p:nvSpPr>
          <p:cNvPr id="5938" name="Google Shape;5938;p55"/>
          <p:cNvSpPr txBox="1"/>
          <p:nvPr/>
        </p:nvSpPr>
        <p:spPr>
          <a:xfrm>
            <a:off x="6551188" y="2532044"/>
            <a:ext cx="734700" cy="447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3400" b="1" dirty="0">
                <a:solidFill>
                  <a:schemeClr val="lt2"/>
                </a:solidFill>
                <a:latin typeface="Darker Grotesque"/>
                <a:ea typeface="Darker Grotesque"/>
                <a:cs typeface="Darker Grotesque"/>
                <a:sym typeface="Darker Grotesque"/>
              </a:rPr>
              <a:t>03</a:t>
            </a:r>
            <a:endParaRPr sz="3400" b="1" dirty="0">
              <a:solidFill>
                <a:schemeClr val="lt2"/>
              </a:solidFill>
              <a:latin typeface="Darker Grotesque"/>
              <a:ea typeface="Darker Grotesque"/>
              <a:cs typeface="Darker Grotesque"/>
              <a:sym typeface="Darker Grotesque"/>
            </a:endParaRPr>
          </a:p>
        </p:txBody>
      </p:sp>
      <p:cxnSp>
        <p:nvCxnSpPr>
          <p:cNvPr id="5943" name="Google Shape;5943;p55"/>
          <p:cNvCxnSpPr>
            <a:stCxn id="5936" idx="3"/>
          </p:cNvCxnSpPr>
          <p:nvPr/>
        </p:nvCxnSpPr>
        <p:spPr>
          <a:xfrm>
            <a:off x="2520901" y="2755844"/>
            <a:ext cx="657300" cy="416400"/>
          </a:xfrm>
          <a:prstGeom prst="bentConnector3">
            <a:avLst>
              <a:gd name="adj1" fmla="val 50000"/>
            </a:avLst>
          </a:prstGeom>
          <a:noFill/>
          <a:ln w="9525" cap="rnd" cmpd="sng">
            <a:solidFill>
              <a:schemeClr val="dk1"/>
            </a:solidFill>
            <a:prstDash val="solid"/>
            <a:round/>
            <a:headEnd type="none" w="med" len="med"/>
            <a:tailEnd type="none" w="med" len="med"/>
          </a:ln>
        </p:spPr>
      </p:cxnSp>
      <p:cxnSp>
        <p:nvCxnSpPr>
          <p:cNvPr id="5944" name="Google Shape;5944;p55"/>
          <p:cNvCxnSpPr>
            <a:endCxn id="5938" idx="1"/>
          </p:cNvCxnSpPr>
          <p:nvPr/>
        </p:nvCxnSpPr>
        <p:spPr>
          <a:xfrm rot="10800000" flipH="1">
            <a:off x="5893995" y="2755768"/>
            <a:ext cx="657300" cy="416400"/>
          </a:xfrm>
          <a:prstGeom prst="bentConnector3">
            <a:avLst>
              <a:gd name="adj1" fmla="val 49992"/>
            </a:avLst>
          </a:prstGeom>
          <a:noFill/>
          <a:ln w="9525" cap="rnd" cmpd="sng">
            <a:solidFill>
              <a:schemeClr val="dk1"/>
            </a:solidFill>
            <a:prstDash val="solid"/>
            <a:round/>
            <a:headEnd type="none" w="med" len="med"/>
            <a:tailEnd type="none" w="med" len="med"/>
          </a:ln>
        </p:spPr>
      </p:cxnSp>
      <p:cxnSp>
        <p:nvCxnSpPr>
          <p:cNvPr id="3" name="Straight Connector 2"/>
          <p:cNvCxnSpPr/>
          <p:nvPr/>
        </p:nvCxnSpPr>
        <p:spPr>
          <a:xfrm flipV="1">
            <a:off x="3178201" y="3172587"/>
            <a:ext cx="961919" cy="76"/>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4874820" y="3172168"/>
            <a:ext cx="1019175" cy="647"/>
          </a:xfrm>
          <a:prstGeom prst="line">
            <a:avLst/>
          </a:prstGeom>
        </p:spPr>
        <p:style>
          <a:lnRef idx="1">
            <a:schemeClr val="dk1"/>
          </a:lnRef>
          <a:fillRef idx="0">
            <a:schemeClr val="dk1"/>
          </a:fillRef>
          <a:effectRef idx="0">
            <a:schemeClr val="dk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880" y="0"/>
            <a:ext cx="2103120" cy="15773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86"/>
        <p:cNvGrpSpPr/>
        <p:nvPr/>
      </p:nvGrpSpPr>
      <p:grpSpPr>
        <a:xfrm>
          <a:off x="0" y="0"/>
          <a:ext cx="0" cy="0"/>
          <a:chOff x="0" y="0"/>
          <a:chExt cx="0" cy="0"/>
        </a:xfrm>
      </p:grpSpPr>
      <p:sp>
        <p:nvSpPr>
          <p:cNvPr id="5987" name="Google Shape;5987;p58"/>
          <p:cNvSpPr txBox="1">
            <a:spLocks noGrp="1"/>
          </p:cNvSpPr>
          <p:nvPr>
            <p:ph type="title"/>
          </p:nvPr>
        </p:nvSpPr>
        <p:spPr>
          <a:xfrm>
            <a:off x="720000" y="340233"/>
            <a:ext cx="7704000" cy="667500"/>
          </a:xfrm>
          <a:prstGeom prst="rect">
            <a:avLst/>
          </a:prstGeom>
        </p:spPr>
        <p:txBody>
          <a:bodyPr spcFirstLastPara="1" wrap="square" lIns="91425" tIns="91425" rIns="91425" bIns="91425" anchor="t" anchorCtr="0">
            <a:noAutofit/>
          </a:bodyPr>
          <a:lstStyle/>
          <a:p>
            <a:pPr marL="0" lvl="0" indent="0"/>
            <a:r>
              <a:rPr lang="en-US" dirty="0"/>
              <a:t>Project users</a:t>
            </a:r>
          </a:p>
        </p:txBody>
      </p:sp>
      <p:sp>
        <p:nvSpPr>
          <p:cNvPr id="5989" name="Google Shape;5989;p58"/>
          <p:cNvSpPr txBox="1">
            <a:spLocks noGrp="1"/>
          </p:cNvSpPr>
          <p:nvPr>
            <p:ph type="title" idx="4294967295"/>
          </p:nvPr>
        </p:nvSpPr>
        <p:spPr>
          <a:xfrm>
            <a:off x="879300" y="1757683"/>
            <a:ext cx="2082900" cy="527700"/>
          </a:xfrm>
          <a:prstGeom prst="rect">
            <a:avLst/>
          </a:prstGeom>
        </p:spPr>
        <p:txBody>
          <a:bodyPr spcFirstLastPara="1" wrap="square" lIns="91425" tIns="91425" rIns="91425" bIns="91425" anchor="b" anchorCtr="0">
            <a:noAutofit/>
          </a:bodyPr>
          <a:lstStyle/>
          <a:p>
            <a:pPr lvl="0">
              <a:lnSpc>
                <a:spcPct val="115000"/>
              </a:lnSpc>
            </a:pPr>
            <a:r>
              <a:rPr lang="en-US" sz="2400" dirty="0"/>
              <a:t>Elderly people</a:t>
            </a:r>
            <a:endParaRPr sz="2400" dirty="0"/>
          </a:p>
        </p:txBody>
      </p:sp>
      <p:sp>
        <p:nvSpPr>
          <p:cNvPr id="5990" name="Google Shape;5990;p58"/>
          <p:cNvSpPr txBox="1">
            <a:spLocks noGrp="1"/>
          </p:cNvSpPr>
          <p:nvPr>
            <p:ph type="subTitle" idx="4294967295"/>
          </p:nvPr>
        </p:nvSpPr>
        <p:spPr>
          <a:xfrm>
            <a:off x="879299" y="2134507"/>
            <a:ext cx="2121075" cy="572700"/>
          </a:xfrm>
          <a:prstGeom prst="rect">
            <a:avLst/>
          </a:prstGeom>
        </p:spPr>
        <p:txBody>
          <a:bodyPr spcFirstLastPara="1" wrap="square" lIns="91425" tIns="91425" rIns="91425" bIns="91425" anchor="t" anchorCtr="0">
            <a:noAutofit/>
          </a:bodyPr>
          <a:lstStyle/>
          <a:p>
            <a:pPr marL="0" lvl="0" indent="0">
              <a:buNone/>
            </a:pPr>
            <a:r>
              <a:rPr lang="en-US" dirty="0"/>
              <a:t>Who are over </a:t>
            </a:r>
            <a:r>
              <a:rPr lang="ar-AE" dirty="0" smtClean="0"/>
              <a:t>60</a:t>
            </a:r>
            <a:r>
              <a:rPr lang="en-US" dirty="0" smtClean="0"/>
              <a:t> </a:t>
            </a:r>
            <a:r>
              <a:rPr lang="en-US" dirty="0"/>
              <a:t>years old</a:t>
            </a:r>
            <a:endParaRPr dirty="0"/>
          </a:p>
        </p:txBody>
      </p:sp>
      <p:sp>
        <p:nvSpPr>
          <p:cNvPr id="5991" name="Google Shape;5991;p58"/>
          <p:cNvSpPr txBox="1">
            <a:spLocks noGrp="1"/>
          </p:cNvSpPr>
          <p:nvPr>
            <p:ph type="title" idx="4294967295"/>
          </p:nvPr>
        </p:nvSpPr>
        <p:spPr>
          <a:xfrm>
            <a:off x="879300" y="3277573"/>
            <a:ext cx="2082900" cy="527700"/>
          </a:xfrm>
          <a:prstGeom prst="rect">
            <a:avLst/>
          </a:prstGeom>
        </p:spPr>
        <p:txBody>
          <a:bodyPr spcFirstLastPara="1" wrap="square" lIns="91425" tIns="91425" rIns="91425" bIns="91425" anchor="b" anchorCtr="0">
            <a:noAutofit/>
          </a:bodyPr>
          <a:lstStyle/>
          <a:p>
            <a:pPr lvl="0">
              <a:lnSpc>
                <a:spcPct val="115000"/>
              </a:lnSpc>
            </a:pPr>
            <a:r>
              <a:rPr lang="en-US" sz="2400" dirty="0"/>
              <a:t>Youth</a:t>
            </a:r>
            <a:endParaRPr sz="2400" dirty="0"/>
          </a:p>
        </p:txBody>
      </p:sp>
      <p:sp>
        <p:nvSpPr>
          <p:cNvPr id="5992" name="Google Shape;5992;p58"/>
          <p:cNvSpPr txBox="1">
            <a:spLocks noGrp="1"/>
          </p:cNvSpPr>
          <p:nvPr>
            <p:ph type="subTitle" idx="4294967295"/>
          </p:nvPr>
        </p:nvSpPr>
        <p:spPr>
          <a:xfrm>
            <a:off x="879300" y="3654385"/>
            <a:ext cx="1921050" cy="572700"/>
          </a:xfrm>
          <a:prstGeom prst="rect">
            <a:avLst/>
          </a:prstGeom>
        </p:spPr>
        <p:txBody>
          <a:bodyPr spcFirstLastPara="1" wrap="square" lIns="91425" tIns="91425" rIns="91425" bIns="91425" anchor="t" anchorCtr="0">
            <a:noAutofit/>
          </a:bodyPr>
          <a:lstStyle/>
          <a:p>
            <a:pPr marL="0" lvl="0" indent="0">
              <a:buNone/>
            </a:pPr>
            <a:r>
              <a:rPr lang="en-US" dirty="0"/>
              <a:t>Between </a:t>
            </a:r>
            <a:r>
              <a:rPr lang="ar-AE" dirty="0" smtClean="0"/>
              <a:t>30</a:t>
            </a:r>
            <a:r>
              <a:rPr lang="en-US" dirty="0" smtClean="0"/>
              <a:t> </a:t>
            </a:r>
            <a:r>
              <a:rPr lang="en-US" dirty="0"/>
              <a:t>and </a:t>
            </a:r>
            <a:r>
              <a:rPr lang="ar-AE" dirty="0" smtClean="0"/>
              <a:t>40</a:t>
            </a:r>
            <a:r>
              <a:rPr lang="en-US" dirty="0" smtClean="0"/>
              <a:t> </a:t>
            </a:r>
            <a:r>
              <a:rPr lang="en-US" dirty="0"/>
              <a:t>years old</a:t>
            </a:r>
            <a:endParaRPr dirty="0"/>
          </a:p>
        </p:txBody>
      </p:sp>
      <p:sp>
        <p:nvSpPr>
          <p:cNvPr id="5993" name="Google Shape;5993;p58"/>
          <p:cNvSpPr txBox="1">
            <a:spLocks noGrp="1"/>
          </p:cNvSpPr>
          <p:nvPr>
            <p:ph type="title" idx="4294967295"/>
          </p:nvPr>
        </p:nvSpPr>
        <p:spPr>
          <a:xfrm>
            <a:off x="6188650" y="1652908"/>
            <a:ext cx="2082900" cy="527700"/>
          </a:xfrm>
          <a:prstGeom prst="rect">
            <a:avLst/>
          </a:prstGeom>
        </p:spPr>
        <p:txBody>
          <a:bodyPr spcFirstLastPara="1" wrap="square" lIns="91425" tIns="91425" rIns="91425" bIns="91425" anchor="b" anchorCtr="0">
            <a:noAutofit/>
          </a:bodyPr>
          <a:lstStyle/>
          <a:p>
            <a:pPr lvl="0" algn="r">
              <a:lnSpc>
                <a:spcPct val="115000"/>
              </a:lnSpc>
            </a:pPr>
            <a:r>
              <a:rPr lang="en-US" sz="2400" dirty="0"/>
              <a:t>Teenagers</a:t>
            </a:r>
            <a:endParaRPr sz="2400" dirty="0"/>
          </a:p>
        </p:txBody>
      </p:sp>
      <p:sp>
        <p:nvSpPr>
          <p:cNvPr id="5994" name="Google Shape;5994;p58"/>
          <p:cNvSpPr txBox="1">
            <a:spLocks noGrp="1"/>
          </p:cNvSpPr>
          <p:nvPr>
            <p:ph type="subTitle" idx="4294967295"/>
          </p:nvPr>
        </p:nvSpPr>
        <p:spPr>
          <a:xfrm>
            <a:off x="6188650" y="2029732"/>
            <a:ext cx="2082900" cy="572700"/>
          </a:xfrm>
          <a:prstGeom prst="rect">
            <a:avLst/>
          </a:prstGeom>
        </p:spPr>
        <p:txBody>
          <a:bodyPr spcFirstLastPara="1" wrap="square" lIns="91425" tIns="91425" rIns="91425" bIns="91425" anchor="t" anchorCtr="0">
            <a:noAutofit/>
          </a:bodyPr>
          <a:lstStyle/>
          <a:p>
            <a:pPr marL="0" lvl="0" indent="0" algn="r">
              <a:buNone/>
            </a:pPr>
            <a:r>
              <a:rPr lang="en-US" dirty="0"/>
              <a:t>Under 18 years old</a:t>
            </a:r>
            <a:endParaRPr dirty="0"/>
          </a:p>
        </p:txBody>
      </p:sp>
      <p:sp>
        <p:nvSpPr>
          <p:cNvPr id="5995" name="Google Shape;5995;p58"/>
          <p:cNvSpPr txBox="1">
            <a:spLocks noGrp="1"/>
          </p:cNvSpPr>
          <p:nvPr>
            <p:ph type="title" idx="4294967295"/>
          </p:nvPr>
        </p:nvSpPr>
        <p:spPr>
          <a:xfrm>
            <a:off x="6188650" y="2839422"/>
            <a:ext cx="2082900" cy="527700"/>
          </a:xfrm>
          <a:prstGeom prst="rect">
            <a:avLst/>
          </a:prstGeom>
        </p:spPr>
        <p:txBody>
          <a:bodyPr spcFirstLastPara="1" wrap="square" lIns="91425" tIns="91425" rIns="91425" bIns="91425" anchor="b" anchorCtr="0">
            <a:noAutofit/>
          </a:bodyPr>
          <a:lstStyle/>
          <a:p>
            <a:pPr lvl="0" algn="r">
              <a:lnSpc>
                <a:spcPct val="115000"/>
              </a:lnSpc>
            </a:pPr>
            <a:r>
              <a:rPr lang="en-US" sz="2400" dirty="0"/>
              <a:t>Adults</a:t>
            </a:r>
            <a:endParaRPr sz="2400" dirty="0"/>
          </a:p>
        </p:txBody>
      </p:sp>
      <p:sp>
        <p:nvSpPr>
          <p:cNvPr id="5996" name="Google Shape;5996;p58"/>
          <p:cNvSpPr txBox="1">
            <a:spLocks noGrp="1"/>
          </p:cNvSpPr>
          <p:nvPr>
            <p:ph type="subTitle" idx="4294967295"/>
          </p:nvPr>
        </p:nvSpPr>
        <p:spPr>
          <a:xfrm>
            <a:off x="5953125" y="3216234"/>
            <a:ext cx="2318425" cy="572700"/>
          </a:xfrm>
          <a:prstGeom prst="rect">
            <a:avLst/>
          </a:prstGeom>
        </p:spPr>
        <p:txBody>
          <a:bodyPr spcFirstLastPara="1" wrap="square" lIns="91425" tIns="91425" rIns="91425" bIns="91425" anchor="t" anchorCtr="0">
            <a:noAutofit/>
          </a:bodyPr>
          <a:lstStyle/>
          <a:p>
            <a:pPr marL="0" lvl="0" indent="0" algn="r">
              <a:buNone/>
            </a:pPr>
            <a:r>
              <a:rPr lang="en-US" dirty="0"/>
              <a:t>Between </a:t>
            </a:r>
            <a:r>
              <a:rPr lang="ar-AE" dirty="0" smtClean="0"/>
              <a:t> 20</a:t>
            </a:r>
            <a:r>
              <a:rPr lang="en-US" dirty="0" smtClean="0"/>
              <a:t>and </a:t>
            </a:r>
            <a:r>
              <a:rPr lang="ar-AE" dirty="0" smtClean="0"/>
              <a:t> 30</a:t>
            </a:r>
            <a:r>
              <a:rPr lang="en-US" dirty="0" smtClean="0"/>
              <a:t>years </a:t>
            </a:r>
            <a:r>
              <a:rPr lang="en-US" dirty="0"/>
              <a:t>old</a:t>
            </a:r>
            <a:endParaRPr dirty="0"/>
          </a:p>
        </p:txBody>
      </p:sp>
      <p:sp>
        <p:nvSpPr>
          <p:cNvPr id="5998" name="Google Shape;5998;p58"/>
          <p:cNvSpPr/>
          <p:nvPr/>
        </p:nvSpPr>
        <p:spPr>
          <a:xfrm>
            <a:off x="720000" y="3433077"/>
            <a:ext cx="159300" cy="1593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5999" name="Google Shape;5999;p58"/>
          <p:cNvSpPr/>
          <p:nvPr/>
        </p:nvSpPr>
        <p:spPr>
          <a:xfrm>
            <a:off x="720000" y="1908827"/>
            <a:ext cx="159300" cy="159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6000" name="Google Shape;6000;p58"/>
          <p:cNvSpPr/>
          <p:nvPr/>
        </p:nvSpPr>
        <p:spPr>
          <a:xfrm>
            <a:off x="8271475" y="2994927"/>
            <a:ext cx="159300" cy="1593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6001" name="Google Shape;6001;p58"/>
          <p:cNvSpPr/>
          <p:nvPr/>
        </p:nvSpPr>
        <p:spPr>
          <a:xfrm>
            <a:off x="8271475" y="1804052"/>
            <a:ext cx="159300" cy="1593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6002" name="Google Shape;6002;p58"/>
          <p:cNvSpPr txBox="1">
            <a:spLocks noGrp="1"/>
          </p:cNvSpPr>
          <p:nvPr>
            <p:ph type="title" idx="4294967295"/>
          </p:nvPr>
        </p:nvSpPr>
        <p:spPr>
          <a:xfrm>
            <a:off x="879299" y="1242350"/>
            <a:ext cx="1149525" cy="5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solidFill>
                  <a:schemeClr val="lt2"/>
                </a:solidFill>
              </a:rPr>
              <a:t>16%</a:t>
            </a:r>
            <a:endParaRPr sz="3000" dirty="0">
              <a:solidFill>
                <a:schemeClr val="lt2"/>
              </a:solidFill>
            </a:endParaRPr>
          </a:p>
        </p:txBody>
      </p:sp>
      <p:sp>
        <p:nvSpPr>
          <p:cNvPr id="6003" name="Google Shape;6003;p58"/>
          <p:cNvSpPr txBox="1">
            <a:spLocks noGrp="1"/>
          </p:cNvSpPr>
          <p:nvPr>
            <p:ph type="title" idx="4294967295"/>
          </p:nvPr>
        </p:nvSpPr>
        <p:spPr>
          <a:xfrm>
            <a:off x="879300" y="2760125"/>
            <a:ext cx="1016700" cy="5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solidFill>
                  <a:schemeClr val="lt2"/>
                </a:solidFill>
              </a:rPr>
              <a:t>23%</a:t>
            </a:r>
            <a:endParaRPr sz="3000" dirty="0">
              <a:solidFill>
                <a:schemeClr val="lt2"/>
              </a:solidFill>
            </a:endParaRPr>
          </a:p>
        </p:txBody>
      </p:sp>
      <p:sp>
        <p:nvSpPr>
          <p:cNvPr id="6004" name="Google Shape;6004;p58"/>
          <p:cNvSpPr txBox="1">
            <a:spLocks noGrp="1"/>
          </p:cNvSpPr>
          <p:nvPr>
            <p:ph type="title" idx="4294967295"/>
          </p:nvPr>
        </p:nvSpPr>
        <p:spPr>
          <a:xfrm>
            <a:off x="7248000" y="1137575"/>
            <a:ext cx="1016700" cy="5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000" dirty="0" smtClean="0">
                <a:solidFill>
                  <a:schemeClr val="lt2"/>
                </a:solidFill>
              </a:rPr>
              <a:t>18%</a:t>
            </a:r>
            <a:endParaRPr sz="3000" dirty="0">
              <a:solidFill>
                <a:schemeClr val="lt2"/>
              </a:solidFill>
            </a:endParaRPr>
          </a:p>
        </p:txBody>
      </p:sp>
      <p:sp>
        <p:nvSpPr>
          <p:cNvPr id="6005" name="Google Shape;6005;p58"/>
          <p:cNvSpPr txBox="1">
            <a:spLocks noGrp="1"/>
          </p:cNvSpPr>
          <p:nvPr>
            <p:ph type="title" idx="4294967295"/>
          </p:nvPr>
        </p:nvSpPr>
        <p:spPr>
          <a:xfrm>
            <a:off x="7248000" y="2321975"/>
            <a:ext cx="1016700" cy="5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000" dirty="0" smtClean="0">
                <a:solidFill>
                  <a:schemeClr val="lt2"/>
                </a:solidFill>
              </a:rPr>
              <a:t>22%</a:t>
            </a:r>
            <a:endParaRPr sz="3000" dirty="0">
              <a:solidFill>
                <a:schemeClr val="lt2"/>
              </a:solidFill>
            </a:endParaRPr>
          </a:p>
        </p:txBody>
      </p:sp>
      <p:graphicFrame>
        <p:nvGraphicFramePr>
          <p:cNvPr id="3" name="Chart 2"/>
          <p:cNvGraphicFramePr/>
          <p:nvPr>
            <p:extLst>
              <p:ext uri="{D42A27DB-BD31-4B8C-83A1-F6EECF244321}">
                <p14:modId xmlns:p14="http://schemas.microsoft.com/office/powerpoint/2010/main" val="3314460137"/>
              </p:ext>
            </p:extLst>
          </p:nvPr>
        </p:nvGraphicFramePr>
        <p:xfrm>
          <a:off x="1466849" y="1079500"/>
          <a:ext cx="4791076" cy="3046630"/>
        </p:xfrm>
        <a:graphic>
          <a:graphicData uri="http://schemas.openxmlformats.org/drawingml/2006/chart">
            <c:chart xmlns:c="http://schemas.openxmlformats.org/drawingml/2006/chart" xmlns:r="http://schemas.openxmlformats.org/officeDocument/2006/relationships" r:id="rId3"/>
          </a:graphicData>
        </a:graphic>
      </p:graphicFrame>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880" y="0"/>
            <a:ext cx="2103120" cy="1476375"/>
          </a:xfrm>
          <a:prstGeom prst="rect">
            <a:avLst/>
          </a:prstGeom>
        </p:spPr>
      </p:pic>
      <p:sp>
        <p:nvSpPr>
          <p:cNvPr id="29" name="Google Shape;5995;p58"/>
          <p:cNvSpPr txBox="1">
            <a:spLocks/>
          </p:cNvSpPr>
          <p:nvPr/>
        </p:nvSpPr>
        <p:spPr>
          <a:xfrm>
            <a:off x="6150550" y="3982422"/>
            <a:ext cx="20829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1pPr>
            <a:lvl2pPr marR="0" lvl="1"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2pPr>
            <a:lvl3pPr marR="0" lvl="2"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3pPr>
            <a:lvl4pPr marR="0" lvl="3"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4pPr>
            <a:lvl5pPr marR="0" lvl="4"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5pPr>
            <a:lvl6pPr marR="0" lvl="5"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6pPr>
            <a:lvl7pPr marR="0" lvl="6"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7pPr>
            <a:lvl8pPr marR="0" lvl="7"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8pPr>
            <a:lvl9pPr marR="0" lvl="8"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9pPr>
          </a:lstStyle>
          <a:p>
            <a:pPr algn="r">
              <a:lnSpc>
                <a:spcPct val="115000"/>
              </a:lnSpc>
            </a:pPr>
            <a:r>
              <a:rPr lang="en-US" sz="2400" dirty="0"/>
              <a:t>The middle age</a:t>
            </a:r>
          </a:p>
        </p:txBody>
      </p:sp>
      <p:sp>
        <p:nvSpPr>
          <p:cNvPr id="30" name="Google Shape;5996;p58"/>
          <p:cNvSpPr txBox="1">
            <a:spLocks/>
          </p:cNvSpPr>
          <p:nvPr/>
        </p:nvSpPr>
        <p:spPr>
          <a:xfrm>
            <a:off x="6029325" y="4340184"/>
            <a:ext cx="22041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1pPr>
            <a:lvl2pPr marL="914400" marR="0" lvl="1"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2pPr>
            <a:lvl3pPr marL="1371600" marR="0" lvl="2"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3pPr>
            <a:lvl4pPr marL="1828800" marR="0" lvl="3"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4pPr>
            <a:lvl5pPr marL="2286000" marR="0" lvl="4"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5pPr>
            <a:lvl6pPr marL="2743200" marR="0" lvl="5"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6pPr>
            <a:lvl7pPr marL="3200400" marR="0" lvl="6"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7pPr>
            <a:lvl8pPr marL="3657600" marR="0" lvl="7"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8pPr>
            <a:lvl9pPr marL="4114800" marR="0" lvl="8" indent="-317500" algn="l" rtl="0">
              <a:lnSpc>
                <a:spcPct val="115000"/>
              </a:lnSpc>
              <a:spcBef>
                <a:spcPts val="0"/>
              </a:spcBef>
              <a:spcAft>
                <a:spcPts val="0"/>
              </a:spcAft>
              <a:buClr>
                <a:schemeClr val="dk1"/>
              </a:buClr>
              <a:buSzPts val="1400"/>
              <a:buFont typeface="Carlito"/>
              <a:buChar char="■"/>
              <a:defRPr sz="1400" b="0" i="0" u="none" strike="noStrike" cap="none">
                <a:solidFill>
                  <a:schemeClr val="dk1"/>
                </a:solidFill>
                <a:latin typeface="Carlito"/>
                <a:ea typeface="Carlito"/>
                <a:cs typeface="Carlito"/>
                <a:sym typeface="Carlito"/>
              </a:defRPr>
            </a:lvl9pPr>
          </a:lstStyle>
          <a:p>
            <a:pPr marL="0" indent="0" algn="r">
              <a:buNone/>
            </a:pPr>
            <a:r>
              <a:rPr lang="en-US" dirty="0"/>
              <a:t>Between </a:t>
            </a:r>
            <a:r>
              <a:rPr lang="ar-AE" dirty="0" smtClean="0"/>
              <a:t> 40</a:t>
            </a:r>
            <a:r>
              <a:rPr lang="en-US" dirty="0" smtClean="0"/>
              <a:t>to </a:t>
            </a:r>
            <a:r>
              <a:rPr lang="ar-AE" dirty="0" smtClean="0"/>
              <a:t> 60</a:t>
            </a:r>
            <a:r>
              <a:rPr lang="en-US" dirty="0" smtClean="0"/>
              <a:t>years </a:t>
            </a:r>
            <a:r>
              <a:rPr lang="en-US" dirty="0"/>
              <a:t>old</a:t>
            </a:r>
          </a:p>
        </p:txBody>
      </p:sp>
      <p:sp>
        <p:nvSpPr>
          <p:cNvPr id="31" name="Google Shape;6000;p58"/>
          <p:cNvSpPr/>
          <p:nvPr/>
        </p:nvSpPr>
        <p:spPr>
          <a:xfrm>
            <a:off x="8233375" y="4137927"/>
            <a:ext cx="159300" cy="159300"/>
          </a:xfrm>
          <a:prstGeom prst="ellipse">
            <a:avLst/>
          </a:prstGeom>
          <a:solidFill>
            <a:schemeClr val="accent6">
              <a:lumMod val="7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32" name="Google Shape;6005;p58"/>
          <p:cNvSpPr txBox="1">
            <a:spLocks/>
          </p:cNvSpPr>
          <p:nvPr/>
        </p:nvSpPr>
        <p:spPr>
          <a:xfrm>
            <a:off x="7209900" y="3464975"/>
            <a:ext cx="1016700" cy="59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1pPr>
            <a:lvl2pPr marR="0" lvl="1"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2pPr>
            <a:lvl3pPr marR="0" lvl="2"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3pPr>
            <a:lvl4pPr marR="0" lvl="3"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4pPr>
            <a:lvl5pPr marR="0" lvl="4"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5pPr>
            <a:lvl6pPr marR="0" lvl="5"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6pPr>
            <a:lvl7pPr marR="0" lvl="6"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7pPr>
            <a:lvl8pPr marR="0" lvl="7"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8pPr>
            <a:lvl9pPr marR="0" lvl="8" algn="l" rtl="0">
              <a:lnSpc>
                <a:spcPct val="100000"/>
              </a:lnSpc>
              <a:spcBef>
                <a:spcPts val="0"/>
              </a:spcBef>
              <a:spcAft>
                <a:spcPts val="0"/>
              </a:spcAft>
              <a:buClr>
                <a:schemeClr val="dk1"/>
              </a:buClr>
              <a:buSzPts val="3300"/>
              <a:buFont typeface="Darker Grotesque"/>
              <a:buNone/>
              <a:defRPr sz="3300" b="1" i="0" u="none" strike="noStrike" cap="none">
                <a:solidFill>
                  <a:schemeClr val="dk1"/>
                </a:solidFill>
                <a:latin typeface="Darker Grotesque"/>
                <a:ea typeface="Darker Grotesque"/>
                <a:cs typeface="Darker Grotesque"/>
                <a:sym typeface="Darker Grotesque"/>
              </a:defRPr>
            </a:lvl9pPr>
          </a:lstStyle>
          <a:p>
            <a:pPr algn="r"/>
            <a:r>
              <a:rPr lang="en" sz="3000" dirty="0" smtClean="0">
                <a:solidFill>
                  <a:schemeClr val="lt2"/>
                </a:solidFill>
              </a:rPr>
              <a:t>21%</a:t>
            </a:r>
            <a:endParaRPr lang="en" sz="3000" dirty="0">
              <a:solidFill>
                <a:schemeClr val="lt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9"/>
        <p:cNvGrpSpPr/>
        <p:nvPr/>
      </p:nvGrpSpPr>
      <p:grpSpPr>
        <a:xfrm>
          <a:off x="0" y="0"/>
          <a:ext cx="0" cy="0"/>
          <a:chOff x="0" y="0"/>
          <a:chExt cx="0" cy="0"/>
        </a:xfrm>
      </p:grpSpPr>
      <p:sp>
        <p:nvSpPr>
          <p:cNvPr id="6010" name="Google Shape;6010;p59"/>
          <p:cNvSpPr txBox="1">
            <a:spLocks noGrp="1"/>
          </p:cNvSpPr>
          <p:nvPr>
            <p:ph type="subTitle" idx="3"/>
          </p:nvPr>
        </p:nvSpPr>
        <p:spPr>
          <a:xfrm>
            <a:off x="3259463" y="3057655"/>
            <a:ext cx="2505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Menna</a:t>
            </a:r>
            <a:endParaRPr dirty="0"/>
          </a:p>
        </p:txBody>
      </p:sp>
      <p:sp>
        <p:nvSpPr>
          <p:cNvPr id="6011" name="Google Shape;6011;p59"/>
          <p:cNvSpPr txBox="1">
            <a:spLocks noGrp="1"/>
          </p:cNvSpPr>
          <p:nvPr>
            <p:ph type="subTitle" idx="4"/>
          </p:nvPr>
        </p:nvSpPr>
        <p:spPr>
          <a:xfrm>
            <a:off x="853350" y="3324355"/>
            <a:ext cx="2505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Youssef Hani</a:t>
            </a:r>
            <a:endParaRPr dirty="0"/>
          </a:p>
        </p:txBody>
      </p:sp>
      <p:sp>
        <p:nvSpPr>
          <p:cNvPr id="6014" name="Google Shape;6014;p59"/>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6015" name="Google Shape;6015;p59"/>
          <p:cNvSpPr txBox="1">
            <a:spLocks noGrp="1"/>
          </p:cNvSpPr>
          <p:nvPr>
            <p:ph type="subTitle" idx="1"/>
          </p:nvPr>
        </p:nvSpPr>
        <p:spPr>
          <a:xfrm>
            <a:off x="3259472" y="3475657"/>
            <a:ext cx="2505600" cy="462005"/>
          </a:xfrm>
          <a:prstGeom prst="rect">
            <a:avLst/>
          </a:prstGeom>
        </p:spPr>
        <p:txBody>
          <a:bodyPr spcFirstLastPara="1" wrap="square" lIns="91425" tIns="91425" rIns="91425" bIns="91425" anchor="t" anchorCtr="0">
            <a:noAutofit/>
          </a:bodyPr>
          <a:lstStyle/>
          <a:p>
            <a:pPr marL="0" lvl="0" indent="0"/>
            <a:r>
              <a:rPr lang="en-US" dirty="0"/>
              <a:t>Front and back-end designer</a:t>
            </a:r>
            <a:endParaRPr dirty="0"/>
          </a:p>
        </p:txBody>
      </p:sp>
      <p:sp>
        <p:nvSpPr>
          <p:cNvPr id="6016" name="Google Shape;6016;p59"/>
          <p:cNvSpPr txBox="1">
            <a:spLocks noGrp="1"/>
          </p:cNvSpPr>
          <p:nvPr>
            <p:ph type="subTitle" idx="2"/>
          </p:nvPr>
        </p:nvSpPr>
        <p:spPr>
          <a:xfrm>
            <a:off x="853575" y="3742357"/>
            <a:ext cx="2505600" cy="572700"/>
          </a:xfrm>
          <a:prstGeom prst="rect">
            <a:avLst/>
          </a:prstGeom>
        </p:spPr>
        <p:txBody>
          <a:bodyPr spcFirstLastPara="1" wrap="square" lIns="91425" tIns="91425" rIns="91425" bIns="91425" anchor="t" anchorCtr="0">
            <a:noAutofit/>
          </a:bodyPr>
          <a:lstStyle/>
          <a:p>
            <a:pPr marL="0" lvl="0" indent="0"/>
            <a:r>
              <a:rPr lang="en-US" dirty="0"/>
              <a:t>Graphics and front-end designer</a:t>
            </a:r>
            <a:endParaRPr dirty="0"/>
          </a:p>
        </p:txBody>
      </p:sp>
      <p:grpSp>
        <p:nvGrpSpPr>
          <p:cNvPr id="6017" name="Google Shape;6017;p59"/>
          <p:cNvGrpSpPr/>
          <p:nvPr/>
        </p:nvGrpSpPr>
        <p:grpSpPr>
          <a:xfrm>
            <a:off x="5538720" y="913577"/>
            <a:ext cx="3688455" cy="3316346"/>
            <a:chOff x="5779145" y="625780"/>
            <a:chExt cx="3688455" cy="3316346"/>
          </a:xfrm>
        </p:grpSpPr>
        <p:pic>
          <p:nvPicPr>
            <p:cNvPr id="6018" name="Google Shape;6018;p59"/>
            <p:cNvPicPr preferRelativeResize="0"/>
            <p:nvPr/>
          </p:nvPicPr>
          <p:blipFill rotWithShape="1">
            <a:blip r:embed="rId3">
              <a:alphaModFix/>
            </a:blip>
            <a:srcRect l="7177" t="7177" r="7169" b="7169"/>
            <a:stretch/>
          </p:blipFill>
          <p:spPr>
            <a:xfrm rot="1029625">
              <a:off x="6053680" y="1036949"/>
              <a:ext cx="3139387" cy="2334624"/>
            </a:xfrm>
            <a:prstGeom prst="rect">
              <a:avLst/>
            </a:prstGeom>
            <a:noFill/>
            <a:ln>
              <a:noFill/>
            </a:ln>
          </p:spPr>
        </p:pic>
        <p:grpSp>
          <p:nvGrpSpPr>
            <p:cNvPr id="6019" name="Google Shape;6019;p59"/>
            <p:cNvGrpSpPr/>
            <p:nvPr/>
          </p:nvGrpSpPr>
          <p:grpSpPr>
            <a:xfrm>
              <a:off x="6144122" y="2111167"/>
              <a:ext cx="2958514" cy="1830959"/>
              <a:chOff x="5838947" y="2998917"/>
              <a:chExt cx="2958514" cy="1830959"/>
            </a:xfrm>
          </p:grpSpPr>
          <p:sp>
            <p:nvSpPr>
              <p:cNvPr id="6020" name="Google Shape;6020;p59"/>
              <p:cNvSpPr/>
              <p:nvPr/>
            </p:nvSpPr>
            <p:spPr>
              <a:xfrm>
                <a:off x="5996524" y="4352700"/>
                <a:ext cx="2665677" cy="477176"/>
              </a:xfrm>
              <a:custGeom>
                <a:avLst/>
                <a:gdLst/>
                <a:ahLst/>
                <a:cxnLst/>
                <a:rect l="l" t="t" r="r" b="b"/>
                <a:pathLst>
                  <a:path w="1491288" h="182826" extrusionOk="0">
                    <a:moveTo>
                      <a:pt x="1492651" y="92130"/>
                    </a:moveTo>
                    <a:cubicBezTo>
                      <a:pt x="1492651" y="143012"/>
                      <a:pt x="1158510" y="184260"/>
                      <a:pt x="746326" y="184260"/>
                    </a:cubicBezTo>
                    <a:cubicBezTo>
                      <a:pt x="334142" y="184260"/>
                      <a:pt x="1" y="143012"/>
                      <a:pt x="1" y="92130"/>
                    </a:cubicBezTo>
                    <a:cubicBezTo>
                      <a:pt x="1" y="41248"/>
                      <a:pt x="334142" y="0"/>
                      <a:pt x="746326" y="0"/>
                    </a:cubicBezTo>
                    <a:cubicBezTo>
                      <a:pt x="1158510" y="0"/>
                      <a:pt x="1492651" y="41248"/>
                      <a:pt x="1492651" y="92130"/>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1" name="Google Shape;6021;p59"/>
              <p:cNvSpPr/>
              <p:nvPr/>
            </p:nvSpPr>
            <p:spPr>
              <a:xfrm>
                <a:off x="5838947" y="4278825"/>
                <a:ext cx="2863784" cy="9354"/>
              </a:xfrm>
              <a:custGeom>
                <a:avLst/>
                <a:gdLst/>
                <a:ahLst/>
                <a:cxnLst/>
                <a:rect l="l" t="t" r="r" b="b"/>
                <a:pathLst>
                  <a:path w="1451855" h="3584" extrusionOk="0">
                    <a:moveTo>
                      <a:pt x="0" y="1792"/>
                    </a:moveTo>
                    <a:lnTo>
                      <a:pt x="181535" y="896"/>
                    </a:lnTo>
                    <a:lnTo>
                      <a:pt x="363071" y="609"/>
                    </a:lnTo>
                    <a:lnTo>
                      <a:pt x="726142" y="0"/>
                    </a:lnTo>
                    <a:lnTo>
                      <a:pt x="1089214" y="574"/>
                    </a:lnTo>
                    <a:lnTo>
                      <a:pt x="1270750" y="896"/>
                    </a:lnTo>
                    <a:lnTo>
                      <a:pt x="1452285" y="1792"/>
                    </a:lnTo>
                    <a:lnTo>
                      <a:pt x="1270750" y="2653"/>
                    </a:lnTo>
                    <a:lnTo>
                      <a:pt x="1089214" y="2975"/>
                    </a:lnTo>
                    <a:lnTo>
                      <a:pt x="726142" y="3585"/>
                    </a:lnTo>
                    <a:lnTo>
                      <a:pt x="363071" y="2975"/>
                    </a:lnTo>
                    <a:lnTo>
                      <a:pt x="181535" y="2653"/>
                    </a:lnTo>
                    <a:lnTo>
                      <a:pt x="0" y="17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22" name="Google Shape;6022;p59"/>
              <p:cNvGrpSpPr/>
              <p:nvPr/>
            </p:nvGrpSpPr>
            <p:grpSpPr>
              <a:xfrm>
                <a:off x="6330702" y="4467345"/>
                <a:ext cx="597639" cy="201623"/>
                <a:chOff x="8076780" y="2575923"/>
                <a:chExt cx="297540" cy="100375"/>
              </a:xfrm>
            </p:grpSpPr>
            <p:sp>
              <p:nvSpPr>
                <p:cNvPr id="6023" name="Google Shape;6023;p59"/>
                <p:cNvSpPr/>
                <p:nvPr/>
              </p:nvSpPr>
              <p:spPr>
                <a:xfrm>
                  <a:off x="8076780" y="2575923"/>
                  <a:ext cx="297540" cy="100375"/>
                </a:xfrm>
                <a:custGeom>
                  <a:avLst/>
                  <a:gdLst/>
                  <a:ahLst/>
                  <a:cxnLst/>
                  <a:rect l="l" t="t" r="r" b="b"/>
                  <a:pathLst>
                    <a:path w="297540" h="100375" extrusionOk="0">
                      <a:moveTo>
                        <a:pt x="295227" y="101445"/>
                      </a:moveTo>
                      <a:lnTo>
                        <a:pt x="7581" y="101445"/>
                      </a:lnTo>
                      <a:cubicBezTo>
                        <a:pt x="-16975" y="101445"/>
                        <a:pt x="18551" y="31577"/>
                        <a:pt x="107956" y="4655"/>
                      </a:cubicBezTo>
                      <a:cubicBezTo>
                        <a:pt x="197362" y="-22267"/>
                        <a:pt x="323405" y="75240"/>
                        <a:pt x="295227" y="1014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4" name="Google Shape;6024;p59"/>
                <p:cNvSpPr/>
                <p:nvPr/>
              </p:nvSpPr>
              <p:spPr>
                <a:xfrm>
                  <a:off x="8259192" y="2600904"/>
                  <a:ext cx="46602" cy="75281"/>
                </a:xfrm>
                <a:custGeom>
                  <a:avLst/>
                  <a:gdLst/>
                  <a:ahLst/>
                  <a:cxnLst/>
                  <a:rect l="l" t="t" r="r" b="b"/>
                  <a:pathLst>
                    <a:path w="46602" h="75281" extrusionOk="0">
                      <a:moveTo>
                        <a:pt x="0" y="76465"/>
                      </a:moveTo>
                      <a:cubicBezTo>
                        <a:pt x="323" y="68506"/>
                        <a:pt x="1721" y="60656"/>
                        <a:pt x="4159" y="53092"/>
                      </a:cubicBezTo>
                      <a:cubicBezTo>
                        <a:pt x="6489" y="45456"/>
                        <a:pt x="9751" y="38143"/>
                        <a:pt x="13874" y="31296"/>
                      </a:cubicBezTo>
                      <a:cubicBezTo>
                        <a:pt x="17924" y="24377"/>
                        <a:pt x="23051" y="18104"/>
                        <a:pt x="29037" y="12762"/>
                      </a:cubicBezTo>
                      <a:cubicBezTo>
                        <a:pt x="34916" y="7385"/>
                        <a:pt x="41692" y="3047"/>
                        <a:pt x="49077" y="0"/>
                      </a:cubicBezTo>
                      <a:cubicBezTo>
                        <a:pt x="47463" y="1183"/>
                        <a:pt x="45850" y="2295"/>
                        <a:pt x="44201" y="3585"/>
                      </a:cubicBezTo>
                      <a:lnTo>
                        <a:pt x="41800" y="5235"/>
                      </a:lnTo>
                      <a:lnTo>
                        <a:pt x="39541" y="7134"/>
                      </a:lnTo>
                      <a:lnTo>
                        <a:pt x="35060" y="10719"/>
                      </a:lnTo>
                      <a:lnTo>
                        <a:pt x="30938" y="14842"/>
                      </a:lnTo>
                      <a:cubicBezTo>
                        <a:pt x="25560" y="20398"/>
                        <a:pt x="20864" y="26564"/>
                        <a:pt x="16920" y="33196"/>
                      </a:cubicBezTo>
                      <a:cubicBezTo>
                        <a:pt x="12942" y="39864"/>
                        <a:pt x="9536" y="46818"/>
                        <a:pt x="6740" y="54059"/>
                      </a:cubicBezTo>
                      <a:cubicBezTo>
                        <a:pt x="5305" y="57716"/>
                        <a:pt x="4051" y="61409"/>
                        <a:pt x="2976" y="65137"/>
                      </a:cubicBezTo>
                      <a:cubicBezTo>
                        <a:pt x="1757" y="68794"/>
                        <a:pt x="824" y="72629"/>
                        <a:pt x="0" y="764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5" name="Google Shape;6025;p59"/>
                <p:cNvSpPr/>
                <p:nvPr/>
              </p:nvSpPr>
              <p:spPr>
                <a:xfrm>
                  <a:off x="8293248" y="2610906"/>
                  <a:ext cx="75281" cy="64526"/>
                </a:xfrm>
                <a:custGeom>
                  <a:avLst/>
                  <a:gdLst/>
                  <a:ahLst/>
                  <a:cxnLst/>
                  <a:rect l="l" t="t" r="r" b="b"/>
                  <a:pathLst>
                    <a:path w="75281" h="64526" extrusionOk="0">
                      <a:moveTo>
                        <a:pt x="0" y="0"/>
                      </a:moveTo>
                      <a:cubicBezTo>
                        <a:pt x="16992" y="5700"/>
                        <a:pt x="33052" y="13802"/>
                        <a:pt x="47750" y="24090"/>
                      </a:cubicBezTo>
                      <a:cubicBezTo>
                        <a:pt x="55171" y="29181"/>
                        <a:pt x="61910" y="35203"/>
                        <a:pt x="67790" y="42014"/>
                      </a:cubicBezTo>
                      <a:cubicBezTo>
                        <a:pt x="70657" y="45527"/>
                        <a:pt x="73167" y="49291"/>
                        <a:pt x="75246" y="53343"/>
                      </a:cubicBezTo>
                      <a:cubicBezTo>
                        <a:pt x="77289" y="57393"/>
                        <a:pt x="78508" y="61802"/>
                        <a:pt x="78830" y="66319"/>
                      </a:cubicBezTo>
                      <a:cubicBezTo>
                        <a:pt x="77898" y="62018"/>
                        <a:pt x="76178" y="57896"/>
                        <a:pt x="73776" y="54203"/>
                      </a:cubicBezTo>
                      <a:cubicBezTo>
                        <a:pt x="71518" y="50475"/>
                        <a:pt x="68829" y="46997"/>
                        <a:pt x="65782" y="43842"/>
                      </a:cubicBezTo>
                      <a:cubicBezTo>
                        <a:pt x="59688" y="37533"/>
                        <a:pt x="52984" y="31870"/>
                        <a:pt x="45742" y="26886"/>
                      </a:cubicBezTo>
                      <a:cubicBezTo>
                        <a:pt x="38573" y="21724"/>
                        <a:pt x="31045" y="17136"/>
                        <a:pt x="23445" y="12547"/>
                      </a:cubicBezTo>
                      <a:cubicBezTo>
                        <a:pt x="19645" y="10289"/>
                        <a:pt x="15774" y="8102"/>
                        <a:pt x="11866" y="6023"/>
                      </a:cubicBezTo>
                      <a:cubicBezTo>
                        <a:pt x="7958" y="3944"/>
                        <a:pt x="3944" y="2044"/>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26" name="Google Shape;6026;p59"/>
              <p:cNvGrpSpPr/>
              <p:nvPr/>
            </p:nvGrpSpPr>
            <p:grpSpPr>
              <a:xfrm>
                <a:off x="6532376" y="4311469"/>
                <a:ext cx="963635" cy="104506"/>
                <a:chOff x="11252526" y="4518507"/>
                <a:chExt cx="963635" cy="104506"/>
              </a:xfrm>
            </p:grpSpPr>
            <p:sp>
              <p:nvSpPr>
                <p:cNvPr id="6027" name="Google Shape;6027;p59"/>
                <p:cNvSpPr/>
                <p:nvPr/>
              </p:nvSpPr>
              <p:spPr>
                <a:xfrm>
                  <a:off x="11272642" y="4546761"/>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8" name="Google Shape;6028;p59"/>
                <p:cNvSpPr/>
                <p:nvPr/>
              </p:nvSpPr>
              <p:spPr>
                <a:xfrm>
                  <a:off x="11378827" y="4543207"/>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9" name="Google Shape;6029;p59"/>
                <p:cNvSpPr/>
                <p:nvPr/>
              </p:nvSpPr>
              <p:spPr>
                <a:xfrm>
                  <a:off x="11485015" y="4539652"/>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0" name="Google Shape;6030;p59"/>
                <p:cNvSpPr/>
                <p:nvPr/>
              </p:nvSpPr>
              <p:spPr>
                <a:xfrm>
                  <a:off x="11591202" y="4536095"/>
                  <a:ext cx="74844" cy="46780"/>
                </a:xfrm>
                <a:custGeom>
                  <a:avLst/>
                  <a:gdLst/>
                  <a:ahLst/>
                  <a:cxnLst/>
                  <a:rect l="l" t="t" r="r" b="b"/>
                  <a:pathLst>
                    <a:path w="28678" h="17924" extrusionOk="0">
                      <a:moveTo>
                        <a:pt x="0" y="0"/>
                      </a:moveTo>
                      <a:lnTo>
                        <a:pt x="31368" y="0"/>
                      </a:lnTo>
                      <a:lnTo>
                        <a:pt x="31368"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1" name="Google Shape;6031;p59"/>
                <p:cNvSpPr/>
                <p:nvPr/>
              </p:nvSpPr>
              <p:spPr>
                <a:xfrm>
                  <a:off x="11697484" y="4532634"/>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2" name="Google Shape;6032;p59"/>
                <p:cNvSpPr/>
                <p:nvPr/>
              </p:nvSpPr>
              <p:spPr>
                <a:xfrm>
                  <a:off x="11803669" y="4529079"/>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3" name="Google Shape;6033;p59"/>
                <p:cNvSpPr/>
                <p:nvPr/>
              </p:nvSpPr>
              <p:spPr>
                <a:xfrm>
                  <a:off x="11909856" y="4525525"/>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4" name="Google Shape;6034;p59"/>
                <p:cNvSpPr/>
                <p:nvPr/>
              </p:nvSpPr>
              <p:spPr>
                <a:xfrm>
                  <a:off x="12016138" y="4521967"/>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5" name="Google Shape;6035;p59"/>
                <p:cNvSpPr/>
                <p:nvPr/>
              </p:nvSpPr>
              <p:spPr>
                <a:xfrm>
                  <a:off x="12122325" y="4518507"/>
                  <a:ext cx="74844" cy="46780"/>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6" name="Google Shape;6036;p59"/>
                <p:cNvSpPr/>
                <p:nvPr/>
              </p:nvSpPr>
              <p:spPr>
                <a:xfrm>
                  <a:off x="11252526" y="4538809"/>
                  <a:ext cx="963635" cy="84203"/>
                </a:xfrm>
                <a:custGeom>
                  <a:avLst/>
                  <a:gdLst/>
                  <a:ahLst/>
                  <a:cxnLst/>
                  <a:rect l="l" t="t" r="r" b="b"/>
                  <a:pathLst>
                    <a:path w="369237" h="32263" extrusionOk="0">
                      <a:moveTo>
                        <a:pt x="372357" y="35311"/>
                      </a:moveTo>
                      <a:lnTo>
                        <a:pt x="0" y="35311"/>
                      </a:lnTo>
                      <a:lnTo>
                        <a:pt x="0" y="10396"/>
                      </a:lnTo>
                      <a:lnTo>
                        <a:pt x="372357" y="0"/>
                      </a:lnTo>
                      <a:lnTo>
                        <a:pt x="372357" y="353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37" name="Google Shape;6037;p59"/>
              <p:cNvGrpSpPr/>
              <p:nvPr/>
            </p:nvGrpSpPr>
            <p:grpSpPr>
              <a:xfrm>
                <a:off x="6885813" y="2998917"/>
                <a:ext cx="1911647" cy="1501457"/>
                <a:chOff x="8493461" y="2111181"/>
                <a:chExt cx="732488" cy="575293"/>
              </a:xfrm>
            </p:grpSpPr>
            <p:sp>
              <p:nvSpPr>
                <p:cNvPr id="6038" name="Google Shape;6038;p59"/>
                <p:cNvSpPr/>
                <p:nvPr/>
              </p:nvSpPr>
              <p:spPr>
                <a:xfrm>
                  <a:off x="8493461" y="2111181"/>
                  <a:ext cx="709795" cy="455273"/>
                </a:xfrm>
                <a:custGeom>
                  <a:avLst/>
                  <a:gdLst/>
                  <a:ahLst/>
                  <a:cxnLst/>
                  <a:rect l="l" t="t" r="r" b="b"/>
                  <a:pathLst>
                    <a:path w="709795" h="455273" extrusionOk="0">
                      <a:moveTo>
                        <a:pt x="613722" y="456922"/>
                      </a:moveTo>
                      <a:lnTo>
                        <a:pt x="0" y="456922"/>
                      </a:lnTo>
                      <a:lnTo>
                        <a:pt x="97579" y="0"/>
                      </a:lnTo>
                      <a:lnTo>
                        <a:pt x="711301" y="0"/>
                      </a:lnTo>
                      <a:lnTo>
                        <a:pt x="613722" y="4569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9" name="Google Shape;6039;p59"/>
                <p:cNvSpPr/>
                <p:nvPr/>
              </p:nvSpPr>
              <p:spPr>
                <a:xfrm>
                  <a:off x="8516154" y="2111181"/>
                  <a:ext cx="709795" cy="455273"/>
                </a:xfrm>
                <a:custGeom>
                  <a:avLst/>
                  <a:gdLst/>
                  <a:ahLst/>
                  <a:cxnLst/>
                  <a:rect l="l" t="t" r="r" b="b"/>
                  <a:pathLst>
                    <a:path w="709795" h="455273" extrusionOk="0">
                      <a:moveTo>
                        <a:pt x="613722" y="456922"/>
                      </a:moveTo>
                      <a:lnTo>
                        <a:pt x="0" y="456922"/>
                      </a:lnTo>
                      <a:lnTo>
                        <a:pt x="97615" y="0"/>
                      </a:lnTo>
                      <a:lnTo>
                        <a:pt x="711337" y="0"/>
                      </a:lnTo>
                      <a:lnTo>
                        <a:pt x="613722" y="4569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0" name="Google Shape;6040;p59"/>
                <p:cNvSpPr/>
                <p:nvPr/>
              </p:nvSpPr>
              <p:spPr>
                <a:xfrm>
                  <a:off x="8654456" y="2654211"/>
                  <a:ext cx="301125" cy="32263"/>
                </a:xfrm>
                <a:custGeom>
                  <a:avLst/>
                  <a:gdLst/>
                  <a:ahLst/>
                  <a:cxnLst/>
                  <a:rect l="l" t="t" r="r" b="b"/>
                  <a:pathLst>
                    <a:path w="301125" h="32263" extrusionOk="0">
                      <a:moveTo>
                        <a:pt x="301842" y="33231"/>
                      </a:moveTo>
                      <a:lnTo>
                        <a:pt x="0" y="33231"/>
                      </a:lnTo>
                      <a:lnTo>
                        <a:pt x="0" y="9787"/>
                      </a:lnTo>
                      <a:lnTo>
                        <a:pt x="301842" y="0"/>
                      </a:lnTo>
                      <a:lnTo>
                        <a:pt x="301842" y="332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1" name="Google Shape;6041;p59"/>
                <p:cNvSpPr/>
                <p:nvPr/>
              </p:nvSpPr>
              <p:spPr>
                <a:xfrm>
                  <a:off x="8778706" y="2431378"/>
                  <a:ext cx="258107" cy="254522"/>
                </a:xfrm>
                <a:custGeom>
                  <a:avLst/>
                  <a:gdLst/>
                  <a:ahLst/>
                  <a:cxnLst/>
                  <a:rect l="l" t="t" r="r" b="b"/>
                  <a:pathLst>
                    <a:path w="258107" h="254522" extrusionOk="0">
                      <a:moveTo>
                        <a:pt x="259649" y="256028"/>
                      </a:moveTo>
                      <a:lnTo>
                        <a:pt x="97615" y="256028"/>
                      </a:lnTo>
                      <a:lnTo>
                        <a:pt x="0" y="0"/>
                      </a:lnTo>
                      <a:lnTo>
                        <a:pt x="162070" y="0"/>
                      </a:lnTo>
                      <a:lnTo>
                        <a:pt x="259649" y="2560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2" name="Google Shape;6042;p59"/>
                <p:cNvSpPr/>
                <p:nvPr/>
              </p:nvSpPr>
              <p:spPr>
                <a:xfrm>
                  <a:off x="8805377" y="2431378"/>
                  <a:ext cx="258107" cy="254522"/>
                </a:xfrm>
                <a:custGeom>
                  <a:avLst/>
                  <a:gdLst/>
                  <a:ahLst/>
                  <a:cxnLst/>
                  <a:rect l="l" t="t" r="r" b="b"/>
                  <a:pathLst>
                    <a:path w="258107" h="254522" extrusionOk="0">
                      <a:moveTo>
                        <a:pt x="259649" y="256028"/>
                      </a:moveTo>
                      <a:lnTo>
                        <a:pt x="97615" y="256028"/>
                      </a:lnTo>
                      <a:lnTo>
                        <a:pt x="0" y="0"/>
                      </a:lnTo>
                      <a:lnTo>
                        <a:pt x="162070" y="0"/>
                      </a:lnTo>
                      <a:lnTo>
                        <a:pt x="259649" y="2560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43" name="Google Shape;6043;p59"/>
              <p:cNvSpPr/>
              <p:nvPr/>
            </p:nvSpPr>
            <p:spPr>
              <a:xfrm>
                <a:off x="7771807" y="3385910"/>
                <a:ext cx="280690" cy="271336"/>
              </a:xfrm>
              <a:custGeom>
                <a:avLst/>
                <a:gdLst/>
                <a:ahLst/>
                <a:cxnLst/>
                <a:rect l="l" t="t" r="r" b="b"/>
                <a:pathLst>
                  <a:path w="107544" h="103960" extrusionOk="0">
                    <a:moveTo>
                      <a:pt x="84139" y="25750"/>
                    </a:moveTo>
                    <a:cubicBezTo>
                      <a:pt x="97280" y="39970"/>
                      <a:pt x="94424" y="63982"/>
                      <a:pt x="77761" y="79380"/>
                    </a:cubicBezTo>
                    <a:cubicBezTo>
                      <a:pt x="61097" y="94778"/>
                      <a:pt x="36936" y="95733"/>
                      <a:pt x="23794" y="81512"/>
                    </a:cubicBezTo>
                    <a:cubicBezTo>
                      <a:pt x="10653" y="67291"/>
                      <a:pt x="13509" y="43280"/>
                      <a:pt x="30173" y="27881"/>
                    </a:cubicBezTo>
                    <a:cubicBezTo>
                      <a:pt x="46836" y="12483"/>
                      <a:pt x="70998" y="11529"/>
                      <a:pt x="84139" y="257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044" name="Google Shape;6044;p59"/>
          <p:cNvSpPr/>
          <p:nvPr/>
        </p:nvSpPr>
        <p:spPr>
          <a:xfrm>
            <a:off x="6723427" y="2174300"/>
            <a:ext cx="1054398"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b="1" dirty="0">
                <a:solidFill>
                  <a:schemeClr val="dk1"/>
                </a:solidFill>
                <a:latin typeface="Darker Grotesque"/>
                <a:ea typeface="Darker Grotesque"/>
                <a:cs typeface="Darker Grotesque"/>
                <a:sym typeface="Darker Grotesque"/>
              </a:rPr>
              <a:t>Developers</a:t>
            </a:r>
            <a:endParaRPr b="1" dirty="0">
              <a:solidFill>
                <a:schemeClr val="dk1"/>
              </a:solidFill>
              <a:latin typeface="Darker Grotesque"/>
              <a:ea typeface="Darker Grotesque"/>
              <a:cs typeface="Darker Grotesque"/>
              <a:sym typeface="Darker Grotesque"/>
            </a:endParaRPr>
          </a:p>
        </p:txBody>
      </p:sp>
      <p:sp>
        <p:nvSpPr>
          <p:cNvPr id="37" name="Google Shape;6011;p59"/>
          <p:cNvSpPr txBox="1">
            <a:spLocks/>
          </p:cNvSpPr>
          <p:nvPr/>
        </p:nvSpPr>
        <p:spPr>
          <a:xfrm>
            <a:off x="872400" y="1105030"/>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2pPr>
            <a:lvl3pPr marL="1371600" marR="0" lvl="2"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3pPr>
            <a:lvl4pPr marL="1828800" marR="0" lvl="3"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4pPr>
            <a:lvl5pPr marL="2286000" marR="0" lvl="4"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5pPr>
            <a:lvl6pPr marL="2743200" marR="0" lvl="5"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6pPr>
            <a:lvl7pPr marL="3200400" marR="0" lvl="6"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7pPr>
            <a:lvl8pPr marL="3657600" marR="0" lvl="7"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8pPr>
            <a:lvl9pPr marL="4114800" marR="0" lvl="8"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9pPr>
          </a:lstStyle>
          <a:p>
            <a:pPr marL="0" indent="0"/>
            <a:r>
              <a:rPr lang="en-US" dirty="0" smtClean="0"/>
              <a:t>Abram Mina</a:t>
            </a:r>
            <a:endParaRPr lang="en-US" dirty="0"/>
          </a:p>
        </p:txBody>
      </p:sp>
      <p:sp>
        <p:nvSpPr>
          <p:cNvPr id="38" name="Google Shape;6016;p59"/>
          <p:cNvSpPr txBox="1">
            <a:spLocks/>
          </p:cNvSpPr>
          <p:nvPr/>
        </p:nvSpPr>
        <p:spPr>
          <a:xfrm>
            <a:off x="872625" y="1523032"/>
            <a:ext cx="2505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Carlito"/>
              <a:buNone/>
              <a:defRPr sz="1400" b="0" i="0" u="none" strike="noStrike" cap="none">
                <a:solidFill>
                  <a:schemeClr val="dk1"/>
                </a:solidFill>
                <a:latin typeface="Carlito"/>
                <a:ea typeface="Carlito"/>
                <a:cs typeface="Carlito"/>
                <a:sym typeface="Carlito"/>
              </a:defRPr>
            </a:lvl1pPr>
            <a:lvl2pPr marL="914400" marR="0" lvl="1"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2pPr>
            <a:lvl3pPr marL="1371600" marR="0" lvl="2"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3pPr>
            <a:lvl4pPr marL="1828800" marR="0" lvl="3"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4pPr>
            <a:lvl5pPr marL="2286000" marR="0" lvl="4"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5pPr>
            <a:lvl6pPr marL="2743200" marR="0" lvl="5"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6pPr>
            <a:lvl7pPr marL="3200400" marR="0" lvl="6"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7pPr>
            <a:lvl8pPr marL="3657600" marR="0" lvl="7"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8pPr>
            <a:lvl9pPr marL="4114800" marR="0" lvl="8"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9pPr>
          </a:lstStyle>
          <a:p>
            <a:pPr marL="0" indent="0"/>
            <a:r>
              <a:rPr lang="en-US" dirty="0"/>
              <a:t>Team leader and responsible for courses</a:t>
            </a:r>
          </a:p>
        </p:txBody>
      </p:sp>
      <p:sp>
        <p:nvSpPr>
          <p:cNvPr id="39" name="Google Shape;6011;p59"/>
          <p:cNvSpPr txBox="1">
            <a:spLocks/>
          </p:cNvSpPr>
          <p:nvPr/>
        </p:nvSpPr>
        <p:spPr>
          <a:xfrm>
            <a:off x="853350" y="2238505"/>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2pPr>
            <a:lvl3pPr marL="1371600" marR="0" lvl="2"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3pPr>
            <a:lvl4pPr marL="1828800" marR="0" lvl="3"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4pPr>
            <a:lvl5pPr marL="2286000" marR="0" lvl="4"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5pPr>
            <a:lvl6pPr marL="2743200" marR="0" lvl="5"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6pPr>
            <a:lvl7pPr marL="3200400" marR="0" lvl="6"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7pPr>
            <a:lvl8pPr marL="3657600" marR="0" lvl="7"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8pPr>
            <a:lvl9pPr marL="4114800" marR="0" lvl="8"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9pPr>
          </a:lstStyle>
          <a:p>
            <a:pPr marL="0" indent="0"/>
            <a:r>
              <a:rPr lang="en-US" dirty="0" smtClean="0"/>
              <a:t>Omar Khaled</a:t>
            </a:r>
            <a:endParaRPr lang="en-US" dirty="0"/>
          </a:p>
        </p:txBody>
      </p:sp>
      <p:sp>
        <p:nvSpPr>
          <p:cNvPr id="40" name="Google Shape;6016;p59"/>
          <p:cNvSpPr txBox="1">
            <a:spLocks/>
          </p:cNvSpPr>
          <p:nvPr/>
        </p:nvSpPr>
        <p:spPr>
          <a:xfrm>
            <a:off x="853575" y="2656507"/>
            <a:ext cx="2505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Carlito"/>
              <a:buNone/>
              <a:defRPr sz="1400" b="0" i="0" u="none" strike="noStrike" cap="none">
                <a:solidFill>
                  <a:schemeClr val="dk1"/>
                </a:solidFill>
                <a:latin typeface="Carlito"/>
                <a:ea typeface="Carlito"/>
                <a:cs typeface="Carlito"/>
                <a:sym typeface="Carlito"/>
              </a:defRPr>
            </a:lvl1pPr>
            <a:lvl2pPr marL="914400" marR="0" lvl="1"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2pPr>
            <a:lvl3pPr marL="1371600" marR="0" lvl="2"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3pPr>
            <a:lvl4pPr marL="1828800" marR="0" lvl="3"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4pPr>
            <a:lvl5pPr marL="2286000" marR="0" lvl="4"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5pPr>
            <a:lvl6pPr marL="2743200" marR="0" lvl="5"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6pPr>
            <a:lvl7pPr marL="3200400" marR="0" lvl="6"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7pPr>
            <a:lvl8pPr marL="3657600" marR="0" lvl="7"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8pPr>
            <a:lvl9pPr marL="4114800" marR="0" lvl="8"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9pPr>
          </a:lstStyle>
          <a:p>
            <a:pPr marL="0" indent="0"/>
            <a:r>
              <a:rPr lang="en-US" dirty="0"/>
              <a:t>Presentation designer and backend designer</a:t>
            </a:r>
          </a:p>
        </p:txBody>
      </p:sp>
      <p:sp>
        <p:nvSpPr>
          <p:cNvPr id="41" name="Google Shape;6011;p59"/>
          <p:cNvSpPr txBox="1">
            <a:spLocks/>
          </p:cNvSpPr>
          <p:nvPr/>
        </p:nvSpPr>
        <p:spPr>
          <a:xfrm>
            <a:off x="3244125" y="1857505"/>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2pPr>
            <a:lvl3pPr marL="1371600" marR="0" lvl="2"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3pPr>
            <a:lvl4pPr marL="1828800" marR="0" lvl="3"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4pPr>
            <a:lvl5pPr marL="2286000" marR="0" lvl="4"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5pPr>
            <a:lvl6pPr marL="2743200" marR="0" lvl="5"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6pPr>
            <a:lvl7pPr marL="3200400" marR="0" lvl="6"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7pPr>
            <a:lvl8pPr marL="3657600" marR="0" lvl="7"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8pPr>
            <a:lvl9pPr marL="4114800" marR="0" lvl="8" indent="-317500" algn="ctr"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9pPr>
          </a:lstStyle>
          <a:p>
            <a:pPr marL="0" indent="0"/>
            <a:r>
              <a:rPr lang="en-US" dirty="0" smtClean="0"/>
              <a:t>Veronica Shnoda </a:t>
            </a:r>
            <a:endParaRPr lang="en-US" dirty="0"/>
          </a:p>
        </p:txBody>
      </p:sp>
      <p:sp>
        <p:nvSpPr>
          <p:cNvPr id="42" name="Google Shape;6016;p59"/>
          <p:cNvSpPr txBox="1">
            <a:spLocks/>
          </p:cNvSpPr>
          <p:nvPr/>
        </p:nvSpPr>
        <p:spPr>
          <a:xfrm>
            <a:off x="3244350" y="2275507"/>
            <a:ext cx="2505600" cy="38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Carlito"/>
              <a:buNone/>
              <a:defRPr sz="1400" b="0" i="0" u="none" strike="noStrike" cap="none">
                <a:solidFill>
                  <a:schemeClr val="dk1"/>
                </a:solidFill>
                <a:latin typeface="Carlito"/>
                <a:ea typeface="Carlito"/>
                <a:cs typeface="Carlito"/>
                <a:sym typeface="Carlito"/>
              </a:defRPr>
            </a:lvl1pPr>
            <a:lvl2pPr marL="914400" marR="0" lvl="1"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2pPr>
            <a:lvl3pPr marL="1371600" marR="0" lvl="2"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3pPr>
            <a:lvl4pPr marL="1828800" marR="0" lvl="3"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4pPr>
            <a:lvl5pPr marL="2286000" marR="0" lvl="4"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5pPr>
            <a:lvl6pPr marL="2743200" marR="0" lvl="5"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6pPr>
            <a:lvl7pPr marL="3200400" marR="0" lvl="6"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7pPr>
            <a:lvl8pPr marL="3657600" marR="0" lvl="7"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8pPr>
            <a:lvl9pPr marL="4114800" marR="0" lvl="8" indent="-317500" algn="ctr" rtl="0">
              <a:lnSpc>
                <a:spcPct val="100000"/>
              </a:lnSpc>
              <a:spcBef>
                <a:spcPts val="0"/>
              </a:spcBef>
              <a:spcAft>
                <a:spcPts val="0"/>
              </a:spcAft>
              <a:buClr>
                <a:schemeClr val="dk1"/>
              </a:buClr>
              <a:buSzPts val="2800"/>
              <a:buFont typeface="Carlito"/>
              <a:buNone/>
              <a:defRPr sz="2800" b="0" i="0" u="none" strike="noStrike" cap="none">
                <a:solidFill>
                  <a:schemeClr val="dk1"/>
                </a:solidFill>
                <a:latin typeface="Carlito"/>
                <a:ea typeface="Carlito"/>
                <a:cs typeface="Carlito"/>
                <a:sym typeface="Carlito"/>
              </a:defRPr>
            </a:lvl9pPr>
          </a:lstStyle>
          <a:p>
            <a:pPr marL="0" indent="0"/>
            <a:r>
              <a:rPr lang="en-US" dirty="0"/>
              <a:t>Front and back-end designer</a:t>
            </a:r>
          </a:p>
        </p:txBody>
      </p:sp>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880" y="13595"/>
            <a:ext cx="2103120" cy="15773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7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219" y="1278732"/>
            <a:ext cx="3801563" cy="258603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6"/>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03" name="Google Shape;603;p36"/>
          <p:cNvSpPr txBox="1">
            <a:spLocks noGrp="1"/>
          </p:cNvSpPr>
          <p:nvPr>
            <p:ph type="subTitle" idx="3"/>
          </p:nvPr>
        </p:nvSpPr>
        <p:spPr>
          <a:xfrm>
            <a:off x="1910626" y="3880800"/>
            <a:ext cx="2070824" cy="595950"/>
          </a:xfrm>
          <a:prstGeom prst="rect">
            <a:avLst/>
          </a:prstGeom>
        </p:spPr>
        <p:txBody>
          <a:bodyPr spcFirstLastPara="1" wrap="square" lIns="91425" tIns="91425" rIns="91425" bIns="91425" anchor="t" anchorCtr="0">
            <a:noAutofit/>
          </a:bodyPr>
          <a:lstStyle/>
          <a:p>
            <a:pPr marL="0" lvl="0" indent="0"/>
            <a:r>
              <a:rPr lang="en-US" dirty="0"/>
              <a:t>Project completion dates</a:t>
            </a:r>
            <a:endParaRPr sz="1600" dirty="0"/>
          </a:p>
        </p:txBody>
      </p:sp>
      <p:sp>
        <p:nvSpPr>
          <p:cNvPr id="604" name="Google Shape;604;p36"/>
          <p:cNvSpPr txBox="1">
            <a:spLocks noGrp="1"/>
          </p:cNvSpPr>
          <p:nvPr>
            <p:ph type="subTitle" idx="1"/>
          </p:nvPr>
        </p:nvSpPr>
        <p:spPr>
          <a:xfrm>
            <a:off x="720000" y="2204768"/>
            <a:ext cx="2305500" cy="572700"/>
          </a:xfrm>
          <a:prstGeom prst="rect">
            <a:avLst/>
          </a:prstGeom>
        </p:spPr>
        <p:txBody>
          <a:bodyPr spcFirstLastPara="1" wrap="square" lIns="91425" tIns="91425" rIns="91425" bIns="91425" anchor="t" anchorCtr="0">
            <a:noAutofit/>
          </a:bodyPr>
          <a:lstStyle/>
          <a:p>
            <a:pPr marL="0" lvl="0" indent="0"/>
            <a:r>
              <a:rPr lang="en-US" dirty="0"/>
              <a:t>What is the project and what does it include?</a:t>
            </a:r>
            <a:endParaRPr dirty="0"/>
          </a:p>
        </p:txBody>
      </p:sp>
      <p:sp>
        <p:nvSpPr>
          <p:cNvPr id="605" name="Google Shape;605;p36"/>
          <p:cNvSpPr txBox="1">
            <a:spLocks noGrp="1"/>
          </p:cNvSpPr>
          <p:nvPr>
            <p:ph type="subTitle" idx="2"/>
          </p:nvPr>
        </p:nvSpPr>
        <p:spPr>
          <a:xfrm>
            <a:off x="3419271" y="2242868"/>
            <a:ext cx="2305500" cy="572700"/>
          </a:xfrm>
          <a:prstGeom prst="rect">
            <a:avLst/>
          </a:prstGeom>
        </p:spPr>
        <p:txBody>
          <a:bodyPr spcFirstLastPara="1" wrap="square" lIns="91425" tIns="91425" rIns="91425" bIns="91425" anchor="t" anchorCtr="0">
            <a:noAutofit/>
          </a:bodyPr>
          <a:lstStyle/>
          <a:p>
            <a:pPr marL="0" lvl="0" indent="0"/>
            <a:r>
              <a:rPr lang="en-US" dirty="0"/>
              <a:t>Project goals and objectives</a:t>
            </a:r>
            <a:endParaRPr dirty="0"/>
          </a:p>
        </p:txBody>
      </p:sp>
      <p:sp>
        <p:nvSpPr>
          <p:cNvPr id="606" name="Google Shape;606;p36"/>
          <p:cNvSpPr txBox="1">
            <a:spLocks noGrp="1"/>
          </p:cNvSpPr>
          <p:nvPr>
            <p:ph type="subTitle" idx="4"/>
          </p:nvPr>
        </p:nvSpPr>
        <p:spPr>
          <a:xfrm>
            <a:off x="5211630" y="3890325"/>
            <a:ext cx="2151195" cy="572700"/>
          </a:xfrm>
          <a:prstGeom prst="rect">
            <a:avLst/>
          </a:prstGeom>
        </p:spPr>
        <p:txBody>
          <a:bodyPr spcFirstLastPara="1" wrap="square" lIns="91425" tIns="91425" rIns="91425" bIns="91425" anchor="t" anchorCtr="0">
            <a:noAutofit/>
          </a:bodyPr>
          <a:lstStyle/>
          <a:p>
            <a:pPr marL="0" lvl="0" indent="0"/>
            <a:r>
              <a:rPr lang="en-US" dirty="0"/>
              <a:t>People targeted by the project</a:t>
            </a:r>
            <a:endParaRPr dirty="0"/>
          </a:p>
        </p:txBody>
      </p:sp>
      <p:sp>
        <p:nvSpPr>
          <p:cNvPr id="607" name="Google Shape;607;p36"/>
          <p:cNvSpPr txBox="1">
            <a:spLocks noGrp="1"/>
          </p:cNvSpPr>
          <p:nvPr>
            <p:ph type="subTitle" idx="5"/>
          </p:nvPr>
        </p:nvSpPr>
        <p:spPr>
          <a:xfrm>
            <a:off x="6118549" y="2204768"/>
            <a:ext cx="2305500" cy="572700"/>
          </a:xfrm>
          <a:prstGeom prst="rect">
            <a:avLst/>
          </a:prstGeom>
        </p:spPr>
        <p:txBody>
          <a:bodyPr spcFirstLastPara="1" wrap="square" lIns="91425" tIns="91425" rIns="91425" bIns="91425" anchor="t" anchorCtr="0">
            <a:noAutofit/>
          </a:bodyPr>
          <a:lstStyle/>
          <a:p>
            <a:pPr marL="0" lvl="0" indent="0"/>
            <a:r>
              <a:rPr lang="en-US" dirty="0"/>
              <a:t>Stages of project implementation processes</a:t>
            </a:r>
            <a:endParaRPr dirty="0"/>
          </a:p>
        </p:txBody>
      </p:sp>
      <p:sp>
        <p:nvSpPr>
          <p:cNvPr id="609" name="Google Shape;609;p36"/>
          <p:cNvSpPr txBox="1">
            <a:spLocks noGrp="1"/>
          </p:cNvSpPr>
          <p:nvPr>
            <p:ph type="title" idx="7"/>
          </p:nvPr>
        </p:nvSpPr>
        <p:spPr>
          <a:xfrm>
            <a:off x="720000" y="133794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10" name="Google Shape;610;p36"/>
          <p:cNvSpPr txBox="1">
            <a:spLocks noGrp="1"/>
          </p:cNvSpPr>
          <p:nvPr>
            <p:ph type="title" idx="8"/>
          </p:nvPr>
        </p:nvSpPr>
        <p:spPr>
          <a:xfrm>
            <a:off x="1910625" y="30138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 </a:t>
            </a:r>
            <a:endParaRPr/>
          </a:p>
        </p:txBody>
      </p:sp>
      <p:sp>
        <p:nvSpPr>
          <p:cNvPr id="611" name="Google Shape;611;p36"/>
          <p:cNvSpPr txBox="1">
            <a:spLocks noGrp="1"/>
          </p:cNvSpPr>
          <p:nvPr>
            <p:ph type="title" idx="9"/>
          </p:nvPr>
        </p:nvSpPr>
        <p:spPr>
          <a:xfrm>
            <a:off x="3419271" y="137604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12" name="Google Shape;612;p36"/>
          <p:cNvSpPr txBox="1">
            <a:spLocks noGrp="1"/>
          </p:cNvSpPr>
          <p:nvPr>
            <p:ph type="title" idx="13"/>
          </p:nvPr>
        </p:nvSpPr>
        <p:spPr>
          <a:xfrm>
            <a:off x="5211627" y="30233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13" name="Google Shape;613;p36"/>
          <p:cNvSpPr txBox="1">
            <a:spLocks noGrp="1"/>
          </p:cNvSpPr>
          <p:nvPr>
            <p:ph type="title" idx="14"/>
          </p:nvPr>
        </p:nvSpPr>
        <p:spPr>
          <a:xfrm>
            <a:off x="6118549" y="133794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15" name="Google Shape;615;p36"/>
          <p:cNvSpPr txBox="1">
            <a:spLocks noGrp="1"/>
          </p:cNvSpPr>
          <p:nvPr>
            <p:ph type="subTitle" idx="16"/>
          </p:nvPr>
        </p:nvSpPr>
        <p:spPr>
          <a:xfrm>
            <a:off x="720000" y="1780451"/>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Idea</a:t>
            </a:r>
            <a:endParaRPr dirty="0"/>
          </a:p>
        </p:txBody>
      </p:sp>
      <p:sp>
        <p:nvSpPr>
          <p:cNvPr id="616" name="Google Shape;616;p36"/>
          <p:cNvSpPr txBox="1">
            <a:spLocks noGrp="1"/>
          </p:cNvSpPr>
          <p:nvPr>
            <p:ph type="subTitle" idx="17"/>
          </p:nvPr>
        </p:nvSpPr>
        <p:spPr>
          <a:xfrm>
            <a:off x="3419271" y="1818551"/>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Our Target</a:t>
            </a:r>
            <a:endParaRPr dirty="0"/>
          </a:p>
        </p:txBody>
      </p:sp>
      <p:sp>
        <p:nvSpPr>
          <p:cNvPr id="617" name="Google Shape;617;p36"/>
          <p:cNvSpPr txBox="1">
            <a:spLocks noGrp="1"/>
          </p:cNvSpPr>
          <p:nvPr>
            <p:ph type="subTitle" idx="18"/>
          </p:nvPr>
        </p:nvSpPr>
        <p:spPr>
          <a:xfrm>
            <a:off x="6118549" y="1780451"/>
            <a:ext cx="2920676" cy="572700"/>
          </a:xfrm>
          <a:prstGeom prst="rect">
            <a:avLst/>
          </a:prstGeom>
        </p:spPr>
        <p:txBody>
          <a:bodyPr spcFirstLastPara="1" wrap="square" lIns="91425" tIns="91425" rIns="91425" bIns="91425" anchor="b" anchorCtr="0">
            <a:noAutofit/>
          </a:bodyPr>
          <a:lstStyle/>
          <a:p>
            <a:pPr marL="0" lvl="0" indent="0"/>
            <a:r>
              <a:rPr lang="en-US" dirty="0"/>
              <a:t>Implementation stages</a:t>
            </a:r>
            <a:endParaRPr dirty="0"/>
          </a:p>
        </p:txBody>
      </p:sp>
      <p:sp>
        <p:nvSpPr>
          <p:cNvPr id="618" name="Google Shape;618;p36"/>
          <p:cNvSpPr txBox="1">
            <a:spLocks noGrp="1"/>
          </p:cNvSpPr>
          <p:nvPr>
            <p:ph type="subTitle" idx="19"/>
          </p:nvPr>
        </p:nvSpPr>
        <p:spPr>
          <a:xfrm>
            <a:off x="1910625" y="3455949"/>
            <a:ext cx="2305500" cy="572700"/>
          </a:xfrm>
          <a:prstGeom prst="rect">
            <a:avLst/>
          </a:prstGeom>
        </p:spPr>
        <p:txBody>
          <a:bodyPr spcFirstLastPara="1" wrap="square" lIns="91425" tIns="91425" rIns="91425" bIns="91425" anchor="b" anchorCtr="0">
            <a:noAutofit/>
          </a:bodyPr>
          <a:lstStyle/>
          <a:p>
            <a:pPr marL="0" lvl="0" indent="0"/>
            <a:r>
              <a:rPr lang="en-US" dirty="0"/>
              <a:t>Timeline</a:t>
            </a:r>
            <a:endParaRPr dirty="0"/>
          </a:p>
        </p:txBody>
      </p:sp>
      <p:sp>
        <p:nvSpPr>
          <p:cNvPr id="619" name="Google Shape;619;p36"/>
          <p:cNvSpPr txBox="1">
            <a:spLocks noGrp="1"/>
          </p:cNvSpPr>
          <p:nvPr>
            <p:ph type="subTitle" idx="20"/>
          </p:nvPr>
        </p:nvSpPr>
        <p:spPr>
          <a:xfrm>
            <a:off x="5211627" y="3465474"/>
            <a:ext cx="2305500" cy="572700"/>
          </a:xfrm>
          <a:prstGeom prst="rect">
            <a:avLst/>
          </a:prstGeom>
        </p:spPr>
        <p:txBody>
          <a:bodyPr spcFirstLastPara="1" wrap="square" lIns="91425" tIns="91425" rIns="91425" bIns="91425" anchor="b" anchorCtr="0">
            <a:noAutofit/>
          </a:bodyPr>
          <a:lstStyle/>
          <a:p>
            <a:pPr marL="0" lvl="0" indent="0"/>
            <a:r>
              <a:rPr lang="en-US" dirty="0"/>
              <a:t>Target group</a:t>
            </a:r>
            <a:endParaRPr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880" y="0"/>
            <a:ext cx="2103120" cy="15773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8"/>
          <p:cNvSpPr txBox="1">
            <a:spLocks noGrp="1"/>
          </p:cNvSpPr>
          <p:nvPr>
            <p:ph type="title"/>
          </p:nvPr>
        </p:nvSpPr>
        <p:spPr>
          <a:xfrm>
            <a:off x="4615050" y="2199275"/>
            <a:ext cx="33804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Idea</a:t>
            </a:r>
            <a:endParaRPr dirty="0"/>
          </a:p>
        </p:txBody>
      </p:sp>
      <p:sp>
        <p:nvSpPr>
          <p:cNvPr id="804" name="Google Shape;804;p38"/>
          <p:cNvSpPr txBox="1">
            <a:spLocks noGrp="1"/>
          </p:cNvSpPr>
          <p:nvPr>
            <p:ph type="title" idx="2"/>
          </p:nvPr>
        </p:nvSpPr>
        <p:spPr>
          <a:xfrm>
            <a:off x="5598223" y="938475"/>
            <a:ext cx="14136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05" name="Google Shape;805;p38"/>
          <p:cNvSpPr txBox="1">
            <a:spLocks noGrp="1"/>
          </p:cNvSpPr>
          <p:nvPr>
            <p:ph type="subTitle" idx="1"/>
          </p:nvPr>
        </p:nvSpPr>
        <p:spPr>
          <a:xfrm>
            <a:off x="5058975" y="3519825"/>
            <a:ext cx="2492100" cy="685200"/>
          </a:xfrm>
          <a:prstGeom prst="rect">
            <a:avLst/>
          </a:prstGeom>
        </p:spPr>
        <p:txBody>
          <a:bodyPr spcFirstLastPara="1" wrap="square" lIns="91425" tIns="91425" rIns="91425" bIns="91425" anchor="t" anchorCtr="0">
            <a:noAutofit/>
          </a:bodyPr>
          <a:lstStyle/>
          <a:p>
            <a:pPr marL="0" lvl="0" indent="0"/>
            <a:r>
              <a:rPr lang="en-US" dirty="0"/>
              <a:t>What you need to know about the project</a:t>
            </a:r>
            <a:endParaRPr dirty="0"/>
          </a:p>
        </p:txBody>
      </p:sp>
      <p:grpSp>
        <p:nvGrpSpPr>
          <p:cNvPr id="806" name="Google Shape;806;p38"/>
          <p:cNvGrpSpPr/>
          <p:nvPr/>
        </p:nvGrpSpPr>
        <p:grpSpPr>
          <a:xfrm>
            <a:off x="499026" y="723376"/>
            <a:ext cx="3720917" cy="3523478"/>
            <a:chOff x="499026" y="723376"/>
            <a:chExt cx="3720917" cy="3523478"/>
          </a:xfrm>
        </p:grpSpPr>
        <p:grpSp>
          <p:nvGrpSpPr>
            <p:cNvPr id="807" name="Google Shape;807;p38"/>
            <p:cNvGrpSpPr/>
            <p:nvPr/>
          </p:nvGrpSpPr>
          <p:grpSpPr>
            <a:xfrm>
              <a:off x="499026" y="723376"/>
              <a:ext cx="3720917" cy="3523478"/>
              <a:chOff x="499026" y="723376"/>
              <a:chExt cx="3720917" cy="3523478"/>
            </a:xfrm>
          </p:grpSpPr>
          <p:pic>
            <p:nvPicPr>
              <p:cNvPr id="808" name="Google Shape;808;p38"/>
              <p:cNvPicPr preferRelativeResize="0"/>
              <p:nvPr/>
            </p:nvPicPr>
            <p:blipFill rotWithShape="1">
              <a:blip r:embed="rId3">
                <a:alphaModFix/>
              </a:blip>
              <a:srcRect l="34330" t="34326" r="34326" b="34330"/>
              <a:stretch/>
            </p:blipFill>
            <p:spPr>
              <a:xfrm>
                <a:off x="499026" y="723376"/>
                <a:ext cx="1148826" cy="854350"/>
              </a:xfrm>
              <a:prstGeom prst="rect">
                <a:avLst/>
              </a:prstGeom>
              <a:noFill/>
              <a:ln>
                <a:noFill/>
              </a:ln>
            </p:spPr>
          </p:pic>
          <p:grpSp>
            <p:nvGrpSpPr>
              <p:cNvPr id="809" name="Google Shape;809;p38"/>
              <p:cNvGrpSpPr/>
              <p:nvPr/>
            </p:nvGrpSpPr>
            <p:grpSpPr>
              <a:xfrm>
                <a:off x="762993" y="896650"/>
                <a:ext cx="3456950" cy="3350203"/>
                <a:chOff x="5615705" y="1379556"/>
                <a:chExt cx="1502042" cy="1455724"/>
              </a:xfrm>
            </p:grpSpPr>
            <p:grpSp>
              <p:nvGrpSpPr>
                <p:cNvPr id="810" name="Google Shape;810;p38"/>
                <p:cNvGrpSpPr/>
                <p:nvPr/>
              </p:nvGrpSpPr>
              <p:grpSpPr>
                <a:xfrm>
                  <a:off x="5615705" y="2613666"/>
                  <a:ext cx="1502042" cy="221614"/>
                  <a:chOff x="5615705" y="2613666"/>
                  <a:chExt cx="1502042" cy="221614"/>
                </a:xfrm>
              </p:grpSpPr>
              <p:sp>
                <p:nvSpPr>
                  <p:cNvPr id="811" name="Google Shape;811;p38"/>
                  <p:cNvSpPr/>
                  <p:nvPr/>
                </p:nvSpPr>
                <p:spPr>
                  <a:xfrm>
                    <a:off x="5615705" y="2613666"/>
                    <a:ext cx="1502042" cy="3584"/>
                  </a:xfrm>
                  <a:custGeom>
                    <a:avLst/>
                    <a:gdLst/>
                    <a:ahLst/>
                    <a:cxnLst/>
                    <a:rect l="l" t="t" r="r" b="b"/>
                    <a:pathLst>
                      <a:path w="1502042" h="3584" extrusionOk="0">
                        <a:moveTo>
                          <a:pt x="0" y="1792"/>
                        </a:moveTo>
                        <a:lnTo>
                          <a:pt x="187952" y="896"/>
                        </a:lnTo>
                        <a:lnTo>
                          <a:pt x="375869" y="609"/>
                        </a:lnTo>
                        <a:lnTo>
                          <a:pt x="751774" y="0"/>
                        </a:lnTo>
                        <a:lnTo>
                          <a:pt x="1127679" y="609"/>
                        </a:lnTo>
                        <a:lnTo>
                          <a:pt x="1315596" y="896"/>
                        </a:lnTo>
                        <a:lnTo>
                          <a:pt x="1503548" y="1792"/>
                        </a:lnTo>
                        <a:lnTo>
                          <a:pt x="1315596" y="2689"/>
                        </a:lnTo>
                        <a:lnTo>
                          <a:pt x="1127679" y="2975"/>
                        </a:lnTo>
                        <a:lnTo>
                          <a:pt x="751774" y="3585"/>
                        </a:lnTo>
                        <a:lnTo>
                          <a:pt x="375869" y="2975"/>
                        </a:lnTo>
                        <a:lnTo>
                          <a:pt x="187952" y="2689"/>
                        </a:lnTo>
                        <a:lnTo>
                          <a:pt x="0" y="17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8"/>
                  <p:cNvSpPr/>
                  <p:nvPr/>
                </p:nvSpPr>
                <p:spPr>
                  <a:xfrm>
                    <a:off x="5632625" y="2731320"/>
                    <a:ext cx="1466194" cy="103960"/>
                  </a:xfrm>
                  <a:custGeom>
                    <a:avLst/>
                    <a:gdLst/>
                    <a:ahLst/>
                    <a:cxnLst/>
                    <a:rect l="l" t="t" r="r" b="b"/>
                    <a:pathLst>
                      <a:path w="1466194" h="103960" extrusionOk="0">
                        <a:moveTo>
                          <a:pt x="1469708" y="53486"/>
                        </a:moveTo>
                        <a:cubicBezTo>
                          <a:pt x="1469708" y="83025"/>
                          <a:pt x="1140703" y="106971"/>
                          <a:pt x="734854" y="106971"/>
                        </a:cubicBezTo>
                        <a:cubicBezTo>
                          <a:pt x="329005" y="106971"/>
                          <a:pt x="0" y="83025"/>
                          <a:pt x="0" y="53485"/>
                        </a:cubicBezTo>
                        <a:cubicBezTo>
                          <a:pt x="0" y="23946"/>
                          <a:pt x="329005" y="0"/>
                          <a:pt x="734854" y="0"/>
                        </a:cubicBezTo>
                        <a:cubicBezTo>
                          <a:pt x="1140703" y="0"/>
                          <a:pt x="1469708" y="23946"/>
                          <a:pt x="1469708" y="53486"/>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3" name="Google Shape;813;p38"/>
                <p:cNvGrpSpPr/>
                <p:nvPr/>
              </p:nvGrpSpPr>
              <p:grpSpPr>
                <a:xfrm>
                  <a:off x="6323040" y="1498593"/>
                  <a:ext cx="775430" cy="1303025"/>
                  <a:chOff x="6323040" y="1498593"/>
                  <a:chExt cx="775430" cy="1303025"/>
                </a:xfrm>
              </p:grpSpPr>
              <p:sp>
                <p:nvSpPr>
                  <p:cNvPr id="814" name="Google Shape;814;p38"/>
                  <p:cNvSpPr/>
                  <p:nvPr/>
                </p:nvSpPr>
                <p:spPr>
                  <a:xfrm>
                    <a:off x="6552025" y="1498593"/>
                    <a:ext cx="197165" cy="365652"/>
                  </a:xfrm>
                  <a:custGeom>
                    <a:avLst/>
                    <a:gdLst/>
                    <a:ahLst/>
                    <a:cxnLst/>
                    <a:rect l="l" t="t" r="r" b="b"/>
                    <a:pathLst>
                      <a:path w="197165" h="365652" extrusionOk="0">
                        <a:moveTo>
                          <a:pt x="62305" y="8508"/>
                        </a:moveTo>
                        <a:cubicBezTo>
                          <a:pt x="62305" y="8508"/>
                          <a:pt x="96935" y="-10635"/>
                          <a:pt x="127728" y="8508"/>
                        </a:cubicBezTo>
                        <a:cubicBezTo>
                          <a:pt x="158522" y="27651"/>
                          <a:pt x="173183" y="74863"/>
                          <a:pt x="167914" y="114512"/>
                        </a:cubicBezTo>
                        <a:cubicBezTo>
                          <a:pt x="162644" y="154159"/>
                          <a:pt x="194944" y="180257"/>
                          <a:pt x="198420" y="209688"/>
                        </a:cubicBezTo>
                        <a:cubicBezTo>
                          <a:pt x="201898" y="239120"/>
                          <a:pt x="182576" y="252706"/>
                          <a:pt x="176124" y="268193"/>
                        </a:cubicBezTo>
                        <a:cubicBezTo>
                          <a:pt x="168667" y="285866"/>
                          <a:pt x="198420" y="348672"/>
                          <a:pt x="122745" y="363227"/>
                        </a:cubicBezTo>
                        <a:cubicBezTo>
                          <a:pt x="28069" y="381438"/>
                          <a:pt x="-8136" y="323220"/>
                          <a:pt x="1507" y="275111"/>
                        </a:cubicBezTo>
                        <a:cubicBezTo>
                          <a:pt x="6238" y="251524"/>
                          <a:pt x="19431" y="234782"/>
                          <a:pt x="19251" y="215676"/>
                        </a:cubicBezTo>
                        <a:cubicBezTo>
                          <a:pt x="19072" y="196568"/>
                          <a:pt x="5414" y="181297"/>
                          <a:pt x="12583" y="157135"/>
                        </a:cubicBezTo>
                        <a:cubicBezTo>
                          <a:pt x="19753" y="132973"/>
                          <a:pt x="28930" y="136235"/>
                          <a:pt x="32765" y="98236"/>
                        </a:cubicBezTo>
                        <a:cubicBezTo>
                          <a:pt x="36602" y="60237"/>
                          <a:pt x="28787" y="14853"/>
                          <a:pt x="62305" y="850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8"/>
                  <p:cNvSpPr/>
                  <p:nvPr/>
                </p:nvSpPr>
                <p:spPr>
                  <a:xfrm>
                    <a:off x="6672871" y="1506070"/>
                    <a:ext cx="82451" cy="272446"/>
                  </a:xfrm>
                  <a:custGeom>
                    <a:avLst/>
                    <a:gdLst/>
                    <a:ahLst/>
                    <a:cxnLst/>
                    <a:rect l="l" t="t" r="r" b="b"/>
                    <a:pathLst>
                      <a:path w="82451" h="272446" extrusionOk="0">
                        <a:moveTo>
                          <a:pt x="357" y="27"/>
                        </a:moveTo>
                        <a:cubicBezTo>
                          <a:pt x="20397" y="12969"/>
                          <a:pt x="36027" y="31718"/>
                          <a:pt x="45097" y="53800"/>
                        </a:cubicBezTo>
                        <a:cubicBezTo>
                          <a:pt x="49648" y="64770"/>
                          <a:pt x="52374" y="76384"/>
                          <a:pt x="53127" y="88250"/>
                        </a:cubicBezTo>
                        <a:cubicBezTo>
                          <a:pt x="54094" y="103736"/>
                          <a:pt x="51728" y="118219"/>
                          <a:pt x="57501" y="133239"/>
                        </a:cubicBezTo>
                        <a:cubicBezTo>
                          <a:pt x="66713" y="157294"/>
                          <a:pt x="85175" y="177369"/>
                          <a:pt x="84278" y="204183"/>
                        </a:cubicBezTo>
                        <a:cubicBezTo>
                          <a:pt x="83885" y="216658"/>
                          <a:pt x="79941" y="228811"/>
                          <a:pt x="72915" y="239135"/>
                        </a:cubicBezTo>
                        <a:cubicBezTo>
                          <a:pt x="64742" y="251252"/>
                          <a:pt x="53092" y="260644"/>
                          <a:pt x="46244" y="273765"/>
                        </a:cubicBezTo>
                        <a:cubicBezTo>
                          <a:pt x="45957" y="274303"/>
                          <a:pt x="45097" y="273765"/>
                          <a:pt x="45383" y="273299"/>
                        </a:cubicBezTo>
                        <a:cubicBezTo>
                          <a:pt x="51084" y="261756"/>
                          <a:pt x="60333" y="252973"/>
                          <a:pt x="68040" y="242648"/>
                        </a:cubicBezTo>
                        <a:cubicBezTo>
                          <a:pt x="77324" y="230604"/>
                          <a:pt x="82271" y="215726"/>
                          <a:pt x="82020" y="200527"/>
                        </a:cubicBezTo>
                        <a:cubicBezTo>
                          <a:pt x="81303" y="175075"/>
                          <a:pt x="63092" y="155466"/>
                          <a:pt x="54597" y="132415"/>
                        </a:cubicBezTo>
                        <a:cubicBezTo>
                          <a:pt x="51334" y="122199"/>
                          <a:pt x="50116" y="111408"/>
                          <a:pt x="51012" y="100726"/>
                        </a:cubicBezTo>
                        <a:cubicBezTo>
                          <a:pt x="51478" y="87712"/>
                          <a:pt x="49757" y="74736"/>
                          <a:pt x="45885" y="62332"/>
                        </a:cubicBezTo>
                        <a:cubicBezTo>
                          <a:pt x="37604" y="37309"/>
                          <a:pt x="21509" y="15586"/>
                          <a:pt x="0" y="350"/>
                        </a:cubicBezTo>
                        <a:cubicBezTo>
                          <a:pt x="0" y="350"/>
                          <a:pt x="144" y="-116"/>
                          <a:pt x="357" y="2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8"/>
                  <p:cNvSpPr/>
                  <p:nvPr/>
                </p:nvSpPr>
                <p:spPr>
                  <a:xfrm>
                    <a:off x="6552120" y="1561591"/>
                    <a:ext cx="35848" cy="261692"/>
                  </a:xfrm>
                  <a:custGeom>
                    <a:avLst/>
                    <a:gdLst/>
                    <a:ahLst/>
                    <a:cxnLst/>
                    <a:rect l="l" t="t" r="r" b="b"/>
                    <a:pathLst>
                      <a:path w="35848" h="261692" extrusionOk="0">
                        <a:moveTo>
                          <a:pt x="1878" y="205160"/>
                        </a:moveTo>
                        <a:cubicBezTo>
                          <a:pt x="4244" y="193796"/>
                          <a:pt x="10194" y="183651"/>
                          <a:pt x="12632" y="172108"/>
                        </a:cubicBezTo>
                        <a:cubicBezTo>
                          <a:pt x="15464" y="158449"/>
                          <a:pt x="12023" y="144828"/>
                          <a:pt x="9406" y="131419"/>
                        </a:cubicBezTo>
                        <a:cubicBezTo>
                          <a:pt x="5821" y="112277"/>
                          <a:pt x="6108" y="94209"/>
                          <a:pt x="14568" y="76178"/>
                        </a:cubicBezTo>
                        <a:cubicBezTo>
                          <a:pt x="20052" y="64527"/>
                          <a:pt x="26684" y="53629"/>
                          <a:pt x="30735" y="41369"/>
                        </a:cubicBezTo>
                        <a:cubicBezTo>
                          <a:pt x="35144" y="28105"/>
                          <a:pt x="37547" y="14232"/>
                          <a:pt x="37904" y="251"/>
                        </a:cubicBezTo>
                        <a:cubicBezTo>
                          <a:pt x="37904" y="108"/>
                          <a:pt x="38013" y="0"/>
                          <a:pt x="38157" y="0"/>
                        </a:cubicBezTo>
                        <a:cubicBezTo>
                          <a:pt x="38300" y="0"/>
                          <a:pt x="38407" y="108"/>
                          <a:pt x="38407" y="251"/>
                        </a:cubicBezTo>
                        <a:cubicBezTo>
                          <a:pt x="38766" y="20541"/>
                          <a:pt x="34428" y="40616"/>
                          <a:pt x="25753" y="58934"/>
                        </a:cubicBezTo>
                        <a:cubicBezTo>
                          <a:pt x="20591" y="69689"/>
                          <a:pt x="14137" y="79798"/>
                          <a:pt x="11199" y="91413"/>
                        </a:cubicBezTo>
                        <a:cubicBezTo>
                          <a:pt x="7614" y="105359"/>
                          <a:pt x="9012" y="118873"/>
                          <a:pt x="11449" y="132854"/>
                        </a:cubicBezTo>
                        <a:cubicBezTo>
                          <a:pt x="13493" y="142174"/>
                          <a:pt x="14675" y="151638"/>
                          <a:pt x="15034" y="161138"/>
                        </a:cubicBezTo>
                        <a:cubicBezTo>
                          <a:pt x="14531" y="170782"/>
                          <a:pt x="12273" y="180209"/>
                          <a:pt x="8330" y="189028"/>
                        </a:cubicBezTo>
                        <a:cubicBezTo>
                          <a:pt x="-704" y="212293"/>
                          <a:pt x="-561" y="238104"/>
                          <a:pt x="8760" y="261263"/>
                        </a:cubicBezTo>
                        <a:cubicBezTo>
                          <a:pt x="8760" y="261657"/>
                          <a:pt x="8186" y="261944"/>
                          <a:pt x="8008" y="261549"/>
                        </a:cubicBezTo>
                        <a:cubicBezTo>
                          <a:pt x="157" y="243840"/>
                          <a:pt x="-1994" y="224124"/>
                          <a:pt x="1878" y="20516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8"/>
                  <p:cNvSpPr/>
                  <p:nvPr/>
                </p:nvSpPr>
                <p:spPr>
                  <a:xfrm>
                    <a:off x="6719048" y="1607688"/>
                    <a:ext cx="35848" cy="193580"/>
                  </a:xfrm>
                  <a:custGeom>
                    <a:avLst/>
                    <a:gdLst/>
                    <a:ahLst/>
                    <a:cxnLst/>
                    <a:rect l="l" t="t" r="r" b="b"/>
                    <a:pathLst>
                      <a:path w="35848" h="193580" extrusionOk="0">
                        <a:moveTo>
                          <a:pt x="33943" y="97081"/>
                        </a:moveTo>
                        <a:cubicBezTo>
                          <a:pt x="33083" y="76110"/>
                          <a:pt x="18493" y="61878"/>
                          <a:pt x="9603" y="43667"/>
                        </a:cubicBezTo>
                        <a:cubicBezTo>
                          <a:pt x="2899" y="29937"/>
                          <a:pt x="-1654" y="15275"/>
                          <a:pt x="569" y="112"/>
                        </a:cubicBezTo>
                        <a:cubicBezTo>
                          <a:pt x="569" y="-140"/>
                          <a:pt x="1035" y="112"/>
                          <a:pt x="1035" y="112"/>
                        </a:cubicBezTo>
                        <a:cubicBezTo>
                          <a:pt x="-113" y="22014"/>
                          <a:pt x="9101" y="41910"/>
                          <a:pt x="21217" y="60264"/>
                        </a:cubicBezTo>
                        <a:cubicBezTo>
                          <a:pt x="29283" y="72453"/>
                          <a:pt x="35950" y="84176"/>
                          <a:pt x="36059" y="98873"/>
                        </a:cubicBezTo>
                        <a:cubicBezTo>
                          <a:pt x="36166" y="113571"/>
                          <a:pt x="30358" y="125365"/>
                          <a:pt x="22185" y="137267"/>
                        </a:cubicBezTo>
                        <a:cubicBezTo>
                          <a:pt x="16342" y="145763"/>
                          <a:pt x="10571" y="153685"/>
                          <a:pt x="8096" y="163687"/>
                        </a:cubicBezTo>
                        <a:cubicBezTo>
                          <a:pt x="6160" y="173761"/>
                          <a:pt x="5695" y="184049"/>
                          <a:pt x="6699" y="194266"/>
                        </a:cubicBezTo>
                        <a:cubicBezTo>
                          <a:pt x="6699" y="194803"/>
                          <a:pt x="5875" y="194803"/>
                          <a:pt x="5803" y="194266"/>
                        </a:cubicBezTo>
                        <a:cubicBezTo>
                          <a:pt x="4404" y="178564"/>
                          <a:pt x="4189" y="163328"/>
                          <a:pt x="12112" y="148989"/>
                        </a:cubicBezTo>
                        <a:cubicBezTo>
                          <a:pt x="21826" y="131423"/>
                          <a:pt x="34804" y="118411"/>
                          <a:pt x="33943" y="9708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8"/>
                  <p:cNvSpPr/>
                  <p:nvPr/>
                </p:nvSpPr>
                <p:spPr>
                  <a:xfrm>
                    <a:off x="6544097" y="1695894"/>
                    <a:ext cx="43017" cy="154147"/>
                  </a:xfrm>
                  <a:custGeom>
                    <a:avLst/>
                    <a:gdLst/>
                    <a:ahLst/>
                    <a:cxnLst/>
                    <a:rect l="l" t="t" r="r" b="b"/>
                    <a:pathLst>
                      <a:path w="43017" h="154147" extrusionOk="0">
                        <a:moveTo>
                          <a:pt x="6316" y="55980"/>
                        </a:moveTo>
                        <a:cubicBezTo>
                          <a:pt x="9722" y="48846"/>
                          <a:pt x="13773" y="42035"/>
                          <a:pt x="18397" y="35654"/>
                        </a:cubicBezTo>
                        <a:cubicBezTo>
                          <a:pt x="26426" y="23860"/>
                          <a:pt x="27753" y="14145"/>
                          <a:pt x="25101" y="272"/>
                        </a:cubicBezTo>
                        <a:cubicBezTo>
                          <a:pt x="25101" y="-15"/>
                          <a:pt x="25495" y="-159"/>
                          <a:pt x="25602" y="272"/>
                        </a:cubicBezTo>
                        <a:cubicBezTo>
                          <a:pt x="29474" y="11815"/>
                          <a:pt x="30370" y="21386"/>
                          <a:pt x="23523" y="31998"/>
                        </a:cubicBezTo>
                        <a:cubicBezTo>
                          <a:pt x="13988" y="46839"/>
                          <a:pt x="4630" y="60354"/>
                          <a:pt x="2660" y="78062"/>
                        </a:cubicBezTo>
                        <a:cubicBezTo>
                          <a:pt x="-925" y="109465"/>
                          <a:pt x="16999" y="138789"/>
                          <a:pt x="45677" y="154671"/>
                        </a:cubicBezTo>
                        <a:cubicBezTo>
                          <a:pt x="46071" y="154885"/>
                          <a:pt x="45677" y="155459"/>
                          <a:pt x="45284" y="155244"/>
                        </a:cubicBezTo>
                        <a:cubicBezTo>
                          <a:pt x="21158" y="143378"/>
                          <a:pt x="4237" y="121869"/>
                          <a:pt x="689" y="96489"/>
                        </a:cubicBezTo>
                        <a:cubicBezTo>
                          <a:pt x="-1176" y="82723"/>
                          <a:pt x="760" y="68706"/>
                          <a:pt x="6316" y="5598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8"/>
                  <p:cNvGrpSpPr/>
                  <p:nvPr/>
                </p:nvGrpSpPr>
                <p:grpSpPr>
                  <a:xfrm>
                    <a:off x="6493308" y="1823534"/>
                    <a:ext cx="605162" cy="978084"/>
                    <a:chOff x="6493308" y="1823534"/>
                    <a:chExt cx="605162" cy="978084"/>
                  </a:xfrm>
                </p:grpSpPr>
                <p:sp>
                  <p:nvSpPr>
                    <p:cNvPr id="820" name="Google Shape;820;p38"/>
                    <p:cNvSpPr/>
                    <p:nvPr/>
                  </p:nvSpPr>
                  <p:spPr>
                    <a:xfrm>
                      <a:off x="6493317" y="2534872"/>
                      <a:ext cx="276031" cy="247353"/>
                    </a:xfrm>
                    <a:custGeom>
                      <a:avLst/>
                      <a:gdLst/>
                      <a:ahLst/>
                      <a:cxnLst/>
                      <a:rect l="l" t="t" r="r" b="b"/>
                      <a:pathLst>
                        <a:path w="276031" h="247353" extrusionOk="0">
                          <a:moveTo>
                            <a:pt x="3861" y="249253"/>
                          </a:moveTo>
                          <a:cubicBezTo>
                            <a:pt x="12536" y="252049"/>
                            <a:pt x="259460" y="248858"/>
                            <a:pt x="268780" y="242764"/>
                          </a:cubicBezTo>
                          <a:cubicBezTo>
                            <a:pt x="272364" y="240506"/>
                            <a:pt x="273978" y="204479"/>
                            <a:pt x="274731" y="160923"/>
                          </a:cubicBezTo>
                          <a:cubicBezTo>
                            <a:pt x="274731" y="160457"/>
                            <a:pt x="278818" y="0"/>
                            <a:pt x="278818" y="0"/>
                          </a:cubicBezTo>
                          <a:lnTo>
                            <a:pt x="120762" y="1649"/>
                          </a:lnTo>
                          <a:lnTo>
                            <a:pt x="115493" y="162429"/>
                          </a:lnTo>
                          <a:cubicBezTo>
                            <a:pt x="115493" y="162429"/>
                            <a:pt x="21535" y="205912"/>
                            <a:pt x="11999" y="213692"/>
                          </a:cubicBezTo>
                          <a:cubicBezTo>
                            <a:pt x="2463" y="221471"/>
                            <a:pt x="-4777" y="246457"/>
                            <a:pt x="3861" y="249253"/>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8"/>
                    <p:cNvSpPr/>
                    <p:nvPr/>
                  </p:nvSpPr>
                  <p:spPr>
                    <a:xfrm>
                      <a:off x="6571384" y="2713719"/>
                      <a:ext cx="3600" cy="3600"/>
                    </a:xfrm>
                    <a:custGeom>
                      <a:avLst/>
                      <a:gdLst/>
                      <a:ahLst/>
                      <a:cxnLst/>
                      <a:rect l="l" t="t" r="r" b="b"/>
                      <a:pathLst>
                        <a:path w="120000" h="120000" extrusionOk="0">
                          <a:moveTo>
                            <a:pt x="0" y="19180"/>
                          </a:moveTo>
                          <a:cubicBezTo>
                            <a:pt x="21556" y="11983"/>
                            <a:pt x="33573" y="5992"/>
                            <a:pt x="34812" y="0"/>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8"/>
                    <p:cNvSpPr/>
                    <p:nvPr/>
                  </p:nvSpPr>
                  <p:spPr>
                    <a:xfrm>
                      <a:off x="6493308" y="2713647"/>
                      <a:ext cx="272446" cy="68111"/>
                    </a:xfrm>
                    <a:custGeom>
                      <a:avLst/>
                      <a:gdLst/>
                      <a:ahLst/>
                      <a:cxnLst/>
                      <a:rect l="l" t="t" r="r" b="b"/>
                      <a:pathLst>
                        <a:path w="272446" h="68111" extrusionOk="0">
                          <a:moveTo>
                            <a:pt x="274274" y="2760"/>
                          </a:moveTo>
                          <a:cubicBezTo>
                            <a:pt x="273413" y="36565"/>
                            <a:pt x="271801" y="62053"/>
                            <a:pt x="268788" y="63953"/>
                          </a:cubicBezTo>
                          <a:cubicBezTo>
                            <a:pt x="259469" y="70047"/>
                            <a:pt x="12545" y="73238"/>
                            <a:pt x="3870" y="70442"/>
                          </a:cubicBezTo>
                          <a:cubicBezTo>
                            <a:pt x="-4805" y="67645"/>
                            <a:pt x="2508" y="42767"/>
                            <a:pt x="12008" y="35024"/>
                          </a:cubicBezTo>
                          <a:cubicBezTo>
                            <a:pt x="17672" y="30399"/>
                            <a:pt x="53090" y="13192"/>
                            <a:pt x="80944" y="0"/>
                          </a:cubicBezTo>
                          <a:cubicBezTo>
                            <a:pt x="43088" y="22727"/>
                            <a:pt x="29288" y="47355"/>
                            <a:pt x="274274" y="27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8"/>
                    <p:cNvSpPr/>
                    <p:nvPr/>
                  </p:nvSpPr>
                  <p:spPr>
                    <a:xfrm>
                      <a:off x="6602787" y="1823570"/>
                      <a:ext cx="215089" cy="856773"/>
                    </a:xfrm>
                    <a:custGeom>
                      <a:avLst/>
                      <a:gdLst/>
                      <a:ahLst/>
                      <a:cxnLst/>
                      <a:rect l="l" t="t" r="r" b="b"/>
                      <a:pathLst>
                        <a:path w="215089" h="856773" extrusionOk="0">
                          <a:moveTo>
                            <a:pt x="218387" y="0"/>
                          </a:moveTo>
                          <a:cubicBezTo>
                            <a:pt x="218387" y="0"/>
                            <a:pt x="178130" y="418206"/>
                            <a:pt x="172072" y="450039"/>
                          </a:cubicBezTo>
                          <a:cubicBezTo>
                            <a:pt x="170675" y="457209"/>
                            <a:pt x="168487" y="859104"/>
                            <a:pt x="168487" y="859104"/>
                          </a:cubicBezTo>
                          <a:lnTo>
                            <a:pt x="0" y="856559"/>
                          </a:lnTo>
                          <a:cubicBezTo>
                            <a:pt x="0" y="856559"/>
                            <a:pt x="16419" y="510910"/>
                            <a:pt x="24126" y="447315"/>
                          </a:cubicBezTo>
                          <a:cubicBezTo>
                            <a:pt x="31835" y="383720"/>
                            <a:pt x="67933" y="0"/>
                            <a:pt x="6793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8"/>
                    <p:cNvSpPr/>
                    <p:nvPr/>
                  </p:nvSpPr>
                  <p:spPr>
                    <a:xfrm>
                      <a:off x="6610077" y="2642070"/>
                      <a:ext cx="154147" cy="3584"/>
                    </a:xfrm>
                    <a:custGeom>
                      <a:avLst/>
                      <a:gdLst/>
                      <a:ahLst/>
                      <a:cxnLst/>
                      <a:rect l="l" t="t" r="r" b="b"/>
                      <a:pathLst>
                        <a:path w="154147" h="3584" extrusionOk="0">
                          <a:moveTo>
                            <a:pt x="155856" y="5472"/>
                          </a:moveTo>
                          <a:cubicBezTo>
                            <a:pt x="150800" y="4791"/>
                            <a:pt x="145745" y="4433"/>
                            <a:pt x="140655" y="4362"/>
                          </a:cubicBezTo>
                          <a:cubicBezTo>
                            <a:pt x="135565" y="4146"/>
                            <a:pt x="130475" y="3859"/>
                            <a:pt x="125420" y="3680"/>
                          </a:cubicBezTo>
                          <a:cubicBezTo>
                            <a:pt x="115455" y="3286"/>
                            <a:pt x="105488" y="2855"/>
                            <a:pt x="95486" y="2498"/>
                          </a:cubicBezTo>
                          <a:lnTo>
                            <a:pt x="34544" y="382"/>
                          </a:lnTo>
                          <a:cubicBezTo>
                            <a:pt x="23108" y="-48"/>
                            <a:pt x="11673" y="-48"/>
                            <a:pt x="238" y="59"/>
                          </a:cubicBezTo>
                          <a:cubicBezTo>
                            <a:pt x="59" y="95"/>
                            <a:pt x="-49" y="275"/>
                            <a:pt x="22" y="454"/>
                          </a:cubicBezTo>
                          <a:cubicBezTo>
                            <a:pt x="22" y="454"/>
                            <a:pt x="22" y="490"/>
                            <a:pt x="22" y="490"/>
                          </a:cubicBezTo>
                          <a:cubicBezTo>
                            <a:pt x="59" y="597"/>
                            <a:pt x="131" y="705"/>
                            <a:pt x="238" y="741"/>
                          </a:cubicBezTo>
                          <a:cubicBezTo>
                            <a:pt x="40639" y="4791"/>
                            <a:pt x="81434" y="5652"/>
                            <a:pt x="122122" y="6656"/>
                          </a:cubicBezTo>
                          <a:cubicBezTo>
                            <a:pt x="127930" y="6656"/>
                            <a:pt x="133738" y="6871"/>
                            <a:pt x="139544" y="6943"/>
                          </a:cubicBezTo>
                          <a:cubicBezTo>
                            <a:pt x="145064" y="7193"/>
                            <a:pt x="150585" y="7122"/>
                            <a:pt x="156071" y="6692"/>
                          </a:cubicBezTo>
                          <a:cubicBezTo>
                            <a:pt x="156715" y="6620"/>
                            <a:pt x="156465" y="5580"/>
                            <a:pt x="155856" y="54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8"/>
                    <p:cNvSpPr/>
                    <p:nvPr/>
                  </p:nvSpPr>
                  <p:spPr>
                    <a:xfrm>
                      <a:off x="6744002" y="1841362"/>
                      <a:ext cx="53772" cy="785077"/>
                    </a:xfrm>
                    <a:custGeom>
                      <a:avLst/>
                      <a:gdLst/>
                      <a:ahLst/>
                      <a:cxnLst/>
                      <a:rect l="l" t="t" r="r" b="b"/>
                      <a:pathLst>
                        <a:path w="53772" h="785077" extrusionOk="0">
                          <a:moveTo>
                            <a:pt x="54410" y="634"/>
                          </a:moveTo>
                          <a:cubicBezTo>
                            <a:pt x="42113" y="102586"/>
                            <a:pt x="29816" y="204611"/>
                            <a:pt x="19636" y="306815"/>
                          </a:cubicBezTo>
                          <a:cubicBezTo>
                            <a:pt x="14581" y="357504"/>
                            <a:pt x="9850" y="408265"/>
                            <a:pt x="6695" y="459134"/>
                          </a:cubicBezTo>
                          <a:cubicBezTo>
                            <a:pt x="3541" y="510003"/>
                            <a:pt x="2249" y="561695"/>
                            <a:pt x="1568" y="613030"/>
                          </a:cubicBezTo>
                          <a:cubicBezTo>
                            <a:pt x="744" y="671069"/>
                            <a:pt x="-618" y="729143"/>
                            <a:pt x="313" y="787182"/>
                          </a:cubicBezTo>
                          <a:cubicBezTo>
                            <a:pt x="313" y="787719"/>
                            <a:pt x="1138" y="787683"/>
                            <a:pt x="1175" y="787182"/>
                          </a:cubicBezTo>
                          <a:cubicBezTo>
                            <a:pt x="6230" y="684619"/>
                            <a:pt x="4759" y="581843"/>
                            <a:pt x="10208" y="479280"/>
                          </a:cubicBezTo>
                          <a:cubicBezTo>
                            <a:pt x="15657" y="376719"/>
                            <a:pt x="26806" y="274479"/>
                            <a:pt x="38063" y="172348"/>
                          </a:cubicBezTo>
                          <a:cubicBezTo>
                            <a:pt x="44408" y="115205"/>
                            <a:pt x="50322" y="58027"/>
                            <a:pt x="56237" y="849"/>
                          </a:cubicBezTo>
                          <a:cubicBezTo>
                            <a:pt x="56346" y="-47"/>
                            <a:pt x="54516" y="-406"/>
                            <a:pt x="54410" y="6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8"/>
                    <p:cNvSpPr/>
                    <p:nvPr/>
                  </p:nvSpPr>
                  <p:spPr>
                    <a:xfrm>
                      <a:off x="6836752" y="2496908"/>
                      <a:ext cx="261692" cy="304710"/>
                    </a:xfrm>
                    <a:custGeom>
                      <a:avLst/>
                      <a:gdLst/>
                      <a:ahLst/>
                      <a:cxnLst/>
                      <a:rect l="l" t="t" r="r" b="b"/>
                      <a:pathLst>
                        <a:path w="261692" h="304710" extrusionOk="0">
                          <a:moveTo>
                            <a:pt x="6399" y="306503"/>
                          </a:moveTo>
                          <a:cubicBezTo>
                            <a:pt x="15468" y="307220"/>
                            <a:pt x="254827" y="246493"/>
                            <a:pt x="262463" y="238391"/>
                          </a:cubicBezTo>
                          <a:cubicBezTo>
                            <a:pt x="265438" y="235380"/>
                            <a:pt x="258627" y="199998"/>
                            <a:pt x="249162" y="157446"/>
                          </a:cubicBezTo>
                          <a:lnTo>
                            <a:pt x="248840" y="156119"/>
                          </a:lnTo>
                          <a:cubicBezTo>
                            <a:pt x="246904" y="147373"/>
                            <a:pt x="196466" y="0"/>
                            <a:pt x="196466" y="0"/>
                          </a:cubicBezTo>
                          <a:lnTo>
                            <a:pt x="41171" y="40007"/>
                          </a:lnTo>
                          <a:lnTo>
                            <a:pt x="93975" y="193546"/>
                          </a:lnTo>
                          <a:lnTo>
                            <a:pt x="94693" y="196163"/>
                          </a:lnTo>
                          <a:cubicBezTo>
                            <a:pt x="94693" y="196163"/>
                            <a:pt x="13460" y="260367"/>
                            <a:pt x="6003" y="270189"/>
                          </a:cubicBezTo>
                          <a:cubicBezTo>
                            <a:pt x="-1452" y="280011"/>
                            <a:pt x="-2672" y="305858"/>
                            <a:pt x="6399" y="306503"/>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8"/>
                    <p:cNvSpPr/>
                    <p:nvPr/>
                  </p:nvSpPr>
                  <p:spPr>
                    <a:xfrm>
                      <a:off x="6836778" y="2668514"/>
                      <a:ext cx="261692" cy="132638"/>
                    </a:xfrm>
                    <a:custGeom>
                      <a:avLst/>
                      <a:gdLst/>
                      <a:ahLst/>
                      <a:cxnLst/>
                      <a:rect l="l" t="t" r="r" b="b"/>
                      <a:pathLst>
                        <a:path w="261692" h="132638" extrusionOk="0">
                          <a:moveTo>
                            <a:pt x="262437" y="66785"/>
                          </a:moveTo>
                          <a:cubicBezTo>
                            <a:pt x="254800" y="74887"/>
                            <a:pt x="15441" y="135614"/>
                            <a:pt x="6373" y="134897"/>
                          </a:cubicBezTo>
                          <a:cubicBezTo>
                            <a:pt x="-2698" y="134180"/>
                            <a:pt x="-1406" y="108333"/>
                            <a:pt x="5977" y="98583"/>
                          </a:cubicBezTo>
                          <a:cubicBezTo>
                            <a:pt x="10064" y="93206"/>
                            <a:pt x="36163" y="71589"/>
                            <a:pt x="58997" y="53127"/>
                          </a:cubicBezTo>
                          <a:cubicBezTo>
                            <a:pt x="27020" y="86537"/>
                            <a:pt x="15979" y="117654"/>
                            <a:pt x="252219" y="0"/>
                          </a:cubicBezTo>
                          <a:cubicBezTo>
                            <a:pt x="260034" y="35920"/>
                            <a:pt x="265089" y="64132"/>
                            <a:pt x="262437" y="667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8"/>
                    <p:cNvSpPr/>
                    <p:nvPr/>
                  </p:nvSpPr>
                  <p:spPr>
                    <a:xfrm>
                      <a:off x="6670611" y="1823534"/>
                      <a:ext cx="415840" cy="853189"/>
                    </a:xfrm>
                    <a:custGeom>
                      <a:avLst/>
                      <a:gdLst/>
                      <a:ahLst/>
                      <a:cxnLst/>
                      <a:rect l="l" t="t" r="r" b="b"/>
                      <a:pathLst>
                        <a:path w="415840" h="853189" extrusionOk="0">
                          <a:moveTo>
                            <a:pt x="245454" y="854946"/>
                          </a:moveTo>
                          <a:lnTo>
                            <a:pt x="416199" y="813756"/>
                          </a:lnTo>
                          <a:cubicBezTo>
                            <a:pt x="416199" y="813756"/>
                            <a:pt x="288365" y="481084"/>
                            <a:pt x="281159" y="458858"/>
                          </a:cubicBezTo>
                          <a:cubicBezTo>
                            <a:pt x="275925" y="442655"/>
                            <a:pt x="233553" y="244808"/>
                            <a:pt x="218640" y="158377"/>
                          </a:cubicBezTo>
                          <a:cubicBezTo>
                            <a:pt x="218640" y="158377"/>
                            <a:pt x="240901" y="95285"/>
                            <a:pt x="191072" y="0"/>
                          </a:cubicBezTo>
                          <a:lnTo>
                            <a:pt x="0" y="0"/>
                          </a:lnTo>
                          <a:cubicBezTo>
                            <a:pt x="0" y="0"/>
                            <a:pt x="4481" y="90660"/>
                            <a:pt x="27389" y="148161"/>
                          </a:cubicBezTo>
                          <a:cubicBezTo>
                            <a:pt x="42804" y="153538"/>
                            <a:pt x="57681" y="160313"/>
                            <a:pt x="71840" y="168451"/>
                          </a:cubicBezTo>
                          <a:cubicBezTo>
                            <a:pt x="71840" y="168451"/>
                            <a:pt x="126509" y="477858"/>
                            <a:pt x="135508" y="506070"/>
                          </a:cubicBezTo>
                          <a:cubicBezTo>
                            <a:pt x="154830" y="567012"/>
                            <a:pt x="245454" y="854946"/>
                            <a:pt x="245454" y="8549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8"/>
                    <p:cNvSpPr/>
                    <p:nvPr/>
                  </p:nvSpPr>
                  <p:spPr>
                    <a:xfrm>
                      <a:off x="6737864" y="1986326"/>
                      <a:ext cx="53772" cy="279616"/>
                    </a:xfrm>
                    <a:custGeom>
                      <a:avLst/>
                      <a:gdLst/>
                      <a:ahLst/>
                      <a:cxnLst/>
                      <a:rect l="l" t="t" r="r" b="b"/>
                      <a:pathLst>
                        <a:path w="53772" h="279616" extrusionOk="0">
                          <a:moveTo>
                            <a:pt x="34809" y="171171"/>
                          </a:moveTo>
                          <a:cubicBezTo>
                            <a:pt x="27961" y="134678"/>
                            <a:pt x="21150" y="98220"/>
                            <a:pt x="14303" y="61798"/>
                          </a:cubicBezTo>
                          <a:cubicBezTo>
                            <a:pt x="12368" y="51510"/>
                            <a:pt x="10217" y="41257"/>
                            <a:pt x="8101" y="31005"/>
                          </a:cubicBezTo>
                          <a:cubicBezTo>
                            <a:pt x="5986" y="20752"/>
                            <a:pt x="4122" y="10392"/>
                            <a:pt x="1183" y="426"/>
                          </a:cubicBezTo>
                          <a:cubicBezTo>
                            <a:pt x="1075" y="103"/>
                            <a:pt x="718" y="-76"/>
                            <a:pt x="394" y="31"/>
                          </a:cubicBezTo>
                          <a:cubicBezTo>
                            <a:pt x="144" y="139"/>
                            <a:pt x="0" y="390"/>
                            <a:pt x="0" y="640"/>
                          </a:cubicBezTo>
                          <a:cubicBezTo>
                            <a:pt x="537" y="9925"/>
                            <a:pt x="2258" y="19210"/>
                            <a:pt x="3585" y="28459"/>
                          </a:cubicBezTo>
                          <a:cubicBezTo>
                            <a:pt x="4912" y="37708"/>
                            <a:pt x="6130" y="46383"/>
                            <a:pt x="7672" y="55381"/>
                          </a:cubicBezTo>
                          <a:cubicBezTo>
                            <a:pt x="10826" y="73736"/>
                            <a:pt x="14231" y="92054"/>
                            <a:pt x="17709" y="110372"/>
                          </a:cubicBezTo>
                          <a:cubicBezTo>
                            <a:pt x="24663" y="146902"/>
                            <a:pt x="31583" y="183610"/>
                            <a:pt x="40079" y="219817"/>
                          </a:cubicBezTo>
                          <a:cubicBezTo>
                            <a:pt x="44882" y="240215"/>
                            <a:pt x="49326" y="260684"/>
                            <a:pt x="54418" y="281011"/>
                          </a:cubicBezTo>
                          <a:cubicBezTo>
                            <a:pt x="54418" y="281440"/>
                            <a:pt x="55134" y="281225"/>
                            <a:pt x="55062" y="280795"/>
                          </a:cubicBezTo>
                          <a:cubicBezTo>
                            <a:pt x="48717" y="244194"/>
                            <a:pt x="41978" y="207664"/>
                            <a:pt x="34809" y="1711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8"/>
                    <p:cNvSpPr/>
                    <p:nvPr/>
                  </p:nvSpPr>
                  <p:spPr>
                    <a:xfrm>
                      <a:off x="6689934" y="1845995"/>
                      <a:ext cx="43017" cy="136223"/>
                    </a:xfrm>
                    <a:custGeom>
                      <a:avLst/>
                      <a:gdLst/>
                      <a:ahLst/>
                      <a:cxnLst/>
                      <a:rect l="l" t="t" r="r" b="b"/>
                      <a:pathLst>
                        <a:path w="43017" h="136223" extrusionOk="0">
                          <a:moveTo>
                            <a:pt x="42516" y="100391"/>
                          </a:moveTo>
                          <a:cubicBezTo>
                            <a:pt x="45097" y="94010"/>
                            <a:pt x="43055" y="86697"/>
                            <a:pt x="41906" y="80244"/>
                          </a:cubicBezTo>
                          <a:cubicBezTo>
                            <a:pt x="40401" y="72035"/>
                            <a:pt x="38968" y="63826"/>
                            <a:pt x="37462" y="55617"/>
                          </a:cubicBezTo>
                          <a:cubicBezTo>
                            <a:pt x="33877" y="37154"/>
                            <a:pt x="30292" y="18729"/>
                            <a:pt x="26312" y="338"/>
                          </a:cubicBezTo>
                          <a:moveTo>
                            <a:pt x="25990" y="338"/>
                          </a:moveTo>
                          <a:cubicBezTo>
                            <a:pt x="27782" y="15036"/>
                            <a:pt x="29790" y="29698"/>
                            <a:pt x="31905" y="44360"/>
                          </a:cubicBezTo>
                          <a:cubicBezTo>
                            <a:pt x="34021" y="59022"/>
                            <a:pt x="36888" y="73755"/>
                            <a:pt x="38717" y="88561"/>
                          </a:cubicBezTo>
                          <a:cubicBezTo>
                            <a:pt x="39290" y="93329"/>
                            <a:pt x="38896" y="102900"/>
                            <a:pt x="31976" y="102900"/>
                          </a:cubicBezTo>
                          <a:cubicBezTo>
                            <a:pt x="26134" y="102900"/>
                            <a:pt x="22585" y="94189"/>
                            <a:pt x="20721" y="89852"/>
                          </a:cubicBezTo>
                          <a:cubicBezTo>
                            <a:pt x="15129" y="77054"/>
                            <a:pt x="12869" y="62966"/>
                            <a:pt x="9967" y="49379"/>
                          </a:cubicBezTo>
                          <a:cubicBezTo>
                            <a:pt x="6561" y="33104"/>
                            <a:pt x="3800" y="16721"/>
                            <a:pt x="968" y="374"/>
                          </a:cubicBezTo>
                          <a:cubicBezTo>
                            <a:pt x="896" y="124"/>
                            <a:pt x="609" y="-56"/>
                            <a:pt x="359" y="16"/>
                          </a:cubicBezTo>
                          <a:cubicBezTo>
                            <a:pt x="180" y="52"/>
                            <a:pt x="37" y="195"/>
                            <a:pt x="0" y="374"/>
                          </a:cubicBezTo>
                          <a:cubicBezTo>
                            <a:pt x="1005" y="16649"/>
                            <a:pt x="3119" y="32637"/>
                            <a:pt x="5736" y="48841"/>
                          </a:cubicBezTo>
                          <a:cubicBezTo>
                            <a:pt x="8246" y="64112"/>
                            <a:pt x="10611" y="80172"/>
                            <a:pt x="17065" y="94404"/>
                          </a:cubicBezTo>
                          <a:cubicBezTo>
                            <a:pt x="19466" y="99745"/>
                            <a:pt x="22836" y="106306"/>
                            <a:pt x="29001" y="107991"/>
                          </a:cubicBezTo>
                          <a:cubicBezTo>
                            <a:pt x="29862" y="108170"/>
                            <a:pt x="30758" y="108278"/>
                            <a:pt x="31654" y="108278"/>
                          </a:cubicBezTo>
                          <a:cubicBezTo>
                            <a:pt x="32192" y="113188"/>
                            <a:pt x="32944" y="118028"/>
                            <a:pt x="33949" y="122832"/>
                          </a:cubicBezTo>
                          <a:cubicBezTo>
                            <a:pt x="34880" y="127886"/>
                            <a:pt x="36170" y="132834"/>
                            <a:pt x="37821" y="137709"/>
                          </a:cubicBezTo>
                          <a:cubicBezTo>
                            <a:pt x="38000" y="137996"/>
                            <a:pt x="38358" y="138104"/>
                            <a:pt x="38645" y="137960"/>
                          </a:cubicBezTo>
                          <a:cubicBezTo>
                            <a:pt x="38824" y="137852"/>
                            <a:pt x="38931" y="137709"/>
                            <a:pt x="38968" y="137494"/>
                          </a:cubicBezTo>
                          <a:lnTo>
                            <a:pt x="38968" y="137494"/>
                          </a:lnTo>
                          <a:cubicBezTo>
                            <a:pt x="38574" y="132475"/>
                            <a:pt x="37821" y="127493"/>
                            <a:pt x="36709" y="122581"/>
                          </a:cubicBezTo>
                          <a:cubicBezTo>
                            <a:pt x="35777" y="117741"/>
                            <a:pt x="34593" y="112938"/>
                            <a:pt x="33125" y="108242"/>
                          </a:cubicBezTo>
                          <a:cubicBezTo>
                            <a:pt x="37425" y="107453"/>
                            <a:pt x="40975" y="104477"/>
                            <a:pt x="42516" y="1003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8"/>
                    <p:cNvSpPr/>
                    <p:nvPr/>
                  </p:nvSpPr>
                  <p:spPr>
                    <a:xfrm>
                      <a:off x="6703463" y="1979868"/>
                      <a:ext cx="60942" cy="14339"/>
                    </a:xfrm>
                    <a:custGeom>
                      <a:avLst/>
                      <a:gdLst/>
                      <a:ahLst/>
                      <a:cxnLst/>
                      <a:rect l="l" t="t" r="r" b="b"/>
                      <a:pathLst>
                        <a:path w="60942" h="14339" extrusionOk="0">
                          <a:moveTo>
                            <a:pt x="61000" y="14233"/>
                          </a:moveTo>
                          <a:cubicBezTo>
                            <a:pt x="51285" y="9822"/>
                            <a:pt x="41140" y="6489"/>
                            <a:pt x="30707" y="4195"/>
                          </a:cubicBezTo>
                          <a:cubicBezTo>
                            <a:pt x="20670" y="2044"/>
                            <a:pt x="10490" y="646"/>
                            <a:pt x="236" y="0"/>
                          </a:cubicBezTo>
                          <a:cubicBezTo>
                            <a:pt x="58" y="72"/>
                            <a:pt x="-49" y="251"/>
                            <a:pt x="23" y="466"/>
                          </a:cubicBezTo>
                          <a:cubicBezTo>
                            <a:pt x="58" y="574"/>
                            <a:pt x="129" y="646"/>
                            <a:pt x="236" y="682"/>
                          </a:cubicBezTo>
                          <a:cubicBezTo>
                            <a:pt x="10418" y="2259"/>
                            <a:pt x="50783" y="12189"/>
                            <a:pt x="60893" y="14698"/>
                          </a:cubicBezTo>
                          <a:cubicBezTo>
                            <a:pt x="61108" y="14770"/>
                            <a:pt x="61287" y="14339"/>
                            <a:pt x="61000" y="142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8"/>
                    <p:cNvSpPr/>
                    <p:nvPr/>
                  </p:nvSpPr>
                  <p:spPr>
                    <a:xfrm>
                      <a:off x="6839219" y="1845737"/>
                      <a:ext cx="200750" cy="742059"/>
                    </a:xfrm>
                    <a:custGeom>
                      <a:avLst/>
                      <a:gdLst/>
                      <a:ahLst/>
                      <a:cxnLst/>
                      <a:rect l="l" t="t" r="r" b="b"/>
                      <a:pathLst>
                        <a:path w="200750" h="742059" extrusionOk="0">
                          <a:moveTo>
                            <a:pt x="174282" y="670458"/>
                          </a:moveTo>
                          <a:cubicBezTo>
                            <a:pt x="165140" y="646153"/>
                            <a:pt x="156000" y="621884"/>
                            <a:pt x="146822" y="597650"/>
                          </a:cubicBezTo>
                          <a:cubicBezTo>
                            <a:pt x="128683" y="549542"/>
                            <a:pt x="109971" y="501612"/>
                            <a:pt x="91903" y="453468"/>
                          </a:cubicBezTo>
                          <a:cubicBezTo>
                            <a:pt x="73979" y="405933"/>
                            <a:pt x="66414" y="355388"/>
                            <a:pt x="56664" y="305630"/>
                          </a:cubicBezTo>
                          <a:cubicBezTo>
                            <a:pt x="51681" y="280321"/>
                            <a:pt x="46806" y="254941"/>
                            <a:pt x="41788" y="229596"/>
                          </a:cubicBezTo>
                          <a:cubicBezTo>
                            <a:pt x="36767" y="204251"/>
                            <a:pt x="30818" y="179408"/>
                            <a:pt x="27877" y="153920"/>
                          </a:cubicBezTo>
                          <a:cubicBezTo>
                            <a:pt x="24938" y="128432"/>
                            <a:pt x="28738" y="104091"/>
                            <a:pt x="26552" y="79213"/>
                          </a:cubicBezTo>
                          <a:cubicBezTo>
                            <a:pt x="24579" y="56986"/>
                            <a:pt x="18628" y="35298"/>
                            <a:pt x="8985" y="15151"/>
                          </a:cubicBezTo>
                          <a:cubicBezTo>
                            <a:pt x="6548" y="10025"/>
                            <a:pt x="3860" y="5078"/>
                            <a:pt x="919" y="239"/>
                          </a:cubicBezTo>
                          <a:cubicBezTo>
                            <a:pt x="597" y="-335"/>
                            <a:pt x="-227" y="239"/>
                            <a:pt x="60" y="776"/>
                          </a:cubicBezTo>
                          <a:cubicBezTo>
                            <a:pt x="11245" y="21568"/>
                            <a:pt x="18737" y="44189"/>
                            <a:pt x="22106" y="67562"/>
                          </a:cubicBezTo>
                          <a:cubicBezTo>
                            <a:pt x="23720" y="79177"/>
                            <a:pt x="24364" y="90863"/>
                            <a:pt x="23970" y="102586"/>
                          </a:cubicBezTo>
                          <a:cubicBezTo>
                            <a:pt x="23648" y="115169"/>
                            <a:pt x="22752" y="127680"/>
                            <a:pt x="23361" y="140298"/>
                          </a:cubicBezTo>
                          <a:cubicBezTo>
                            <a:pt x="24544" y="165392"/>
                            <a:pt x="30531" y="190163"/>
                            <a:pt x="35190" y="214754"/>
                          </a:cubicBezTo>
                          <a:cubicBezTo>
                            <a:pt x="39852" y="239347"/>
                            <a:pt x="45085" y="264942"/>
                            <a:pt x="50032" y="290036"/>
                          </a:cubicBezTo>
                          <a:cubicBezTo>
                            <a:pt x="54979" y="315130"/>
                            <a:pt x="60034" y="340690"/>
                            <a:pt x="64980" y="366035"/>
                          </a:cubicBezTo>
                          <a:cubicBezTo>
                            <a:pt x="69390" y="390806"/>
                            <a:pt x="75341" y="415254"/>
                            <a:pt x="82905" y="439273"/>
                          </a:cubicBezTo>
                          <a:cubicBezTo>
                            <a:pt x="90935" y="463219"/>
                            <a:pt x="100326" y="486700"/>
                            <a:pt x="109253" y="510288"/>
                          </a:cubicBezTo>
                          <a:cubicBezTo>
                            <a:pt x="118503" y="534522"/>
                            <a:pt x="127715" y="558755"/>
                            <a:pt x="136892" y="583025"/>
                          </a:cubicBezTo>
                          <a:cubicBezTo>
                            <a:pt x="155390" y="631240"/>
                            <a:pt x="173457" y="679815"/>
                            <a:pt x="192780" y="727528"/>
                          </a:cubicBezTo>
                          <a:cubicBezTo>
                            <a:pt x="195002" y="733121"/>
                            <a:pt x="197297" y="738677"/>
                            <a:pt x="199734" y="744162"/>
                          </a:cubicBezTo>
                          <a:cubicBezTo>
                            <a:pt x="200057" y="744879"/>
                            <a:pt x="201204" y="744162"/>
                            <a:pt x="200989" y="743588"/>
                          </a:cubicBezTo>
                          <a:cubicBezTo>
                            <a:pt x="192959" y="718889"/>
                            <a:pt x="183387" y="694620"/>
                            <a:pt x="174282" y="6704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8"/>
                    <p:cNvSpPr/>
                    <p:nvPr/>
                  </p:nvSpPr>
                  <p:spPr>
                    <a:xfrm>
                      <a:off x="6916379" y="2601546"/>
                      <a:ext cx="150562" cy="39433"/>
                    </a:xfrm>
                    <a:custGeom>
                      <a:avLst/>
                      <a:gdLst/>
                      <a:ahLst/>
                      <a:cxnLst/>
                      <a:rect l="l" t="t" r="r" b="b"/>
                      <a:pathLst>
                        <a:path w="150562" h="39433" extrusionOk="0">
                          <a:moveTo>
                            <a:pt x="150536" y="4"/>
                          </a:moveTo>
                          <a:cubicBezTo>
                            <a:pt x="145517" y="829"/>
                            <a:pt x="140534" y="1940"/>
                            <a:pt x="135659" y="3338"/>
                          </a:cubicBezTo>
                          <a:cubicBezTo>
                            <a:pt x="130748" y="4593"/>
                            <a:pt x="125800" y="5811"/>
                            <a:pt x="120889" y="6923"/>
                          </a:cubicBezTo>
                          <a:lnTo>
                            <a:pt x="91924" y="14487"/>
                          </a:lnTo>
                          <a:cubicBezTo>
                            <a:pt x="72279" y="19721"/>
                            <a:pt x="52491" y="24990"/>
                            <a:pt x="32989" y="30152"/>
                          </a:cubicBezTo>
                          <a:cubicBezTo>
                            <a:pt x="21948" y="33092"/>
                            <a:pt x="10978" y="36390"/>
                            <a:pt x="80" y="39795"/>
                          </a:cubicBezTo>
                          <a:cubicBezTo>
                            <a:pt x="-27" y="39939"/>
                            <a:pt x="-27" y="40118"/>
                            <a:pt x="80" y="40262"/>
                          </a:cubicBezTo>
                          <a:cubicBezTo>
                            <a:pt x="152" y="40405"/>
                            <a:pt x="295" y="40477"/>
                            <a:pt x="439" y="40477"/>
                          </a:cubicBezTo>
                          <a:cubicBezTo>
                            <a:pt x="40266" y="32625"/>
                            <a:pt x="79592" y="21585"/>
                            <a:pt x="118738" y="10759"/>
                          </a:cubicBezTo>
                          <a:cubicBezTo>
                            <a:pt x="124331" y="9216"/>
                            <a:pt x="129923" y="7603"/>
                            <a:pt x="135479" y="5990"/>
                          </a:cubicBezTo>
                          <a:cubicBezTo>
                            <a:pt x="140821" y="4629"/>
                            <a:pt x="146091" y="2979"/>
                            <a:pt x="151217" y="972"/>
                          </a:cubicBezTo>
                          <a:cubicBezTo>
                            <a:pt x="151718" y="829"/>
                            <a:pt x="151181" y="-68"/>
                            <a:pt x="150536"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4" name="Google Shape;834;p38"/>
                  <p:cNvSpPr/>
                  <p:nvPr/>
                </p:nvSpPr>
                <p:spPr>
                  <a:xfrm>
                    <a:off x="6433841" y="1644113"/>
                    <a:ext cx="254522" cy="240183"/>
                  </a:xfrm>
                  <a:custGeom>
                    <a:avLst/>
                    <a:gdLst/>
                    <a:ahLst/>
                    <a:cxnLst/>
                    <a:rect l="l" t="t" r="r" b="b"/>
                    <a:pathLst>
                      <a:path w="254522" h="240183" extrusionOk="0">
                        <a:moveTo>
                          <a:pt x="257455" y="21545"/>
                        </a:moveTo>
                        <a:cubicBezTo>
                          <a:pt x="256918" y="66821"/>
                          <a:pt x="219385" y="170352"/>
                          <a:pt x="179341" y="191932"/>
                        </a:cubicBezTo>
                        <a:cubicBezTo>
                          <a:pt x="147078" y="209283"/>
                          <a:pt x="51399" y="239575"/>
                          <a:pt x="23401" y="240721"/>
                        </a:cubicBezTo>
                        <a:cubicBezTo>
                          <a:pt x="-185" y="241725"/>
                          <a:pt x="-8466" y="143645"/>
                          <a:pt x="10389" y="139522"/>
                        </a:cubicBezTo>
                        <a:cubicBezTo>
                          <a:pt x="33942" y="134432"/>
                          <a:pt x="115891" y="125398"/>
                          <a:pt x="133565" y="112385"/>
                        </a:cubicBezTo>
                        <a:cubicBezTo>
                          <a:pt x="140519" y="107294"/>
                          <a:pt x="178804" y="68793"/>
                          <a:pt x="226196" y="15595"/>
                        </a:cubicBezTo>
                        <a:cubicBezTo>
                          <a:pt x="245626" y="-6452"/>
                          <a:pt x="257779" y="-5700"/>
                          <a:pt x="257455" y="21545"/>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8"/>
                  <p:cNvSpPr/>
                  <p:nvPr/>
                </p:nvSpPr>
                <p:spPr>
                  <a:xfrm>
                    <a:off x="6323040" y="1784997"/>
                    <a:ext cx="161317" cy="136223"/>
                  </a:xfrm>
                  <a:custGeom>
                    <a:avLst/>
                    <a:gdLst/>
                    <a:ahLst/>
                    <a:cxnLst/>
                    <a:rect l="l" t="t" r="r" b="b"/>
                    <a:pathLst>
                      <a:path w="161317" h="136223" extrusionOk="0">
                        <a:moveTo>
                          <a:pt x="162237" y="89298"/>
                        </a:moveTo>
                        <a:cubicBezTo>
                          <a:pt x="152307" y="96467"/>
                          <a:pt x="103840" y="125146"/>
                          <a:pt x="88568" y="130094"/>
                        </a:cubicBezTo>
                        <a:cubicBezTo>
                          <a:pt x="73297" y="135040"/>
                          <a:pt x="28343" y="146189"/>
                          <a:pt x="23325" y="134897"/>
                        </a:cubicBezTo>
                        <a:cubicBezTo>
                          <a:pt x="18307" y="123605"/>
                          <a:pt x="31247" y="119267"/>
                          <a:pt x="31247" y="119267"/>
                        </a:cubicBezTo>
                        <a:cubicBezTo>
                          <a:pt x="31247" y="119267"/>
                          <a:pt x="11494" y="120952"/>
                          <a:pt x="7515" y="109122"/>
                        </a:cubicBezTo>
                        <a:cubicBezTo>
                          <a:pt x="3537" y="97292"/>
                          <a:pt x="23827" y="91198"/>
                          <a:pt x="23827" y="91198"/>
                        </a:cubicBezTo>
                        <a:cubicBezTo>
                          <a:pt x="23827" y="91198"/>
                          <a:pt x="3428" y="91449"/>
                          <a:pt x="311" y="79368"/>
                        </a:cubicBezTo>
                        <a:cubicBezTo>
                          <a:pt x="-2809" y="67287"/>
                          <a:pt x="18592" y="64599"/>
                          <a:pt x="18592" y="64599"/>
                        </a:cubicBezTo>
                        <a:cubicBezTo>
                          <a:pt x="18592" y="64599"/>
                          <a:pt x="-48" y="65710"/>
                          <a:pt x="1564" y="54669"/>
                        </a:cubicBezTo>
                        <a:cubicBezTo>
                          <a:pt x="3500" y="41369"/>
                          <a:pt x="38095" y="43233"/>
                          <a:pt x="54549" y="36457"/>
                        </a:cubicBezTo>
                        <a:cubicBezTo>
                          <a:pt x="58133" y="34952"/>
                          <a:pt x="128038" y="0"/>
                          <a:pt x="128038" y="0"/>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8"/>
                  <p:cNvSpPr/>
                  <p:nvPr/>
                </p:nvSpPr>
                <p:spPr>
                  <a:xfrm>
                    <a:off x="6338923" y="1835030"/>
                    <a:ext cx="57357" cy="17924"/>
                  </a:xfrm>
                  <a:custGeom>
                    <a:avLst/>
                    <a:gdLst/>
                    <a:ahLst/>
                    <a:cxnLst/>
                    <a:rect l="l" t="t" r="r" b="b"/>
                    <a:pathLst>
                      <a:path w="57357" h="17924" extrusionOk="0">
                        <a:moveTo>
                          <a:pt x="881" y="14888"/>
                        </a:moveTo>
                        <a:cubicBezTo>
                          <a:pt x="26333" y="16179"/>
                          <a:pt x="37660" y="12343"/>
                          <a:pt x="59528" y="47"/>
                        </a:cubicBezTo>
                        <a:cubicBezTo>
                          <a:pt x="59959" y="-168"/>
                          <a:pt x="60424" y="406"/>
                          <a:pt x="59995" y="692"/>
                        </a:cubicBezTo>
                        <a:cubicBezTo>
                          <a:pt x="39668" y="14674"/>
                          <a:pt x="26118" y="21520"/>
                          <a:pt x="737" y="16107"/>
                        </a:cubicBezTo>
                        <a:cubicBezTo>
                          <a:pt x="-481" y="15856"/>
                          <a:pt x="-15" y="14816"/>
                          <a:pt x="881" y="14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8"/>
                  <p:cNvSpPr/>
                  <p:nvPr/>
                </p:nvSpPr>
                <p:spPr>
                  <a:xfrm>
                    <a:off x="6344060" y="1859920"/>
                    <a:ext cx="60942" cy="17924"/>
                  </a:xfrm>
                  <a:custGeom>
                    <a:avLst/>
                    <a:gdLst/>
                    <a:ahLst/>
                    <a:cxnLst/>
                    <a:rect l="l" t="t" r="r" b="b"/>
                    <a:pathLst>
                      <a:path w="60942" h="17924" extrusionOk="0">
                        <a:moveTo>
                          <a:pt x="799" y="16168"/>
                        </a:moveTo>
                        <a:cubicBezTo>
                          <a:pt x="27326" y="15236"/>
                          <a:pt x="39693" y="11185"/>
                          <a:pt x="63533" y="0"/>
                        </a:cubicBezTo>
                        <a:cubicBezTo>
                          <a:pt x="63855" y="0"/>
                          <a:pt x="64177" y="395"/>
                          <a:pt x="63820" y="574"/>
                        </a:cubicBezTo>
                        <a:cubicBezTo>
                          <a:pt x="41378" y="13515"/>
                          <a:pt x="27685" y="20040"/>
                          <a:pt x="1049" y="17494"/>
                        </a:cubicBezTo>
                        <a:cubicBezTo>
                          <a:pt x="-169" y="17243"/>
                          <a:pt x="-421" y="16419"/>
                          <a:pt x="799" y="161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8"/>
                  <p:cNvSpPr/>
                  <p:nvPr/>
                </p:nvSpPr>
                <p:spPr>
                  <a:xfrm>
                    <a:off x="6354335" y="1883137"/>
                    <a:ext cx="60942" cy="17924"/>
                  </a:xfrm>
                  <a:custGeom>
                    <a:avLst/>
                    <a:gdLst/>
                    <a:ahLst/>
                    <a:cxnLst/>
                    <a:rect l="l" t="t" r="r" b="b"/>
                    <a:pathLst>
                      <a:path w="60942" h="17924" extrusionOk="0">
                        <a:moveTo>
                          <a:pt x="1136" y="20518"/>
                        </a:moveTo>
                        <a:cubicBezTo>
                          <a:pt x="26767" y="17758"/>
                          <a:pt x="40569" y="13886"/>
                          <a:pt x="62078" y="48"/>
                        </a:cubicBezTo>
                        <a:cubicBezTo>
                          <a:pt x="62293" y="-59"/>
                          <a:pt x="62578" y="13"/>
                          <a:pt x="62687" y="264"/>
                        </a:cubicBezTo>
                        <a:cubicBezTo>
                          <a:pt x="62722" y="264"/>
                          <a:pt x="62722" y="300"/>
                          <a:pt x="62722" y="300"/>
                        </a:cubicBezTo>
                        <a:cubicBezTo>
                          <a:pt x="62830" y="479"/>
                          <a:pt x="62830" y="658"/>
                          <a:pt x="62722" y="837"/>
                        </a:cubicBezTo>
                        <a:cubicBezTo>
                          <a:pt x="41896" y="17076"/>
                          <a:pt x="24796" y="22024"/>
                          <a:pt x="1207" y="21307"/>
                        </a:cubicBezTo>
                        <a:cubicBezTo>
                          <a:pt x="-298" y="21235"/>
                          <a:pt x="-478" y="20697"/>
                          <a:pt x="1136" y="20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8"/>
                  <p:cNvSpPr/>
                  <p:nvPr/>
                </p:nvSpPr>
                <p:spPr>
                  <a:xfrm>
                    <a:off x="6357339" y="1774220"/>
                    <a:ext cx="111129" cy="75281"/>
                  </a:xfrm>
                  <a:custGeom>
                    <a:avLst/>
                    <a:gdLst/>
                    <a:ahLst/>
                    <a:cxnLst/>
                    <a:rect l="l" t="t" r="r" b="b"/>
                    <a:pathLst>
                      <a:path w="111129" h="75281" extrusionOk="0">
                        <a:moveTo>
                          <a:pt x="111913" y="12031"/>
                        </a:moveTo>
                        <a:cubicBezTo>
                          <a:pt x="111913" y="12031"/>
                          <a:pt x="81801" y="1743"/>
                          <a:pt x="67461" y="130"/>
                        </a:cubicBezTo>
                        <a:cubicBezTo>
                          <a:pt x="53122" y="-1483"/>
                          <a:pt x="-2192" y="12175"/>
                          <a:pt x="67" y="24292"/>
                        </a:cubicBezTo>
                        <a:cubicBezTo>
                          <a:pt x="3006" y="39957"/>
                          <a:pt x="36525" y="38380"/>
                          <a:pt x="52835" y="35476"/>
                        </a:cubicBezTo>
                        <a:cubicBezTo>
                          <a:pt x="52835" y="35476"/>
                          <a:pt x="59539" y="71683"/>
                          <a:pt x="83843" y="75770"/>
                        </a:cubicBezTo>
                        <a:cubicBezTo>
                          <a:pt x="108150" y="79857"/>
                          <a:pt x="111913" y="12031"/>
                          <a:pt x="111913" y="12031"/>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8"/>
                  <p:cNvSpPr/>
                  <p:nvPr/>
                </p:nvSpPr>
                <p:spPr>
                  <a:xfrm>
                    <a:off x="6359497" y="1802525"/>
                    <a:ext cx="78866" cy="46602"/>
                  </a:xfrm>
                  <a:custGeom>
                    <a:avLst/>
                    <a:gdLst/>
                    <a:ahLst/>
                    <a:cxnLst/>
                    <a:rect l="l" t="t" r="r" b="b"/>
                    <a:pathLst>
                      <a:path w="78866" h="46602" extrusionOk="0">
                        <a:moveTo>
                          <a:pt x="131" y="38"/>
                        </a:moveTo>
                        <a:cubicBezTo>
                          <a:pt x="13108" y="12369"/>
                          <a:pt x="34258" y="7207"/>
                          <a:pt x="50318" y="5522"/>
                        </a:cubicBezTo>
                        <a:cubicBezTo>
                          <a:pt x="51143" y="5415"/>
                          <a:pt x="51897" y="5989"/>
                          <a:pt x="52004" y="6813"/>
                        </a:cubicBezTo>
                        <a:cubicBezTo>
                          <a:pt x="52039" y="6957"/>
                          <a:pt x="52039" y="7135"/>
                          <a:pt x="52004" y="7279"/>
                        </a:cubicBezTo>
                        <a:cubicBezTo>
                          <a:pt x="55839" y="22299"/>
                          <a:pt x="65590" y="42339"/>
                          <a:pt x="80898" y="48039"/>
                        </a:cubicBezTo>
                        <a:cubicBezTo>
                          <a:pt x="81076" y="48075"/>
                          <a:pt x="81220" y="48217"/>
                          <a:pt x="81185" y="48397"/>
                        </a:cubicBezTo>
                        <a:cubicBezTo>
                          <a:pt x="81185" y="48433"/>
                          <a:pt x="81148" y="48469"/>
                          <a:pt x="81148" y="48505"/>
                        </a:cubicBezTo>
                        <a:cubicBezTo>
                          <a:pt x="81076" y="48684"/>
                          <a:pt x="80861" y="48792"/>
                          <a:pt x="80682" y="48756"/>
                        </a:cubicBezTo>
                        <a:lnTo>
                          <a:pt x="80682" y="48756"/>
                        </a:lnTo>
                        <a:cubicBezTo>
                          <a:pt x="63439" y="44848"/>
                          <a:pt x="52254" y="25956"/>
                          <a:pt x="49100" y="9323"/>
                        </a:cubicBezTo>
                        <a:cubicBezTo>
                          <a:pt x="32681" y="11294"/>
                          <a:pt x="11209" y="15560"/>
                          <a:pt x="24" y="217"/>
                        </a:cubicBezTo>
                        <a:cubicBezTo>
                          <a:pt x="-48" y="73"/>
                          <a:pt x="59" y="-70"/>
                          <a:pt x="131" y="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8"/>
                  <p:cNvSpPr/>
                  <p:nvPr/>
                </p:nvSpPr>
                <p:spPr>
                  <a:xfrm>
                    <a:off x="6600457" y="1640253"/>
                    <a:ext cx="93205" cy="164902"/>
                  </a:xfrm>
                  <a:custGeom>
                    <a:avLst/>
                    <a:gdLst/>
                    <a:ahLst/>
                    <a:cxnLst/>
                    <a:rect l="l" t="t" r="r" b="b"/>
                    <a:pathLst>
                      <a:path w="93205" h="164902" extrusionOk="0">
                        <a:moveTo>
                          <a:pt x="52733" y="168333"/>
                        </a:moveTo>
                        <a:lnTo>
                          <a:pt x="0" y="83946"/>
                        </a:lnTo>
                        <a:cubicBezTo>
                          <a:pt x="0" y="83946"/>
                          <a:pt x="30399" y="41107"/>
                          <a:pt x="62699" y="10815"/>
                        </a:cubicBezTo>
                        <a:cubicBezTo>
                          <a:pt x="94998" y="-19477"/>
                          <a:pt x="103960" y="17698"/>
                          <a:pt x="86036" y="74769"/>
                        </a:cubicBezTo>
                        <a:cubicBezTo>
                          <a:pt x="68112" y="131839"/>
                          <a:pt x="52733" y="168333"/>
                          <a:pt x="52733" y="168333"/>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8"/>
                  <p:cNvSpPr/>
                  <p:nvPr/>
                </p:nvSpPr>
                <p:spPr>
                  <a:xfrm>
                    <a:off x="6600457" y="1640253"/>
                    <a:ext cx="93205" cy="164902"/>
                  </a:xfrm>
                  <a:custGeom>
                    <a:avLst/>
                    <a:gdLst/>
                    <a:ahLst/>
                    <a:cxnLst/>
                    <a:rect l="l" t="t" r="r" b="b"/>
                    <a:pathLst>
                      <a:path w="93205" h="164902" extrusionOk="0">
                        <a:moveTo>
                          <a:pt x="52733" y="168333"/>
                        </a:moveTo>
                        <a:lnTo>
                          <a:pt x="0" y="83946"/>
                        </a:lnTo>
                        <a:cubicBezTo>
                          <a:pt x="0" y="83946"/>
                          <a:pt x="30399" y="41107"/>
                          <a:pt x="62699" y="10815"/>
                        </a:cubicBezTo>
                        <a:cubicBezTo>
                          <a:pt x="94998" y="-19477"/>
                          <a:pt x="103960" y="17698"/>
                          <a:pt x="86036" y="74769"/>
                        </a:cubicBezTo>
                        <a:cubicBezTo>
                          <a:pt x="68112" y="131839"/>
                          <a:pt x="52733" y="168333"/>
                          <a:pt x="52733" y="1683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8"/>
                  <p:cNvSpPr/>
                  <p:nvPr/>
                </p:nvSpPr>
                <p:spPr>
                  <a:xfrm>
                    <a:off x="6614187" y="1715309"/>
                    <a:ext cx="43017" cy="68111"/>
                  </a:xfrm>
                  <a:custGeom>
                    <a:avLst/>
                    <a:gdLst/>
                    <a:ahLst/>
                    <a:cxnLst/>
                    <a:rect l="l" t="t" r="r" b="b"/>
                    <a:pathLst>
                      <a:path w="43017" h="68111" extrusionOk="0">
                        <a:moveTo>
                          <a:pt x="45994" y="69151"/>
                        </a:moveTo>
                        <a:cubicBezTo>
                          <a:pt x="35239" y="50438"/>
                          <a:pt x="23336" y="32442"/>
                          <a:pt x="11005" y="14769"/>
                        </a:cubicBezTo>
                        <a:cubicBezTo>
                          <a:pt x="7420" y="9751"/>
                          <a:pt x="3835" y="4839"/>
                          <a:pt x="250" y="0"/>
                        </a:cubicBezTo>
                        <a:lnTo>
                          <a:pt x="0" y="0"/>
                        </a:lnTo>
                        <a:cubicBezTo>
                          <a:pt x="5521" y="9248"/>
                          <a:pt x="11435" y="18246"/>
                          <a:pt x="17278" y="27280"/>
                        </a:cubicBezTo>
                        <a:cubicBezTo>
                          <a:pt x="23123" y="36314"/>
                          <a:pt x="29072" y="45204"/>
                          <a:pt x="35202" y="54238"/>
                        </a:cubicBezTo>
                        <a:cubicBezTo>
                          <a:pt x="38787" y="59256"/>
                          <a:pt x="42122" y="64276"/>
                          <a:pt x="45670" y="69222"/>
                        </a:cubicBezTo>
                        <a:cubicBezTo>
                          <a:pt x="45778" y="69545"/>
                          <a:pt x="46137" y="69366"/>
                          <a:pt x="45994" y="69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8"/>
                  <p:cNvSpPr/>
                  <p:nvPr/>
                </p:nvSpPr>
                <p:spPr>
                  <a:xfrm>
                    <a:off x="6615979" y="1644615"/>
                    <a:ext cx="78866" cy="161317"/>
                  </a:xfrm>
                  <a:custGeom>
                    <a:avLst/>
                    <a:gdLst/>
                    <a:ahLst/>
                    <a:cxnLst/>
                    <a:rect l="l" t="t" r="r" b="b"/>
                    <a:pathLst>
                      <a:path w="78866" h="161317" extrusionOk="0">
                        <a:moveTo>
                          <a:pt x="70657" y="70407"/>
                        </a:moveTo>
                        <a:cubicBezTo>
                          <a:pt x="52733" y="127548"/>
                          <a:pt x="37532" y="163899"/>
                          <a:pt x="37532" y="163899"/>
                        </a:cubicBezTo>
                        <a:lnTo>
                          <a:pt x="0" y="103960"/>
                        </a:lnTo>
                        <a:lnTo>
                          <a:pt x="75281" y="0"/>
                        </a:lnTo>
                        <a:cubicBezTo>
                          <a:pt x="82129" y="10289"/>
                          <a:pt x="80837" y="37032"/>
                          <a:pt x="70657" y="70407"/>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8"/>
                  <p:cNvSpPr/>
                  <p:nvPr/>
                </p:nvSpPr>
                <p:spPr>
                  <a:xfrm>
                    <a:off x="6633388" y="1630552"/>
                    <a:ext cx="240183" cy="243768"/>
                  </a:xfrm>
                  <a:custGeom>
                    <a:avLst/>
                    <a:gdLst/>
                    <a:ahLst/>
                    <a:cxnLst/>
                    <a:rect l="l" t="t" r="r" b="b"/>
                    <a:pathLst>
                      <a:path w="240183" h="243768" extrusionOk="0">
                        <a:moveTo>
                          <a:pt x="29981" y="246827"/>
                        </a:moveTo>
                        <a:lnTo>
                          <a:pt x="240734" y="204418"/>
                        </a:lnTo>
                        <a:cubicBezTo>
                          <a:pt x="240734" y="204418"/>
                          <a:pt x="148139" y="45431"/>
                          <a:pt x="94438" y="9189"/>
                        </a:cubicBezTo>
                        <a:cubicBezTo>
                          <a:pt x="69989" y="-7338"/>
                          <a:pt x="51420" y="262"/>
                          <a:pt x="38299" y="17470"/>
                        </a:cubicBezTo>
                        <a:cubicBezTo>
                          <a:pt x="35037" y="21771"/>
                          <a:pt x="-775" y="97160"/>
                          <a:pt x="13" y="120390"/>
                        </a:cubicBezTo>
                        <a:cubicBezTo>
                          <a:pt x="730" y="140931"/>
                          <a:pt x="21702" y="159142"/>
                          <a:pt x="21702" y="1591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8"/>
                  <p:cNvSpPr/>
                  <p:nvPr/>
                </p:nvSpPr>
                <p:spPr>
                  <a:xfrm>
                    <a:off x="6683113" y="1773391"/>
                    <a:ext cx="53772" cy="3584"/>
                  </a:xfrm>
                  <a:custGeom>
                    <a:avLst/>
                    <a:gdLst/>
                    <a:ahLst/>
                    <a:cxnLst/>
                    <a:rect l="l" t="t" r="r" b="b"/>
                    <a:pathLst>
                      <a:path w="53772" h="3584" extrusionOk="0">
                        <a:moveTo>
                          <a:pt x="153" y="852"/>
                        </a:moveTo>
                        <a:cubicBezTo>
                          <a:pt x="9294" y="-116"/>
                          <a:pt x="18471" y="-259"/>
                          <a:pt x="27649" y="422"/>
                        </a:cubicBezTo>
                        <a:cubicBezTo>
                          <a:pt x="32237" y="816"/>
                          <a:pt x="36789" y="1497"/>
                          <a:pt x="41379" y="2250"/>
                        </a:cubicBezTo>
                        <a:cubicBezTo>
                          <a:pt x="43637" y="2645"/>
                          <a:pt x="45895" y="2932"/>
                          <a:pt x="48190" y="3218"/>
                        </a:cubicBezTo>
                        <a:cubicBezTo>
                          <a:pt x="50556" y="3577"/>
                          <a:pt x="52993" y="3577"/>
                          <a:pt x="55359" y="3218"/>
                        </a:cubicBezTo>
                        <a:cubicBezTo>
                          <a:pt x="55468" y="3254"/>
                          <a:pt x="55503" y="3397"/>
                          <a:pt x="55468" y="3505"/>
                        </a:cubicBezTo>
                        <a:cubicBezTo>
                          <a:pt x="55468" y="3541"/>
                          <a:pt x="55396" y="3577"/>
                          <a:pt x="55359" y="3613"/>
                        </a:cubicBezTo>
                        <a:cubicBezTo>
                          <a:pt x="53208" y="4222"/>
                          <a:pt x="51022" y="4652"/>
                          <a:pt x="48799" y="4903"/>
                        </a:cubicBezTo>
                        <a:cubicBezTo>
                          <a:pt x="46613" y="5082"/>
                          <a:pt x="44426" y="5082"/>
                          <a:pt x="42238" y="4903"/>
                        </a:cubicBezTo>
                        <a:cubicBezTo>
                          <a:pt x="37614" y="4545"/>
                          <a:pt x="32954" y="3935"/>
                          <a:pt x="28330" y="3505"/>
                        </a:cubicBezTo>
                        <a:cubicBezTo>
                          <a:pt x="18937" y="2681"/>
                          <a:pt x="9581" y="1856"/>
                          <a:pt x="225" y="1820"/>
                        </a:cubicBezTo>
                        <a:cubicBezTo>
                          <a:pt x="-62" y="1784"/>
                          <a:pt x="-62" y="888"/>
                          <a:pt x="153" y="8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8"/>
                  <p:cNvSpPr/>
                  <p:nvPr/>
                </p:nvSpPr>
                <p:spPr>
                  <a:xfrm>
                    <a:off x="6663230" y="1780469"/>
                    <a:ext cx="43017" cy="7169"/>
                  </a:xfrm>
                  <a:custGeom>
                    <a:avLst/>
                    <a:gdLst/>
                    <a:ahLst/>
                    <a:cxnLst/>
                    <a:rect l="l" t="t" r="r" b="b"/>
                    <a:pathLst>
                      <a:path w="43017" h="7169" extrusionOk="0">
                        <a:moveTo>
                          <a:pt x="212" y="8078"/>
                        </a:moveTo>
                        <a:cubicBezTo>
                          <a:pt x="7309" y="5569"/>
                          <a:pt x="14551" y="3525"/>
                          <a:pt x="21936" y="2020"/>
                        </a:cubicBezTo>
                        <a:cubicBezTo>
                          <a:pt x="25629" y="1302"/>
                          <a:pt x="29358" y="765"/>
                          <a:pt x="33086" y="442"/>
                        </a:cubicBezTo>
                        <a:cubicBezTo>
                          <a:pt x="34878" y="442"/>
                          <a:pt x="36671" y="155"/>
                          <a:pt x="38498" y="48"/>
                        </a:cubicBezTo>
                        <a:cubicBezTo>
                          <a:pt x="40327" y="-60"/>
                          <a:pt x="42477" y="48"/>
                          <a:pt x="44450" y="48"/>
                        </a:cubicBezTo>
                        <a:cubicBezTo>
                          <a:pt x="44665" y="48"/>
                          <a:pt x="44772" y="406"/>
                          <a:pt x="44450" y="406"/>
                        </a:cubicBezTo>
                        <a:cubicBezTo>
                          <a:pt x="42585" y="621"/>
                          <a:pt x="40865" y="1231"/>
                          <a:pt x="38929" y="1553"/>
                        </a:cubicBezTo>
                        <a:lnTo>
                          <a:pt x="33408" y="2557"/>
                        </a:lnTo>
                        <a:cubicBezTo>
                          <a:pt x="29823" y="3238"/>
                          <a:pt x="26060" y="3991"/>
                          <a:pt x="22366" y="4637"/>
                        </a:cubicBezTo>
                        <a:cubicBezTo>
                          <a:pt x="14946" y="5927"/>
                          <a:pt x="7597" y="7289"/>
                          <a:pt x="283" y="8866"/>
                        </a:cubicBezTo>
                        <a:cubicBezTo>
                          <a:pt x="-2" y="8902"/>
                          <a:pt x="-145" y="8185"/>
                          <a:pt x="212" y="8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8" name="Google Shape;848;p38"/>
                  <p:cNvGrpSpPr/>
                  <p:nvPr/>
                </p:nvGrpSpPr>
                <p:grpSpPr>
                  <a:xfrm>
                    <a:off x="6560594" y="1747930"/>
                    <a:ext cx="231078" cy="244449"/>
                    <a:chOff x="6560594" y="1747930"/>
                    <a:chExt cx="231078" cy="244449"/>
                  </a:xfrm>
                </p:grpSpPr>
                <p:sp>
                  <p:nvSpPr>
                    <p:cNvPr id="849" name="Google Shape;849;p38"/>
                    <p:cNvSpPr/>
                    <p:nvPr/>
                  </p:nvSpPr>
                  <p:spPr>
                    <a:xfrm>
                      <a:off x="6569054" y="1748611"/>
                      <a:ext cx="222259" cy="243768"/>
                    </a:xfrm>
                    <a:custGeom>
                      <a:avLst/>
                      <a:gdLst/>
                      <a:ahLst/>
                      <a:cxnLst/>
                      <a:rect l="l" t="t" r="r" b="b"/>
                      <a:pathLst>
                        <a:path w="222259" h="243768" extrusionOk="0">
                          <a:moveTo>
                            <a:pt x="223012" y="175800"/>
                          </a:moveTo>
                          <a:lnTo>
                            <a:pt x="132101" y="0"/>
                          </a:lnTo>
                          <a:lnTo>
                            <a:pt x="0" y="71231"/>
                          </a:lnTo>
                          <a:lnTo>
                            <a:pt x="90876" y="246959"/>
                          </a:lnTo>
                          <a:lnTo>
                            <a:pt x="223012" y="1758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8"/>
                    <p:cNvSpPr/>
                    <p:nvPr/>
                  </p:nvSpPr>
                  <p:spPr>
                    <a:xfrm>
                      <a:off x="6560594" y="1819842"/>
                      <a:ext cx="35848" cy="60942"/>
                    </a:xfrm>
                    <a:custGeom>
                      <a:avLst/>
                      <a:gdLst/>
                      <a:ahLst/>
                      <a:cxnLst/>
                      <a:rect l="l" t="t" r="r" b="b"/>
                      <a:pathLst>
                        <a:path w="35848" h="60942" extrusionOk="0">
                          <a:moveTo>
                            <a:pt x="28034" y="62269"/>
                          </a:moveTo>
                          <a:lnTo>
                            <a:pt x="0" y="8066"/>
                          </a:lnTo>
                          <a:lnTo>
                            <a:pt x="8460" y="0"/>
                          </a:lnTo>
                          <a:lnTo>
                            <a:pt x="38788" y="58684"/>
                          </a:lnTo>
                          <a:lnTo>
                            <a:pt x="28034" y="622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8"/>
                    <p:cNvSpPr/>
                    <p:nvPr/>
                  </p:nvSpPr>
                  <p:spPr>
                    <a:xfrm>
                      <a:off x="6569413" y="1747930"/>
                      <a:ext cx="222259" cy="236598"/>
                    </a:xfrm>
                    <a:custGeom>
                      <a:avLst/>
                      <a:gdLst/>
                      <a:ahLst/>
                      <a:cxnLst/>
                      <a:rect l="l" t="t" r="r" b="b"/>
                      <a:pathLst>
                        <a:path w="222259" h="236598" extrusionOk="0">
                          <a:moveTo>
                            <a:pt x="222510" y="176159"/>
                          </a:moveTo>
                          <a:lnTo>
                            <a:pt x="131384" y="0"/>
                          </a:lnTo>
                          <a:lnTo>
                            <a:pt x="0" y="60763"/>
                          </a:lnTo>
                          <a:lnTo>
                            <a:pt x="91126" y="236921"/>
                          </a:lnTo>
                          <a:lnTo>
                            <a:pt x="222510" y="1761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2" name="Google Shape;852;p38"/>
                  <p:cNvSpPr/>
                  <p:nvPr/>
                </p:nvSpPr>
                <p:spPr>
                  <a:xfrm>
                    <a:off x="6676885" y="1638112"/>
                    <a:ext cx="197165" cy="297540"/>
                  </a:xfrm>
                  <a:custGeom>
                    <a:avLst/>
                    <a:gdLst/>
                    <a:ahLst/>
                    <a:cxnLst/>
                    <a:rect l="l" t="t" r="r" b="b"/>
                    <a:pathLst>
                      <a:path w="197165" h="297540" extrusionOk="0">
                        <a:moveTo>
                          <a:pt x="63523" y="8296"/>
                        </a:moveTo>
                        <a:cubicBezTo>
                          <a:pt x="112850" y="45543"/>
                          <a:pt x="213477" y="138389"/>
                          <a:pt x="198277" y="169900"/>
                        </a:cubicBezTo>
                        <a:cubicBezTo>
                          <a:pt x="173183" y="221737"/>
                          <a:pt x="94712" y="283360"/>
                          <a:pt x="69008" y="298237"/>
                        </a:cubicBezTo>
                        <a:cubicBezTo>
                          <a:pt x="57787" y="304726"/>
                          <a:pt x="-8423" y="229480"/>
                          <a:pt x="896" y="219371"/>
                        </a:cubicBezTo>
                        <a:cubicBezTo>
                          <a:pt x="12153" y="207147"/>
                          <a:pt x="99050" y="149610"/>
                          <a:pt x="96361" y="141544"/>
                        </a:cubicBezTo>
                        <a:cubicBezTo>
                          <a:pt x="94856" y="136992"/>
                          <a:pt x="73454" y="101251"/>
                          <a:pt x="50546" y="54038"/>
                        </a:cubicBezTo>
                        <a:cubicBezTo>
                          <a:pt x="24090" y="-809"/>
                          <a:pt x="39900" y="-9413"/>
                          <a:pt x="63523" y="8296"/>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8"/>
                  <p:cNvSpPr/>
                  <p:nvPr/>
                </p:nvSpPr>
                <p:spPr>
                  <a:xfrm>
                    <a:off x="6586931" y="1837515"/>
                    <a:ext cx="164902" cy="150562"/>
                  </a:xfrm>
                  <a:custGeom>
                    <a:avLst/>
                    <a:gdLst/>
                    <a:ahLst/>
                    <a:cxnLst/>
                    <a:rect l="l" t="t" r="r" b="b"/>
                    <a:pathLst>
                      <a:path w="164902" h="150562" extrusionOk="0">
                        <a:moveTo>
                          <a:pt x="83" y="69367"/>
                        </a:moveTo>
                        <a:cubicBezTo>
                          <a:pt x="1194" y="75891"/>
                          <a:pt x="6249" y="81053"/>
                          <a:pt x="12773" y="82272"/>
                        </a:cubicBezTo>
                        <a:cubicBezTo>
                          <a:pt x="10515" y="87255"/>
                          <a:pt x="10085" y="92883"/>
                          <a:pt x="11518" y="98189"/>
                        </a:cubicBezTo>
                        <a:cubicBezTo>
                          <a:pt x="14531" y="107401"/>
                          <a:pt x="30267" y="106720"/>
                          <a:pt x="30267" y="106720"/>
                        </a:cubicBezTo>
                        <a:cubicBezTo>
                          <a:pt x="29012" y="112421"/>
                          <a:pt x="29479" y="118335"/>
                          <a:pt x="31629" y="123748"/>
                        </a:cubicBezTo>
                        <a:cubicBezTo>
                          <a:pt x="35394" y="132281"/>
                          <a:pt x="51417" y="133858"/>
                          <a:pt x="51417" y="133858"/>
                        </a:cubicBezTo>
                        <a:cubicBezTo>
                          <a:pt x="53174" y="139772"/>
                          <a:pt x="56974" y="144863"/>
                          <a:pt x="62171" y="148197"/>
                        </a:cubicBezTo>
                        <a:cubicBezTo>
                          <a:pt x="76260" y="156478"/>
                          <a:pt x="98378" y="144970"/>
                          <a:pt x="112359" y="137766"/>
                        </a:cubicBezTo>
                        <a:cubicBezTo>
                          <a:pt x="126341" y="130560"/>
                          <a:pt x="159858" y="97006"/>
                          <a:pt x="166886" y="91163"/>
                        </a:cubicBezTo>
                        <a:lnTo>
                          <a:pt x="121608" y="0"/>
                        </a:lnTo>
                        <a:cubicBezTo>
                          <a:pt x="121608" y="0"/>
                          <a:pt x="49052" y="14339"/>
                          <a:pt x="33636" y="25094"/>
                        </a:cubicBezTo>
                        <a:cubicBezTo>
                          <a:pt x="20839" y="34056"/>
                          <a:pt x="-1531" y="57107"/>
                          <a:pt x="83" y="69367"/>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8"/>
                  <p:cNvSpPr/>
                  <p:nvPr/>
                </p:nvSpPr>
                <p:spPr>
                  <a:xfrm>
                    <a:off x="6599493" y="1886396"/>
                    <a:ext cx="39433" cy="32263"/>
                  </a:xfrm>
                  <a:custGeom>
                    <a:avLst/>
                    <a:gdLst/>
                    <a:ahLst/>
                    <a:cxnLst/>
                    <a:rect l="l" t="t" r="r" b="b"/>
                    <a:pathLst>
                      <a:path w="39433" h="32263" extrusionOk="0">
                        <a:moveTo>
                          <a:pt x="104" y="31598"/>
                        </a:moveTo>
                        <a:cubicBezTo>
                          <a:pt x="11611" y="18622"/>
                          <a:pt x="26308" y="9731"/>
                          <a:pt x="40468" y="53"/>
                        </a:cubicBezTo>
                        <a:cubicBezTo>
                          <a:pt x="40791" y="-163"/>
                          <a:pt x="41114" y="339"/>
                          <a:pt x="40827" y="554"/>
                        </a:cubicBezTo>
                        <a:cubicBezTo>
                          <a:pt x="26488" y="10019"/>
                          <a:pt x="14443" y="22063"/>
                          <a:pt x="642" y="32208"/>
                        </a:cubicBezTo>
                        <a:cubicBezTo>
                          <a:pt x="283" y="32495"/>
                          <a:pt x="-220" y="31957"/>
                          <a:pt x="104" y="315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8"/>
                  <p:cNvSpPr/>
                  <p:nvPr/>
                </p:nvSpPr>
                <p:spPr>
                  <a:xfrm>
                    <a:off x="6616790" y="1917780"/>
                    <a:ext cx="43017" cy="25093"/>
                  </a:xfrm>
                  <a:custGeom>
                    <a:avLst/>
                    <a:gdLst/>
                    <a:ahLst/>
                    <a:cxnLst/>
                    <a:rect l="l" t="t" r="r" b="b"/>
                    <a:pathLst>
                      <a:path w="43017" h="25093" extrusionOk="0">
                        <a:moveTo>
                          <a:pt x="121" y="25130"/>
                        </a:moveTo>
                        <a:cubicBezTo>
                          <a:pt x="2990" y="22405"/>
                          <a:pt x="6251" y="20110"/>
                          <a:pt x="9765" y="18282"/>
                        </a:cubicBezTo>
                        <a:cubicBezTo>
                          <a:pt x="13350" y="16096"/>
                          <a:pt x="16935" y="13945"/>
                          <a:pt x="20520" y="11901"/>
                        </a:cubicBezTo>
                        <a:cubicBezTo>
                          <a:pt x="27689" y="7743"/>
                          <a:pt x="35073" y="3763"/>
                          <a:pt x="42673" y="0"/>
                        </a:cubicBezTo>
                        <a:cubicBezTo>
                          <a:pt x="42995" y="0"/>
                          <a:pt x="43354" y="286"/>
                          <a:pt x="42995" y="501"/>
                        </a:cubicBezTo>
                        <a:cubicBezTo>
                          <a:pt x="35825" y="4625"/>
                          <a:pt x="28656" y="8890"/>
                          <a:pt x="21486" y="13335"/>
                        </a:cubicBezTo>
                        <a:cubicBezTo>
                          <a:pt x="17901" y="15558"/>
                          <a:pt x="14316" y="17816"/>
                          <a:pt x="10912" y="20110"/>
                        </a:cubicBezTo>
                        <a:cubicBezTo>
                          <a:pt x="7721" y="22441"/>
                          <a:pt x="4280" y="24448"/>
                          <a:pt x="695" y="26098"/>
                        </a:cubicBezTo>
                        <a:cubicBezTo>
                          <a:pt x="373" y="26134"/>
                          <a:pt x="49" y="25918"/>
                          <a:pt x="14" y="25559"/>
                        </a:cubicBezTo>
                        <a:cubicBezTo>
                          <a:pt x="14" y="25559"/>
                          <a:pt x="14" y="25559"/>
                          <a:pt x="14" y="25559"/>
                        </a:cubicBezTo>
                        <a:cubicBezTo>
                          <a:pt x="-23" y="25416"/>
                          <a:pt x="14" y="25237"/>
                          <a:pt x="121"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8"/>
                  <p:cNvSpPr/>
                  <p:nvPr/>
                </p:nvSpPr>
                <p:spPr>
                  <a:xfrm>
                    <a:off x="6638600" y="1948535"/>
                    <a:ext cx="39433" cy="21508"/>
                  </a:xfrm>
                  <a:custGeom>
                    <a:avLst/>
                    <a:gdLst/>
                    <a:ahLst/>
                    <a:cxnLst/>
                    <a:rect l="l" t="t" r="r" b="b"/>
                    <a:pathLst>
                      <a:path w="39433" h="21508" extrusionOk="0">
                        <a:moveTo>
                          <a:pt x="35" y="22658"/>
                        </a:moveTo>
                        <a:cubicBezTo>
                          <a:pt x="2689" y="20257"/>
                          <a:pt x="5736" y="18321"/>
                          <a:pt x="9034" y="16958"/>
                        </a:cubicBezTo>
                        <a:lnTo>
                          <a:pt x="19107" y="11438"/>
                        </a:lnTo>
                        <a:cubicBezTo>
                          <a:pt x="25775" y="7853"/>
                          <a:pt x="32442" y="3981"/>
                          <a:pt x="39003" y="38"/>
                        </a:cubicBezTo>
                        <a:cubicBezTo>
                          <a:pt x="39325" y="-141"/>
                          <a:pt x="39648" y="361"/>
                          <a:pt x="39325" y="540"/>
                        </a:cubicBezTo>
                        <a:cubicBezTo>
                          <a:pt x="32694" y="4591"/>
                          <a:pt x="26134" y="8714"/>
                          <a:pt x="19464" y="12692"/>
                        </a:cubicBezTo>
                        <a:cubicBezTo>
                          <a:pt x="16167" y="14664"/>
                          <a:pt x="12906" y="16600"/>
                          <a:pt x="9606" y="18500"/>
                        </a:cubicBezTo>
                        <a:cubicBezTo>
                          <a:pt x="6776" y="20543"/>
                          <a:pt x="3585" y="22049"/>
                          <a:pt x="215" y="22981"/>
                        </a:cubicBezTo>
                        <a:cubicBezTo>
                          <a:pt x="107" y="22981"/>
                          <a:pt x="0" y="22874"/>
                          <a:pt x="0" y="22766"/>
                        </a:cubicBezTo>
                        <a:cubicBezTo>
                          <a:pt x="0" y="22766"/>
                          <a:pt x="35" y="22694"/>
                          <a:pt x="35" y="226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8"/>
                  <p:cNvSpPr/>
                  <p:nvPr/>
                </p:nvSpPr>
                <p:spPr>
                  <a:xfrm>
                    <a:off x="6708793" y="1634779"/>
                    <a:ext cx="139808" cy="114714"/>
                  </a:xfrm>
                  <a:custGeom>
                    <a:avLst/>
                    <a:gdLst/>
                    <a:ahLst/>
                    <a:cxnLst/>
                    <a:rect l="l" t="t" r="r" b="b"/>
                    <a:pathLst>
                      <a:path w="139808" h="114714" extrusionOk="0">
                        <a:moveTo>
                          <a:pt x="140163" y="105623"/>
                        </a:moveTo>
                        <a:lnTo>
                          <a:pt x="41115" y="116378"/>
                        </a:lnTo>
                        <a:cubicBezTo>
                          <a:pt x="41115" y="116378"/>
                          <a:pt x="16021" y="70348"/>
                          <a:pt x="2722" y="28047"/>
                        </a:cubicBezTo>
                        <a:cubicBezTo>
                          <a:pt x="-10578" y="-14254"/>
                          <a:pt x="26919" y="-6080"/>
                          <a:pt x="70511" y="35002"/>
                        </a:cubicBezTo>
                        <a:cubicBezTo>
                          <a:pt x="114102" y="76084"/>
                          <a:pt x="140163" y="105623"/>
                          <a:pt x="140163" y="105623"/>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8"/>
                  <p:cNvSpPr/>
                  <p:nvPr/>
                </p:nvSpPr>
                <p:spPr>
                  <a:xfrm>
                    <a:off x="6708793" y="1634779"/>
                    <a:ext cx="139808" cy="114714"/>
                  </a:xfrm>
                  <a:custGeom>
                    <a:avLst/>
                    <a:gdLst/>
                    <a:ahLst/>
                    <a:cxnLst/>
                    <a:rect l="l" t="t" r="r" b="b"/>
                    <a:pathLst>
                      <a:path w="139808" h="114714" extrusionOk="0">
                        <a:moveTo>
                          <a:pt x="140163" y="105623"/>
                        </a:moveTo>
                        <a:lnTo>
                          <a:pt x="41115" y="116378"/>
                        </a:lnTo>
                        <a:cubicBezTo>
                          <a:pt x="41115" y="116378"/>
                          <a:pt x="16021" y="70348"/>
                          <a:pt x="2722" y="28047"/>
                        </a:cubicBezTo>
                        <a:cubicBezTo>
                          <a:pt x="-10578" y="-14254"/>
                          <a:pt x="26919" y="-6080"/>
                          <a:pt x="70511" y="35002"/>
                        </a:cubicBezTo>
                        <a:cubicBezTo>
                          <a:pt x="114102" y="76084"/>
                          <a:pt x="140163" y="105623"/>
                          <a:pt x="140163" y="1056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8"/>
                  <p:cNvSpPr/>
                  <p:nvPr/>
                </p:nvSpPr>
                <p:spPr>
                  <a:xfrm>
                    <a:off x="6724541" y="1699681"/>
                    <a:ext cx="28678" cy="50187"/>
                  </a:xfrm>
                  <a:custGeom>
                    <a:avLst/>
                    <a:gdLst/>
                    <a:ahLst/>
                    <a:cxnLst/>
                    <a:rect l="l" t="t" r="r" b="b"/>
                    <a:pathLst>
                      <a:path w="28678" h="50187" extrusionOk="0">
                        <a:moveTo>
                          <a:pt x="29383" y="50544"/>
                        </a:moveTo>
                        <a:lnTo>
                          <a:pt x="25295" y="50544"/>
                        </a:lnTo>
                        <a:cubicBezTo>
                          <a:pt x="24865" y="49289"/>
                          <a:pt x="16333" y="29752"/>
                          <a:pt x="14219" y="25450"/>
                        </a:cubicBezTo>
                        <a:cubicBezTo>
                          <a:pt x="9953" y="16846"/>
                          <a:pt x="5148" y="8494"/>
                          <a:pt x="454" y="105"/>
                        </a:cubicBezTo>
                        <a:cubicBezTo>
                          <a:pt x="454" y="-146"/>
                          <a:pt x="-120" y="105"/>
                          <a:pt x="23" y="320"/>
                        </a:cubicBezTo>
                        <a:cubicBezTo>
                          <a:pt x="3321" y="7490"/>
                          <a:pt x="6512" y="15018"/>
                          <a:pt x="9881" y="22295"/>
                        </a:cubicBezTo>
                        <a:cubicBezTo>
                          <a:pt x="9057" y="21327"/>
                          <a:pt x="8196" y="20323"/>
                          <a:pt x="7408" y="19319"/>
                        </a:cubicBezTo>
                        <a:cubicBezTo>
                          <a:pt x="5759" y="17241"/>
                          <a:pt x="4252" y="15089"/>
                          <a:pt x="2675" y="12939"/>
                        </a:cubicBezTo>
                        <a:cubicBezTo>
                          <a:pt x="2675" y="12939"/>
                          <a:pt x="2209" y="12939"/>
                          <a:pt x="2318" y="13153"/>
                        </a:cubicBezTo>
                        <a:cubicBezTo>
                          <a:pt x="3823" y="16201"/>
                          <a:pt x="5722" y="19033"/>
                          <a:pt x="7945" y="21614"/>
                        </a:cubicBezTo>
                        <a:cubicBezTo>
                          <a:pt x="8913" y="22725"/>
                          <a:pt x="9953" y="23765"/>
                          <a:pt x="11028" y="24732"/>
                        </a:cubicBezTo>
                        <a:lnTo>
                          <a:pt x="11852" y="26561"/>
                        </a:lnTo>
                        <a:cubicBezTo>
                          <a:pt x="13897" y="30791"/>
                          <a:pt x="24256" y="51654"/>
                          <a:pt x="24614" y="51654"/>
                        </a:cubicBezTo>
                        <a:cubicBezTo>
                          <a:pt x="24973" y="51654"/>
                          <a:pt x="28199" y="51225"/>
                          <a:pt x="29383" y="51045"/>
                        </a:cubicBezTo>
                        <a:cubicBezTo>
                          <a:pt x="29670" y="51189"/>
                          <a:pt x="29670" y="50508"/>
                          <a:pt x="29383" y="50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8"/>
                  <p:cNvSpPr/>
                  <p:nvPr/>
                </p:nvSpPr>
                <p:spPr>
                  <a:xfrm>
                    <a:off x="6748017" y="1723587"/>
                    <a:ext cx="82451" cy="10754"/>
                  </a:xfrm>
                  <a:custGeom>
                    <a:avLst/>
                    <a:gdLst/>
                    <a:ahLst/>
                    <a:cxnLst/>
                    <a:rect l="l" t="t" r="r" b="b"/>
                    <a:pathLst>
                      <a:path w="82451" h="10754" extrusionOk="0">
                        <a:moveTo>
                          <a:pt x="82262" y="2"/>
                        </a:moveTo>
                        <a:cubicBezTo>
                          <a:pt x="60753" y="1437"/>
                          <a:pt x="39245" y="4376"/>
                          <a:pt x="18059" y="7710"/>
                        </a:cubicBezTo>
                        <a:cubicBezTo>
                          <a:pt x="12036" y="8678"/>
                          <a:pt x="6050" y="9753"/>
                          <a:pt x="135" y="11008"/>
                        </a:cubicBezTo>
                        <a:cubicBezTo>
                          <a:pt x="-45" y="11008"/>
                          <a:pt x="-45" y="11295"/>
                          <a:pt x="135" y="11259"/>
                        </a:cubicBezTo>
                        <a:cubicBezTo>
                          <a:pt x="10890" y="10327"/>
                          <a:pt x="21644" y="8928"/>
                          <a:pt x="32218" y="7674"/>
                        </a:cubicBezTo>
                        <a:cubicBezTo>
                          <a:pt x="42794" y="6419"/>
                          <a:pt x="53727" y="4914"/>
                          <a:pt x="64482" y="3301"/>
                        </a:cubicBezTo>
                        <a:cubicBezTo>
                          <a:pt x="70505" y="2369"/>
                          <a:pt x="76528" y="1473"/>
                          <a:pt x="82406" y="433"/>
                        </a:cubicBezTo>
                        <a:cubicBezTo>
                          <a:pt x="82550" y="361"/>
                          <a:pt x="82514" y="-34"/>
                          <a:pt x="82262" y="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8"/>
                  <p:cNvSpPr/>
                  <p:nvPr/>
                </p:nvSpPr>
                <p:spPr>
                  <a:xfrm>
                    <a:off x="6655519" y="1630147"/>
                    <a:ext cx="82451" cy="53772"/>
                  </a:xfrm>
                  <a:custGeom>
                    <a:avLst/>
                    <a:gdLst/>
                    <a:ahLst/>
                    <a:cxnLst/>
                    <a:rect l="l" t="t" r="r" b="b"/>
                    <a:pathLst>
                      <a:path w="82451" h="53772" extrusionOk="0">
                        <a:moveTo>
                          <a:pt x="0" y="28342"/>
                        </a:moveTo>
                        <a:cubicBezTo>
                          <a:pt x="0" y="28342"/>
                          <a:pt x="10432" y="54368"/>
                          <a:pt x="33984" y="54368"/>
                        </a:cubicBezTo>
                        <a:cubicBezTo>
                          <a:pt x="57538" y="54368"/>
                          <a:pt x="83815" y="10310"/>
                          <a:pt x="83815" y="10310"/>
                        </a:cubicBezTo>
                        <a:cubicBezTo>
                          <a:pt x="83815" y="10310"/>
                          <a:pt x="60154" y="-2738"/>
                          <a:pt x="38393" y="523"/>
                        </a:cubicBezTo>
                        <a:cubicBezTo>
                          <a:pt x="16634" y="3785"/>
                          <a:pt x="0" y="28342"/>
                          <a:pt x="0" y="28342"/>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8"/>
                  <p:cNvSpPr/>
                  <p:nvPr/>
                </p:nvSpPr>
                <p:spPr>
                  <a:xfrm>
                    <a:off x="6647597" y="1579049"/>
                    <a:ext cx="57357" cy="93205"/>
                  </a:xfrm>
                  <a:custGeom>
                    <a:avLst/>
                    <a:gdLst/>
                    <a:ahLst/>
                    <a:cxnLst/>
                    <a:rect l="l" t="t" r="r" b="b"/>
                    <a:pathLst>
                      <a:path w="57357" h="93205" extrusionOk="0">
                        <a:moveTo>
                          <a:pt x="60548" y="56425"/>
                        </a:moveTo>
                        <a:cubicBezTo>
                          <a:pt x="61301" y="60224"/>
                          <a:pt x="55027" y="90086"/>
                          <a:pt x="39039" y="96539"/>
                        </a:cubicBezTo>
                        <a:cubicBezTo>
                          <a:pt x="33806" y="98619"/>
                          <a:pt x="21115" y="70477"/>
                          <a:pt x="21115" y="70477"/>
                        </a:cubicBezTo>
                        <a:lnTo>
                          <a:pt x="19717" y="68613"/>
                        </a:lnTo>
                        <a:lnTo>
                          <a:pt x="0" y="42551"/>
                        </a:lnTo>
                        <a:lnTo>
                          <a:pt x="24163" y="5162"/>
                        </a:lnTo>
                        <a:lnTo>
                          <a:pt x="27747" y="0"/>
                        </a:lnTo>
                        <a:cubicBezTo>
                          <a:pt x="27747" y="0"/>
                          <a:pt x="32659" y="7492"/>
                          <a:pt x="38502" y="16884"/>
                        </a:cubicBezTo>
                        <a:lnTo>
                          <a:pt x="39361" y="18246"/>
                        </a:lnTo>
                        <a:cubicBezTo>
                          <a:pt x="39720" y="18749"/>
                          <a:pt x="40079" y="19250"/>
                          <a:pt x="40366" y="19752"/>
                        </a:cubicBezTo>
                        <a:cubicBezTo>
                          <a:pt x="41297" y="21150"/>
                          <a:pt x="42230" y="22548"/>
                          <a:pt x="43126" y="24018"/>
                        </a:cubicBezTo>
                        <a:cubicBezTo>
                          <a:pt x="44023" y="25488"/>
                          <a:pt x="44488" y="26169"/>
                          <a:pt x="45169" y="27316"/>
                        </a:cubicBezTo>
                        <a:cubicBezTo>
                          <a:pt x="45850" y="28463"/>
                          <a:pt x="46568" y="29611"/>
                          <a:pt x="47249" y="30901"/>
                        </a:cubicBezTo>
                        <a:cubicBezTo>
                          <a:pt x="52267" y="39110"/>
                          <a:pt x="56713" y="47607"/>
                          <a:pt x="60548" y="56425"/>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8"/>
                  <p:cNvSpPr/>
                  <p:nvPr/>
                </p:nvSpPr>
                <p:spPr>
                  <a:xfrm>
                    <a:off x="6647921" y="1579049"/>
                    <a:ext cx="35848" cy="68111"/>
                  </a:xfrm>
                  <a:custGeom>
                    <a:avLst/>
                    <a:gdLst/>
                    <a:ahLst/>
                    <a:cxnLst/>
                    <a:rect l="l" t="t" r="r" b="b"/>
                    <a:pathLst>
                      <a:path w="35848" h="68111" extrusionOk="0">
                        <a:moveTo>
                          <a:pt x="38715" y="16884"/>
                        </a:moveTo>
                        <a:cubicBezTo>
                          <a:pt x="40293" y="36063"/>
                          <a:pt x="33338" y="54991"/>
                          <a:pt x="19717" y="68613"/>
                        </a:cubicBezTo>
                        <a:lnTo>
                          <a:pt x="0" y="42551"/>
                        </a:lnTo>
                        <a:lnTo>
                          <a:pt x="24161" y="5162"/>
                        </a:lnTo>
                        <a:lnTo>
                          <a:pt x="27746" y="0"/>
                        </a:lnTo>
                        <a:cubicBezTo>
                          <a:pt x="27746" y="0"/>
                          <a:pt x="32442" y="7492"/>
                          <a:pt x="38715" y="16884"/>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8"/>
                  <p:cNvSpPr/>
                  <p:nvPr/>
                </p:nvSpPr>
                <p:spPr>
                  <a:xfrm>
                    <a:off x="6579514" y="1508934"/>
                    <a:ext cx="100375" cy="132638"/>
                  </a:xfrm>
                  <a:custGeom>
                    <a:avLst/>
                    <a:gdLst/>
                    <a:ahLst/>
                    <a:cxnLst/>
                    <a:rect l="l" t="t" r="r" b="b"/>
                    <a:pathLst>
                      <a:path w="100375" h="132638" extrusionOk="0">
                        <a:moveTo>
                          <a:pt x="1155" y="77859"/>
                        </a:moveTo>
                        <a:cubicBezTo>
                          <a:pt x="8324" y="134750"/>
                          <a:pt x="43313" y="136829"/>
                          <a:pt x="55573" y="135216"/>
                        </a:cubicBezTo>
                        <a:cubicBezTo>
                          <a:pt x="66721" y="133818"/>
                          <a:pt x="104434" y="127509"/>
                          <a:pt x="103144" y="70188"/>
                        </a:cubicBezTo>
                        <a:cubicBezTo>
                          <a:pt x="101852" y="12866"/>
                          <a:pt x="73066" y="-1832"/>
                          <a:pt x="47435" y="176"/>
                        </a:cubicBezTo>
                        <a:cubicBezTo>
                          <a:pt x="21804" y="2183"/>
                          <a:pt x="-6050" y="20932"/>
                          <a:pt x="1155" y="77859"/>
                        </a:cubicBezTo>
                        <a:close/>
                      </a:path>
                    </a:pathLst>
                  </a:custGeom>
                  <a:solidFill>
                    <a:srgbClr val="8654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8"/>
                  <p:cNvSpPr/>
                  <p:nvPr/>
                </p:nvSpPr>
                <p:spPr>
                  <a:xfrm>
                    <a:off x="6619392" y="1585251"/>
                    <a:ext cx="3584" cy="7169"/>
                  </a:xfrm>
                  <a:custGeom>
                    <a:avLst/>
                    <a:gdLst/>
                    <a:ahLst/>
                    <a:cxnLst/>
                    <a:rect l="l" t="t" r="r" b="b"/>
                    <a:pathLst>
                      <a:path w="3584" h="7169" extrusionOk="0">
                        <a:moveTo>
                          <a:pt x="29" y="0"/>
                        </a:moveTo>
                        <a:cubicBezTo>
                          <a:pt x="29" y="0"/>
                          <a:pt x="387" y="0"/>
                          <a:pt x="387" y="322"/>
                        </a:cubicBezTo>
                        <a:cubicBezTo>
                          <a:pt x="746" y="4194"/>
                          <a:pt x="1821" y="8603"/>
                          <a:pt x="5478" y="9428"/>
                        </a:cubicBezTo>
                        <a:lnTo>
                          <a:pt x="5478" y="9679"/>
                        </a:lnTo>
                        <a:cubicBezTo>
                          <a:pt x="1140" y="9607"/>
                          <a:pt x="-222" y="3764"/>
                          <a:pt x="2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8"/>
                  <p:cNvSpPr/>
                  <p:nvPr/>
                </p:nvSpPr>
                <p:spPr>
                  <a:xfrm>
                    <a:off x="6595438" y="1588011"/>
                    <a:ext cx="3600" cy="10754"/>
                  </a:xfrm>
                  <a:custGeom>
                    <a:avLst/>
                    <a:gdLst/>
                    <a:ahLst/>
                    <a:cxnLst/>
                    <a:rect l="l" t="t" r="r" b="b"/>
                    <a:pathLst>
                      <a:path w="120000" h="10754" extrusionOk="0">
                        <a:moveTo>
                          <a:pt x="81607" y="0"/>
                        </a:moveTo>
                        <a:cubicBezTo>
                          <a:pt x="81607" y="0"/>
                          <a:pt x="73172" y="214"/>
                          <a:pt x="74410" y="358"/>
                        </a:cubicBezTo>
                        <a:cubicBezTo>
                          <a:pt x="100787" y="4194"/>
                          <a:pt x="109222" y="8711"/>
                          <a:pt x="0" y="10611"/>
                        </a:cubicBezTo>
                        <a:lnTo>
                          <a:pt x="0" y="10826"/>
                        </a:lnTo>
                        <a:cubicBezTo>
                          <a:pt x="141623" y="9535"/>
                          <a:pt x="127197" y="3477"/>
                          <a:pt x="8160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8"/>
                  <p:cNvSpPr/>
                  <p:nvPr/>
                </p:nvSpPr>
                <p:spPr>
                  <a:xfrm>
                    <a:off x="6609204" y="1607154"/>
                    <a:ext cx="10754" cy="7169"/>
                  </a:xfrm>
                  <a:custGeom>
                    <a:avLst/>
                    <a:gdLst/>
                    <a:ahLst/>
                    <a:cxnLst/>
                    <a:rect l="l" t="t" r="r" b="b"/>
                    <a:pathLst>
                      <a:path w="10754" h="7169" extrusionOk="0">
                        <a:moveTo>
                          <a:pt x="0" y="5664"/>
                        </a:moveTo>
                        <a:cubicBezTo>
                          <a:pt x="1864" y="7672"/>
                          <a:pt x="4194" y="9141"/>
                          <a:pt x="6811" y="10002"/>
                        </a:cubicBezTo>
                        <a:cubicBezTo>
                          <a:pt x="8209" y="10432"/>
                          <a:pt x="9752" y="10432"/>
                          <a:pt x="11148" y="10002"/>
                        </a:cubicBezTo>
                        <a:cubicBezTo>
                          <a:pt x="14233" y="8890"/>
                          <a:pt x="14052" y="5987"/>
                          <a:pt x="13228" y="3585"/>
                        </a:cubicBezTo>
                        <a:cubicBezTo>
                          <a:pt x="12799" y="2331"/>
                          <a:pt x="12225" y="1112"/>
                          <a:pt x="11507" y="0"/>
                        </a:cubicBezTo>
                        <a:cubicBezTo>
                          <a:pt x="8390" y="3047"/>
                          <a:pt x="4338" y="5055"/>
                          <a:pt x="0" y="56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8"/>
                  <p:cNvSpPr/>
                  <p:nvPr/>
                </p:nvSpPr>
                <p:spPr>
                  <a:xfrm>
                    <a:off x="6616014" y="1610739"/>
                    <a:ext cx="3584" cy="3584"/>
                  </a:xfrm>
                  <a:custGeom>
                    <a:avLst/>
                    <a:gdLst/>
                    <a:ahLst/>
                    <a:cxnLst/>
                    <a:rect l="l" t="t" r="r" b="b"/>
                    <a:pathLst>
                      <a:path w="3584" h="3584" extrusionOk="0">
                        <a:moveTo>
                          <a:pt x="0" y="6417"/>
                        </a:moveTo>
                        <a:cubicBezTo>
                          <a:pt x="1399" y="6848"/>
                          <a:pt x="2941" y="6848"/>
                          <a:pt x="4338" y="6417"/>
                        </a:cubicBezTo>
                        <a:cubicBezTo>
                          <a:pt x="7422" y="5305"/>
                          <a:pt x="7241" y="2402"/>
                          <a:pt x="6417" y="0"/>
                        </a:cubicBezTo>
                        <a:cubicBezTo>
                          <a:pt x="3084" y="431"/>
                          <a:pt x="431" y="3083"/>
                          <a:pt x="0" y="6417"/>
                        </a:cubicBezTo>
                        <a:close/>
                      </a:path>
                    </a:pathLst>
                  </a:custGeom>
                  <a:solidFill>
                    <a:srgbClr val="FF97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8"/>
                  <p:cNvSpPr/>
                  <p:nvPr/>
                </p:nvSpPr>
                <p:spPr>
                  <a:xfrm>
                    <a:off x="6671473" y="1564577"/>
                    <a:ext cx="21508" cy="35848"/>
                  </a:xfrm>
                  <a:custGeom>
                    <a:avLst/>
                    <a:gdLst/>
                    <a:ahLst/>
                    <a:cxnLst/>
                    <a:rect l="l" t="t" r="r" b="b"/>
                    <a:pathLst>
                      <a:path w="21508" h="35848" extrusionOk="0">
                        <a:moveTo>
                          <a:pt x="13945" y="35730"/>
                        </a:moveTo>
                        <a:cubicBezTo>
                          <a:pt x="13156" y="36232"/>
                          <a:pt x="12368" y="36627"/>
                          <a:pt x="11507" y="36949"/>
                        </a:cubicBezTo>
                        <a:cubicBezTo>
                          <a:pt x="10683" y="37307"/>
                          <a:pt x="9787" y="37523"/>
                          <a:pt x="8855" y="37595"/>
                        </a:cubicBezTo>
                        <a:cubicBezTo>
                          <a:pt x="7635" y="37738"/>
                          <a:pt x="6417" y="37630"/>
                          <a:pt x="5270" y="37236"/>
                        </a:cubicBezTo>
                        <a:cubicBezTo>
                          <a:pt x="4409" y="36949"/>
                          <a:pt x="3548" y="36555"/>
                          <a:pt x="2795" y="36053"/>
                        </a:cubicBezTo>
                        <a:cubicBezTo>
                          <a:pt x="1721" y="35336"/>
                          <a:pt x="753" y="34404"/>
                          <a:pt x="0" y="33365"/>
                        </a:cubicBezTo>
                        <a:lnTo>
                          <a:pt x="0" y="17734"/>
                        </a:lnTo>
                        <a:cubicBezTo>
                          <a:pt x="0" y="17734"/>
                          <a:pt x="8460" y="-2413"/>
                          <a:pt x="17315" y="241"/>
                        </a:cubicBezTo>
                        <a:cubicBezTo>
                          <a:pt x="26169" y="2894"/>
                          <a:pt x="22512" y="30066"/>
                          <a:pt x="13945" y="35730"/>
                        </a:cubicBezTo>
                        <a:close/>
                      </a:path>
                    </a:pathLst>
                  </a:custGeom>
                  <a:solidFill>
                    <a:srgbClr val="7744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0" name="Google Shape;870;p38"/>
                  <p:cNvGrpSpPr/>
                  <p:nvPr/>
                </p:nvGrpSpPr>
                <p:grpSpPr>
                  <a:xfrm>
                    <a:off x="6584612" y="1564313"/>
                    <a:ext cx="102437" cy="55961"/>
                    <a:chOff x="6584612" y="1564313"/>
                    <a:chExt cx="102437" cy="55961"/>
                  </a:xfrm>
                </p:grpSpPr>
                <p:sp>
                  <p:nvSpPr>
                    <p:cNvPr id="871" name="Google Shape;871;p38"/>
                    <p:cNvSpPr/>
                    <p:nvPr/>
                  </p:nvSpPr>
                  <p:spPr>
                    <a:xfrm>
                      <a:off x="6584698" y="1569120"/>
                      <a:ext cx="7169" cy="3584"/>
                    </a:xfrm>
                    <a:custGeom>
                      <a:avLst/>
                      <a:gdLst/>
                      <a:ahLst/>
                      <a:cxnLst/>
                      <a:rect l="l" t="t" r="r" b="b"/>
                      <a:pathLst>
                        <a:path w="7169" h="3584" extrusionOk="0">
                          <a:moveTo>
                            <a:pt x="2781" y="6917"/>
                          </a:moveTo>
                          <a:cubicBezTo>
                            <a:pt x="4001" y="6523"/>
                            <a:pt x="5183" y="6093"/>
                            <a:pt x="6366" y="5556"/>
                          </a:cubicBezTo>
                          <a:cubicBezTo>
                            <a:pt x="7765" y="5233"/>
                            <a:pt x="9020" y="4480"/>
                            <a:pt x="9951" y="3404"/>
                          </a:cubicBezTo>
                          <a:cubicBezTo>
                            <a:pt x="10418" y="2580"/>
                            <a:pt x="10275" y="1576"/>
                            <a:pt x="9594" y="931"/>
                          </a:cubicBezTo>
                          <a:cubicBezTo>
                            <a:pt x="8087" y="-145"/>
                            <a:pt x="6116" y="-288"/>
                            <a:pt x="4467" y="500"/>
                          </a:cubicBezTo>
                          <a:cubicBezTo>
                            <a:pt x="2709" y="1039"/>
                            <a:pt x="1204" y="2221"/>
                            <a:pt x="273" y="3798"/>
                          </a:cubicBezTo>
                          <a:cubicBezTo>
                            <a:pt x="-301" y="4838"/>
                            <a:pt x="58" y="6129"/>
                            <a:pt x="1097" y="6738"/>
                          </a:cubicBezTo>
                          <a:cubicBezTo>
                            <a:pt x="1598" y="7025"/>
                            <a:pt x="2209" y="7097"/>
                            <a:pt x="2781" y="69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8"/>
                    <p:cNvSpPr/>
                    <p:nvPr/>
                  </p:nvSpPr>
                  <p:spPr>
                    <a:xfrm>
                      <a:off x="6617788" y="1564313"/>
                      <a:ext cx="7169" cy="3584"/>
                    </a:xfrm>
                    <a:custGeom>
                      <a:avLst/>
                      <a:gdLst/>
                      <a:ahLst/>
                      <a:cxnLst/>
                      <a:rect l="l" t="t" r="r" b="b"/>
                      <a:pathLst>
                        <a:path w="7169" h="3584" extrusionOk="0">
                          <a:moveTo>
                            <a:pt x="8552" y="5666"/>
                          </a:moveTo>
                          <a:cubicBezTo>
                            <a:pt x="7225" y="5666"/>
                            <a:pt x="5935" y="5595"/>
                            <a:pt x="4608" y="5451"/>
                          </a:cubicBezTo>
                          <a:cubicBezTo>
                            <a:pt x="3209" y="5559"/>
                            <a:pt x="1811" y="5200"/>
                            <a:pt x="629" y="4447"/>
                          </a:cubicBezTo>
                          <a:cubicBezTo>
                            <a:pt x="-17" y="3802"/>
                            <a:pt x="-195" y="2798"/>
                            <a:pt x="234" y="1974"/>
                          </a:cubicBezTo>
                          <a:cubicBezTo>
                            <a:pt x="1345" y="505"/>
                            <a:pt x="3174" y="-249"/>
                            <a:pt x="5002" y="74"/>
                          </a:cubicBezTo>
                          <a:cubicBezTo>
                            <a:pt x="6866" y="38"/>
                            <a:pt x="8658" y="719"/>
                            <a:pt x="10020" y="1974"/>
                          </a:cubicBezTo>
                          <a:cubicBezTo>
                            <a:pt x="10881" y="2834"/>
                            <a:pt x="10881" y="4196"/>
                            <a:pt x="10020" y="5056"/>
                          </a:cubicBezTo>
                          <a:cubicBezTo>
                            <a:pt x="9626" y="5451"/>
                            <a:pt x="9089" y="5666"/>
                            <a:pt x="8552" y="56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8"/>
                    <p:cNvSpPr/>
                    <p:nvPr/>
                  </p:nvSpPr>
                  <p:spPr>
                    <a:xfrm>
                      <a:off x="6619392" y="1580681"/>
                      <a:ext cx="7169" cy="10754"/>
                    </a:xfrm>
                    <a:custGeom>
                      <a:avLst/>
                      <a:gdLst/>
                      <a:ahLst/>
                      <a:cxnLst/>
                      <a:rect l="l" t="t" r="r" b="b"/>
                      <a:pathLst>
                        <a:path w="7169" h="10754" extrusionOk="0">
                          <a:moveTo>
                            <a:pt x="3004" y="89"/>
                          </a:moveTo>
                          <a:cubicBezTo>
                            <a:pt x="9169" y="-1166"/>
                            <a:pt x="11214" y="11273"/>
                            <a:pt x="5513" y="12456"/>
                          </a:cubicBezTo>
                          <a:cubicBezTo>
                            <a:pt x="-187" y="13640"/>
                            <a:pt x="-2194" y="1164"/>
                            <a:pt x="3004" y="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8"/>
                    <p:cNvSpPr/>
                    <p:nvPr/>
                  </p:nvSpPr>
                  <p:spPr>
                    <a:xfrm>
                      <a:off x="6624310" y="1579515"/>
                      <a:ext cx="7169" cy="3584"/>
                    </a:xfrm>
                    <a:custGeom>
                      <a:avLst/>
                      <a:gdLst/>
                      <a:ahLst/>
                      <a:cxnLst/>
                      <a:rect l="l" t="t" r="r" b="b"/>
                      <a:pathLst>
                        <a:path w="7169" h="3584" extrusionOk="0">
                          <a:moveTo>
                            <a:pt x="632" y="1505"/>
                          </a:moveTo>
                          <a:cubicBezTo>
                            <a:pt x="1850" y="2044"/>
                            <a:pt x="3105" y="3119"/>
                            <a:pt x="4432" y="3012"/>
                          </a:cubicBezTo>
                          <a:cubicBezTo>
                            <a:pt x="5759" y="2904"/>
                            <a:pt x="6905" y="1434"/>
                            <a:pt x="7693" y="0"/>
                          </a:cubicBezTo>
                          <a:lnTo>
                            <a:pt x="7908" y="0"/>
                          </a:lnTo>
                          <a:cubicBezTo>
                            <a:pt x="8339" y="2402"/>
                            <a:pt x="7908" y="4983"/>
                            <a:pt x="5328" y="5772"/>
                          </a:cubicBezTo>
                          <a:cubicBezTo>
                            <a:pt x="2746" y="6561"/>
                            <a:pt x="1062" y="4625"/>
                            <a:pt x="57" y="2187"/>
                          </a:cubicBezTo>
                          <a:cubicBezTo>
                            <a:pt x="-121" y="2008"/>
                            <a:pt x="129" y="1291"/>
                            <a:pt x="632" y="1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8"/>
                    <p:cNvSpPr/>
                    <p:nvPr/>
                  </p:nvSpPr>
                  <p:spPr>
                    <a:xfrm>
                      <a:off x="6589768" y="1584554"/>
                      <a:ext cx="7169" cy="10754"/>
                    </a:xfrm>
                    <a:custGeom>
                      <a:avLst/>
                      <a:gdLst/>
                      <a:ahLst/>
                      <a:cxnLst/>
                      <a:rect l="l" t="t" r="r" b="b"/>
                      <a:pathLst>
                        <a:path w="7169" h="10754" extrusionOk="0">
                          <a:moveTo>
                            <a:pt x="3985" y="15"/>
                          </a:moveTo>
                          <a:cubicBezTo>
                            <a:pt x="-2288" y="625"/>
                            <a:pt x="-603" y="13136"/>
                            <a:pt x="5205" y="12562"/>
                          </a:cubicBezTo>
                          <a:cubicBezTo>
                            <a:pt x="11011" y="11988"/>
                            <a:pt x="9256" y="-487"/>
                            <a:pt x="3985" y="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8"/>
                    <p:cNvSpPr/>
                    <p:nvPr/>
                  </p:nvSpPr>
                  <p:spPr>
                    <a:xfrm>
                      <a:off x="6584612" y="1585654"/>
                      <a:ext cx="7169" cy="3584"/>
                    </a:xfrm>
                    <a:custGeom>
                      <a:avLst/>
                      <a:gdLst/>
                      <a:ahLst/>
                      <a:cxnLst/>
                      <a:rect l="l" t="t" r="r" b="b"/>
                      <a:pathLst>
                        <a:path w="7169" h="3584" extrusionOk="0">
                          <a:moveTo>
                            <a:pt x="6632" y="99"/>
                          </a:moveTo>
                          <a:cubicBezTo>
                            <a:pt x="5736" y="887"/>
                            <a:pt x="4947" y="2214"/>
                            <a:pt x="3763" y="2465"/>
                          </a:cubicBezTo>
                          <a:cubicBezTo>
                            <a:pt x="2580" y="2716"/>
                            <a:pt x="1218" y="1497"/>
                            <a:pt x="179" y="314"/>
                          </a:cubicBezTo>
                          <a:lnTo>
                            <a:pt x="0" y="314"/>
                          </a:lnTo>
                          <a:cubicBezTo>
                            <a:pt x="250" y="2716"/>
                            <a:pt x="1362" y="5082"/>
                            <a:pt x="3585" y="5261"/>
                          </a:cubicBezTo>
                          <a:cubicBezTo>
                            <a:pt x="5808" y="5440"/>
                            <a:pt x="6991" y="3110"/>
                            <a:pt x="7170" y="673"/>
                          </a:cubicBezTo>
                          <a:cubicBezTo>
                            <a:pt x="7420" y="314"/>
                            <a:pt x="6991" y="-223"/>
                            <a:pt x="6632" y="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8"/>
                    <p:cNvSpPr/>
                    <p:nvPr/>
                  </p:nvSpPr>
                  <p:spPr>
                    <a:xfrm>
                      <a:off x="6618059" y="1616690"/>
                      <a:ext cx="7169" cy="3584"/>
                    </a:xfrm>
                    <a:custGeom>
                      <a:avLst/>
                      <a:gdLst/>
                      <a:ahLst/>
                      <a:cxnLst/>
                      <a:rect l="l" t="t" r="r" b="b"/>
                      <a:pathLst>
                        <a:path w="7169" h="3584" extrusionOk="0">
                          <a:moveTo>
                            <a:pt x="7061" y="108"/>
                          </a:moveTo>
                          <a:cubicBezTo>
                            <a:pt x="6345" y="1218"/>
                            <a:pt x="5699" y="2653"/>
                            <a:pt x="4338" y="3047"/>
                          </a:cubicBezTo>
                          <a:cubicBezTo>
                            <a:pt x="2904" y="3334"/>
                            <a:pt x="1434" y="3334"/>
                            <a:pt x="0" y="3047"/>
                          </a:cubicBezTo>
                          <a:moveTo>
                            <a:pt x="0" y="3262"/>
                          </a:moveTo>
                          <a:cubicBezTo>
                            <a:pt x="1434" y="4553"/>
                            <a:pt x="3441" y="4947"/>
                            <a:pt x="5269" y="4302"/>
                          </a:cubicBezTo>
                          <a:cubicBezTo>
                            <a:pt x="6774" y="3549"/>
                            <a:pt x="7707" y="1971"/>
                            <a:pt x="7563" y="286"/>
                          </a:cubicBezTo>
                          <a:cubicBezTo>
                            <a:pt x="7563" y="143"/>
                            <a:pt x="7420" y="0"/>
                            <a:pt x="7276" y="0"/>
                          </a:cubicBezTo>
                          <a:cubicBezTo>
                            <a:pt x="7205" y="0"/>
                            <a:pt x="7098" y="36"/>
                            <a:pt x="7061" y="1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8"/>
                    <p:cNvSpPr/>
                    <p:nvPr/>
                  </p:nvSpPr>
                  <p:spPr>
                    <a:xfrm>
                      <a:off x="6600152" y="1567434"/>
                      <a:ext cx="17924" cy="46602"/>
                    </a:xfrm>
                    <a:custGeom>
                      <a:avLst/>
                      <a:gdLst/>
                      <a:ahLst/>
                      <a:cxnLst/>
                      <a:rect l="l" t="t" r="r" b="b"/>
                      <a:pathLst>
                        <a:path w="17924" h="46602" extrusionOk="0">
                          <a:moveTo>
                            <a:pt x="6687" y="37891"/>
                          </a:moveTo>
                          <a:cubicBezTo>
                            <a:pt x="6687" y="40759"/>
                            <a:pt x="6865" y="43627"/>
                            <a:pt x="7187" y="46495"/>
                          </a:cubicBezTo>
                          <a:cubicBezTo>
                            <a:pt x="7187" y="46781"/>
                            <a:pt x="7905" y="46781"/>
                            <a:pt x="8836" y="46710"/>
                          </a:cubicBezTo>
                          <a:lnTo>
                            <a:pt x="8836" y="46710"/>
                          </a:lnTo>
                          <a:cubicBezTo>
                            <a:pt x="13748" y="46853"/>
                            <a:pt x="18301" y="44236"/>
                            <a:pt x="20667" y="39970"/>
                          </a:cubicBezTo>
                          <a:cubicBezTo>
                            <a:pt x="20774" y="39863"/>
                            <a:pt x="20774" y="39683"/>
                            <a:pt x="20667" y="39576"/>
                          </a:cubicBezTo>
                          <a:cubicBezTo>
                            <a:pt x="20667" y="39576"/>
                            <a:pt x="20452" y="39576"/>
                            <a:pt x="20343" y="39576"/>
                          </a:cubicBezTo>
                          <a:cubicBezTo>
                            <a:pt x="17261" y="42480"/>
                            <a:pt x="13282" y="44308"/>
                            <a:pt x="9051" y="44774"/>
                          </a:cubicBezTo>
                          <a:cubicBezTo>
                            <a:pt x="8729" y="44057"/>
                            <a:pt x="9232" y="34701"/>
                            <a:pt x="8801" y="34701"/>
                          </a:cubicBezTo>
                          <a:cubicBezTo>
                            <a:pt x="6722" y="35202"/>
                            <a:pt x="4714" y="35991"/>
                            <a:pt x="2850" y="37067"/>
                          </a:cubicBezTo>
                          <a:cubicBezTo>
                            <a:pt x="2312" y="24807"/>
                            <a:pt x="3711" y="12547"/>
                            <a:pt x="2850" y="358"/>
                          </a:cubicBezTo>
                          <a:cubicBezTo>
                            <a:pt x="2886" y="179"/>
                            <a:pt x="2743" y="36"/>
                            <a:pt x="2563" y="0"/>
                          </a:cubicBezTo>
                          <a:cubicBezTo>
                            <a:pt x="2528" y="0"/>
                            <a:pt x="2528" y="0"/>
                            <a:pt x="2491" y="0"/>
                          </a:cubicBezTo>
                          <a:cubicBezTo>
                            <a:pt x="2276" y="0"/>
                            <a:pt x="2134" y="143"/>
                            <a:pt x="2134" y="358"/>
                          </a:cubicBezTo>
                          <a:cubicBezTo>
                            <a:pt x="198" y="13407"/>
                            <a:pt x="-413" y="26635"/>
                            <a:pt x="270" y="39791"/>
                          </a:cubicBezTo>
                          <a:cubicBezTo>
                            <a:pt x="448" y="41440"/>
                            <a:pt x="5682" y="38537"/>
                            <a:pt x="6687" y="37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8"/>
                    <p:cNvSpPr/>
                    <p:nvPr/>
                  </p:nvSpPr>
                  <p:spPr>
                    <a:xfrm>
                      <a:off x="6676295" y="1572309"/>
                      <a:ext cx="10754" cy="21508"/>
                    </a:xfrm>
                    <a:custGeom>
                      <a:avLst/>
                      <a:gdLst/>
                      <a:ahLst/>
                      <a:cxnLst/>
                      <a:rect l="l" t="t" r="r" b="b"/>
                      <a:pathLst>
                        <a:path w="10754" h="21508" extrusionOk="0">
                          <a:moveTo>
                            <a:pt x="11237" y="359"/>
                          </a:moveTo>
                          <a:cubicBezTo>
                            <a:pt x="5286" y="4409"/>
                            <a:pt x="3172" y="11113"/>
                            <a:pt x="2097" y="18032"/>
                          </a:cubicBezTo>
                          <a:cubicBezTo>
                            <a:pt x="2956" y="15200"/>
                            <a:pt x="5932" y="13551"/>
                            <a:pt x="8764" y="14411"/>
                          </a:cubicBezTo>
                          <a:cubicBezTo>
                            <a:pt x="8836" y="14411"/>
                            <a:pt x="8871" y="14447"/>
                            <a:pt x="8908" y="14447"/>
                          </a:cubicBezTo>
                          <a:cubicBezTo>
                            <a:pt x="9158" y="14519"/>
                            <a:pt x="9410" y="14626"/>
                            <a:pt x="9624" y="14770"/>
                          </a:cubicBezTo>
                          <a:cubicBezTo>
                            <a:pt x="9839" y="14770"/>
                            <a:pt x="9624" y="15164"/>
                            <a:pt x="9624" y="15164"/>
                          </a:cubicBezTo>
                          <a:cubicBezTo>
                            <a:pt x="7079" y="14948"/>
                            <a:pt x="4642" y="16383"/>
                            <a:pt x="3637" y="18749"/>
                          </a:cubicBezTo>
                          <a:cubicBezTo>
                            <a:pt x="2778" y="20649"/>
                            <a:pt x="2132" y="22620"/>
                            <a:pt x="1701" y="24628"/>
                          </a:cubicBezTo>
                          <a:cubicBezTo>
                            <a:pt x="1523" y="25273"/>
                            <a:pt x="411" y="25166"/>
                            <a:pt x="483" y="24628"/>
                          </a:cubicBezTo>
                          <a:lnTo>
                            <a:pt x="483" y="24628"/>
                          </a:lnTo>
                          <a:cubicBezTo>
                            <a:pt x="-1453" y="15810"/>
                            <a:pt x="2491" y="2760"/>
                            <a:pt x="1123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0" name="Google Shape;880;p38"/>
                  <p:cNvSpPr/>
                  <p:nvPr/>
                </p:nvSpPr>
                <p:spPr>
                  <a:xfrm>
                    <a:off x="6678748" y="1595250"/>
                    <a:ext cx="3584" cy="3584"/>
                  </a:xfrm>
                  <a:custGeom>
                    <a:avLst/>
                    <a:gdLst/>
                    <a:ahLst/>
                    <a:cxnLst/>
                    <a:rect l="l" t="t" r="r" b="b"/>
                    <a:pathLst>
                      <a:path w="3584" h="3584" extrusionOk="0">
                        <a:moveTo>
                          <a:pt x="5378" y="2656"/>
                        </a:moveTo>
                        <a:cubicBezTo>
                          <a:pt x="5415" y="4125"/>
                          <a:pt x="4231" y="5345"/>
                          <a:pt x="2761" y="5380"/>
                        </a:cubicBezTo>
                        <a:cubicBezTo>
                          <a:pt x="1293" y="5416"/>
                          <a:pt x="73" y="4233"/>
                          <a:pt x="1" y="2763"/>
                        </a:cubicBezTo>
                        <a:cubicBezTo>
                          <a:pt x="-34" y="1293"/>
                          <a:pt x="1149" y="39"/>
                          <a:pt x="2618" y="3"/>
                        </a:cubicBezTo>
                        <a:cubicBezTo>
                          <a:pt x="2618" y="3"/>
                          <a:pt x="2618" y="3"/>
                          <a:pt x="2618" y="3"/>
                        </a:cubicBezTo>
                        <a:cubicBezTo>
                          <a:pt x="4088" y="-69"/>
                          <a:pt x="5306" y="1078"/>
                          <a:pt x="5378" y="2548"/>
                        </a:cubicBezTo>
                        <a:cubicBezTo>
                          <a:pt x="5378" y="2584"/>
                          <a:pt x="5378" y="2584"/>
                          <a:pt x="5378" y="26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38"/>
                  <p:cNvSpPr/>
                  <p:nvPr/>
                </p:nvSpPr>
                <p:spPr>
                  <a:xfrm>
                    <a:off x="6684843" y="1590985"/>
                    <a:ext cx="3584" cy="3584"/>
                  </a:xfrm>
                  <a:custGeom>
                    <a:avLst/>
                    <a:gdLst/>
                    <a:ahLst/>
                    <a:cxnLst/>
                    <a:rect l="l" t="t" r="r" b="b"/>
                    <a:pathLst>
                      <a:path w="3584" h="3584" extrusionOk="0">
                        <a:moveTo>
                          <a:pt x="3764" y="1865"/>
                        </a:moveTo>
                        <a:cubicBezTo>
                          <a:pt x="3801" y="2905"/>
                          <a:pt x="2977" y="3730"/>
                          <a:pt x="1937" y="3765"/>
                        </a:cubicBezTo>
                        <a:cubicBezTo>
                          <a:pt x="1937" y="3765"/>
                          <a:pt x="1937" y="3765"/>
                          <a:pt x="1937" y="3765"/>
                        </a:cubicBezTo>
                        <a:lnTo>
                          <a:pt x="1937" y="3765"/>
                        </a:lnTo>
                        <a:cubicBezTo>
                          <a:pt x="897" y="3765"/>
                          <a:pt x="36" y="2941"/>
                          <a:pt x="1" y="1901"/>
                        </a:cubicBezTo>
                        <a:cubicBezTo>
                          <a:pt x="-34" y="862"/>
                          <a:pt x="791" y="37"/>
                          <a:pt x="1828" y="1"/>
                        </a:cubicBezTo>
                        <a:cubicBezTo>
                          <a:pt x="1828" y="1"/>
                          <a:pt x="1865" y="1"/>
                          <a:pt x="1865" y="1"/>
                        </a:cubicBezTo>
                        <a:cubicBezTo>
                          <a:pt x="2868" y="-35"/>
                          <a:pt x="3729" y="754"/>
                          <a:pt x="3764" y="1758"/>
                        </a:cubicBezTo>
                        <a:cubicBezTo>
                          <a:pt x="3764" y="1794"/>
                          <a:pt x="3764" y="1794"/>
                          <a:pt x="3764" y="182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8"/>
                  <p:cNvSpPr/>
                  <p:nvPr/>
                </p:nvSpPr>
                <p:spPr>
                  <a:xfrm>
                    <a:off x="6577217" y="1503603"/>
                    <a:ext cx="103960" cy="75281"/>
                  </a:xfrm>
                  <a:custGeom>
                    <a:avLst/>
                    <a:gdLst/>
                    <a:ahLst/>
                    <a:cxnLst/>
                    <a:rect l="l" t="t" r="r" b="b"/>
                    <a:pathLst>
                      <a:path w="103960" h="75281" extrusionOk="0">
                        <a:moveTo>
                          <a:pt x="102608" y="75195"/>
                        </a:moveTo>
                        <a:cubicBezTo>
                          <a:pt x="93431" y="77704"/>
                          <a:pt x="87803" y="56447"/>
                          <a:pt x="87803" y="56447"/>
                        </a:cubicBezTo>
                        <a:cubicBezTo>
                          <a:pt x="87803" y="56447"/>
                          <a:pt x="68839" y="60031"/>
                          <a:pt x="57439" y="34041"/>
                        </a:cubicBezTo>
                        <a:cubicBezTo>
                          <a:pt x="59518" y="42107"/>
                          <a:pt x="63928" y="49385"/>
                          <a:pt x="70093" y="54976"/>
                        </a:cubicBezTo>
                        <a:cubicBezTo>
                          <a:pt x="70093" y="54976"/>
                          <a:pt x="35786" y="59888"/>
                          <a:pt x="16320" y="34579"/>
                        </a:cubicBezTo>
                        <a:cubicBezTo>
                          <a:pt x="16320" y="34579"/>
                          <a:pt x="24638" y="47772"/>
                          <a:pt x="30875" y="51822"/>
                        </a:cubicBezTo>
                        <a:cubicBezTo>
                          <a:pt x="21913" y="50818"/>
                          <a:pt x="13525" y="46839"/>
                          <a:pt x="7108" y="40494"/>
                        </a:cubicBezTo>
                        <a:cubicBezTo>
                          <a:pt x="7108" y="40494"/>
                          <a:pt x="4312" y="57737"/>
                          <a:pt x="656" y="63078"/>
                        </a:cubicBezTo>
                        <a:cubicBezTo>
                          <a:pt x="656" y="63078"/>
                          <a:pt x="-9059" y="4323"/>
                          <a:pt x="46291" y="273"/>
                        </a:cubicBezTo>
                        <a:cubicBezTo>
                          <a:pt x="46291" y="273"/>
                          <a:pt x="80669" y="-3922"/>
                          <a:pt x="97947" y="20598"/>
                        </a:cubicBezTo>
                        <a:cubicBezTo>
                          <a:pt x="115227" y="45118"/>
                          <a:pt x="102608" y="75195"/>
                          <a:pt x="102608" y="7519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3" name="Google Shape;883;p38"/>
                <p:cNvGrpSpPr/>
                <p:nvPr/>
              </p:nvGrpSpPr>
              <p:grpSpPr>
                <a:xfrm>
                  <a:off x="5616279" y="1704403"/>
                  <a:ext cx="1097207" cy="1075599"/>
                  <a:chOff x="5616279" y="1704403"/>
                  <a:chExt cx="1097207" cy="1075599"/>
                </a:xfrm>
              </p:grpSpPr>
              <p:grpSp>
                <p:nvGrpSpPr>
                  <p:cNvPr id="884" name="Google Shape;884;p38"/>
                  <p:cNvGrpSpPr/>
                  <p:nvPr/>
                </p:nvGrpSpPr>
                <p:grpSpPr>
                  <a:xfrm>
                    <a:off x="6409601" y="1992981"/>
                    <a:ext cx="291954" cy="236638"/>
                    <a:chOff x="6409601" y="1992981"/>
                    <a:chExt cx="291954" cy="236638"/>
                  </a:xfrm>
                </p:grpSpPr>
                <p:sp>
                  <p:nvSpPr>
                    <p:cNvPr id="885" name="Google Shape;885;p38"/>
                    <p:cNvSpPr/>
                    <p:nvPr/>
                  </p:nvSpPr>
                  <p:spPr>
                    <a:xfrm>
                      <a:off x="6412090" y="2021699"/>
                      <a:ext cx="225844" cy="207920"/>
                    </a:xfrm>
                    <a:custGeom>
                      <a:avLst/>
                      <a:gdLst/>
                      <a:ahLst/>
                      <a:cxnLst/>
                      <a:rect l="l" t="t" r="r" b="b"/>
                      <a:pathLst>
                        <a:path w="225844" h="207920" extrusionOk="0">
                          <a:moveTo>
                            <a:pt x="1" y="75634"/>
                          </a:moveTo>
                          <a:lnTo>
                            <a:pt x="167590" y="0"/>
                          </a:lnTo>
                          <a:lnTo>
                            <a:pt x="227475" y="132693"/>
                          </a:lnTo>
                          <a:lnTo>
                            <a:pt x="59886" y="2083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8"/>
                    <p:cNvSpPr/>
                    <p:nvPr/>
                  </p:nvSpPr>
                  <p:spPr>
                    <a:xfrm>
                      <a:off x="6579671" y="1992981"/>
                      <a:ext cx="121884" cy="161317"/>
                    </a:xfrm>
                    <a:custGeom>
                      <a:avLst/>
                      <a:gdLst/>
                      <a:ahLst/>
                      <a:cxnLst/>
                      <a:rect l="l" t="t" r="r" b="b"/>
                      <a:pathLst>
                        <a:path w="121884" h="161317" extrusionOk="0">
                          <a:moveTo>
                            <a:pt x="0" y="28741"/>
                          </a:moveTo>
                          <a:lnTo>
                            <a:pt x="63684" y="0"/>
                          </a:lnTo>
                          <a:lnTo>
                            <a:pt x="123569" y="132693"/>
                          </a:lnTo>
                          <a:lnTo>
                            <a:pt x="59885" y="1614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8"/>
                    <p:cNvSpPr/>
                    <p:nvPr/>
                  </p:nvSpPr>
                  <p:spPr>
                    <a:xfrm>
                      <a:off x="6442044" y="2087987"/>
                      <a:ext cx="164902" cy="75281"/>
                    </a:xfrm>
                    <a:custGeom>
                      <a:avLst/>
                      <a:gdLst/>
                      <a:ahLst/>
                      <a:cxnLst/>
                      <a:rect l="l" t="t" r="r" b="b"/>
                      <a:pathLst>
                        <a:path w="164902" h="75281" extrusionOk="0">
                          <a:moveTo>
                            <a:pt x="0" y="75604"/>
                          </a:moveTo>
                          <a:lnTo>
                            <a:pt x="167591" y="0"/>
                          </a:lnTo>
                          <a:lnTo>
                            <a:pt x="38250" y="62519"/>
                          </a:lnTo>
                          <a:lnTo>
                            <a:pt x="0" y="756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8"/>
                    <p:cNvSpPr/>
                    <p:nvPr/>
                  </p:nvSpPr>
                  <p:spPr>
                    <a:xfrm>
                      <a:off x="6464735" y="2138282"/>
                      <a:ext cx="164902" cy="75281"/>
                    </a:xfrm>
                    <a:custGeom>
                      <a:avLst/>
                      <a:gdLst/>
                      <a:ahLst/>
                      <a:cxnLst/>
                      <a:rect l="l" t="t" r="r" b="b"/>
                      <a:pathLst>
                        <a:path w="164902" h="75281" extrusionOk="0">
                          <a:moveTo>
                            <a:pt x="167591" y="0"/>
                          </a:moveTo>
                          <a:lnTo>
                            <a:pt x="0" y="75676"/>
                          </a:lnTo>
                          <a:lnTo>
                            <a:pt x="132424" y="19967"/>
                          </a:lnTo>
                          <a:lnTo>
                            <a:pt x="16759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8"/>
                    <p:cNvSpPr/>
                    <p:nvPr/>
                  </p:nvSpPr>
                  <p:spPr>
                    <a:xfrm>
                      <a:off x="6425302" y="2078631"/>
                      <a:ext cx="103960" cy="46602"/>
                    </a:xfrm>
                    <a:custGeom>
                      <a:avLst/>
                      <a:gdLst/>
                      <a:ahLst/>
                      <a:cxnLst/>
                      <a:rect l="l" t="t" r="r" b="b"/>
                      <a:pathLst>
                        <a:path w="103960" h="46602" extrusionOk="0">
                          <a:moveTo>
                            <a:pt x="0" y="47929"/>
                          </a:moveTo>
                          <a:lnTo>
                            <a:pt x="106147" y="0"/>
                          </a:lnTo>
                          <a:lnTo>
                            <a:pt x="13049" y="45348"/>
                          </a:lnTo>
                          <a:lnTo>
                            <a:pt x="0" y="4792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8"/>
                    <p:cNvSpPr/>
                    <p:nvPr/>
                  </p:nvSpPr>
                  <p:spPr>
                    <a:xfrm>
                      <a:off x="6517361" y="2118745"/>
                      <a:ext cx="103960" cy="46602"/>
                    </a:xfrm>
                    <a:custGeom>
                      <a:avLst/>
                      <a:gdLst/>
                      <a:ahLst/>
                      <a:cxnLst/>
                      <a:rect l="l" t="t" r="r" b="b"/>
                      <a:pathLst>
                        <a:path w="103960" h="46602" extrusionOk="0">
                          <a:moveTo>
                            <a:pt x="106183" y="0"/>
                          </a:moveTo>
                          <a:lnTo>
                            <a:pt x="0" y="47965"/>
                          </a:lnTo>
                          <a:lnTo>
                            <a:pt x="95643" y="8102"/>
                          </a:lnTo>
                          <a:lnTo>
                            <a:pt x="10618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8"/>
                    <p:cNvSpPr/>
                    <p:nvPr/>
                  </p:nvSpPr>
                  <p:spPr>
                    <a:xfrm>
                      <a:off x="6458820" y="2039592"/>
                      <a:ext cx="118299" cy="53772"/>
                    </a:xfrm>
                    <a:custGeom>
                      <a:avLst/>
                      <a:gdLst/>
                      <a:ahLst/>
                      <a:cxnLst/>
                      <a:rect l="l" t="t" r="r" b="b"/>
                      <a:pathLst>
                        <a:path w="118299" h="53772" extrusionOk="0">
                          <a:moveTo>
                            <a:pt x="0" y="54059"/>
                          </a:moveTo>
                          <a:lnTo>
                            <a:pt x="119733" y="0"/>
                          </a:lnTo>
                          <a:lnTo>
                            <a:pt x="100555" y="10647"/>
                          </a:lnTo>
                          <a:lnTo>
                            <a:pt x="0" y="5405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38"/>
                    <p:cNvSpPr/>
                    <p:nvPr/>
                  </p:nvSpPr>
                  <p:spPr>
                    <a:xfrm>
                      <a:off x="6464735" y="2116486"/>
                      <a:ext cx="118299" cy="53772"/>
                    </a:xfrm>
                    <a:custGeom>
                      <a:avLst/>
                      <a:gdLst/>
                      <a:ahLst/>
                      <a:cxnLst/>
                      <a:rect l="l" t="t" r="r" b="b"/>
                      <a:pathLst>
                        <a:path w="118299" h="53772" extrusionOk="0">
                          <a:moveTo>
                            <a:pt x="0" y="54023"/>
                          </a:moveTo>
                          <a:lnTo>
                            <a:pt x="119733" y="0"/>
                          </a:lnTo>
                          <a:lnTo>
                            <a:pt x="100555" y="10611"/>
                          </a:lnTo>
                          <a:lnTo>
                            <a:pt x="0" y="540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8"/>
                    <p:cNvSpPr/>
                    <p:nvPr/>
                  </p:nvSpPr>
                  <p:spPr>
                    <a:xfrm>
                      <a:off x="6520910" y="2061746"/>
                      <a:ext cx="93205" cy="35848"/>
                    </a:xfrm>
                    <a:custGeom>
                      <a:avLst/>
                      <a:gdLst/>
                      <a:ahLst/>
                      <a:cxnLst/>
                      <a:rect l="l" t="t" r="r" b="b"/>
                      <a:pathLst>
                        <a:path w="93205" h="35848" extrusionOk="0">
                          <a:moveTo>
                            <a:pt x="0" y="36852"/>
                          </a:moveTo>
                          <a:lnTo>
                            <a:pt x="77683" y="1792"/>
                          </a:lnTo>
                          <a:lnTo>
                            <a:pt x="93564" y="0"/>
                          </a:lnTo>
                          <a:lnTo>
                            <a:pt x="0" y="368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38"/>
                    <p:cNvSpPr/>
                    <p:nvPr/>
                  </p:nvSpPr>
                  <p:spPr>
                    <a:xfrm>
                      <a:off x="6409601" y="2112005"/>
                      <a:ext cx="93205" cy="35848"/>
                    </a:xfrm>
                    <a:custGeom>
                      <a:avLst/>
                      <a:gdLst/>
                      <a:ahLst/>
                      <a:cxnLst/>
                      <a:rect l="l" t="t" r="r" b="b"/>
                      <a:pathLst>
                        <a:path w="93205" h="35848" extrusionOk="0">
                          <a:moveTo>
                            <a:pt x="0" y="36816"/>
                          </a:moveTo>
                          <a:lnTo>
                            <a:pt x="77683" y="1792"/>
                          </a:lnTo>
                          <a:lnTo>
                            <a:pt x="93564" y="0"/>
                          </a:lnTo>
                          <a:lnTo>
                            <a:pt x="0" y="3681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8"/>
                    <p:cNvSpPr/>
                    <p:nvPr/>
                  </p:nvSpPr>
                  <p:spPr>
                    <a:xfrm>
                      <a:off x="6446632" y="2163483"/>
                      <a:ext cx="86035" cy="43017"/>
                    </a:xfrm>
                    <a:custGeom>
                      <a:avLst/>
                      <a:gdLst/>
                      <a:ahLst/>
                      <a:cxnLst/>
                      <a:rect l="l" t="t" r="r" b="b"/>
                      <a:pathLst>
                        <a:path w="86035" h="43017" extrusionOk="0">
                          <a:moveTo>
                            <a:pt x="89549" y="0"/>
                          </a:moveTo>
                          <a:lnTo>
                            <a:pt x="11866" y="35024"/>
                          </a:lnTo>
                          <a:lnTo>
                            <a:pt x="0" y="45778"/>
                          </a:lnTo>
                          <a:lnTo>
                            <a:pt x="8954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8"/>
                    <p:cNvSpPr/>
                    <p:nvPr/>
                  </p:nvSpPr>
                  <p:spPr>
                    <a:xfrm>
                      <a:off x="6618668" y="2078057"/>
                      <a:ext cx="75281" cy="28678"/>
                    </a:xfrm>
                    <a:custGeom>
                      <a:avLst/>
                      <a:gdLst/>
                      <a:ahLst/>
                      <a:cxnLst/>
                      <a:rect l="l" t="t" r="r" b="b"/>
                      <a:pathLst>
                        <a:path w="75281" h="28678" extrusionOk="0">
                          <a:moveTo>
                            <a:pt x="0" y="29933"/>
                          </a:moveTo>
                          <a:lnTo>
                            <a:pt x="62376" y="1792"/>
                          </a:lnTo>
                          <a:lnTo>
                            <a:pt x="78257" y="0"/>
                          </a:lnTo>
                          <a:lnTo>
                            <a:pt x="0" y="2993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8"/>
                    <p:cNvSpPr/>
                    <p:nvPr/>
                  </p:nvSpPr>
                  <p:spPr>
                    <a:xfrm>
                      <a:off x="6631394" y="2055580"/>
                      <a:ext cx="46602" cy="21508"/>
                    </a:xfrm>
                    <a:custGeom>
                      <a:avLst/>
                      <a:gdLst/>
                      <a:ahLst/>
                      <a:cxnLst/>
                      <a:rect l="l" t="t" r="r" b="b"/>
                      <a:pathLst>
                        <a:path w="46602" h="21508" extrusionOk="0">
                          <a:moveTo>
                            <a:pt x="0" y="22584"/>
                          </a:moveTo>
                          <a:lnTo>
                            <a:pt x="48395" y="717"/>
                          </a:lnTo>
                          <a:lnTo>
                            <a:pt x="40293" y="0"/>
                          </a:lnTo>
                          <a:lnTo>
                            <a:pt x="0" y="225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8" name="Google Shape;898;p38"/>
                  <p:cNvSpPr/>
                  <p:nvPr/>
                </p:nvSpPr>
                <p:spPr>
                  <a:xfrm>
                    <a:off x="5981286" y="1936958"/>
                    <a:ext cx="512630" cy="204335"/>
                  </a:xfrm>
                  <a:custGeom>
                    <a:avLst/>
                    <a:gdLst/>
                    <a:ahLst/>
                    <a:cxnLst/>
                    <a:rect l="l" t="t" r="r" b="b"/>
                    <a:pathLst>
                      <a:path w="512630" h="204335" extrusionOk="0">
                        <a:moveTo>
                          <a:pt x="0" y="0"/>
                        </a:moveTo>
                        <a:lnTo>
                          <a:pt x="513061" y="0"/>
                        </a:lnTo>
                        <a:lnTo>
                          <a:pt x="513061" y="207203"/>
                        </a:lnTo>
                        <a:lnTo>
                          <a:pt x="0" y="207203"/>
                        </a:ln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38"/>
                  <p:cNvSpPr/>
                  <p:nvPr/>
                </p:nvSpPr>
                <p:spPr>
                  <a:xfrm>
                    <a:off x="5981286" y="1936958"/>
                    <a:ext cx="512630" cy="204335"/>
                  </a:xfrm>
                  <a:custGeom>
                    <a:avLst/>
                    <a:gdLst/>
                    <a:ahLst/>
                    <a:cxnLst/>
                    <a:rect l="l" t="t" r="r" b="b"/>
                    <a:pathLst>
                      <a:path w="512630" h="204335" extrusionOk="0">
                        <a:moveTo>
                          <a:pt x="0" y="0"/>
                        </a:moveTo>
                        <a:lnTo>
                          <a:pt x="513061" y="0"/>
                        </a:lnTo>
                        <a:lnTo>
                          <a:pt x="513061" y="207203"/>
                        </a:lnTo>
                        <a:lnTo>
                          <a:pt x="0" y="2072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38"/>
                  <p:cNvSpPr/>
                  <p:nvPr/>
                </p:nvSpPr>
                <p:spPr>
                  <a:xfrm>
                    <a:off x="6303311" y="1936958"/>
                    <a:ext cx="189995" cy="200750"/>
                  </a:xfrm>
                  <a:custGeom>
                    <a:avLst/>
                    <a:gdLst/>
                    <a:ahLst/>
                    <a:cxnLst/>
                    <a:rect l="l" t="t" r="r" b="b"/>
                    <a:pathLst>
                      <a:path w="189995" h="200750" extrusionOk="0">
                        <a:moveTo>
                          <a:pt x="0" y="0"/>
                        </a:moveTo>
                        <a:lnTo>
                          <a:pt x="191000" y="0"/>
                        </a:lnTo>
                        <a:lnTo>
                          <a:pt x="191000" y="202865"/>
                        </a:lnTo>
                        <a:lnTo>
                          <a:pt x="0" y="20286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38"/>
                  <p:cNvSpPr/>
                  <p:nvPr/>
                </p:nvSpPr>
                <p:spPr>
                  <a:xfrm>
                    <a:off x="6090914" y="1704403"/>
                    <a:ext cx="344143" cy="86035"/>
                  </a:xfrm>
                  <a:custGeom>
                    <a:avLst/>
                    <a:gdLst/>
                    <a:ahLst/>
                    <a:cxnLst/>
                    <a:rect l="l" t="t" r="r" b="b"/>
                    <a:pathLst>
                      <a:path w="344143" h="86035" extrusionOk="0">
                        <a:moveTo>
                          <a:pt x="345757" y="50152"/>
                        </a:moveTo>
                        <a:lnTo>
                          <a:pt x="0" y="87649"/>
                        </a:lnTo>
                        <a:lnTo>
                          <a:pt x="0" y="33124"/>
                        </a:lnTo>
                        <a:lnTo>
                          <a:pt x="337834" y="0"/>
                        </a:lnTo>
                        <a:lnTo>
                          <a:pt x="345757" y="50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38"/>
                  <p:cNvSpPr/>
                  <p:nvPr/>
                </p:nvSpPr>
                <p:spPr>
                  <a:xfrm>
                    <a:off x="5932317" y="2144161"/>
                    <a:ext cx="559233" cy="243768"/>
                  </a:xfrm>
                  <a:custGeom>
                    <a:avLst/>
                    <a:gdLst/>
                    <a:ahLst/>
                    <a:cxnLst/>
                    <a:rect l="l" t="t" r="r" b="b"/>
                    <a:pathLst>
                      <a:path w="559233" h="243768" extrusionOk="0">
                        <a:moveTo>
                          <a:pt x="27208" y="0"/>
                        </a:moveTo>
                        <a:lnTo>
                          <a:pt x="561994" y="0"/>
                        </a:lnTo>
                        <a:lnTo>
                          <a:pt x="561994" y="243768"/>
                        </a:lnTo>
                        <a:lnTo>
                          <a:pt x="0" y="243768"/>
                        </a:lnTo>
                        <a:lnTo>
                          <a:pt x="0" y="27245"/>
                        </a:lnTo>
                        <a:cubicBezTo>
                          <a:pt x="-37" y="12224"/>
                          <a:pt x="12153" y="36"/>
                          <a:pt x="27173" y="0"/>
                        </a:cubicBezTo>
                        <a:cubicBezTo>
                          <a:pt x="27173" y="0"/>
                          <a:pt x="27208" y="0"/>
                          <a:pt x="27208"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3" name="Google Shape;903;p38"/>
                  <p:cNvGrpSpPr/>
                  <p:nvPr/>
                </p:nvGrpSpPr>
                <p:grpSpPr>
                  <a:xfrm>
                    <a:off x="5932353" y="2186462"/>
                    <a:ext cx="68111" cy="157051"/>
                    <a:chOff x="5932353" y="2186462"/>
                    <a:chExt cx="68111" cy="157051"/>
                  </a:xfrm>
                </p:grpSpPr>
                <p:sp>
                  <p:nvSpPr>
                    <p:cNvPr id="904" name="Google Shape;904;p38"/>
                    <p:cNvSpPr/>
                    <p:nvPr/>
                  </p:nvSpPr>
                  <p:spPr>
                    <a:xfrm>
                      <a:off x="5932353" y="2186462"/>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8"/>
                    <p:cNvSpPr/>
                    <p:nvPr/>
                  </p:nvSpPr>
                  <p:spPr>
                    <a:xfrm>
                      <a:off x="5932353" y="2203096"/>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8"/>
                    <p:cNvSpPr/>
                    <p:nvPr/>
                  </p:nvSpPr>
                  <p:spPr>
                    <a:xfrm>
                      <a:off x="5932353" y="2219765"/>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8"/>
                    <p:cNvSpPr/>
                    <p:nvPr/>
                  </p:nvSpPr>
                  <p:spPr>
                    <a:xfrm>
                      <a:off x="5932353" y="2236399"/>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8"/>
                    <p:cNvSpPr/>
                    <p:nvPr/>
                  </p:nvSpPr>
                  <p:spPr>
                    <a:xfrm>
                      <a:off x="5932353" y="2253068"/>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8"/>
                    <p:cNvSpPr/>
                    <p:nvPr/>
                  </p:nvSpPr>
                  <p:spPr>
                    <a:xfrm>
                      <a:off x="5932353" y="2269738"/>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8"/>
                    <p:cNvSpPr/>
                    <p:nvPr/>
                  </p:nvSpPr>
                  <p:spPr>
                    <a:xfrm>
                      <a:off x="5932353" y="2286371"/>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8"/>
                    <p:cNvSpPr/>
                    <p:nvPr/>
                  </p:nvSpPr>
                  <p:spPr>
                    <a:xfrm>
                      <a:off x="5932353" y="2303041"/>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8"/>
                    <p:cNvSpPr/>
                    <p:nvPr/>
                  </p:nvSpPr>
                  <p:spPr>
                    <a:xfrm>
                      <a:off x="5932353" y="2319674"/>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8"/>
                    <p:cNvSpPr/>
                    <p:nvPr/>
                  </p:nvSpPr>
                  <p:spPr>
                    <a:xfrm>
                      <a:off x="5932353" y="2336344"/>
                      <a:ext cx="68111" cy="7169"/>
                    </a:xfrm>
                    <a:custGeom>
                      <a:avLst/>
                      <a:gdLst/>
                      <a:ahLst/>
                      <a:cxnLst/>
                      <a:rect l="l" t="t" r="r" b="b"/>
                      <a:pathLst>
                        <a:path w="68111" h="7169" extrusionOk="0">
                          <a:moveTo>
                            <a:pt x="0" y="0"/>
                          </a:moveTo>
                          <a:lnTo>
                            <a:pt x="70442" y="0"/>
                          </a:lnTo>
                          <a:lnTo>
                            <a:pt x="70442" y="9464"/>
                          </a:lnTo>
                          <a:lnTo>
                            <a:pt x="0" y="9464"/>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38"/>
                  <p:cNvSpPr/>
                  <p:nvPr/>
                </p:nvSpPr>
                <p:spPr>
                  <a:xfrm>
                    <a:off x="6213331" y="2319674"/>
                    <a:ext cx="236598" cy="68111"/>
                  </a:xfrm>
                  <a:custGeom>
                    <a:avLst/>
                    <a:gdLst/>
                    <a:ahLst/>
                    <a:cxnLst/>
                    <a:rect l="l" t="t" r="r" b="b"/>
                    <a:pathLst>
                      <a:path w="236598" h="68111" extrusionOk="0">
                        <a:moveTo>
                          <a:pt x="147623" y="68399"/>
                        </a:moveTo>
                        <a:lnTo>
                          <a:pt x="0" y="68399"/>
                        </a:lnTo>
                        <a:lnTo>
                          <a:pt x="89979" y="0"/>
                        </a:lnTo>
                        <a:lnTo>
                          <a:pt x="237603" y="0"/>
                        </a:lnTo>
                        <a:lnTo>
                          <a:pt x="147623" y="68399"/>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8"/>
                  <p:cNvSpPr/>
                  <p:nvPr/>
                </p:nvSpPr>
                <p:spPr>
                  <a:xfrm>
                    <a:off x="6494346" y="2187072"/>
                    <a:ext cx="68111" cy="75281"/>
                  </a:xfrm>
                  <a:custGeom>
                    <a:avLst/>
                    <a:gdLst/>
                    <a:ahLst/>
                    <a:cxnLst/>
                    <a:rect l="l" t="t" r="r" b="b"/>
                    <a:pathLst>
                      <a:path w="68111" h="75281" extrusionOk="0">
                        <a:moveTo>
                          <a:pt x="68578" y="21330"/>
                        </a:moveTo>
                        <a:lnTo>
                          <a:pt x="0" y="76034"/>
                        </a:lnTo>
                        <a:lnTo>
                          <a:pt x="0" y="0"/>
                        </a:lnTo>
                        <a:lnTo>
                          <a:pt x="68578" y="0"/>
                        </a:lnTo>
                        <a:lnTo>
                          <a:pt x="68578" y="2133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8"/>
                  <p:cNvSpPr/>
                  <p:nvPr/>
                </p:nvSpPr>
                <p:spPr>
                  <a:xfrm>
                    <a:off x="6562924" y="2119211"/>
                    <a:ext cx="150562" cy="86035"/>
                  </a:xfrm>
                  <a:custGeom>
                    <a:avLst/>
                    <a:gdLst/>
                    <a:ahLst/>
                    <a:cxnLst/>
                    <a:rect l="l" t="t" r="r" b="b"/>
                    <a:pathLst>
                      <a:path w="150562" h="86035" extrusionOk="0">
                        <a:moveTo>
                          <a:pt x="151638" y="21401"/>
                        </a:moveTo>
                        <a:lnTo>
                          <a:pt x="0" y="89191"/>
                        </a:lnTo>
                        <a:lnTo>
                          <a:pt x="0" y="67861"/>
                        </a:lnTo>
                        <a:lnTo>
                          <a:pt x="151638" y="0"/>
                        </a:lnTo>
                        <a:lnTo>
                          <a:pt x="151638" y="2140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8"/>
                  <p:cNvSpPr/>
                  <p:nvPr/>
                </p:nvSpPr>
                <p:spPr>
                  <a:xfrm>
                    <a:off x="6105894" y="1734640"/>
                    <a:ext cx="344143" cy="50187"/>
                  </a:xfrm>
                  <a:custGeom>
                    <a:avLst/>
                    <a:gdLst/>
                    <a:ahLst/>
                    <a:cxnLst/>
                    <a:rect l="l" t="t" r="r" b="b"/>
                    <a:pathLst>
                      <a:path w="344143" h="50187" extrusionOk="0">
                        <a:moveTo>
                          <a:pt x="345005" y="15800"/>
                        </a:moveTo>
                        <a:lnTo>
                          <a:pt x="0" y="53262"/>
                        </a:lnTo>
                        <a:lnTo>
                          <a:pt x="0" y="35947"/>
                        </a:lnTo>
                        <a:lnTo>
                          <a:pt x="323961" y="98"/>
                        </a:lnTo>
                        <a:cubicBezTo>
                          <a:pt x="333317" y="-834"/>
                          <a:pt x="342029" y="4938"/>
                          <a:pt x="344753" y="13935"/>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8"/>
                  <p:cNvSpPr/>
                  <p:nvPr/>
                </p:nvSpPr>
                <p:spPr>
                  <a:xfrm>
                    <a:off x="6106615" y="1736082"/>
                    <a:ext cx="344143" cy="50187"/>
                  </a:xfrm>
                  <a:custGeom>
                    <a:avLst/>
                    <a:gdLst/>
                    <a:ahLst/>
                    <a:cxnLst/>
                    <a:rect l="l" t="t" r="r" b="b"/>
                    <a:pathLst>
                      <a:path w="344143" h="50187" extrusionOk="0">
                        <a:moveTo>
                          <a:pt x="345005" y="15800"/>
                        </a:moveTo>
                        <a:lnTo>
                          <a:pt x="0" y="53262"/>
                        </a:lnTo>
                        <a:lnTo>
                          <a:pt x="0" y="35947"/>
                        </a:lnTo>
                        <a:lnTo>
                          <a:pt x="323961" y="98"/>
                        </a:lnTo>
                        <a:cubicBezTo>
                          <a:pt x="333317" y="-834"/>
                          <a:pt x="342029" y="4938"/>
                          <a:pt x="344753" y="139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8"/>
                  <p:cNvSpPr/>
                  <p:nvPr/>
                </p:nvSpPr>
                <p:spPr>
                  <a:xfrm>
                    <a:off x="5933181" y="1727238"/>
                    <a:ext cx="276031" cy="139808"/>
                  </a:xfrm>
                  <a:custGeom>
                    <a:avLst/>
                    <a:gdLst/>
                    <a:ahLst/>
                    <a:cxnLst/>
                    <a:rect l="l" t="t" r="r" b="b"/>
                    <a:pathLst>
                      <a:path w="276031" h="139808" extrusionOk="0">
                        <a:moveTo>
                          <a:pt x="209282" y="0"/>
                        </a:moveTo>
                        <a:lnTo>
                          <a:pt x="24376" y="13945"/>
                        </a:lnTo>
                        <a:cubicBezTo>
                          <a:pt x="10611" y="14984"/>
                          <a:pt x="-37" y="26456"/>
                          <a:pt x="0" y="40258"/>
                        </a:cubicBezTo>
                        <a:lnTo>
                          <a:pt x="0" y="142891"/>
                        </a:lnTo>
                        <a:lnTo>
                          <a:pt x="276247" y="14289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8"/>
                  <p:cNvSpPr/>
                  <p:nvPr/>
                </p:nvSpPr>
                <p:spPr>
                  <a:xfrm>
                    <a:off x="6163573" y="1821268"/>
                    <a:ext cx="329804" cy="46602"/>
                  </a:xfrm>
                  <a:custGeom>
                    <a:avLst/>
                    <a:gdLst/>
                    <a:ahLst/>
                    <a:cxnLst/>
                    <a:rect l="l" t="t" r="r" b="b"/>
                    <a:pathLst>
                      <a:path w="329804" h="46602" extrusionOk="0">
                        <a:moveTo>
                          <a:pt x="330737" y="48933"/>
                        </a:moveTo>
                        <a:lnTo>
                          <a:pt x="0" y="48933"/>
                        </a:lnTo>
                        <a:lnTo>
                          <a:pt x="0" y="0"/>
                        </a:lnTo>
                        <a:lnTo>
                          <a:pt x="291161" y="0"/>
                        </a:lnTo>
                        <a:cubicBezTo>
                          <a:pt x="302237" y="0"/>
                          <a:pt x="312276" y="6561"/>
                          <a:pt x="316720" y="167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8"/>
                  <p:cNvSpPr/>
                  <p:nvPr/>
                </p:nvSpPr>
                <p:spPr>
                  <a:xfrm>
                    <a:off x="6021543" y="2083363"/>
                    <a:ext cx="276031" cy="53772"/>
                  </a:xfrm>
                  <a:custGeom>
                    <a:avLst/>
                    <a:gdLst/>
                    <a:ahLst/>
                    <a:cxnLst/>
                    <a:rect l="l" t="t" r="r" b="b"/>
                    <a:pathLst>
                      <a:path w="276031" h="53772" extrusionOk="0">
                        <a:moveTo>
                          <a:pt x="0" y="0"/>
                        </a:moveTo>
                        <a:lnTo>
                          <a:pt x="129842" y="0"/>
                        </a:lnTo>
                        <a:lnTo>
                          <a:pt x="277824" y="56461"/>
                        </a:lnTo>
                        <a:lnTo>
                          <a:pt x="0" y="56461"/>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8"/>
                  <p:cNvSpPr/>
                  <p:nvPr/>
                </p:nvSpPr>
                <p:spPr>
                  <a:xfrm>
                    <a:off x="6303311" y="1936958"/>
                    <a:ext cx="146977" cy="200750"/>
                  </a:xfrm>
                  <a:custGeom>
                    <a:avLst/>
                    <a:gdLst/>
                    <a:ahLst/>
                    <a:cxnLst/>
                    <a:rect l="l" t="t" r="r" b="b"/>
                    <a:pathLst>
                      <a:path w="146977" h="200750" extrusionOk="0">
                        <a:moveTo>
                          <a:pt x="0" y="0"/>
                        </a:moveTo>
                        <a:lnTo>
                          <a:pt x="147587" y="0"/>
                        </a:lnTo>
                        <a:lnTo>
                          <a:pt x="147587" y="202865"/>
                        </a:lnTo>
                        <a:lnTo>
                          <a:pt x="0" y="202865"/>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8"/>
                  <p:cNvSpPr/>
                  <p:nvPr/>
                </p:nvSpPr>
                <p:spPr>
                  <a:xfrm>
                    <a:off x="5932317" y="1869169"/>
                    <a:ext cx="559233" cy="64526"/>
                  </a:xfrm>
                  <a:custGeom>
                    <a:avLst/>
                    <a:gdLst/>
                    <a:ahLst/>
                    <a:cxnLst/>
                    <a:rect l="l" t="t" r="r" b="b"/>
                    <a:pathLst>
                      <a:path w="559233" h="64526" extrusionOk="0">
                        <a:moveTo>
                          <a:pt x="0" y="0"/>
                        </a:moveTo>
                        <a:lnTo>
                          <a:pt x="561994" y="0"/>
                        </a:lnTo>
                        <a:lnTo>
                          <a:pt x="561994" y="67896"/>
                        </a:lnTo>
                        <a:lnTo>
                          <a:pt x="23014" y="67896"/>
                        </a:lnTo>
                        <a:cubicBezTo>
                          <a:pt x="10324" y="67861"/>
                          <a:pt x="35" y="57573"/>
                          <a:pt x="0" y="44882"/>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8"/>
                  <p:cNvSpPr/>
                  <p:nvPr/>
                </p:nvSpPr>
                <p:spPr>
                  <a:xfrm>
                    <a:off x="5932317" y="1869169"/>
                    <a:ext cx="559233" cy="64526"/>
                  </a:xfrm>
                  <a:custGeom>
                    <a:avLst/>
                    <a:gdLst/>
                    <a:ahLst/>
                    <a:cxnLst/>
                    <a:rect l="l" t="t" r="r" b="b"/>
                    <a:pathLst>
                      <a:path w="559233" h="64526" extrusionOk="0">
                        <a:moveTo>
                          <a:pt x="0" y="0"/>
                        </a:moveTo>
                        <a:lnTo>
                          <a:pt x="561994" y="0"/>
                        </a:lnTo>
                        <a:lnTo>
                          <a:pt x="561994" y="67896"/>
                        </a:lnTo>
                        <a:lnTo>
                          <a:pt x="23014" y="67896"/>
                        </a:lnTo>
                        <a:cubicBezTo>
                          <a:pt x="10324" y="67861"/>
                          <a:pt x="35" y="57573"/>
                          <a:pt x="0" y="44882"/>
                        </a:cubicBezTo>
                        <a:lnTo>
                          <a:pt x="0" y="0"/>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8"/>
                  <p:cNvSpPr/>
                  <p:nvPr/>
                </p:nvSpPr>
                <p:spPr>
                  <a:xfrm>
                    <a:off x="6237780" y="1869169"/>
                    <a:ext cx="254522" cy="103960"/>
                  </a:xfrm>
                  <a:custGeom>
                    <a:avLst/>
                    <a:gdLst/>
                    <a:ahLst/>
                    <a:cxnLst/>
                    <a:rect l="l" t="t" r="r" b="b"/>
                    <a:pathLst>
                      <a:path w="254522" h="103960" extrusionOk="0">
                        <a:moveTo>
                          <a:pt x="0" y="0"/>
                        </a:moveTo>
                        <a:lnTo>
                          <a:pt x="256531" y="0"/>
                        </a:lnTo>
                        <a:lnTo>
                          <a:pt x="256531" y="82020"/>
                        </a:lnTo>
                        <a:cubicBezTo>
                          <a:pt x="256531" y="95571"/>
                          <a:pt x="245524" y="106577"/>
                          <a:pt x="231974" y="106577"/>
                        </a:cubicBezTo>
                        <a:lnTo>
                          <a:pt x="24556" y="106577"/>
                        </a:lnTo>
                        <a:cubicBezTo>
                          <a:pt x="11005" y="106577"/>
                          <a:pt x="0" y="95571"/>
                          <a:pt x="0" y="82020"/>
                        </a:cubicBezTo>
                        <a:lnTo>
                          <a:pt x="0" y="8202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6" name="Google Shape;926;p38"/>
                  <p:cNvGrpSpPr/>
                  <p:nvPr/>
                </p:nvGrpSpPr>
                <p:grpSpPr>
                  <a:xfrm>
                    <a:off x="6252406" y="1880497"/>
                    <a:ext cx="229894" cy="73703"/>
                    <a:chOff x="6252406" y="1880497"/>
                    <a:chExt cx="229894" cy="73703"/>
                  </a:xfrm>
                </p:grpSpPr>
                <p:sp>
                  <p:nvSpPr>
                    <p:cNvPr id="927" name="Google Shape;927;p38"/>
                    <p:cNvSpPr/>
                    <p:nvPr/>
                  </p:nvSpPr>
                  <p:spPr>
                    <a:xfrm>
                      <a:off x="6252406" y="1880533"/>
                      <a:ext cx="129053" cy="71696"/>
                    </a:xfrm>
                    <a:custGeom>
                      <a:avLst/>
                      <a:gdLst/>
                      <a:ahLst/>
                      <a:cxnLst/>
                      <a:rect l="l" t="t" r="r" b="b"/>
                      <a:pathLst>
                        <a:path w="129053" h="71696" extrusionOk="0">
                          <a:moveTo>
                            <a:pt x="0" y="0"/>
                          </a:moveTo>
                          <a:lnTo>
                            <a:pt x="129842" y="0"/>
                          </a:lnTo>
                          <a:lnTo>
                            <a:pt x="129842" y="74600"/>
                          </a:lnTo>
                          <a:lnTo>
                            <a:pt x="0" y="746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8" name="Google Shape;928;p38"/>
                    <p:cNvGrpSpPr/>
                    <p:nvPr/>
                  </p:nvGrpSpPr>
                  <p:grpSpPr>
                    <a:xfrm>
                      <a:off x="6252406" y="1880497"/>
                      <a:ext cx="129842" cy="73703"/>
                      <a:chOff x="6252406" y="1880497"/>
                      <a:chExt cx="129842" cy="73703"/>
                    </a:xfrm>
                  </p:grpSpPr>
                  <p:sp>
                    <p:nvSpPr>
                      <p:cNvPr id="929" name="Google Shape;929;p38"/>
                      <p:cNvSpPr/>
                      <p:nvPr/>
                    </p:nvSpPr>
                    <p:spPr>
                      <a:xfrm>
                        <a:off x="6252406" y="1880497"/>
                        <a:ext cx="39433" cy="32263"/>
                      </a:xfrm>
                      <a:custGeom>
                        <a:avLst/>
                        <a:gdLst/>
                        <a:ahLst/>
                        <a:cxnLst/>
                        <a:rect l="l" t="t" r="r" b="b"/>
                        <a:pathLst>
                          <a:path w="39433" h="32263" extrusionOk="0">
                            <a:moveTo>
                              <a:pt x="39684" y="0"/>
                            </a:moveTo>
                            <a:lnTo>
                              <a:pt x="0" y="33231"/>
                            </a:lnTo>
                            <a:lnTo>
                              <a:pt x="0" y="18247"/>
                            </a:lnTo>
                            <a:lnTo>
                              <a:pt x="21760" y="0"/>
                            </a:lnTo>
                            <a:lnTo>
                              <a:pt x="3968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8"/>
                      <p:cNvSpPr/>
                      <p:nvPr/>
                    </p:nvSpPr>
                    <p:spPr>
                      <a:xfrm>
                        <a:off x="6365256" y="1940902"/>
                        <a:ext cx="14339" cy="10754"/>
                      </a:xfrm>
                      <a:custGeom>
                        <a:avLst/>
                        <a:gdLst/>
                        <a:ahLst/>
                        <a:cxnLst/>
                        <a:rect l="l" t="t" r="r" b="b"/>
                        <a:pathLst>
                          <a:path w="14339" h="10754" extrusionOk="0">
                            <a:moveTo>
                              <a:pt x="16992" y="0"/>
                            </a:moveTo>
                            <a:lnTo>
                              <a:pt x="16992" y="14232"/>
                            </a:lnTo>
                            <a:lnTo>
                              <a:pt x="0" y="14232"/>
                            </a:lnTo>
                            <a:lnTo>
                              <a:pt x="1699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8"/>
                      <p:cNvSpPr/>
                      <p:nvPr/>
                    </p:nvSpPr>
                    <p:spPr>
                      <a:xfrm>
                        <a:off x="6252406" y="1880497"/>
                        <a:ext cx="68111" cy="57357"/>
                      </a:xfrm>
                      <a:custGeom>
                        <a:avLst/>
                        <a:gdLst/>
                        <a:ahLst/>
                        <a:cxnLst/>
                        <a:rect l="l" t="t" r="r" b="b"/>
                        <a:pathLst>
                          <a:path w="68111" h="57357" extrusionOk="0">
                            <a:moveTo>
                              <a:pt x="70657" y="0"/>
                            </a:moveTo>
                            <a:lnTo>
                              <a:pt x="0" y="59150"/>
                            </a:lnTo>
                            <a:lnTo>
                              <a:pt x="0" y="53808"/>
                            </a:lnTo>
                            <a:lnTo>
                              <a:pt x="64276" y="0"/>
                            </a:lnTo>
                            <a:lnTo>
                              <a:pt x="7065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8"/>
                      <p:cNvSpPr/>
                      <p:nvPr/>
                    </p:nvSpPr>
                    <p:spPr>
                      <a:xfrm>
                        <a:off x="6316718" y="1900285"/>
                        <a:ext cx="64526" cy="53772"/>
                      </a:xfrm>
                      <a:custGeom>
                        <a:avLst/>
                        <a:gdLst/>
                        <a:ahLst/>
                        <a:cxnLst/>
                        <a:rect l="l" t="t" r="r" b="b"/>
                        <a:pathLst>
                          <a:path w="64526" h="53772" extrusionOk="0">
                            <a:moveTo>
                              <a:pt x="65531" y="0"/>
                            </a:moveTo>
                            <a:lnTo>
                              <a:pt x="65531" y="5270"/>
                            </a:lnTo>
                            <a:lnTo>
                              <a:pt x="6345" y="54848"/>
                            </a:lnTo>
                            <a:lnTo>
                              <a:pt x="0" y="54848"/>
                            </a:lnTo>
                            <a:lnTo>
                              <a:pt x="6553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8"/>
                      <p:cNvSpPr/>
                      <p:nvPr/>
                    </p:nvSpPr>
                    <p:spPr>
                      <a:xfrm>
                        <a:off x="6252406" y="1880497"/>
                        <a:ext cx="14339" cy="10754"/>
                      </a:xfrm>
                      <a:custGeom>
                        <a:avLst/>
                        <a:gdLst/>
                        <a:ahLst/>
                        <a:cxnLst/>
                        <a:rect l="l" t="t" r="r" b="b"/>
                        <a:pathLst>
                          <a:path w="14339" h="10754" extrusionOk="0">
                            <a:moveTo>
                              <a:pt x="16096" y="0"/>
                            </a:moveTo>
                            <a:lnTo>
                              <a:pt x="0" y="13515"/>
                            </a:lnTo>
                            <a:lnTo>
                              <a:pt x="0" y="10826"/>
                            </a:lnTo>
                            <a:lnTo>
                              <a:pt x="12941" y="0"/>
                            </a:lnTo>
                            <a:lnTo>
                              <a:pt x="1609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8"/>
                      <p:cNvSpPr/>
                      <p:nvPr/>
                    </p:nvSpPr>
                    <p:spPr>
                      <a:xfrm>
                        <a:off x="6299797" y="1886089"/>
                        <a:ext cx="82451" cy="68111"/>
                      </a:xfrm>
                      <a:custGeom>
                        <a:avLst/>
                        <a:gdLst/>
                        <a:ahLst/>
                        <a:cxnLst/>
                        <a:rect l="l" t="t" r="r" b="b"/>
                        <a:pathLst>
                          <a:path w="82451" h="68111" extrusionOk="0">
                            <a:moveTo>
                              <a:pt x="82451" y="0"/>
                            </a:moveTo>
                            <a:lnTo>
                              <a:pt x="82451" y="2653"/>
                            </a:lnTo>
                            <a:lnTo>
                              <a:pt x="3155" y="69044"/>
                            </a:lnTo>
                            <a:lnTo>
                              <a:pt x="0" y="69044"/>
                            </a:lnTo>
                            <a:lnTo>
                              <a:pt x="8245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8"/>
                      <p:cNvSpPr/>
                      <p:nvPr/>
                    </p:nvSpPr>
                    <p:spPr>
                      <a:xfrm>
                        <a:off x="6356617" y="1933696"/>
                        <a:ext cx="25093" cy="17924"/>
                      </a:xfrm>
                      <a:custGeom>
                        <a:avLst/>
                        <a:gdLst/>
                        <a:ahLst/>
                        <a:cxnLst/>
                        <a:rect l="l" t="t" r="r" b="b"/>
                        <a:pathLst>
                          <a:path w="25093" h="17924" extrusionOk="0">
                            <a:moveTo>
                              <a:pt x="25632" y="0"/>
                            </a:moveTo>
                            <a:lnTo>
                              <a:pt x="25632" y="2653"/>
                            </a:lnTo>
                            <a:lnTo>
                              <a:pt x="3191" y="21437"/>
                            </a:lnTo>
                            <a:lnTo>
                              <a:pt x="0" y="21437"/>
                            </a:lnTo>
                            <a:lnTo>
                              <a:pt x="2563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8"/>
                      <p:cNvSpPr/>
                      <p:nvPr/>
                    </p:nvSpPr>
                    <p:spPr>
                      <a:xfrm>
                        <a:off x="6273055" y="1880497"/>
                        <a:ext cx="89620" cy="71696"/>
                      </a:xfrm>
                      <a:custGeom>
                        <a:avLst/>
                        <a:gdLst/>
                        <a:ahLst/>
                        <a:cxnLst/>
                        <a:rect l="l" t="t" r="r" b="b"/>
                        <a:pathLst>
                          <a:path w="89620" h="71696" extrusionOk="0">
                            <a:moveTo>
                              <a:pt x="92309" y="0"/>
                            </a:moveTo>
                            <a:lnTo>
                              <a:pt x="3155" y="74636"/>
                            </a:lnTo>
                            <a:lnTo>
                              <a:pt x="0" y="74636"/>
                            </a:lnTo>
                            <a:lnTo>
                              <a:pt x="89155" y="0"/>
                            </a:lnTo>
                            <a:lnTo>
                              <a:pt x="9230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7" name="Google Shape;937;p38"/>
                    <p:cNvGrpSpPr/>
                    <p:nvPr/>
                  </p:nvGrpSpPr>
                  <p:grpSpPr>
                    <a:xfrm>
                      <a:off x="6394401" y="1880533"/>
                      <a:ext cx="56963" cy="69903"/>
                      <a:chOff x="6394401" y="1880533"/>
                      <a:chExt cx="56963" cy="69903"/>
                    </a:xfrm>
                  </p:grpSpPr>
                  <p:sp>
                    <p:nvSpPr>
                      <p:cNvPr id="938" name="Google Shape;938;p38"/>
                      <p:cNvSpPr/>
                      <p:nvPr/>
                    </p:nvSpPr>
                    <p:spPr>
                      <a:xfrm>
                        <a:off x="6394401" y="1880533"/>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8"/>
                      <p:cNvSpPr/>
                      <p:nvPr/>
                    </p:nvSpPr>
                    <p:spPr>
                      <a:xfrm>
                        <a:off x="6415695" y="1880533"/>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8"/>
                      <p:cNvSpPr/>
                      <p:nvPr/>
                    </p:nvSpPr>
                    <p:spPr>
                      <a:xfrm>
                        <a:off x="6437025" y="1880533"/>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8"/>
                      <p:cNvSpPr/>
                      <p:nvPr/>
                    </p:nvSpPr>
                    <p:spPr>
                      <a:xfrm>
                        <a:off x="6394401" y="1896235"/>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8"/>
                      <p:cNvSpPr/>
                      <p:nvPr/>
                    </p:nvSpPr>
                    <p:spPr>
                      <a:xfrm>
                        <a:off x="6415695" y="1896235"/>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8"/>
                      <p:cNvSpPr/>
                      <p:nvPr/>
                    </p:nvSpPr>
                    <p:spPr>
                      <a:xfrm>
                        <a:off x="6437025" y="1896235"/>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8"/>
                      <p:cNvSpPr/>
                      <p:nvPr/>
                    </p:nvSpPr>
                    <p:spPr>
                      <a:xfrm>
                        <a:off x="6394401" y="1911900"/>
                        <a:ext cx="14339" cy="7169"/>
                      </a:xfrm>
                      <a:custGeom>
                        <a:avLst/>
                        <a:gdLst/>
                        <a:ahLst/>
                        <a:cxnLst/>
                        <a:rect l="l" t="t" r="r" b="b"/>
                        <a:pathLst>
                          <a:path w="14339" h="7169" extrusionOk="0">
                            <a:moveTo>
                              <a:pt x="0" y="0"/>
                            </a:moveTo>
                            <a:lnTo>
                              <a:pt x="15379" y="0"/>
                            </a:lnTo>
                            <a:lnTo>
                              <a:pt x="15379" y="10575"/>
                            </a:lnTo>
                            <a:lnTo>
                              <a:pt x="0" y="105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8"/>
                      <p:cNvSpPr/>
                      <p:nvPr/>
                    </p:nvSpPr>
                    <p:spPr>
                      <a:xfrm>
                        <a:off x="6415695" y="1911900"/>
                        <a:ext cx="14339" cy="7169"/>
                      </a:xfrm>
                      <a:custGeom>
                        <a:avLst/>
                        <a:gdLst/>
                        <a:ahLst/>
                        <a:cxnLst/>
                        <a:rect l="l" t="t" r="r" b="b"/>
                        <a:pathLst>
                          <a:path w="14339" h="7169" extrusionOk="0">
                            <a:moveTo>
                              <a:pt x="0" y="0"/>
                            </a:moveTo>
                            <a:lnTo>
                              <a:pt x="15379" y="0"/>
                            </a:lnTo>
                            <a:lnTo>
                              <a:pt x="15379" y="10575"/>
                            </a:lnTo>
                            <a:lnTo>
                              <a:pt x="0" y="105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8"/>
                      <p:cNvSpPr/>
                      <p:nvPr/>
                    </p:nvSpPr>
                    <p:spPr>
                      <a:xfrm>
                        <a:off x="6437025" y="1911900"/>
                        <a:ext cx="14339" cy="7169"/>
                      </a:xfrm>
                      <a:custGeom>
                        <a:avLst/>
                        <a:gdLst/>
                        <a:ahLst/>
                        <a:cxnLst/>
                        <a:rect l="l" t="t" r="r" b="b"/>
                        <a:pathLst>
                          <a:path w="14339" h="7169" extrusionOk="0">
                            <a:moveTo>
                              <a:pt x="0" y="0"/>
                            </a:moveTo>
                            <a:lnTo>
                              <a:pt x="15379" y="0"/>
                            </a:lnTo>
                            <a:lnTo>
                              <a:pt x="15379" y="10575"/>
                            </a:lnTo>
                            <a:lnTo>
                              <a:pt x="0" y="105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8"/>
                      <p:cNvSpPr/>
                      <p:nvPr/>
                    </p:nvSpPr>
                    <p:spPr>
                      <a:xfrm>
                        <a:off x="6394401" y="1927602"/>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8"/>
                      <p:cNvSpPr/>
                      <p:nvPr/>
                    </p:nvSpPr>
                    <p:spPr>
                      <a:xfrm>
                        <a:off x="6415695" y="1927602"/>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8"/>
                      <p:cNvSpPr/>
                      <p:nvPr/>
                    </p:nvSpPr>
                    <p:spPr>
                      <a:xfrm>
                        <a:off x="6437025" y="1927602"/>
                        <a:ext cx="14339" cy="7169"/>
                      </a:xfrm>
                      <a:custGeom>
                        <a:avLst/>
                        <a:gdLst/>
                        <a:ahLst/>
                        <a:cxnLst/>
                        <a:rect l="l" t="t" r="r" b="b"/>
                        <a:pathLst>
                          <a:path w="14339" h="7169" extrusionOk="0">
                            <a:moveTo>
                              <a:pt x="0" y="0"/>
                            </a:moveTo>
                            <a:lnTo>
                              <a:pt x="15379" y="0"/>
                            </a:lnTo>
                            <a:lnTo>
                              <a:pt x="15379" y="10539"/>
                            </a:lnTo>
                            <a:lnTo>
                              <a:pt x="0" y="105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8"/>
                      <p:cNvSpPr/>
                      <p:nvPr/>
                    </p:nvSpPr>
                    <p:spPr>
                      <a:xfrm>
                        <a:off x="6415695" y="1943267"/>
                        <a:ext cx="14339" cy="7169"/>
                      </a:xfrm>
                      <a:custGeom>
                        <a:avLst/>
                        <a:gdLst/>
                        <a:ahLst/>
                        <a:cxnLst/>
                        <a:rect l="l" t="t" r="r" b="b"/>
                        <a:pathLst>
                          <a:path w="14339" h="7169" extrusionOk="0">
                            <a:moveTo>
                              <a:pt x="0" y="0"/>
                            </a:moveTo>
                            <a:lnTo>
                              <a:pt x="15379" y="0"/>
                            </a:lnTo>
                            <a:lnTo>
                              <a:pt x="15379" y="10575"/>
                            </a:lnTo>
                            <a:lnTo>
                              <a:pt x="0" y="105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51" name="Google Shape;951;p38"/>
                    <p:cNvSpPr/>
                    <p:nvPr/>
                  </p:nvSpPr>
                  <p:spPr>
                    <a:xfrm>
                      <a:off x="6460792" y="1880533"/>
                      <a:ext cx="21508" cy="7169"/>
                    </a:xfrm>
                    <a:custGeom>
                      <a:avLst/>
                      <a:gdLst/>
                      <a:ahLst/>
                      <a:cxnLst/>
                      <a:rect l="l" t="t" r="r" b="b"/>
                      <a:pathLst>
                        <a:path w="21508" h="7169" extrusionOk="0">
                          <a:moveTo>
                            <a:pt x="0" y="0"/>
                          </a:moveTo>
                          <a:lnTo>
                            <a:pt x="23696" y="0"/>
                          </a:lnTo>
                          <a:lnTo>
                            <a:pt x="23696" y="10539"/>
                          </a:lnTo>
                          <a:lnTo>
                            <a:pt x="0" y="105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8"/>
                    <p:cNvSpPr/>
                    <p:nvPr/>
                  </p:nvSpPr>
                  <p:spPr>
                    <a:xfrm>
                      <a:off x="6460792" y="1896235"/>
                      <a:ext cx="21508" cy="7169"/>
                    </a:xfrm>
                    <a:custGeom>
                      <a:avLst/>
                      <a:gdLst/>
                      <a:ahLst/>
                      <a:cxnLst/>
                      <a:rect l="l" t="t" r="r" b="b"/>
                      <a:pathLst>
                        <a:path w="21508" h="7169" extrusionOk="0">
                          <a:moveTo>
                            <a:pt x="0" y="0"/>
                          </a:moveTo>
                          <a:lnTo>
                            <a:pt x="23696" y="0"/>
                          </a:lnTo>
                          <a:lnTo>
                            <a:pt x="23696" y="10539"/>
                          </a:lnTo>
                          <a:lnTo>
                            <a:pt x="0" y="1053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38"/>
                  <p:cNvGrpSpPr/>
                  <p:nvPr/>
                </p:nvGrpSpPr>
                <p:grpSpPr>
                  <a:xfrm>
                    <a:off x="5660874" y="2246902"/>
                    <a:ext cx="275457" cy="143465"/>
                    <a:chOff x="5660874" y="2246902"/>
                    <a:chExt cx="275457" cy="143465"/>
                  </a:xfrm>
                </p:grpSpPr>
                <p:sp>
                  <p:nvSpPr>
                    <p:cNvPr id="954" name="Google Shape;954;p38"/>
                    <p:cNvSpPr/>
                    <p:nvPr/>
                  </p:nvSpPr>
                  <p:spPr>
                    <a:xfrm>
                      <a:off x="5684318" y="2246902"/>
                      <a:ext cx="182826" cy="143393"/>
                    </a:xfrm>
                    <a:custGeom>
                      <a:avLst/>
                      <a:gdLst/>
                      <a:ahLst/>
                      <a:cxnLst/>
                      <a:rect l="l" t="t" r="r" b="b"/>
                      <a:pathLst>
                        <a:path w="182826" h="143393" extrusionOk="0">
                          <a:moveTo>
                            <a:pt x="0" y="0"/>
                          </a:moveTo>
                          <a:lnTo>
                            <a:pt x="183866" y="0"/>
                          </a:lnTo>
                          <a:lnTo>
                            <a:pt x="183866" y="145580"/>
                          </a:lnTo>
                          <a:lnTo>
                            <a:pt x="0" y="145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8"/>
                    <p:cNvSpPr/>
                    <p:nvPr/>
                  </p:nvSpPr>
                  <p:spPr>
                    <a:xfrm>
                      <a:off x="5684318" y="2246902"/>
                      <a:ext cx="182826" cy="143393"/>
                    </a:xfrm>
                    <a:custGeom>
                      <a:avLst/>
                      <a:gdLst/>
                      <a:ahLst/>
                      <a:cxnLst/>
                      <a:rect l="l" t="t" r="r" b="b"/>
                      <a:pathLst>
                        <a:path w="182826" h="143393" extrusionOk="0">
                          <a:moveTo>
                            <a:pt x="0" y="0"/>
                          </a:moveTo>
                          <a:lnTo>
                            <a:pt x="183866" y="0"/>
                          </a:lnTo>
                          <a:lnTo>
                            <a:pt x="183866" y="145580"/>
                          </a:lnTo>
                          <a:lnTo>
                            <a:pt x="0" y="145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8"/>
                    <p:cNvSpPr/>
                    <p:nvPr/>
                  </p:nvSpPr>
                  <p:spPr>
                    <a:xfrm>
                      <a:off x="5868220" y="2246974"/>
                      <a:ext cx="68111" cy="143393"/>
                    </a:xfrm>
                    <a:custGeom>
                      <a:avLst/>
                      <a:gdLst/>
                      <a:ahLst/>
                      <a:cxnLst/>
                      <a:rect l="l" t="t" r="r" b="b"/>
                      <a:pathLst>
                        <a:path w="68111" h="143393" extrusionOk="0">
                          <a:moveTo>
                            <a:pt x="0" y="0"/>
                          </a:moveTo>
                          <a:lnTo>
                            <a:pt x="69868" y="0"/>
                          </a:lnTo>
                          <a:lnTo>
                            <a:pt x="69868" y="145580"/>
                          </a:lnTo>
                          <a:lnTo>
                            <a:pt x="0" y="1455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8"/>
                    <p:cNvSpPr/>
                    <p:nvPr/>
                  </p:nvSpPr>
                  <p:spPr>
                    <a:xfrm>
                      <a:off x="5684318" y="2319674"/>
                      <a:ext cx="182826" cy="3584"/>
                    </a:xfrm>
                    <a:custGeom>
                      <a:avLst/>
                      <a:gdLst/>
                      <a:ahLst/>
                      <a:cxnLst/>
                      <a:rect l="l" t="t" r="r" b="b"/>
                      <a:pathLst>
                        <a:path w="182826" h="3584" extrusionOk="0">
                          <a:moveTo>
                            <a:pt x="0" y="0"/>
                          </a:moveTo>
                          <a:lnTo>
                            <a:pt x="183901" y="36"/>
                          </a:lnTo>
                          <a:lnTo>
                            <a:pt x="40293" y="3764"/>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8"/>
                    <p:cNvSpPr/>
                    <p:nvPr/>
                  </p:nvSpPr>
                  <p:spPr>
                    <a:xfrm>
                      <a:off x="5684318" y="2374845"/>
                      <a:ext cx="182826" cy="3584"/>
                    </a:xfrm>
                    <a:custGeom>
                      <a:avLst/>
                      <a:gdLst/>
                      <a:ahLst/>
                      <a:cxnLst/>
                      <a:rect l="l" t="t" r="r" b="b"/>
                      <a:pathLst>
                        <a:path w="182826" h="3584" extrusionOk="0">
                          <a:moveTo>
                            <a:pt x="183866" y="72"/>
                          </a:moveTo>
                          <a:lnTo>
                            <a:pt x="0" y="0"/>
                          </a:lnTo>
                          <a:lnTo>
                            <a:pt x="143608" y="3800"/>
                          </a:lnTo>
                          <a:lnTo>
                            <a:pt x="183866" y="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8"/>
                    <p:cNvSpPr/>
                    <p:nvPr/>
                  </p:nvSpPr>
                  <p:spPr>
                    <a:xfrm>
                      <a:off x="5684354" y="2278951"/>
                      <a:ext cx="114714" cy="3600"/>
                    </a:xfrm>
                    <a:custGeom>
                      <a:avLst/>
                      <a:gdLst/>
                      <a:ahLst/>
                      <a:cxnLst/>
                      <a:rect l="l" t="t" r="r" b="b"/>
                      <a:pathLst>
                        <a:path w="114714" h="120000" extrusionOk="0">
                          <a:moveTo>
                            <a:pt x="0" y="0"/>
                          </a:moveTo>
                          <a:lnTo>
                            <a:pt x="116471" y="1205"/>
                          </a:lnTo>
                          <a:lnTo>
                            <a:pt x="12941" y="103197"/>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8"/>
                    <p:cNvSpPr/>
                    <p:nvPr/>
                  </p:nvSpPr>
                  <p:spPr>
                    <a:xfrm>
                      <a:off x="5751713" y="2353479"/>
                      <a:ext cx="114714" cy="3600"/>
                    </a:xfrm>
                    <a:custGeom>
                      <a:avLst/>
                      <a:gdLst/>
                      <a:ahLst/>
                      <a:cxnLst/>
                      <a:rect l="l" t="t" r="r" b="b"/>
                      <a:pathLst>
                        <a:path w="114714" h="120000" extrusionOk="0">
                          <a:moveTo>
                            <a:pt x="116471" y="1205"/>
                          </a:moveTo>
                          <a:lnTo>
                            <a:pt x="0" y="0"/>
                          </a:lnTo>
                          <a:lnTo>
                            <a:pt x="103530" y="101992"/>
                          </a:lnTo>
                          <a:lnTo>
                            <a:pt x="116471" y="1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8"/>
                    <p:cNvSpPr/>
                    <p:nvPr/>
                  </p:nvSpPr>
                  <p:spPr>
                    <a:xfrm>
                      <a:off x="5728483" y="2262783"/>
                      <a:ext cx="129053" cy="3600"/>
                    </a:xfrm>
                    <a:custGeom>
                      <a:avLst/>
                      <a:gdLst/>
                      <a:ahLst/>
                      <a:cxnLst/>
                      <a:rect l="l" t="t" r="r" b="b"/>
                      <a:pathLst>
                        <a:path w="129053" h="120000" extrusionOk="0">
                          <a:moveTo>
                            <a:pt x="0" y="0"/>
                          </a:moveTo>
                          <a:lnTo>
                            <a:pt x="131348" y="1205"/>
                          </a:lnTo>
                          <a:lnTo>
                            <a:pt x="109445" y="623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8"/>
                    <p:cNvSpPr/>
                    <p:nvPr/>
                  </p:nvSpPr>
                  <p:spPr>
                    <a:xfrm>
                      <a:off x="5702207" y="2335233"/>
                      <a:ext cx="129053" cy="3600"/>
                    </a:xfrm>
                    <a:custGeom>
                      <a:avLst/>
                      <a:gdLst/>
                      <a:ahLst/>
                      <a:cxnLst/>
                      <a:rect l="l" t="t" r="r" b="b"/>
                      <a:pathLst>
                        <a:path w="129053" h="120000" extrusionOk="0">
                          <a:moveTo>
                            <a:pt x="0" y="0"/>
                          </a:moveTo>
                          <a:lnTo>
                            <a:pt x="131348" y="3615"/>
                          </a:lnTo>
                          <a:lnTo>
                            <a:pt x="109480" y="6480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8"/>
                    <p:cNvSpPr/>
                    <p:nvPr/>
                  </p:nvSpPr>
                  <p:spPr>
                    <a:xfrm>
                      <a:off x="5783008" y="2292824"/>
                      <a:ext cx="100375" cy="3584"/>
                    </a:xfrm>
                    <a:custGeom>
                      <a:avLst/>
                      <a:gdLst/>
                      <a:ahLst/>
                      <a:cxnLst/>
                      <a:rect l="l" t="t" r="r" b="b"/>
                      <a:pathLst>
                        <a:path w="100375" h="3584" extrusionOk="0">
                          <a:moveTo>
                            <a:pt x="0" y="0"/>
                          </a:moveTo>
                          <a:lnTo>
                            <a:pt x="85211" y="72"/>
                          </a:lnTo>
                          <a:lnTo>
                            <a:pt x="100447" y="4947"/>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38"/>
                    <p:cNvSpPr/>
                    <p:nvPr/>
                  </p:nvSpPr>
                  <p:spPr>
                    <a:xfrm>
                      <a:off x="5783008" y="2292824"/>
                      <a:ext cx="100375" cy="3584"/>
                    </a:xfrm>
                    <a:custGeom>
                      <a:avLst/>
                      <a:gdLst/>
                      <a:ahLst/>
                      <a:cxnLst/>
                      <a:rect l="l" t="t" r="r" b="b"/>
                      <a:pathLst>
                        <a:path w="100375" h="3584" extrusionOk="0">
                          <a:moveTo>
                            <a:pt x="0" y="0"/>
                          </a:moveTo>
                          <a:lnTo>
                            <a:pt x="85211" y="72"/>
                          </a:lnTo>
                          <a:lnTo>
                            <a:pt x="100447" y="4947"/>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8"/>
                    <p:cNvSpPr/>
                    <p:nvPr/>
                  </p:nvSpPr>
                  <p:spPr>
                    <a:xfrm>
                      <a:off x="5660874" y="2292824"/>
                      <a:ext cx="100375" cy="3584"/>
                    </a:xfrm>
                    <a:custGeom>
                      <a:avLst/>
                      <a:gdLst/>
                      <a:ahLst/>
                      <a:cxnLst/>
                      <a:rect l="l" t="t" r="r" b="b"/>
                      <a:pathLst>
                        <a:path w="100375" h="3584" extrusionOk="0">
                          <a:moveTo>
                            <a:pt x="0" y="0"/>
                          </a:moveTo>
                          <a:lnTo>
                            <a:pt x="85211" y="0"/>
                          </a:lnTo>
                          <a:lnTo>
                            <a:pt x="100447" y="4947"/>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8"/>
                    <p:cNvSpPr/>
                    <p:nvPr/>
                  </p:nvSpPr>
                  <p:spPr>
                    <a:xfrm>
                      <a:off x="5669728" y="2358247"/>
                      <a:ext cx="100375" cy="3584"/>
                    </a:xfrm>
                    <a:custGeom>
                      <a:avLst/>
                      <a:gdLst/>
                      <a:ahLst/>
                      <a:cxnLst/>
                      <a:rect l="l" t="t" r="r" b="b"/>
                      <a:pathLst>
                        <a:path w="100375" h="3584" extrusionOk="0">
                          <a:moveTo>
                            <a:pt x="100447" y="0"/>
                          </a:moveTo>
                          <a:lnTo>
                            <a:pt x="15236" y="0"/>
                          </a:lnTo>
                          <a:lnTo>
                            <a:pt x="0" y="4911"/>
                          </a:lnTo>
                          <a:lnTo>
                            <a:pt x="100447"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7" name="Google Shape;967;p38"/>
                  <p:cNvGrpSpPr/>
                  <p:nvPr/>
                </p:nvGrpSpPr>
                <p:grpSpPr>
                  <a:xfrm>
                    <a:off x="5616279" y="2388109"/>
                    <a:ext cx="875307" cy="391893"/>
                    <a:chOff x="5616279" y="2388109"/>
                    <a:chExt cx="875307" cy="391893"/>
                  </a:xfrm>
                </p:grpSpPr>
                <p:sp>
                  <p:nvSpPr>
                    <p:cNvPr id="968" name="Google Shape;968;p38"/>
                    <p:cNvSpPr/>
                    <p:nvPr/>
                  </p:nvSpPr>
                  <p:spPr>
                    <a:xfrm>
                      <a:off x="5726010" y="2392841"/>
                      <a:ext cx="204335" cy="329804"/>
                    </a:xfrm>
                    <a:custGeom>
                      <a:avLst/>
                      <a:gdLst/>
                      <a:ahLst/>
                      <a:cxnLst/>
                      <a:rect l="l" t="t" r="r" b="b"/>
                      <a:pathLst>
                        <a:path w="204335" h="329804" extrusionOk="0">
                          <a:moveTo>
                            <a:pt x="0" y="0"/>
                          </a:moveTo>
                          <a:lnTo>
                            <a:pt x="206343" y="0"/>
                          </a:lnTo>
                          <a:lnTo>
                            <a:pt x="206343" y="332672"/>
                          </a:lnTo>
                          <a:lnTo>
                            <a:pt x="0" y="332672"/>
                          </a:ln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8"/>
                    <p:cNvSpPr/>
                    <p:nvPr/>
                  </p:nvSpPr>
                  <p:spPr>
                    <a:xfrm>
                      <a:off x="5726010" y="2392841"/>
                      <a:ext cx="204335" cy="329804"/>
                    </a:xfrm>
                    <a:custGeom>
                      <a:avLst/>
                      <a:gdLst/>
                      <a:ahLst/>
                      <a:cxnLst/>
                      <a:rect l="l" t="t" r="r" b="b"/>
                      <a:pathLst>
                        <a:path w="204335" h="329804" extrusionOk="0">
                          <a:moveTo>
                            <a:pt x="0" y="0"/>
                          </a:moveTo>
                          <a:lnTo>
                            <a:pt x="206343" y="0"/>
                          </a:lnTo>
                          <a:lnTo>
                            <a:pt x="206343" y="332672"/>
                          </a:lnTo>
                          <a:lnTo>
                            <a:pt x="0" y="3326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8"/>
                    <p:cNvSpPr/>
                    <p:nvPr/>
                  </p:nvSpPr>
                  <p:spPr>
                    <a:xfrm>
                      <a:off x="5726010" y="2392841"/>
                      <a:ext cx="200750" cy="329804"/>
                    </a:xfrm>
                    <a:custGeom>
                      <a:avLst/>
                      <a:gdLst/>
                      <a:ahLst/>
                      <a:cxnLst/>
                      <a:rect l="l" t="t" r="r" b="b"/>
                      <a:pathLst>
                        <a:path w="200750" h="329804" extrusionOk="0">
                          <a:moveTo>
                            <a:pt x="0" y="0"/>
                          </a:moveTo>
                          <a:lnTo>
                            <a:pt x="200930" y="0"/>
                          </a:lnTo>
                          <a:lnTo>
                            <a:pt x="200930" y="332672"/>
                          </a:lnTo>
                          <a:lnTo>
                            <a:pt x="0" y="33267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8"/>
                    <p:cNvSpPr/>
                    <p:nvPr/>
                  </p:nvSpPr>
                  <p:spPr>
                    <a:xfrm>
                      <a:off x="5616279" y="2392805"/>
                      <a:ext cx="107544" cy="114714"/>
                    </a:xfrm>
                    <a:custGeom>
                      <a:avLst/>
                      <a:gdLst/>
                      <a:ahLst/>
                      <a:cxnLst/>
                      <a:rect l="l" t="t" r="r" b="b"/>
                      <a:pathLst>
                        <a:path w="107544" h="114714" extrusionOk="0">
                          <a:moveTo>
                            <a:pt x="109732" y="0"/>
                          </a:moveTo>
                          <a:lnTo>
                            <a:pt x="51514" y="0"/>
                          </a:lnTo>
                          <a:lnTo>
                            <a:pt x="0" y="115288"/>
                          </a:lnTo>
                          <a:lnTo>
                            <a:pt x="13622" y="115288"/>
                          </a:lnTo>
                          <a:lnTo>
                            <a:pt x="66319" y="29539"/>
                          </a:lnTo>
                          <a:lnTo>
                            <a:pt x="109732" y="29539"/>
                          </a:lnTo>
                          <a:lnTo>
                            <a:pt x="10973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8"/>
                    <p:cNvSpPr/>
                    <p:nvPr/>
                  </p:nvSpPr>
                  <p:spPr>
                    <a:xfrm>
                      <a:off x="5726010" y="2422380"/>
                      <a:ext cx="200750" cy="3584"/>
                    </a:xfrm>
                    <a:custGeom>
                      <a:avLst/>
                      <a:gdLst/>
                      <a:ahLst/>
                      <a:cxnLst/>
                      <a:rect l="l" t="t" r="r" b="b"/>
                      <a:pathLst>
                        <a:path w="200750" h="3584" extrusionOk="0">
                          <a:moveTo>
                            <a:pt x="0" y="0"/>
                          </a:moveTo>
                          <a:lnTo>
                            <a:pt x="200930" y="0"/>
                          </a:lnTo>
                          <a:lnTo>
                            <a:pt x="200930" y="6309"/>
                          </a:lnTo>
                          <a:lnTo>
                            <a:pt x="0" y="63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8"/>
                    <p:cNvSpPr/>
                    <p:nvPr/>
                  </p:nvSpPr>
                  <p:spPr>
                    <a:xfrm>
                      <a:off x="5932353" y="2388109"/>
                      <a:ext cx="559233" cy="336973"/>
                    </a:xfrm>
                    <a:custGeom>
                      <a:avLst/>
                      <a:gdLst/>
                      <a:ahLst/>
                      <a:cxnLst/>
                      <a:rect l="l" t="t" r="r" b="b"/>
                      <a:pathLst>
                        <a:path w="559233" h="336973" extrusionOk="0">
                          <a:moveTo>
                            <a:pt x="0" y="0"/>
                          </a:moveTo>
                          <a:lnTo>
                            <a:pt x="561993" y="0"/>
                          </a:lnTo>
                          <a:lnTo>
                            <a:pt x="561993" y="337404"/>
                          </a:lnTo>
                          <a:lnTo>
                            <a:pt x="0" y="337404"/>
                          </a:ln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8"/>
                    <p:cNvSpPr/>
                    <p:nvPr/>
                  </p:nvSpPr>
                  <p:spPr>
                    <a:xfrm>
                      <a:off x="5932353" y="2388109"/>
                      <a:ext cx="559233" cy="336973"/>
                    </a:xfrm>
                    <a:custGeom>
                      <a:avLst/>
                      <a:gdLst/>
                      <a:ahLst/>
                      <a:cxnLst/>
                      <a:rect l="l" t="t" r="r" b="b"/>
                      <a:pathLst>
                        <a:path w="559233" h="336973" extrusionOk="0">
                          <a:moveTo>
                            <a:pt x="0" y="0"/>
                          </a:moveTo>
                          <a:lnTo>
                            <a:pt x="561993" y="0"/>
                          </a:lnTo>
                          <a:lnTo>
                            <a:pt x="561993" y="337404"/>
                          </a:lnTo>
                          <a:lnTo>
                            <a:pt x="0" y="3374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8"/>
                    <p:cNvSpPr/>
                    <p:nvPr/>
                  </p:nvSpPr>
                  <p:spPr>
                    <a:xfrm>
                      <a:off x="5932353" y="2688410"/>
                      <a:ext cx="559233" cy="35848"/>
                    </a:xfrm>
                    <a:custGeom>
                      <a:avLst/>
                      <a:gdLst/>
                      <a:ahLst/>
                      <a:cxnLst/>
                      <a:rect l="l" t="t" r="r" b="b"/>
                      <a:pathLst>
                        <a:path w="559233" h="35848" extrusionOk="0">
                          <a:moveTo>
                            <a:pt x="0" y="0"/>
                          </a:moveTo>
                          <a:lnTo>
                            <a:pt x="561993" y="0"/>
                          </a:lnTo>
                          <a:lnTo>
                            <a:pt x="561993" y="37103"/>
                          </a:lnTo>
                          <a:lnTo>
                            <a:pt x="0" y="3710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8"/>
                    <p:cNvSpPr/>
                    <p:nvPr/>
                  </p:nvSpPr>
                  <p:spPr>
                    <a:xfrm>
                      <a:off x="5932353" y="2589863"/>
                      <a:ext cx="559233" cy="93205"/>
                    </a:xfrm>
                    <a:custGeom>
                      <a:avLst/>
                      <a:gdLst/>
                      <a:ahLst/>
                      <a:cxnLst/>
                      <a:rect l="l" t="t" r="r" b="b"/>
                      <a:pathLst>
                        <a:path w="559233" h="93205" extrusionOk="0">
                          <a:moveTo>
                            <a:pt x="0" y="0"/>
                          </a:moveTo>
                          <a:lnTo>
                            <a:pt x="561993" y="0"/>
                          </a:lnTo>
                          <a:lnTo>
                            <a:pt x="561993" y="93779"/>
                          </a:lnTo>
                          <a:lnTo>
                            <a:pt x="0" y="937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8"/>
                    <p:cNvSpPr/>
                    <p:nvPr/>
                  </p:nvSpPr>
                  <p:spPr>
                    <a:xfrm>
                      <a:off x="6048609" y="2589863"/>
                      <a:ext cx="182826" cy="32263"/>
                    </a:xfrm>
                    <a:custGeom>
                      <a:avLst/>
                      <a:gdLst/>
                      <a:ahLst/>
                      <a:cxnLst/>
                      <a:rect l="l" t="t" r="r" b="b"/>
                      <a:pathLst>
                        <a:path w="182826" h="32263" extrusionOk="0">
                          <a:moveTo>
                            <a:pt x="171713" y="33482"/>
                          </a:moveTo>
                          <a:lnTo>
                            <a:pt x="14339" y="33482"/>
                          </a:lnTo>
                          <a:lnTo>
                            <a:pt x="0" y="0"/>
                          </a:lnTo>
                          <a:lnTo>
                            <a:pt x="186053" y="0"/>
                          </a:lnTo>
                          <a:lnTo>
                            <a:pt x="171713" y="33482"/>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8"/>
                    <p:cNvSpPr/>
                    <p:nvPr/>
                  </p:nvSpPr>
                  <p:spPr>
                    <a:xfrm>
                      <a:off x="5932353" y="2491352"/>
                      <a:ext cx="559233" cy="93205"/>
                    </a:xfrm>
                    <a:custGeom>
                      <a:avLst/>
                      <a:gdLst/>
                      <a:ahLst/>
                      <a:cxnLst/>
                      <a:rect l="l" t="t" r="r" b="b"/>
                      <a:pathLst>
                        <a:path w="559233" h="93205" extrusionOk="0">
                          <a:moveTo>
                            <a:pt x="0" y="0"/>
                          </a:moveTo>
                          <a:lnTo>
                            <a:pt x="561993" y="0"/>
                          </a:lnTo>
                          <a:lnTo>
                            <a:pt x="561993" y="93779"/>
                          </a:lnTo>
                          <a:lnTo>
                            <a:pt x="0" y="937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38"/>
                    <p:cNvSpPr/>
                    <p:nvPr/>
                  </p:nvSpPr>
                  <p:spPr>
                    <a:xfrm>
                      <a:off x="6048609" y="2491352"/>
                      <a:ext cx="182826" cy="32263"/>
                    </a:xfrm>
                    <a:custGeom>
                      <a:avLst/>
                      <a:gdLst/>
                      <a:ahLst/>
                      <a:cxnLst/>
                      <a:rect l="l" t="t" r="r" b="b"/>
                      <a:pathLst>
                        <a:path w="182826" h="32263" extrusionOk="0">
                          <a:moveTo>
                            <a:pt x="171713" y="33446"/>
                          </a:moveTo>
                          <a:lnTo>
                            <a:pt x="14339" y="33446"/>
                          </a:lnTo>
                          <a:lnTo>
                            <a:pt x="0" y="0"/>
                          </a:lnTo>
                          <a:lnTo>
                            <a:pt x="186053" y="0"/>
                          </a:lnTo>
                          <a:lnTo>
                            <a:pt x="171713" y="33446"/>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8"/>
                    <p:cNvSpPr/>
                    <p:nvPr/>
                  </p:nvSpPr>
                  <p:spPr>
                    <a:xfrm>
                      <a:off x="5932353" y="2392841"/>
                      <a:ext cx="559233" cy="93205"/>
                    </a:xfrm>
                    <a:custGeom>
                      <a:avLst/>
                      <a:gdLst/>
                      <a:ahLst/>
                      <a:cxnLst/>
                      <a:rect l="l" t="t" r="r" b="b"/>
                      <a:pathLst>
                        <a:path w="559233" h="93205" extrusionOk="0">
                          <a:moveTo>
                            <a:pt x="0" y="0"/>
                          </a:moveTo>
                          <a:lnTo>
                            <a:pt x="561993" y="0"/>
                          </a:lnTo>
                          <a:lnTo>
                            <a:pt x="561993" y="93779"/>
                          </a:lnTo>
                          <a:lnTo>
                            <a:pt x="0" y="937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8"/>
                    <p:cNvSpPr/>
                    <p:nvPr/>
                  </p:nvSpPr>
                  <p:spPr>
                    <a:xfrm>
                      <a:off x="6048609" y="2392805"/>
                      <a:ext cx="182826" cy="32263"/>
                    </a:xfrm>
                    <a:custGeom>
                      <a:avLst/>
                      <a:gdLst/>
                      <a:ahLst/>
                      <a:cxnLst/>
                      <a:rect l="l" t="t" r="r" b="b"/>
                      <a:pathLst>
                        <a:path w="182826" h="32263" extrusionOk="0">
                          <a:moveTo>
                            <a:pt x="171713" y="33518"/>
                          </a:moveTo>
                          <a:lnTo>
                            <a:pt x="14339" y="33518"/>
                          </a:lnTo>
                          <a:lnTo>
                            <a:pt x="0" y="0"/>
                          </a:lnTo>
                          <a:lnTo>
                            <a:pt x="186053" y="0"/>
                          </a:lnTo>
                          <a:lnTo>
                            <a:pt x="171713" y="33518"/>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2" name="Google Shape;982;p38"/>
                    <p:cNvGrpSpPr/>
                    <p:nvPr/>
                  </p:nvGrpSpPr>
                  <p:grpSpPr>
                    <a:xfrm>
                      <a:off x="5796344" y="2725477"/>
                      <a:ext cx="678429" cy="54525"/>
                      <a:chOff x="5796344" y="2725477"/>
                      <a:chExt cx="678429" cy="54525"/>
                    </a:xfrm>
                  </p:grpSpPr>
                  <p:sp>
                    <p:nvSpPr>
                      <p:cNvPr id="983" name="Google Shape;983;p38"/>
                      <p:cNvSpPr/>
                      <p:nvPr/>
                    </p:nvSpPr>
                    <p:spPr>
                      <a:xfrm>
                        <a:off x="5949703" y="2725477"/>
                        <a:ext cx="60942" cy="17924"/>
                      </a:xfrm>
                      <a:custGeom>
                        <a:avLst/>
                        <a:gdLst/>
                        <a:ahLst/>
                        <a:cxnLst/>
                        <a:rect l="l" t="t" r="r" b="b"/>
                        <a:pathLst>
                          <a:path w="60942" h="17924" extrusionOk="0">
                            <a:moveTo>
                              <a:pt x="0" y="0"/>
                            </a:moveTo>
                            <a:lnTo>
                              <a:pt x="63129" y="0"/>
                            </a:lnTo>
                            <a:lnTo>
                              <a:pt x="63129" y="17924"/>
                            </a:lnTo>
                            <a:lnTo>
                              <a:pt x="0" y="179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8"/>
                      <p:cNvSpPr/>
                      <p:nvPr/>
                    </p:nvSpPr>
                    <p:spPr>
                      <a:xfrm>
                        <a:off x="5959669" y="2736985"/>
                        <a:ext cx="43017" cy="43017"/>
                      </a:xfrm>
                      <a:custGeom>
                        <a:avLst/>
                        <a:gdLst/>
                        <a:ahLst/>
                        <a:cxnLst/>
                        <a:rect l="l" t="t" r="r" b="b"/>
                        <a:pathLst>
                          <a:path w="43017" h="43017" extrusionOk="0">
                            <a:moveTo>
                              <a:pt x="43018" y="21509"/>
                            </a:moveTo>
                            <a:cubicBezTo>
                              <a:pt x="43018" y="33374"/>
                              <a:pt x="33375" y="43018"/>
                              <a:pt x="21509" y="43018"/>
                            </a:cubicBezTo>
                            <a:cubicBezTo>
                              <a:pt x="9643" y="43018"/>
                              <a:pt x="0" y="33374"/>
                              <a:pt x="0" y="21509"/>
                            </a:cubicBezTo>
                            <a:cubicBezTo>
                              <a:pt x="0" y="9643"/>
                              <a:pt x="9643" y="0"/>
                              <a:pt x="21509" y="0"/>
                            </a:cubicBezTo>
                            <a:cubicBezTo>
                              <a:pt x="33375" y="0"/>
                              <a:pt x="43018" y="9643"/>
                              <a:pt x="43018" y="215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8"/>
                      <p:cNvSpPr/>
                      <p:nvPr/>
                    </p:nvSpPr>
                    <p:spPr>
                      <a:xfrm>
                        <a:off x="5796344" y="2725477"/>
                        <a:ext cx="60942" cy="17924"/>
                      </a:xfrm>
                      <a:custGeom>
                        <a:avLst/>
                        <a:gdLst/>
                        <a:ahLst/>
                        <a:cxnLst/>
                        <a:rect l="l" t="t" r="r" b="b"/>
                        <a:pathLst>
                          <a:path w="60942" h="17924" extrusionOk="0">
                            <a:moveTo>
                              <a:pt x="0" y="0"/>
                            </a:moveTo>
                            <a:lnTo>
                              <a:pt x="63129" y="0"/>
                            </a:lnTo>
                            <a:lnTo>
                              <a:pt x="63129" y="17924"/>
                            </a:lnTo>
                            <a:lnTo>
                              <a:pt x="0" y="179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8"/>
                      <p:cNvSpPr/>
                      <p:nvPr/>
                    </p:nvSpPr>
                    <p:spPr>
                      <a:xfrm>
                        <a:off x="5806311" y="2736985"/>
                        <a:ext cx="43017" cy="43017"/>
                      </a:xfrm>
                      <a:custGeom>
                        <a:avLst/>
                        <a:gdLst/>
                        <a:ahLst/>
                        <a:cxnLst/>
                        <a:rect l="l" t="t" r="r" b="b"/>
                        <a:pathLst>
                          <a:path w="43017" h="43017" extrusionOk="0">
                            <a:moveTo>
                              <a:pt x="43018" y="21509"/>
                            </a:moveTo>
                            <a:cubicBezTo>
                              <a:pt x="43018" y="33374"/>
                              <a:pt x="33375" y="43018"/>
                              <a:pt x="21509" y="43018"/>
                            </a:cubicBezTo>
                            <a:cubicBezTo>
                              <a:pt x="9643" y="43018"/>
                              <a:pt x="0" y="33374"/>
                              <a:pt x="0" y="21509"/>
                            </a:cubicBezTo>
                            <a:cubicBezTo>
                              <a:pt x="0" y="9643"/>
                              <a:pt x="9643" y="0"/>
                              <a:pt x="21509" y="0"/>
                            </a:cubicBezTo>
                            <a:cubicBezTo>
                              <a:pt x="33375" y="0"/>
                              <a:pt x="43018" y="9643"/>
                              <a:pt x="43018" y="215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8"/>
                      <p:cNvSpPr/>
                      <p:nvPr/>
                    </p:nvSpPr>
                    <p:spPr>
                      <a:xfrm>
                        <a:off x="6181785" y="2725477"/>
                        <a:ext cx="60942" cy="17924"/>
                      </a:xfrm>
                      <a:custGeom>
                        <a:avLst/>
                        <a:gdLst/>
                        <a:ahLst/>
                        <a:cxnLst/>
                        <a:rect l="l" t="t" r="r" b="b"/>
                        <a:pathLst>
                          <a:path w="60942" h="17924" extrusionOk="0">
                            <a:moveTo>
                              <a:pt x="0" y="0"/>
                            </a:moveTo>
                            <a:lnTo>
                              <a:pt x="63129" y="0"/>
                            </a:lnTo>
                            <a:lnTo>
                              <a:pt x="63129" y="17924"/>
                            </a:lnTo>
                            <a:lnTo>
                              <a:pt x="0" y="179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8"/>
                      <p:cNvSpPr/>
                      <p:nvPr/>
                    </p:nvSpPr>
                    <p:spPr>
                      <a:xfrm>
                        <a:off x="6191894" y="2737056"/>
                        <a:ext cx="39433" cy="39433"/>
                      </a:xfrm>
                      <a:custGeom>
                        <a:avLst/>
                        <a:gdLst/>
                        <a:ahLst/>
                        <a:cxnLst/>
                        <a:rect l="l" t="t" r="r" b="b"/>
                        <a:pathLst>
                          <a:path w="39433" h="39433" extrusionOk="0">
                            <a:moveTo>
                              <a:pt x="42874" y="21437"/>
                            </a:moveTo>
                            <a:cubicBezTo>
                              <a:pt x="42874" y="33277"/>
                              <a:pt x="33277" y="42875"/>
                              <a:pt x="21437" y="42875"/>
                            </a:cubicBezTo>
                            <a:cubicBezTo>
                              <a:pt x="9598" y="42875"/>
                              <a:pt x="0" y="33277"/>
                              <a:pt x="0" y="21437"/>
                            </a:cubicBezTo>
                            <a:cubicBezTo>
                              <a:pt x="0" y="9598"/>
                              <a:pt x="9598" y="0"/>
                              <a:pt x="21437" y="0"/>
                            </a:cubicBezTo>
                            <a:cubicBezTo>
                              <a:pt x="33277" y="0"/>
                              <a:pt x="42874" y="9598"/>
                              <a:pt x="42874" y="214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8"/>
                      <p:cNvSpPr/>
                      <p:nvPr/>
                    </p:nvSpPr>
                    <p:spPr>
                      <a:xfrm>
                        <a:off x="6413831" y="2725477"/>
                        <a:ext cx="60942" cy="17924"/>
                      </a:xfrm>
                      <a:custGeom>
                        <a:avLst/>
                        <a:gdLst/>
                        <a:ahLst/>
                        <a:cxnLst/>
                        <a:rect l="l" t="t" r="r" b="b"/>
                        <a:pathLst>
                          <a:path w="60942" h="17924" extrusionOk="0">
                            <a:moveTo>
                              <a:pt x="0" y="0"/>
                            </a:moveTo>
                            <a:lnTo>
                              <a:pt x="63129" y="0"/>
                            </a:lnTo>
                            <a:lnTo>
                              <a:pt x="63129" y="17924"/>
                            </a:lnTo>
                            <a:lnTo>
                              <a:pt x="0" y="179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8"/>
                      <p:cNvSpPr/>
                      <p:nvPr/>
                    </p:nvSpPr>
                    <p:spPr>
                      <a:xfrm>
                        <a:off x="6423976" y="2737056"/>
                        <a:ext cx="39433" cy="39433"/>
                      </a:xfrm>
                      <a:custGeom>
                        <a:avLst/>
                        <a:gdLst/>
                        <a:ahLst/>
                        <a:cxnLst/>
                        <a:rect l="l" t="t" r="r" b="b"/>
                        <a:pathLst>
                          <a:path w="39433" h="39433" extrusionOk="0">
                            <a:moveTo>
                              <a:pt x="42874" y="21437"/>
                            </a:moveTo>
                            <a:cubicBezTo>
                              <a:pt x="42874" y="33277"/>
                              <a:pt x="33276" y="42875"/>
                              <a:pt x="21437" y="42875"/>
                            </a:cubicBezTo>
                            <a:cubicBezTo>
                              <a:pt x="9598" y="42875"/>
                              <a:pt x="0" y="33277"/>
                              <a:pt x="0" y="21437"/>
                            </a:cubicBezTo>
                            <a:cubicBezTo>
                              <a:pt x="0" y="9598"/>
                              <a:pt x="9598" y="0"/>
                              <a:pt x="21437" y="0"/>
                            </a:cubicBezTo>
                            <a:cubicBezTo>
                              <a:pt x="33276" y="0"/>
                              <a:pt x="42874" y="9598"/>
                              <a:pt x="42874" y="214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8"/>
                    <p:cNvSpPr/>
                    <p:nvPr/>
                  </p:nvSpPr>
                  <p:spPr>
                    <a:xfrm>
                      <a:off x="5893457" y="2436468"/>
                      <a:ext cx="32263" cy="139808"/>
                    </a:xfrm>
                    <a:custGeom>
                      <a:avLst/>
                      <a:gdLst/>
                      <a:ahLst/>
                      <a:cxnLst/>
                      <a:rect l="l" t="t" r="r" b="b"/>
                      <a:pathLst>
                        <a:path w="32263" h="139808" extrusionOk="0">
                          <a:moveTo>
                            <a:pt x="0" y="128875"/>
                          </a:moveTo>
                          <a:lnTo>
                            <a:pt x="0" y="14339"/>
                          </a:lnTo>
                          <a:lnTo>
                            <a:pt x="33482" y="0"/>
                          </a:lnTo>
                          <a:lnTo>
                            <a:pt x="33482" y="143214"/>
                          </a:lnTo>
                          <a:lnTo>
                            <a:pt x="0" y="128875"/>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8"/>
                  <p:cNvSpPr/>
                  <p:nvPr/>
                </p:nvSpPr>
                <p:spPr>
                  <a:xfrm>
                    <a:off x="6303311" y="2144161"/>
                    <a:ext cx="146977" cy="172071"/>
                  </a:xfrm>
                  <a:custGeom>
                    <a:avLst/>
                    <a:gdLst/>
                    <a:ahLst/>
                    <a:cxnLst/>
                    <a:rect l="l" t="t" r="r" b="b"/>
                    <a:pathLst>
                      <a:path w="146977" h="172071" extrusionOk="0">
                        <a:moveTo>
                          <a:pt x="0" y="0"/>
                        </a:moveTo>
                        <a:lnTo>
                          <a:pt x="147587" y="0"/>
                        </a:lnTo>
                        <a:lnTo>
                          <a:pt x="147587" y="175513"/>
                        </a:lnTo>
                        <a:lnTo>
                          <a:pt x="0" y="175513"/>
                        </a:ln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3" name="Google Shape;993;p38"/>
                <p:cNvGrpSpPr/>
                <p:nvPr/>
              </p:nvGrpSpPr>
              <p:grpSpPr>
                <a:xfrm>
                  <a:off x="6735210" y="1379556"/>
                  <a:ext cx="182826" cy="168486"/>
                  <a:chOff x="6735210" y="1379556"/>
                  <a:chExt cx="182826" cy="168486"/>
                </a:xfrm>
              </p:grpSpPr>
              <p:sp>
                <p:nvSpPr>
                  <p:cNvPr id="994" name="Google Shape;994;p38"/>
                  <p:cNvSpPr/>
                  <p:nvPr/>
                </p:nvSpPr>
                <p:spPr>
                  <a:xfrm>
                    <a:off x="6738186" y="1381699"/>
                    <a:ext cx="179241" cy="164902"/>
                  </a:xfrm>
                  <a:custGeom>
                    <a:avLst/>
                    <a:gdLst/>
                    <a:ahLst/>
                    <a:cxnLst/>
                    <a:rect l="l" t="t" r="r" b="b"/>
                    <a:pathLst>
                      <a:path w="179241" h="164902" extrusionOk="0">
                        <a:moveTo>
                          <a:pt x="181715" y="91132"/>
                        </a:moveTo>
                        <a:cubicBezTo>
                          <a:pt x="176877" y="137125"/>
                          <a:pt x="135686" y="170464"/>
                          <a:pt x="89729" y="165625"/>
                        </a:cubicBezTo>
                        <a:cubicBezTo>
                          <a:pt x="89692" y="165625"/>
                          <a:pt x="89692" y="165625"/>
                          <a:pt x="89657" y="165625"/>
                        </a:cubicBezTo>
                        <a:cubicBezTo>
                          <a:pt x="71840" y="163724"/>
                          <a:pt x="55099" y="156197"/>
                          <a:pt x="41906" y="144116"/>
                        </a:cubicBezTo>
                        <a:lnTo>
                          <a:pt x="0" y="150246"/>
                        </a:lnTo>
                        <a:lnTo>
                          <a:pt x="20972" y="114003"/>
                        </a:lnTo>
                        <a:cubicBezTo>
                          <a:pt x="15738" y="101241"/>
                          <a:pt x="13767" y="87367"/>
                          <a:pt x="15236" y="73674"/>
                        </a:cubicBezTo>
                        <a:cubicBezTo>
                          <a:pt x="20828" y="27788"/>
                          <a:pt x="62519" y="-4942"/>
                          <a:pt x="108441" y="615"/>
                        </a:cubicBezTo>
                        <a:cubicBezTo>
                          <a:pt x="153288" y="6064"/>
                          <a:pt x="185730" y="46106"/>
                          <a:pt x="181786" y="910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8"/>
                  <p:cNvSpPr/>
                  <p:nvPr/>
                </p:nvSpPr>
                <p:spPr>
                  <a:xfrm>
                    <a:off x="6735210" y="1379556"/>
                    <a:ext cx="182826" cy="168486"/>
                  </a:xfrm>
                  <a:custGeom>
                    <a:avLst/>
                    <a:gdLst/>
                    <a:ahLst/>
                    <a:cxnLst/>
                    <a:rect l="l" t="t" r="r" b="b"/>
                    <a:pathLst>
                      <a:path w="182826" h="168486" extrusionOk="0">
                        <a:moveTo>
                          <a:pt x="184690" y="93274"/>
                        </a:moveTo>
                        <a:cubicBezTo>
                          <a:pt x="183113" y="108725"/>
                          <a:pt x="177270" y="123423"/>
                          <a:pt x="167806" y="135754"/>
                        </a:cubicBezTo>
                        <a:cubicBezTo>
                          <a:pt x="165441" y="138801"/>
                          <a:pt x="162896" y="141741"/>
                          <a:pt x="160208" y="144501"/>
                        </a:cubicBezTo>
                        <a:cubicBezTo>
                          <a:pt x="157410" y="147154"/>
                          <a:pt x="154435" y="149663"/>
                          <a:pt x="151352" y="151994"/>
                        </a:cubicBezTo>
                        <a:cubicBezTo>
                          <a:pt x="138912" y="161350"/>
                          <a:pt x="124107" y="167122"/>
                          <a:pt x="108621" y="168627"/>
                        </a:cubicBezTo>
                        <a:cubicBezTo>
                          <a:pt x="104749" y="168950"/>
                          <a:pt x="100843" y="169022"/>
                          <a:pt x="96971" y="168842"/>
                        </a:cubicBezTo>
                        <a:cubicBezTo>
                          <a:pt x="93062" y="168735"/>
                          <a:pt x="89192" y="168340"/>
                          <a:pt x="85355" y="167623"/>
                        </a:cubicBezTo>
                        <a:cubicBezTo>
                          <a:pt x="69904" y="164755"/>
                          <a:pt x="55565" y="157693"/>
                          <a:pt x="43914" y="147154"/>
                        </a:cubicBezTo>
                        <a:lnTo>
                          <a:pt x="44919" y="147477"/>
                        </a:lnTo>
                        <a:lnTo>
                          <a:pt x="3047" y="153894"/>
                        </a:lnTo>
                        <a:lnTo>
                          <a:pt x="0" y="154360"/>
                        </a:lnTo>
                        <a:lnTo>
                          <a:pt x="1542" y="151671"/>
                        </a:lnTo>
                        <a:lnTo>
                          <a:pt x="22405" y="115392"/>
                        </a:lnTo>
                        <a:lnTo>
                          <a:pt x="22405" y="116826"/>
                        </a:lnTo>
                        <a:cubicBezTo>
                          <a:pt x="12440" y="92485"/>
                          <a:pt x="14376" y="64882"/>
                          <a:pt x="27569" y="42154"/>
                        </a:cubicBezTo>
                        <a:cubicBezTo>
                          <a:pt x="34093" y="30970"/>
                          <a:pt x="43055" y="21434"/>
                          <a:pt x="53809" y="14228"/>
                        </a:cubicBezTo>
                        <a:cubicBezTo>
                          <a:pt x="64564" y="7059"/>
                          <a:pt x="76823" y="2435"/>
                          <a:pt x="89657" y="785"/>
                        </a:cubicBezTo>
                        <a:cubicBezTo>
                          <a:pt x="115397" y="-2764"/>
                          <a:pt x="141350" y="5840"/>
                          <a:pt x="159849" y="24122"/>
                        </a:cubicBezTo>
                        <a:cubicBezTo>
                          <a:pt x="178273" y="42154"/>
                          <a:pt x="187451" y="67643"/>
                          <a:pt x="184690" y="93274"/>
                        </a:cubicBezTo>
                        <a:close/>
                        <a:moveTo>
                          <a:pt x="184690" y="93274"/>
                        </a:moveTo>
                        <a:cubicBezTo>
                          <a:pt x="187272" y="67643"/>
                          <a:pt x="177916" y="42262"/>
                          <a:pt x="159346" y="24409"/>
                        </a:cubicBezTo>
                        <a:cubicBezTo>
                          <a:pt x="140848" y="6665"/>
                          <a:pt x="115110" y="-1401"/>
                          <a:pt x="89764" y="2578"/>
                        </a:cubicBezTo>
                        <a:cubicBezTo>
                          <a:pt x="77398" y="4514"/>
                          <a:pt x="65638" y="9210"/>
                          <a:pt x="55386" y="16344"/>
                        </a:cubicBezTo>
                        <a:cubicBezTo>
                          <a:pt x="45134" y="23549"/>
                          <a:pt x="36601" y="32834"/>
                          <a:pt x="30292" y="43660"/>
                        </a:cubicBezTo>
                        <a:cubicBezTo>
                          <a:pt x="24091" y="54522"/>
                          <a:pt x="20399" y="66639"/>
                          <a:pt x="19538" y="79114"/>
                        </a:cubicBezTo>
                        <a:cubicBezTo>
                          <a:pt x="18785" y="91553"/>
                          <a:pt x="20793" y="104028"/>
                          <a:pt x="25453" y="115607"/>
                        </a:cubicBezTo>
                        <a:lnTo>
                          <a:pt x="25740" y="116360"/>
                        </a:lnTo>
                        <a:lnTo>
                          <a:pt x="25346" y="117042"/>
                        </a:lnTo>
                        <a:lnTo>
                          <a:pt x="4267" y="153212"/>
                        </a:lnTo>
                        <a:lnTo>
                          <a:pt x="2760" y="150990"/>
                        </a:lnTo>
                        <a:lnTo>
                          <a:pt x="44632" y="145003"/>
                        </a:lnTo>
                        <a:lnTo>
                          <a:pt x="45206" y="145003"/>
                        </a:lnTo>
                        <a:lnTo>
                          <a:pt x="45635" y="145397"/>
                        </a:lnTo>
                        <a:cubicBezTo>
                          <a:pt x="56820" y="155865"/>
                          <a:pt x="70729" y="162999"/>
                          <a:pt x="85751" y="166046"/>
                        </a:cubicBezTo>
                        <a:cubicBezTo>
                          <a:pt x="89514" y="166799"/>
                          <a:pt x="93277" y="167265"/>
                          <a:pt x="97114" y="167444"/>
                        </a:cubicBezTo>
                        <a:cubicBezTo>
                          <a:pt x="108621" y="168197"/>
                          <a:pt x="120164" y="166512"/>
                          <a:pt x="130955" y="162497"/>
                        </a:cubicBezTo>
                        <a:cubicBezTo>
                          <a:pt x="138196" y="159916"/>
                          <a:pt x="145007" y="156295"/>
                          <a:pt x="151174" y="151743"/>
                        </a:cubicBezTo>
                        <a:cubicBezTo>
                          <a:pt x="154256" y="149484"/>
                          <a:pt x="157195" y="147010"/>
                          <a:pt x="159992" y="144358"/>
                        </a:cubicBezTo>
                        <a:cubicBezTo>
                          <a:pt x="162716" y="141633"/>
                          <a:pt x="165261" y="138765"/>
                          <a:pt x="167627" y="135719"/>
                        </a:cubicBezTo>
                        <a:cubicBezTo>
                          <a:pt x="177127" y="123423"/>
                          <a:pt x="183042" y="108725"/>
                          <a:pt x="184690" y="93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8"/>
                  <p:cNvSpPr/>
                  <p:nvPr/>
                </p:nvSpPr>
                <p:spPr>
                  <a:xfrm>
                    <a:off x="6791062" y="1416907"/>
                    <a:ext cx="89620" cy="93205"/>
                  </a:xfrm>
                  <a:custGeom>
                    <a:avLst/>
                    <a:gdLst/>
                    <a:ahLst/>
                    <a:cxnLst/>
                    <a:rect l="l" t="t" r="r" b="b"/>
                    <a:pathLst>
                      <a:path w="89620" h="93205" extrusionOk="0">
                        <a:moveTo>
                          <a:pt x="35777" y="94998"/>
                        </a:moveTo>
                        <a:lnTo>
                          <a:pt x="0" y="58791"/>
                        </a:lnTo>
                        <a:lnTo>
                          <a:pt x="12009" y="46854"/>
                        </a:lnTo>
                        <a:lnTo>
                          <a:pt x="32908" y="68076"/>
                        </a:lnTo>
                        <a:lnTo>
                          <a:pt x="76321" y="0"/>
                        </a:lnTo>
                        <a:lnTo>
                          <a:pt x="90589" y="9070"/>
                        </a:lnTo>
                        <a:lnTo>
                          <a:pt x="35777" y="949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997" name="Google Shape;997;p38"/>
            <p:cNvSpPr/>
            <p:nvPr/>
          </p:nvSpPr>
          <p:spPr>
            <a:xfrm>
              <a:off x="713225" y="1511450"/>
              <a:ext cx="1248900"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dk1"/>
                  </a:solidFill>
                  <a:latin typeface="Darker Grotesque"/>
                  <a:ea typeface="Darker Grotesque"/>
                  <a:cs typeface="Darker Grotesque"/>
                  <a:sym typeface="Darker Grotesque"/>
                </a:rPr>
                <a:t>Community!</a:t>
              </a:r>
              <a:endParaRPr b="1" dirty="0">
                <a:solidFill>
                  <a:schemeClr val="dk1"/>
                </a:solidFill>
                <a:latin typeface="Darker Grotesque"/>
                <a:ea typeface="Darker Grotesque"/>
                <a:cs typeface="Darker Grotesque"/>
                <a:sym typeface="Darker Grotesque"/>
              </a:endParaRPr>
            </a:p>
          </p:txBody>
        </p:sp>
        <p:sp>
          <p:nvSpPr>
            <p:cNvPr id="998" name="Google Shape;998;p38"/>
            <p:cNvSpPr/>
            <p:nvPr/>
          </p:nvSpPr>
          <p:spPr>
            <a:xfrm>
              <a:off x="2103121" y="3657125"/>
              <a:ext cx="1497382"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dk1"/>
                  </a:solidFill>
                  <a:latin typeface="Darker Grotesque"/>
                  <a:ea typeface="Darker Grotesque"/>
                  <a:cs typeface="Darker Grotesque"/>
                  <a:sym typeface="Darker Grotesque"/>
                </a:rPr>
                <a:t>Online services!</a:t>
              </a:r>
              <a:endParaRPr b="1" dirty="0">
                <a:solidFill>
                  <a:schemeClr val="dk1"/>
                </a:solidFill>
                <a:latin typeface="Darker Grotesque"/>
                <a:ea typeface="Darker Grotesque"/>
                <a:cs typeface="Darker Grotesque"/>
                <a:sym typeface="Darker Grotesque"/>
              </a:endParaRPr>
            </a:p>
          </p:txBody>
        </p:sp>
      </p:grpSp>
      <p:pic>
        <p:nvPicPr>
          <p:cNvPr id="198" name="Picture 1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03120" cy="15773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0"/>
          <p:cNvSpPr txBox="1">
            <a:spLocks noGrp="1"/>
          </p:cNvSpPr>
          <p:nvPr>
            <p:ph type="title"/>
          </p:nvPr>
        </p:nvSpPr>
        <p:spPr>
          <a:xfrm>
            <a:off x="720000" y="1172699"/>
            <a:ext cx="4075200" cy="1239333"/>
          </a:xfrm>
          <a:prstGeom prst="rect">
            <a:avLst/>
          </a:prstGeom>
        </p:spPr>
        <p:txBody>
          <a:bodyPr spcFirstLastPara="1" wrap="square" lIns="91425" tIns="91425" rIns="91425" bIns="91425" anchor="b" anchorCtr="0">
            <a:noAutofit/>
          </a:bodyPr>
          <a:lstStyle/>
          <a:p>
            <a:pPr lvl="0"/>
            <a:r>
              <a:rPr lang="en-US" dirty="0"/>
              <a:t>It is a platform with multiple platforms</a:t>
            </a:r>
            <a:endParaRPr dirty="0"/>
          </a:p>
        </p:txBody>
      </p:sp>
      <p:sp>
        <p:nvSpPr>
          <p:cNvPr id="1011" name="Google Shape;1011;p40"/>
          <p:cNvSpPr txBox="1">
            <a:spLocks noGrp="1"/>
          </p:cNvSpPr>
          <p:nvPr>
            <p:ph type="subTitle" idx="1"/>
          </p:nvPr>
        </p:nvSpPr>
        <p:spPr>
          <a:xfrm>
            <a:off x="662850" y="2458932"/>
            <a:ext cx="4075200" cy="2130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The platform consists of four platforms (four ideas</a:t>
            </a:r>
            <a:r>
              <a:rPr lang="en-US" dirty="0" smtClean="0"/>
              <a:t>)</a:t>
            </a:r>
          </a:p>
          <a:p>
            <a:pPr marL="0" lvl="0" indent="0">
              <a:buClr>
                <a:schemeClr val="dk1"/>
              </a:buClr>
              <a:buSzPts val="1100"/>
              <a:buNone/>
            </a:pPr>
            <a:endParaRPr lang="en-US" dirty="0" smtClean="0"/>
          </a:p>
          <a:p>
            <a:pPr>
              <a:buSzPts val="1400"/>
            </a:pPr>
            <a:r>
              <a:rPr lang="en-US" dirty="0" smtClean="0"/>
              <a:t>Educational platform</a:t>
            </a:r>
          </a:p>
          <a:p>
            <a:pPr>
              <a:buSzPts val="1400"/>
            </a:pPr>
            <a:r>
              <a:rPr lang="en-US" dirty="0" smtClean="0"/>
              <a:t>A </a:t>
            </a:r>
            <a:r>
              <a:rPr lang="en-US" dirty="0"/>
              <a:t>platform for applying training courses</a:t>
            </a:r>
          </a:p>
          <a:p>
            <a:pPr>
              <a:buSzPts val="1400"/>
            </a:pPr>
            <a:r>
              <a:rPr lang="en-US" dirty="0"/>
              <a:t>A platform for communication between educated and uneducated people</a:t>
            </a:r>
          </a:p>
          <a:p>
            <a:pPr>
              <a:buSzPts val="1400"/>
            </a:pPr>
            <a:r>
              <a:rPr lang="en-US" dirty="0"/>
              <a:t>A platform for selling electronic </a:t>
            </a:r>
            <a:r>
              <a:rPr lang="en-US" dirty="0" smtClean="0"/>
              <a:t>services</a:t>
            </a:r>
          </a:p>
        </p:txBody>
      </p:sp>
      <p:grpSp>
        <p:nvGrpSpPr>
          <p:cNvPr id="1012" name="Google Shape;1012;p40"/>
          <p:cNvGrpSpPr/>
          <p:nvPr/>
        </p:nvGrpSpPr>
        <p:grpSpPr>
          <a:xfrm>
            <a:off x="4581883" y="946805"/>
            <a:ext cx="3941342" cy="2983670"/>
            <a:chOff x="4581883" y="946805"/>
            <a:chExt cx="3941342" cy="2983670"/>
          </a:xfrm>
        </p:grpSpPr>
        <p:grpSp>
          <p:nvGrpSpPr>
            <p:cNvPr id="1013" name="Google Shape;1013;p40"/>
            <p:cNvGrpSpPr/>
            <p:nvPr/>
          </p:nvGrpSpPr>
          <p:grpSpPr>
            <a:xfrm>
              <a:off x="4581883" y="946805"/>
              <a:ext cx="3848891" cy="2725778"/>
              <a:chOff x="4581883" y="946805"/>
              <a:chExt cx="3848891" cy="2725778"/>
            </a:xfrm>
          </p:grpSpPr>
          <p:pic>
            <p:nvPicPr>
              <p:cNvPr id="1014" name="Google Shape;1014;p40"/>
              <p:cNvPicPr preferRelativeResize="0"/>
              <p:nvPr/>
            </p:nvPicPr>
            <p:blipFill>
              <a:blip r:embed="rId3">
                <a:alphaModFix/>
              </a:blip>
              <a:stretch>
                <a:fillRect/>
              </a:stretch>
            </p:blipFill>
            <p:spPr>
              <a:xfrm>
                <a:off x="4581883" y="946805"/>
                <a:ext cx="3665377" cy="2725778"/>
              </a:xfrm>
              <a:prstGeom prst="rect">
                <a:avLst/>
              </a:prstGeom>
              <a:noFill/>
              <a:ln>
                <a:noFill/>
              </a:ln>
            </p:spPr>
          </p:pic>
          <p:grpSp>
            <p:nvGrpSpPr>
              <p:cNvPr id="1015" name="Google Shape;1015;p40"/>
              <p:cNvGrpSpPr/>
              <p:nvPr/>
            </p:nvGrpSpPr>
            <p:grpSpPr>
              <a:xfrm>
                <a:off x="5362809" y="1470941"/>
                <a:ext cx="3067965" cy="2201631"/>
                <a:chOff x="7703688" y="1752985"/>
                <a:chExt cx="1522261" cy="1092404"/>
              </a:xfrm>
            </p:grpSpPr>
            <p:sp>
              <p:nvSpPr>
                <p:cNvPr id="1016" name="Google Shape;1016;p40"/>
                <p:cNvSpPr/>
                <p:nvPr/>
              </p:nvSpPr>
              <p:spPr>
                <a:xfrm>
                  <a:off x="7703688" y="2662563"/>
                  <a:ext cx="1491288" cy="182826"/>
                </a:xfrm>
                <a:custGeom>
                  <a:avLst/>
                  <a:gdLst/>
                  <a:ahLst/>
                  <a:cxnLst/>
                  <a:rect l="l" t="t" r="r" b="b"/>
                  <a:pathLst>
                    <a:path w="1491288" h="182826" extrusionOk="0">
                      <a:moveTo>
                        <a:pt x="1492651" y="92130"/>
                      </a:moveTo>
                      <a:cubicBezTo>
                        <a:pt x="1492651" y="143012"/>
                        <a:pt x="1158510" y="184260"/>
                        <a:pt x="746326" y="184260"/>
                      </a:cubicBezTo>
                      <a:cubicBezTo>
                        <a:pt x="334142" y="184260"/>
                        <a:pt x="1" y="143012"/>
                        <a:pt x="1" y="92130"/>
                      </a:cubicBezTo>
                      <a:cubicBezTo>
                        <a:pt x="1" y="41248"/>
                        <a:pt x="334142" y="0"/>
                        <a:pt x="746326" y="0"/>
                      </a:cubicBezTo>
                      <a:cubicBezTo>
                        <a:pt x="1158510" y="0"/>
                        <a:pt x="1492651" y="41248"/>
                        <a:pt x="1492651" y="92130"/>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40"/>
                <p:cNvSpPr/>
                <p:nvPr/>
              </p:nvSpPr>
              <p:spPr>
                <a:xfrm>
                  <a:off x="7723871" y="2601585"/>
                  <a:ext cx="1451855" cy="3584"/>
                </a:xfrm>
                <a:custGeom>
                  <a:avLst/>
                  <a:gdLst/>
                  <a:ahLst/>
                  <a:cxnLst/>
                  <a:rect l="l" t="t" r="r" b="b"/>
                  <a:pathLst>
                    <a:path w="1451855" h="3584" extrusionOk="0">
                      <a:moveTo>
                        <a:pt x="0" y="1792"/>
                      </a:moveTo>
                      <a:lnTo>
                        <a:pt x="181535" y="896"/>
                      </a:lnTo>
                      <a:lnTo>
                        <a:pt x="363071" y="609"/>
                      </a:lnTo>
                      <a:lnTo>
                        <a:pt x="726142" y="0"/>
                      </a:lnTo>
                      <a:lnTo>
                        <a:pt x="1089214" y="574"/>
                      </a:lnTo>
                      <a:lnTo>
                        <a:pt x="1270750" y="896"/>
                      </a:lnTo>
                      <a:lnTo>
                        <a:pt x="1452285" y="1792"/>
                      </a:lnTo>
                      <a:lnTo>
                        <a:pt x="1270750" y="2653"/>
                      </a:lnTo>
                      <a:lnTo>
                        <a:pt x="1089214" y="2975"/>
                      </a:lnTo>
                      <a:lnTo>
                        <a:pt x="726142" y="3585"/>
                      </a:lnTo>
                      <a:lnTo>
                        <a:pt x="363071" y="2975"/>
                      </a:lnTo>
                      <a:lnTo>
                        <a:pt x="181535" y="2653"/>
                      </a:lnTo>
                      <a:lnTo>
                        <a:pt x="0" y="17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18" name="Google Shape;1018;p40"/>
                <p:cNvGrpSpPr/>
                <p:nvPr/>
              </p:nvGrpSpPr>
              <p:grpSpPr>
                <a:xfrm>
                  <a:off x="7705468" y="1839944"/>
                  <a:ext cx="473503" cy="760028"/>
                  <a:chOff x="7705468" y="1839944"/>
                  <a:chExt cx="473503" cy="760028"/>
                </a:xfrm>
              </p:grpSpPr>
              <p:sp>
                <p:nvSpPr>
                  <p:cNvPr id="1019" name="Google Shape;1019;p40"/>
                  <p:cNvSpPr/>
                  <p:nvPr/>
                </p:nvSpPr>
                <p:spPr>
                  <a:xfrm>
                    <a:off x="7705468" y="1839944"/>
                    <a:ext cx="473197" cy="759983"/>
                  </a:xfrm>
                  <a:custGeom>
                    <a:avLst/>
                    <a:gdLst/>
                    <a:ahLst/>
                    <a:cxnLst/>
                    <a:rect l="l" t="t" r="r" b="b"/>
                    <a:pathLst>
                      <a:path w="473197" h="759983" extrusionOk="0">
                        <a:moveTo>
                          <a:pt x="19442" y="763398"/>
                        </a:moveTo>
                        <a:cubicBezTo>
                          <a:pt x="22024" y="702849"/>
                          <a:pt x="21342" y="642159"/>
                          <a:pt x="17399" y="581682"/>
                        </a:cubicBezTo>
                        <a:cubicBezTo>
                          <a:pt x="8545" y="437107"/>
                          <a:pt x="-10312" y="246143"/>
                          <a:pt x="7182" y="206029"/>
                        </a:cubicBezTo>
                        <a:cubicBezTo>
                          <a:pt x="19299" y="178139"/>
                          <a:pt x="66296" y="139960"/>
                          <a:pt x="70347" y="132826"/>
                        </a:cubicBezTo>
                        <a:cubicBezTo>
                          <a:pt x="78341" y="118845"/>
                          <a:pt x="105407" y="38294"/>
                          <a:pt x="118491" y="21696"/>
                        </a:cubicBezTo>
                        <a:cubicBezTo>
                          <a:pt x="140573" y="-6230"/>
                          <a:pt x="240375" y="-5620"/>
                          <a:pt x="256399" y="14527"/>
                        </a:cubicBezTo>
                        <a:cubicBezTo>
                          <a:pt x="285974" y="52490"/>
                          <a:pt x="291960" y="118989"/>
                          <a:pt x="303826" y="131858"/>
                        </a:cubicBezTo>
                        <a:cubicBezTo>
                          <a:pt x="315692" y="144728"/>
                          <a:pt x="404596" y="179500"/>
                          <a:pt x="416605" y="212410"/>
                        </a:cubicBezTo>
                        <a:cubicBezTo>
                          <a:pt x="428615" y="245318"/>
                          <a:pt x="378391" y="319955"/>
                          <a:pt x="377746" y="340101"/>
                        </a:cubicBezTo>
                        <a:cubicBezTo>
                          <a:pt x="377100" y="360248"/>
                          <a:pt x="473030" y="588243"/>
                          <a:pt x="476293" y="638789"/>
                        </a:cubicBezTo>
                        <a:cubicBezTo>
                          <a:pt x="479555" y="689335"/>
                          <a:pt x="429260" y="762107"/>
                          <a:pt x="429260" y="7621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40"/>
                  <p:cNvSpPr/>
                  <p:nvPr/>
                </p:nvSpPr>
                <p:spPr>
                  <a:xfrm>
                    <a:off x="7705774" y="1839989"/>
                    <a:ext cx="473197" cy="759983"/>
                  </a:xfrm>
                  <a:custGeom>
                    <a:avLst/>
                    <a:gdLst/>
                    <a:ahLst/>
                    <a:cxnLst/>
                    <a:rect l="l" t="t" r="r" b="b"/>
                    <a:pathLst>
                      <a:path w="473197" h="759983" extrusionOk="0">
                        <a:moveTo>
                          <a:pt x="429133" y="762098"/>
                        </a:moveTo>
                        <a:lnTo>
                          <a:pt x="405186" y="762098"/>
                        </a:lnTo>
                        <a:cubicBezTo>
                          <a:pt x="405186" y="762098"/>
                          <a:pt x="436123" y="686565"/>
                          <a:pt x="436123" y="649570"/>
                        </a:cubicBezTo>
                        <a:cubicBezTo>
                          <a:pt x="436123" y="612575"/>
                          <a:pt x="347327" y="379023"/>
                          <a:pt x="347793" y="340593"/>
                        </a:cubicBezTo>
                        <a:cubicBezTo>
                          <a:pt x="348259" y="302164"/>
                          <a:pt x="403859" y="252622"/>
                          <a:pt x="399558" y="220215"/>
                        </a:cubicBezTo>
                        <a:cubicBezTo>
                          <a:pt x="395256" y="187808"/>
                          <a:pt x="311228" y="158090"/>
                          <a:pt x="294307" y="141349"/>
                        </a:cubicBezTo>
                        <a:cubicBezTo>
                          <a:pt x="277387" y="124607"/>
                          <a:pt x="265199" y="28032"/>
                          <a:pt x="250142" y="16238"/>
                        </a:cubicBezTo>
                        <a:cubicBezTo>
                          <a:pt x="235086" y="4445"/>
                          <a:pt x="150233" y="5054"/>
                          <a:pt x="135428" y="30577"/>
                        </a:cubicBezTo>
                        <a:cubicBezTo>
                          <a:pt x="120622" y="56102"/>
                          <a:pt x="108183" y="124536"/>
                          <a:pt x="95995" y="150741"/>
                        </a:cubicBezTo>
                        <a:cubicBezTo>
                          <a:pt x="83806" y="176946"/>
                          <a:pt x="29353" y="194297"/>
                          <a:pt x="27453" y="237565"/>
                        </a:cubicBezTo>
                        <a:cubicBezTo>
                          <a:pt x="25552" y="280834"/>
                          <a:pt x="127828" y="561921"/>
                          <a:pt x="113847" y="631467"/>
                        </a:cubicBezTo>
                        <a:cubicBezTo>
                          <a:pt x="99866" y="701012"/>
                          <a:pt x="72873" y="743493"/>
                          <a:pt x="58748" y="763245"/>
                        </a:cubicBezTo>
                        <a:lnTo>
                          <a:pt x="50145" y="763245"/>
                        </a:lnTo>
                        <a:cubicBezTo>
                          <a:pt x="50145" y="763245"/>
                          <a:pt x="90402" y="664913"/>
                          <a:pt x="91334" y="622720"/>
                        </a:cubicBezTo>
                        <a:cubicBezTo>
                          <a:pt x="92123" y="589022"/>
                          <a:pt x="27704" y="411215"/>
                          <a:pt x="1714" y="340593"/>
                        </a:cubicBezTo>
                        <a:lnTo>
                          <a:pt x="1714" y="340593"/>
                        </a:lnTo>
                        <a:cubicBezTo>
                          <a:pt x="-1226" y="276066"/>
                          <a:pt x="-975" y="224696"/>
                          <a:pt x="7199" y="205984"/>
                        </a:cubicBezTo>
                        <a:cubicBezTo>
                          <a:pt x="19315" y="178129"/>
                          <a:pt x="66277" y="139986"/>
                          <a:pt x="70399" y="132853"/>
                        </a:cubicBezTo>
                        <a:cubicBezTo>
                          <a:pt x="78357" y="118836"/>
                          <a:pt x="105423" y="38249"/>
                          <a:pt x="118544" y="21723"/>
                        </a:cubicBezTo>
                        <a:cubicBezTo>
                          <a:pt x="140626" y="-6239"/>
                          <a:pt x="240428" y="-5629"/>
                          <a:pt x="256416" y="14553"/>
                        </a:cubicBezTo>
                        <a:cubicBezTo>
                          <a:pt x="285991" y="52517"/>
                          <a:pt x="291977" y="119016"/>
                          <a:pt x="303879" y="131885"/>
                        </a:cubicBezTo>
                        <a:cubicBezTo>
                          <a:pt x="315780" y="144755"/>
                          <a:pt x="404612" y="179527"/>
                          <a:pt x="416622" y="212436"/>
                        </a:cubicBezTo>
                        <a:cubicBezTo>
                          <a:pt x="428631" y="245345"/>
                          <a:pt x="378228" y="319766"/>
                          <a:pt x="377654" y="340056"/>
                        </a:cubicBezTo>
                        <a:cubicBezTo>
                          <a:pt x="377081" y="360346"/>
                          <a:pt x="472903" y="588198"/>
                          <a:pt x="476166" y="638744"/>
                        </a:cubicBezTo>
                        <a:cubicBezTo>
                          <a:pt x="479428" y="689290"/>
                          <a:pt x="429133" y="762098"/>
                          <a:pt x="429133" y="7620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40"/>
                  <p:cNvSpPr/>
                  <p:nvPr/>
                </p:nvSpPr>
                <p:spPr>
                  <a:xfrm>
                    <a:off x="7848817" y="1886058"/>
                    <a:ext cx="39433" cy="86035"/>
                  </a:xfrm>
                  <a:custGeom>
                    <a:avLst/>
                    <a:gdLst/>
                    <a:ahLst/>
                    <a:cxnLst/>
                    <a:rect l="l" t="t" r="r" b="b"/>
                    <a:pathLst>
                      <a:path w="39433" h="86035" extrusionOk="0">
                        <a:moveTo>
                          <a:pt x="24397" y="569"/>
                        </a:moveTo>
                        <a:cubicBezTo>
                          <a:pt x="10453" y="8061"/>
                          <a:pt x="-6970" y="81191"/>
                          <a:pt x="2888" y="85243"/>
                        </a:cubicBezTo>
                        <a:cubicBezTo>
                          <a:pt x="12747" y="89293"/>
                          <a:pt x="35152" y="86282"/>
                          <a:pt x="40242" y="77105"/>
                        </a:cubicBezTo>
                        <a:cubicBezTo>
                          <a:pt x="45333" y="67928"/>
                          <a:pt x="38737" y="-7246"/>
                          <a:pt x="24397" y="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40"/>
                  <p:cNvSpPr/>
                  <p:nvPr/>
                </p:nvSpPr>
                <p:spPr>
                  <a:xfrm>
                    <a:off x="7918636" y="1879580"/>
                    <a:ext cx="39433" cy="86035"/>
                  </a:xfrm>
                  <a:custGeom>
                    <a:avLst/>
                    <a:gdLst/>
                    <a:ahLst/>
                    <a:cxnLst/>
                    <a:rect l="l" t="t" r="r" b="b"/>
                    <a:pathLst>
                      <a:path w="39433" h="86035" extrusionOk="0">
                        <a:moveTo>
                          <a:pt x="17564" y="559"/>
                        </a:moveTo>
                        <a:cubicBezTo>
                          <a:pt x="31509" y="8086"/>
                          <a:pt x="48932" y="81181"/>
                          <a:pt x="39073" y="85268"/>
                        </a:cubicBezTo>
                        <a:cubicBezTo>
                          <a:pt x="29215" y="89355"/>
                          <a:pt x="6810" y="86272"/>
                          <a:pt x="1719" y="77130"/>
                        </a:cubicBezTo>
                        <a:cubicBezTo>
                          <a:pt x="-3371" y="67989"/>
                          <a:pt x="3117" y="-7185"/>
                          <a:pt x="17564" y="55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3" name="Google Shape;1023;p40"/>
                <p:cNvGrpSpPr/>
                <p:nvPr/>
              </p:nvGrpSpPr>
              <p:grpSpPr>
                <a:xfrm>
                  <a:off x="8076780" y="2575923"/>
                  <a:ext cx="297540" cy="100375"/>
                  <a:chOff x="8076780" y="2575923"/>
                  <a:chExt cx="297540" cy="100375"/>
                </a:xfrm>
              </p:grpSpPr>
              <p:sp>
                <p:nvSpPr>
                  <p:cNvPr id="1024" name="Google Shape;1024;p40"/>
                  <p:cNvSpPr/>
                  <p:nvPr/>
                </p:nvSpPr>
                <p:spPr>
                  <a:xfrm>
                    <a:off x="8076780" y="2575923"/>
                    <a:ext cx="297540" cy="100375"/>
                  </a:xfrm>
                  <a:custGeom>
                    <a:avLst/>
                    <a:gdLst/>
                    <a:ahLst/>
                    <a:cxnLst/>
                    <a:rect l="l" t="t" r="r" b="b"/>
                    <a:pathLst>
                      <a:path w="297540" h="100375" extrusionOk="0">
                        <a:moveTo>
                          <a:pt x="295227" y="101445"/>
                        </a:moveTo>
                        <a:lnTo>
                          <a:pt x="7581" y="101445"/>
                        </a:lnTo>
                        <a:cubicBezTo>
                          <a:pt x="-16975" y="101445"/>
                          <a:pt x="18551" y="31577"/>
                          <a:pt x="107956" y="4655"/>
                        </a:cubicBezTo>
                        <a:cubicBezTo>
                          <a:pt x="197362" y="-22267"/>
                          <a:pt x="323405" y="75240"/>
                          <a:pt x="295227" y="1014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40"/>
                  <p:cNvSpPr/>
                  <p:nvPr/>
                </p:nvSpPr>
                <p:spPr>
                  <a:xfrm>
                    <a:off x="8259192" y="2600904"/>
                    <a:ext cx="46602" cy="75281"/>
                  </a:xfrm>
                  <a:custGeom>
                    <a:avLst/>
                    <a:gdLst/>
                    <a:ahLst/>
                    <a:cxnLst/>
                    <a:rect l="l" t="t" r="r" b="b"/>
                    <a:pathLst>
                      <a:path w="46602" h="75281" extrusionOk="0">
                        <a:moveTo>
                          <a:pt x="0" y="76465"/>
                        </a:moveTo>
                        <a:cubicBezTo>
                          <a:pt x="323" y="68506"/>
                          <a:pt x="1721" y="60656"/>
                          <a:pt x="4159" y="53092"/>
                        </a:cubicBezTo>
                        <a:cubicBezTo>
                          <a:pt x="6489" y="45456"/>
                          <a:pt x="9751" y="38143"/>
                          <a:pt x="13874" y="31296"/>
                        </a:cubicBezTo>
                        <a:cubicBezTo>
                          <a:pt x="17924" y="24377"/>
                          <a:pt x="23051" y="18104"/>
                          <a:pt x="29037" y="12762"/>
                        </a:cubicBezTo>
                        <a:cubicBezTo>
                          <a:pt x="34916" y="7385"/>
                          <a:pt x="41692" y="3047"/>
                          <a:pt x="49077" y="0"/>
                        </a:cubicBezTo>
                        <a:cubicBezTo>
                          <a:pt x="47463" y="1183"/>
                          <a:pt x="45850" y="2295"/>
                          <a:pt x="44201" y="3585"/>
                        </a:cubicBezTo>
                        <a:lnTo>
                          <a:pt x="41800" y="5235"/>
                        </a:lnTo>
                        <a:lnTo>
                          <a:pt x="39541" y="7134"/>
                        </a:lnTo>
                        <a:lnTo>
                          <a:pt x="35060" y="10719"/>
                        </a:lnTo>
                        <a:lnTo>
                          <a:pt x="30938" y="14842"/>
                        </a:lnTo>
                        <a:cubicBezTo>
                          <a:pt x="25560" y="20398"/>
                          <a:pt x="20864" y="26564"/>
                          <a:pt x="16920" y="33196"/>
                        </a:cubicBezTo>
                        <a:cubicBezTo>
                          <a:pt x="12942" y="39864"/>
                          <a:pt x="9536" y="46818"/>
                          <a:pt x="6740" y="54059"/>
                        </a:cubicBezTo>
                        <a:cubicBezTo>
                          <a:pt x="5305" y="57716"/>
                          <a:pt x="4051" y="61409"/>
                          <a:pt x="2976" y="65137"/>
                        </a:cubicBezTo>
                        <a:cubicBezTo>
                          <a:pt x="1757" y="68794"/>
                          <a:pt x="824" y="72629"/>
                          <a:pt x="0" y="764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40"/>
                  <p:cNvSpPr/>
                  <p:nvPr/>
                </p:nvSpPr>
                <p:spPr>
                  <a:xfrm>
                    <a:off x="8293248" y="2610906"/>
                    <a:ext cx="75281" cy="64526"/>
                  </a:xfrm>
                  <a:custGeom>
                    <a:avLst/>
                    <a:gdLst/>
                    <a:ahLst/>
                    <a:cxnLst/>
                    <a:rect l="l" t="t" r="r" b="b"/>
                    <a:pathLst>
                      <a:path w="75281" h="64526" extrusionOk="0">
                        <a:moveTo>
                          <a:pt x="0" y="0"/>
                        </a:moveTo>
                        <a:cubicBezTo>
                          <a:pt x="16992" y="5700"/>
                          <a:pt x="33052" y="13802"/>
                          <a:pt x="47750" y="24090"/>
                        </a:cubicBezTo>
                        <a:cubicBezTo>
                          <a:pt x="55171" y="29181"/>
                          <a:pt x="61910" y="35203"/>
                          <a:pt x="67790" y="42014"/>
                        </a:cubicBezTo>
                        <a:cubicBezTo>
                          <a:pt x="70657" y="45527"/>
                          <a:pt x="73167" y="49291"/>
                          <a:pt x="75246" y="53343"/>
                        </a:cubicBezTo>
                        <a:cubicBezTo>
                          <a:pt x="77289" y="57393"/>
                          <a:pt x="78508" y="61802"/>
                          <a:pt x="78830" y="66319"/>
                        </a:cubicBezTo>
                        <a:cubicBezTo>
                          <a:pt x="77898" y="62018"/>
                          <a:pt x="76178" y="57896"/>
                          <a:pt x="73776" y="54203"/>
                        </a:cubicBezTo>
                        <a:cubicBezTo>
                          <a:pt x="71518" y="50475"/>
                          <a:pt x="68829" y="46997"/>
                          <a:pt x="65782" y="43842"/>
                        </a:cubicBezTo>
                        <a:cubicBezTo>
                          <a:pt x="59688" y="37533"/>
                          <a:pt x="52984" y="31870"/>
                          <a:pt x="45742" y="26886"/>
                        </a:cubicBezTo>
                        <a:cubicBezTo>
                          <a:pt x="38573" y="21724"/>
                          <a:pt x="31045" y="17136"/>
                          <a:pt x="23445" y="12547"/>
                        </a:cubicBezTo>
                        <a:cubicBezTo>
                          <a:pt x="19645" y="10289"/>
                          <a:pt x="15774" y="8102"/>
                          <a:pt x="11866" y="6023"/>
                        </a:cubicBezTo>
                        <a:cubicBezTo>
                          <a:pt x="7958" y="3944"/>
                          <a:pt x="3944" y="2044"/>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7" name="Google Shape;1027;p40"/>
                <p:cNvSpPr/>
                <p:nvPr/>
              </p:nvSpPr>
              <p:spPr>
                <a:xfrm>
                  <a:off x="7946457" y="1827710"/>
                  <a:ext cx="376406" cy="336973"/>
                </a:xfrm>
                <a:custGeom>
                  <a:avLst/>
                  <a:gdLst/>
                  <a:ahLst/>
                  <a:cxnLst/>
                  <a:rect l="l" t="t" r="r" b="b"/>
                  <a:pathLst>
                    <a:path w="376406" h="336973" extrusionOk="0">
                      <a:moveTo>
                        <a:pt x="145611" y="12996"/>
                      </a:moveTo>
                      <a:cubicBezTo>
                        <a:pt x="89688" y="46944"/>
                        <a:pt x="58930" y="117565"/>
                        <a:pt x="58930" y="117565"/>
                      </a:cubicBezTo>
                      <a:cubicBezTo>
                        <a:pt x="58930" y="117565"/>
                        <a:pt x="-2299" y="181483"/>
                        <a:pt x="67" y="224715"/>
                      </a:cubicBezTo>
                      <a:cubicBezTo>
                        <a:pt x="963" y="249487"/>
                        <a:pt x="13941" y="272250"/>
                        <a:pt x="34804" y="285657"/>
                      </a:cubicBezTo>
                      <a:lnTo>
                        <a:pt x="35915" y="262285"/>
                      </a:lnTo>
                      <a:cubicBezTo>
                        <a:pt x="35915" y="262285"/>
                        <a:pt x="43479" y="294548"/>
                        <a:pt x="89078" y="317778"/>
                      </a:cubicBezTo>
                      <a:cubicBezTo>
                        <a:pt x="134677" y="341008"/>
                        <a:pt x="202288" y="341581"/>
                        <a:pt x="239641" y="332798"/>
                      </a:cubicBezTo>
                      <a:cubicBezTo>
                        <a:pt x="261759" y="327672"/>
                        <a:pt x="282229" y="316918"/>
                        <a:pt x="298970" y="301575"/>
                      </a:cubicBezTo>
                      <a:lnTo>
                        <a:pt x="278644" y="331006"/>
                      </a:lnTo>
                      <a:cubicBezTo>
                        <a:pt x="278644" y="331006"/>
                        <a:pt x="326035" y="340721"/>
                        <a:pt x="366006" y="297487"/>
                      </a:cubicBezTo>
                      <a:cubicBezTo>
                        <a:pt x="405977" y="254254"/>
                        <a:pt x="343242" y="163056"/>
                        <a:pt x="340160" y="145957"/>
                      </a:cubicBezTo>
                      <a:cubicBezTo>
                        <a:pt x="337077" y="128857"/>
                        <a:pt x="355753" y="14000"/>
                        <a:pt x="232436" y="4751"/>
                      </a:cubicBezTo>
                      <a:cubicBezTo>
                        <a:pt x="232472" y="4858"/>
                        <a:pt x="184076" y="-10306"/>
                        <a:pt x="145611" y="12996"/>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40"/>
                <p:cNvSpPr/>
                <p:nvPr/>
              </p:nvSpPr>
              <p:spPr>
                <a:xfrm>
                  <a:off x="7931914" y="1933068"/>
                  <a:ext cx="86035" cy="172071"/>
                </a:xfrm>
                <a:custGeom>
                  <a:avLst/>
                  <a:gdLst/>
                  <a:ahLst/>
                  <a:cxnLst/>
                  <a:rect l="l" t="t" r="r" b="b"/>
                  <a:pathLst>
                    <a:path w="86035" h="172071" extrusionOk="0">
                      <a:moveTo>
                        <a:pt x="32893" y="173524"/>
                      </a:moveTo>
                      <a:cubicBezTo>
                        <a:pt x="21027" y="163953"/>
                        <a:pt x="13212" y="147642"/>
                        <a:pt x="9520" y="133087"/>
                      </a:cubicBezTo>
                      <a:cubicBezTo>
                        <a:pt x="5362" y="117816"/>
                        <a:pt x="6472" y="101612"/>
                        <a:pt x="12638" y="87058"/>
                      </a:cubicBezTo>
                      <a:cubicBezTo>
                        <a:pt x="20346" y="69564"/>
                        <a:pt x="33861" y="55834"/>
                        <a:pt x="47017" y="42391"/>
                      </a:cubicBezTo>
                      <a:cubicBezTo>
                        <a:pt x="60173" y="28948"/>
                        <a:pt x="75230" y="15577"/>
                        <a:pt x="88566" y="1453"/>
                      </a:cubicBezTo>
                      <a:cubicBezTo>
                        <a:pt x="89318" y="664"/>
                        <a:pt x="88135" y="-412"/>
                        <a:pt x="87310" y="162"/>
                      </a:cubicBezTo>
                      <a:cubicBezTo>
                        <a:pt x="73760" y="9877"/>
                        <a:pt x="60783" y="20416"/>
                        <a:pt x="48487" y="31672"/>
                      </a:cubicBezTo>
                      <a:cubicBezTo>
                        <a:pt x="36191" y="41710"/>
                        <a:pt x="25149" y="53217"/>
                        <a:pt x="15578" y="65872"/>
                      </a:cubicBezTo>
                      <a:cubicBezTo>
                        <a:pt x="6652" y="77487"/>
                        <a:pt x="1275" y="91432"/>
                        <a:pt x="55" y="106058"/>
                      </a:cubicBezTo>
                      <a:cubicBezTo>
                        <a:pt x="-410" y="118067"/>
                        <a:pt x="2063" y="130005"/>
                        <a:pt x="7225" y="140830"/>
                      </a:cubicBezTo>
                      <a:cubicBezTo>
                        <a:pt x="13320" y="153808"/>
                        <a:pt x="22748" y="163487"/>
                        <a:pt x="31782" y="174349"/>
                      </a:cubicBezTo>
                      <a:cubicBezTo>
                        <a:pt x="32606" y="174851"/>
                        <a:pt x="33574" y="173883"/>
                        <a:pt x="32893" y="17352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40"/>
                <p:cNvSpPr/>
                <p:nvPr/>
              </p:nvSpPr>
              <p:spPr>
                <a:xfrm>
                  <a:off x="8261099" y="1886728"/>
                  <a:ext cx="71696" cy="265277"/>
                </a:xfrm>
                <a:custGeom>
                  <a:avLst/>
                  <a:gdLst/>
                  <a:ahLst/>
                  <a:cxnLst/>
                  <a:rect l="l" t="t" r="r" b="b"/>
                  <a:pathLst>
                    <a:path w="71696" h="265277" extrusionOk="0">
                      <a:moveTo>
                        <a:pt x="73841" y="189573"/>
                      </a:moveTo>
                      <a:cubicBezTo>
                        <a:pt x="69682" y="144619"/>
                        <a:pt x="38710" y="109272"/>
                        <a:pt x="24765" y="67688"/>
                      </a:cubicBezTo>
                      <a:cubicBezTo>
                        <a:pt x="17201" y="45104"/>
                        <a:pt x="12935" y="21086"/>
                        <a:pt x="1033" y="222"/>
                      </a:cubicBezTo>
                      <a:cubicBezTo>
                        <a:pt x="710" y="-316"/>
                        <a:pt x="-258" y="222"/>
                        <a:pt x="65" y="795"/>
                      </a:cubicBezTo>
                      <a:cubicBezTo>
                        <a:pt x="9494" y="19293"/>
                        <a:pt x="12612" y="39547"/>
                        <a:pt x="17989" y="59407"/>
                      </a:cubicBezTo>
                      <a:cubicBezTo>
                        <a:pt x="23869" y="79267"/>
                        <a:pt x="31719" y="98482"/>
                        <a:pt x="41434" y="116764"/>
                      </a:cubicBezTo>
                      <a:cubicBezTo>
                        <a:pt x="58103" y="150677"/>
                        <a:pt x="78214" y="190791"/>
                        <a:pt x="63266" y="228970"/>
                      </a:cubicBezTo>
                      <a:cubicBezTo>
                        <a:pt x="56383" y="246571"/>
                        <a:pt x="40753" y="264137"/>
                        <a:pt x="20678" y="265320"/>
                      </a:cubicBezTo>
                      <a:cubicBezTo>
                        <a:pt x="19925" y="265320"/>
                        <a:pt x="20069" y="266646"/>
                        <a:pt x="20857" y="266503"/>
                      </a:cubicBezTo>
                      <a:cubicBezTo>
                        <a:pt x="37168" y="264101"/>
                        <a:pt x="51794" y="255139"/>
                        <a:pt x="61330" y="241660"/>
                      </a:cubicBezTo>
                      <a:cubicBezTo>
                        <a:pt x="71654" y="226389"/>
                        <a:pt x="76099" y="207891"/>
                        <a:pt x="73841" y="18957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40"/>
                <p:cNvSpPr/>
                <p:nvPr/>
              </p:nvSpPr>
              <p:spPr>
                <a:xfrm>
                  <a:off x="8258691" y="1955789"/>
                  <a:ext cx="78866" cy="197165"/>
                </a:xfrm>
                <a:custGeom>
                  <a:avLst/>
                  <a:gdLst/>
                  <a:ahLst/>
                  <a:cxnLst/>
                  <a:rect l="l" t="t" r="r" b="b"/>
                  <a:pathLst>
                    <a:path w="78866" h="197165" extrusionOk="0">
                      <a:moveTo>
                        <a:pt x="75281" y="132270"/>
                      </a:moveTo>
                      <a:cubicBezTo>
                        <a:pt x="80336" y="116855"/>
                        <a:pt x="80515" y="100221"/>
                        <a:pt x="75783" y="84700"/>
                      </a:cubicBezTo>
                      <a:cubicBezTo>
                        <a:pt x="70836" y="69356"/>
                        <a:pt x="60297" y="56594"/>
                        <a:pt x="49507" y="44908"/>
                      </a:cubicBezTo>
                      <a:cubicBezTo>
                        <a:pt x="37067" y="31429"/>
                        <a:pt x="23695" y="18273"/>
                        <a:pt x="18068" y="384"/>
                      </a:cubicBezTo>
                      <a:cubicBezTo>
                        <a:pt x="17816" y="-368"/>
                        <a:pt x="16705" y="97"/>
                        <a:pt x="16920" y="814"/>
                      </a:cubicBezTo>
                      <a:cubicBezTo>
                        <a:pt x="25631" y="30246"/>
                        <a:pt x="51156" y="49137"/>
                        <a:pt x="65136" y="75486"/>
                      </a:cubicBezTo>
                      <a:cubicBezTo>
                        <a:pt x="81124" y="105634"/>
                        <a:pt x="72306" y="141806"/>
                        <a:pt x="50439" y="166505"/>
                      </a:cubicBezTo>
                      <a:cubicBezTo>
                        <a:pt x="36565" y="181454"/>
                        <a:pt x="19358" y="192925"/>
                        <a:pt x="251" y="200023"/>
                      </a:cubicBezTo>
                      <a:cubicBezTo>
                        <a:pt x="144" y="199987"/>
                        <a:pt x="36" y="200095"/>
                        <a:pt x="0" y="200203"/>
                      </a:cubicBezTo>
                      <a:cubicBezTo>
                        <a:pt x="0" y="200203"/>
                        <a:pt x="0" y="200239"/>
                        <a:pt x="0" y="200239"/>
                      </a:cubicBezTo>
                      <a:cubicBezTo>
                        <a:pt x="0" y="200382"/>
                        <a:pt x="108" y="200490"/>
                        <a:pt x="251" y="200526"/>
                      </a:cubicBezTo>
                      <a:lnTo>
                        <a:pt x="251" y="200526"/>
                      </a:lnTo>
                      <a:cubicBezTo>
                        <a:pt x="33052" y="188731"/>
                        <a:pt x="64599" y="166470"/>
                        <a:pt x="75281" y="13227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40"/>
                <p:cNvSpPr/>
                <p:nvPr/>
              </p:nvSpPr>
              <p:spPr>
                <a:xfrm>
                  <a:off x="8084627" y="2128831"/>
                  <a:ext cx="455273" cy="451688"/>
                </a:xfrm>
                <a:custGeom>
                  <a:avLst/>
                  <a:gdLst/>
                  <a:ahLst/>
                  <a:cxnLst/>
                  <a:rect l="l" t="t" r="r" b="b"/>
                  <a:pathLst>
                    <a:path w="455273" h="451688" extrusionOk="0">
                      <a:moveTo>
                        <a:pt x="3678" y="56018"/>
                      </a:moveTo>
                      <a:cubicBezTo>
                        <a:pt x="31316" y="176396"/>
                        <a:pt x="87276" y="328787"/>
                        <a:pt x="130508" y="359509"/>
                      </a:cubicBezTo>
                      <a:cubicBezTo>
                        <a:pt x="165354" y="384316"/>
                        <a:pt x="386143" y="453611"/>
                        <a:pt x="396324" y="454722"/>
                      </a:cubicBezTo>
                      <a:cubicBezTo>
                        <a:pt x="421597" y="457268"/>
                        <a:pt x="477162" y="259707"/>
                        <a:pt x="450992" y="252466"/>
                      </a:cubicBezTo>
                      <a:cubicBezTo>
                        <a:pt x="418012" y="243325"/>
                        <a:pt x="217692" y="232033"/>
                        <a:pt x="208765" y="222856"/>
                      </a:cubicBezTo>
                      <a:cubicBezTo>
                        <a:pt x="199839" y="213679"/>
                        <a:pt x="142482" y="136031"/>
                        <a:pt x="77883" y="46554"/>
                      </a:cubicBezTo>
                      <a:cubicBezTo>
                        <a:pt x="33181" y="-15464"/>
                        <a:pt x="-13602" y="-18654"/>
                        <a:pt x="3678" y="56018"/>
                      </a:cubicBez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40"/>
                <p:cNvSpPr/>
                <p:nvPr/>
              </p:nvSpPr>
              <p:spPr>
                <a:xfrm>
                  <a:off x="8424202" y="2373985"/>
                  <a:ext cx="365652" cy="236598"/>
                </a:xfrm>
                <a:custGeom>
                  <a:avLst/>
                  <a:gdLst/>
                  <a:ahLst/>
                  <a:cxnLst/>
                  <a:rect l="l" t="t" r="r" b="b"/>
                  <a:pathLst>
                    <a:path w="365652" h="236598" extrusionOk="0">
                      <a:moveTo>
                        <a:pt x="0" y="192613"/>
                      </a:moveTo>
                      <a:cubicBezTo>
                        <a:pt x="3334" y="194333"/>
                        <a:pt x="50833" y="218208"/>
                        <a:pt x="80193" y="226704"/>
                      </a:cubicBezTo>
                      <a:cubicBezTo>
                        <a:pt x="102096" y="233050"/>
                        <a:pt x="165619" y="249647"/>
                        <a:pt x="175012" y="226238"/>
                      </a:cubicBezTo>
                      <a:cubicBezTo>
                        <a:pt x="181429" y="210250"/>
                        <a:pt x="145222" y="196090"/>
                        <a:pt x="119841" y="185515"/>
                      </a:cubicBezTo>
                      <a:cubicBezTo>
                        <a:pt x="106469" y="179958"/>
                        <a:pt x="89980" y="165941"/>
                        <a:pt x="93923" y="157338"/>
                      </a:cubicBezTo>
                      <a:cubicBezTo>
                        <a:pt x="100806" y="142317"/>
                        <a:pt x="135256" y="157338"/>
                        <a:pt x="157876" y="170566"/>
                      </a:cubicBezTo>
                      <a:cubicBezTo>
                        <a:pt x="201683" y="196018"/>
                        <a:pt x="260008" y="241796"/>
                        <a:pt x="286930" y="219607"/>
                      </a:cubicBezTo>
                      <a:cubicBezTo>
                        <a:pt x="297004" y="211182"/>
                        <a:pt x="285281" y="195910"/>
                        <a:pt x="268110" y="180926"/>
                      </a:cubicBezTo>
                      <a:cubicBezTo>
                        <a:pt x="295964" y="198384"/>
                        <a:pt x="325718" y="212723"/>
                        <a:pt x="337297" y="203833"/>
                      </a:cubicBezTo>
                      <a:cubicBezTo>
                        <a:pt x="343928" y="198779"/>
                        <a:pt x="344251" y="191824"/>
                        <a:pt x="340559" y="183901"/>
                      </a:cubicBezTo>
                      <a:cubicBezTo>
                        <a:pt x="349163" y="186697"/>
                        <a:pt x="356762" y="186160"/>
                        <a:pt x="362068" y="180567"/>
                      </a:cubicBezTo>
                      <a:cubicBezTo>
                        <a:pt x="371102" y="171068"/>
                        <a:pt x="366692" y="157087"/>
                        <a:pt x="356798" y="142747"/>
                      </a:cubicBezTo>
                      <a:cubicBezTo>
                        <a:pt x="360240" y="142389"/>
                        <a:pt x="363287" y="140346"/>
                        <a:pt x="365008" y="137334"/>
                      </a:cubicBezTo>
                      <a:cubicBezTo>
                        <a:pt x="384187" y="108082"/>
                        <a:pt x="288185" y="24126"/>
                        <a:pt x="254990" y="16239"/>
                      </a:cubicBezTo>
                      <a:cubicBezTo>
                        <a:pt x="157303" y="-6955"/>
                        <a:pt x="53379" y="1505"/>
                        <a:pt x="53379" y="1505"/>
                      </a:cubicBezTo>
                      <a:cubicBezTo>
                        <a:pt x="14842" y="32156"/>
                        <a:pt x="-72" y="192541"/>
                        <a:pt x="0" y="192613"/>
                      </a:cubicBez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40"/>
                <p:cNvSpPr/>
                <p:nvPr/>
              </p:nvSpPr>
              <p:spPr>
                <a:xfrm>
                  <a:off x="8567591" y="2476690"/>
                  <a:ext cx="125468" cy="78866"/>
                </a:xfrm>
                <a:custGeom>
                  <a:avLst/>
                  <a:gdLst/>
                  <a:ahLst/>
                  <a:cxnLst/>
                  <a:rect l="l" t="t" r="r" b="b"/>
                  <a:pathLst>
                    <a:path w="125468" h="78866" extrusionOk="0">
                      <a:moveTo>
                        <a:pt x="255" y="0"/>
                      </a:moveTo>
                      <a:cubicBezTo>
                        <a:pt x="23521" y="3621"/>
                        <a:pt x="45746" y="12188"/>
                        <a:pt x="65427" y="25094"/>
                      </a:cubicBezTo>
                      <a:cubicBezTo>
                        <a:pt x="90199" y="41441"/>
                        <a:pt x="106617" y="60583"/>
                        <a:pt x="127409" y="79834"/>
                      </a:cubicBezTo>
                      <a:cubicBezTo>
                        <a:pt x="127946" y="80372"/>
                        <a:pt x="127158" y="81232"/>
                        <a:pt x="126620" y="80730"/>
                      </a:cubicBezTo>
                      <a:cubicBezTo>
                        <a:pt x="116726" y="71553"/>
                        <a:pt x="75716" y="37139"/>
                        <a:pt x="65105" y="29288"/>
                      </a:cubicBezTo>
                      <a:cubicBezTo>
                        <a:pt x="45926" y="14913"/>
                        <a:pt x="23736" y="5126"/>
                        <a:pt x="183" y="609"/>
                      </a:cubicBezTo>
                      <a:cubicBezTo>
                        <a:pt x="183" y="609"/>
                        <a:pt x="-32" y="609"/>
                        <a:pt x="4" y="359"/>
                      </a:cubicBezTo>
                      <a:cubicBezTo>
                        <a:pt x="4" y="251"/>
                        <a:pt x="76" y="179"/>
                        <a:pt x="183" y="179"/>
                      </a:cubicBezTo>
                      <a:cubicBezTo>
                        <a:pt x="183" y="179"/>
                        <a:pt x="219" y="179"/>
                        <a:pt x="255" y="1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40"/>
                <p:cNvSpPr/>
                <p:nvPr/>
              </p:nvSpPr>
              <p:spPr>
                <a:xfrm>
                  <a:off x="8585792" y="2435208"/>
                  <a:ext cx="175656" cy="118299"/>
                </a:xfrm>
                <a:custGeom>
                  <a:avLst/>
                  <a:gdLst/>
                  <a:ahLst/>
                  <a:cxnLst/>
                  <a:rect l="l" t="t" r="r" b="b"/>
                  <a:pathLst>
                    <a:path w="175656" h="118299" extrusionOk="0">
                      <a:moveTo>
                        <a:pt x="445" y="6"/>
                      </a:moveTo>
                      <a:cubicBezTo>
                        <a:pt x="26113" y="7175"/>
                        <a:pt x="52425" y="14130"/>
                        <a:pt x="76264" y="26283"/>
                      </a:cubicBezTo>
                      <a:cubicBezTo>
                        <a:pt x="102326" y="39582"/>
                        <a:pt x="122867" y="61235"/>
                        <a:pt x="142799" y="82099"/>
                      </a:cubicBezTo>
                      <a:cubicBezTo>
                        <a:pt x="154736" y="94610"/>
                        <a:pt x="166530" y="107372"/>
                        <a:pt x="178109" y="120456"/>
                      </a:cubicBezTo>
                      <a:cubicBezTo>
                        <a:pt x="178611" y="120994"/>
                        <a:pt x="177858" y="121854"/>
                        <a:pt x="177356" y="121316"/>
                      </a:cubicBezTo>
                      <a:cubicBezTo>
                        <a:pt x="156995" y="99808"/>
                        <a:pt x="135987" y="78872"/>
                        <a:pt x="114335" y="58546"/>
                      </a:cubicBezTo>
                      <a:cubicBezTo>
                        <a:pt x="94332" y="39582"/>
                        <a:pt x="70779" y="24741"/>
                        <a:pt x="45041" y="14919"/>
                      </a:cubicBezTo>
                      <a:cubicBezTo>
                        <a:pt x="30342" y="9326"/>
                        <a:pt x="15250" y="4845"/>
                        <a:pt x="158" y="580"/>
                      </a:cubicBezTo>
                      <a:cubicBezTo>
                        <a:pt x="-129" y="580"/>
                        <a:pt x="-21" y="-66"/>
                        <a:pt x="445" y="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40"/>
                <p:cNvSpPr/>
                <p:nvPr/>
              </p:nvSpPr>
              <p:spPr>
                <a:xfrm>
                  <a:off x="8613445" y="2398971"/>
                  <a:ext cx="164902" cy="114714"/>
                </a:xfrm>
                <a:custGeom>
                  <a:avLst/>
                  <a:gdLst/>
                  <a:ahLst/>
                  <a:cxnLst/>
                  <a:rect l="l" t="t" r="r" b="b"/>
                  <a:pathLst>
                    <a:path w="164902" h="114714" extrusionOk="0">
                      <a:moveTo>
                        <a:pt x="36" y="0"/>
                      </a:moveTo>
                      <a:cubicBezTo>
                        <a:pt x="25130" y="5126"/>
                        <a:pt x="46639" y="9499"/>
                        <a:pt x="68829" y="22871"/>
                      </a:cubicBezTo>
                      <a:cubicBezTo>
                        <a:pt x="98081" y="40580"/>
                        <a:pt x="126186" y="70406"/>
                        <a:pt x="136223" y="80945"/>
                      </a:cubicBezTo>
                      <a:cubicBezTo>
                        <a:pt x="147157" y="92631"/>
                        <a:pt x="157732" y="104677"/>
                        <a:pt x="168057" y="116793"/>
                      </a:cubicBezTo>
                      <a:cubicBezTo>
                        <a:pt x="168487" y="117295"/>
                        <a:pt x="167627" y="118048"/>
                        <a:pt x="167196" y="117547"/>
                      </a:cubicBezTo>
                      <a:cubicBezTo>
                        <a:pt x="143465" y="90839"/>
                        <a:pt x="118048" y="65709"/>
                        <a:pt x="91090" y="42265"/>
                      </a:cubicBezTo>
                      <a:cubicBezTo>
                        <a:pt x="78436" y="30865"/>
                        <a:pt x="64061" y="21545"/>
                        <a:pt x="48539" y="14590"/>
                      </a:cubicBezTo>
                      <a:cubicBezTo>
                        <a:pt x="32801" y="8424"/>
                        <a:pt x="16562" y="3621"/>
                        <a:pt x="0" y="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40"/>
                <p:cNvSpPr/>
                <p:nvPr/>
              </p:nvSpPr>
              <p:spPr>
                <a:xfrm>
                  <a:off x="8080218" y="2125381"/>
                  <a:ext cx="211504" cy="207920"/>
                </a:xfrm>
                <a:custGeom>
                  <a:avLst/>
                  <a:gdLst/>
                  <a:ahLst/>
                  <a:cxnLst/>
                  <a:rect l="l" t="t" r="r" b="b"/>
                  <a:pathLst>
                    <a:path w="211504" h="207920" extrusionOk="0">
                      <a:moveTo>
                        <a:pt x="211668" y="208596"/>
                      </a:moveTo>
                      <a:lnTo>
                        <a:pt x="43181" y="201427"/>
                      </a:lnTo>
                      <a:cubicBezTo>
                        <a:pt x="43181" y="201427"/>
                        <a:pt x="12567" y="117900"/>
                        <a:pt x="1311" y="43694"/>
                      </a:cubicBezTo>
                      <a:cubicBezTo>
                        <a:pt x="-9946" y="-30512"/>
                        <a:pt x="53255" y="-3841"/>
                        <a:pt x="115810" y="75958"/>
                      </a:cubicBezTo>
                      <a:cubicBezTo>
                        <a:pt x="178365" y="155756"/>
                        <a:pt x="211668" y="208596"/>
                        <a:pt x="211668" y="2085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40"/>
                <p:cNvSpPr/>
                <p:nvPr/>
              </p:nvSpPr>
              <p:spPr>
                <a:xfrm>
                  <a:off x="7768645" y="2111347"/>
                  <a:ext cx="444518" cy="491121"/>
                </a:xfrm>
                <a:custGeom>
                  <a:avLst/>
                  <a:gdLst/>
                  <a:ahLst/>
                  <a:cxnLst/>
                  <a:rect l="l" t="t" r="r" b="b"/>
                  <a:pathLst>
                    <a:path w="444518" h="491121" extrusionOk="0">
                      <a:moveTo>
                        <a:pt x="417632" y="493285"/>
                      </a:moveTo>
                      <a:lnTo>
                        <a:pt x="407415" y="322217"/>
                      </a:lnTo>
                      <a:cubicBezTo>
                        <a:pt x="407415" y="322217"/>
                        <a:pt x="453445" y="271313"/>
                        <a:pt x="443264" y="225427"/>
                      </a:cubicBezTo>
                      <a:cubicBezTo>
                        <a:pt x="438102" y="202126"/>
                        <a:pt x="358697" y="25143"/>
                        <a:pt x="350918" y="17866"/>
                      </a:cubicBezTo>
                      <a:cubicBezTo>
                        <a:pt x="319623" y="-11279"/>
                        <a:pt x="266854" y="336"/>
                        <a:pt x="245166" y="16719"/>
                      </a:cubicBezTo>
                      <a:cubicBezTo>
                        <a:pt x="125182" y="107415"/>
                        <a:pt x="40616" y="302035"/>
                        <a:pt x="0" y="493501"/>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40"/>
                <p:cNvSpPr/>
                <p:nvPr/>
              </p:nvSpPr>
              <p:spPr>
                <a:xfrm>
                  <a:off x="7768645" y="2111347"/>
                  <a:ext cx="444518" cy="491121"/>
                </a:xfrm>
                <a:custGeom>
                  <a:avLst/>
                  <a:gdLst/>
                  <a:ahLst/>
                  <a:cxnLst/>
                  <a:rect l="l" t="t" r="r" b="b"/>
                  <a:pathLst>
                    <a:path w="444518" h="491121" extrusionOk="0">
                      <a:moveTo>
                        <a:pt x="417632" y="493285"/>
                      </a:moveTo>
                      <a:lnTo>
                        <a:pt x="407415" y="322217"/>
                      </a:lnTo>
                      <a:cubicBezTo>
                        <a:pt x="407415" y="322217"/>
                        <a:pt x="453445" y="271313"/>
                        <a:pt x="443264" y="225427"/>
                      </a:cubicBezTo>
                      <a:cubicBezTo>
                        <a:pt x="438102" y="202126"/>
                        <a:pt x="358697" y="25143"/>
                        <a:pt x="350918" y="17866"/>
                      </a:cubicBezTo>
                      <a:cubicBezTo>
                        <a:pt x="319623" y="-11279"/>
                        <a:pt x="266854" y="336"/>
                        <a:pt x="245166" y="16719"/>
                      </a:cubicBezTo>
                      <a:cubicBezTo>
                        <a:pt x="125182" y="107415"/>
                        <a:pt x="40616" y="302035"/>
                        <a:pt x="0" y="493501"/>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40"/>
                <p:cNvSpPr/>
                <p:nvPr/>
              </p:nvSpPr>
              <p:spPr>
                <a:xfrm>
                  <a:off x="7768645" y="2111158"/>
                  <a:ext cx="444518" cy="491121"/>
                </a:xfrm>
                <a:custGeom>
                  <a:avLst/>
                  <a:gdLst/>
                  <a:ahLst/>
                  <a:cxnLst/>
                  <a:rect l="l" t="t" r="r" b="b"/>
                  <a:pathLst>
                    <a:path w="444518" h="491121" extrusionOk="0">
                      <a:moveTo>
                        <a:pt x="407415" y="322407"/>
                      </a:moveTo>
                      <a:lnTo>
                        <a:pt x="417632" y="493475"/>
                      </a:lnTo>
                      <a:lnTo>
                        <a:pt x="0" y="493475"/>
                      </a:lnTo>
                      <a:cubicBezTo>
                        <a:pt x="40580" y="302153"/>
                        <a:pt x="125146" y="107532"/>
                        <a:pt x="245166" y="16693"/>
                      </a:cubicBezTo>
                      <a:cubicBezTo>
                        <a:pt x="249862" y="13215"/>
                        <a:pt x="254953" y="10383"/>
                        <a:pt x="260366" y="8197"/>
                      </a:cubicBezTo>
                      <a:cubicBezTo>
                        <a:pt x="285962" y="-2558"/>
                        <a:pt x="325538" y="-5820"/>
                        <a:pt x="350918" y="17840"/>
                      </a:cubicBezTo>
                      <a:cubicBezTo>
                        <a:pt x="358697" y="25010"/>
                        <a:pt x="438102" y="202100"/>
                        <a:pt x="443228" y="225401"/>
                      </a:cubicBezTo>
                      <a:cubicBezTo>
                        <a:pt x="453445" y="271467"/>
                        <a:pt x="407415" y="322407"/>
                        <a:pt x="407415" y="3224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40"/>
                <p:cNvSpPr/>
                <p:nvPr/>
              </p:nvSpPr>
              <p:spPr>
                <a:xfrm>
                  <a:off x="8046928" y="2106953"/>
                  <a:ext cx="86035" cy="86035"/>
                </a:xfrm>
                <a:custGeom>
                  <a:avLst/>
                  <a:gdLst/>
                  <a:ahLst/>
                  <a:cxnLst/>
                  <a:rect l="l" t="t" r="r" b="b"/>
                  <a:pathLst>
                    <a:path w="86035" h="86035" extrusionOk="0">
                      <a:moveTo>
                        <a:pt x="21158" y="535"/>
                      </a:moveTo>
                      <a:cubicBezTo>
                        <a:pt x="-5692" y="4120"/>
                        <a:pt x="-4725" y="19714"/>
                        <a:pt x="11442" y="47963"/>
                      </a:cubicBezTo>
                      <a:cubicBezTo>
                        <a:pt x="27610" y="76211"/>
                        <a:pt x="51772" y="87933"/>
                        <a:pt x="64570" y="87933"/>
                      </a:cubicBezTo>
                      <a:cubicBezTo>
                        <a:pt x="73711" y="87933"/>
                        <a:pt x="91564" y="67034"/>
                        <a:pt x="87119" y="44019"/>
                      </a:cubicBezTo>
                      <a:cubicBezTo>
                        <a:pt x="81204" y="13369"/>
                        <a:pt x="51055" y="-3265"/>
                        <a:pt x="21158" y="5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40"/>
                <p:cNvSpPr/>
                <p:nvPr/>
              </p:nvSpPr>
              <p:spPr>
                <a:xfrm>
                  <a:off x="8053279" y="1994782"/>
                  <a:ext cx="114714" cy="186411"/>
                </a:xfrm>
                <a:custGeom>
                  <a:avLst/>
                  <a:gdLst/>
                  <a:ahLst/>
                  <a:cxnLst/>
                  <a:rect l="l" t="t" r="r" b="b"/>
                  <a:pathLst>
                    <a:path w="114714" h="186411" extrusionOk="0">
                      <a:moveTo>
                        <a:pt x="83886" y="138697"/>
                      </a:moveTo>
                      <a:cubicBezTo>
                        <a:pt x="83886" y="138697"/>
                        <a:pt x="73454" y="189565"/>
                        <a:pt x="57179" y="189565"/>
                      </a:cubicBezTo>
                      <a:cubicBezTo>
                        <a:pt x="26851" y="189565"/>
                        <a:pt x="-179" y="132208"/>
                        <a:pt x="1" y="124250"/>
                      </a:cubicBezTo>
                      <a:cubicBezTo>
                        <a:pt x="1" y="122242"/>
                        <a:pt x="17136" y="76679"/>
                        <a:pt x="30472" y="41297"/>
                      </a:cubicBezTo>
                      <a:cubicBezTo>
                        <a:pt x="39040" y="18533"/>
                        <a:pt x="46102" y="0"/>
                        <a:pt x="46102" y="0"/>
                      </a:cubicBezTo>
                      <a:lnTo>
                        <a:pt x="116436" y="75281"/>
                      </a:lnTo>
                      <a:lnTo>
                        <a:pt x="86109" y="134288"/>
                      </a:ln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40"/>
                <p:cNvSpPr/>
                <p:nvPr/>
              </p:nvSpPr>
              <p:spPr>
                <a:xfrm>
                  <a:off x="8083751" y="1994638"/>
                  <a:ext cx="82451" cy="132638"/>
                </a:xfrm>
                <a:custGeom>
                  <a:avLst/>
                  <a:gdLst/>
                  <a:ahLst/>
                  <a:cxnLst/>
                  <a:rect l="l" t="t" r="r" b="b"/>
                  <a:pathLst>
                    <a:path w="82451" h="132638" extrusionOk="0">
                      <a:moveTo>
                        <a:pt x="85964" y="75497"/>
                      </a:moveTo>
                      <a:lnTo>
                        <a:pt x="55637" y="134503"/>
                      </a:lnTo>
                      <a:cubicBezTo>
                        <a:pt x="24700" y="112743"/>
                        <a:pt x="4445" y="78866"/>
                        <a:pt x="0" y="41297"/>
                      </a:cubicBezTo>
                      <a:cubicBezTo>
                        <a:pt x="8568" y="18533"/>
                        <a:pt x="15630" y="0"/>
                        <a:pt x="15630" y="0"/>
                      </a:cubicBezTo>
                      <a:lnTo>
                        <a:pt x="24664" y="9034"/>
                      </a:ln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40"/>
                <p:cNvSpPr/>
                <p:nvPr/>
              </p:nvSpPr>
              <p:spPr>
                <a:xfrm>
                  <a:off x="8205365" y="1954333"/>
                  <a:ext cx="100375" cy="111129"/>
                </a:xfrm>
                <a:custGeom>
                  <a:avLst/>
                  <a:gdLst/>
                  <a:ahLst/>
                  <a:cxnLst/>
                  <a:rect l="l" t="t" r="r" b="b"/>
                  <a:pathLst>
                    <a:path w="100375" h="111129" extrusionOk="0">
                      <a:moveTo>
                        <a:pt x="61027" y="8199"/>
                      </a:moveTo>
                      <a:cubicBezTo>
                        <a:pt x="84411" y="12727"/>
                        <a:pt x="99183" y="38001"/>
                        <a:pt x="94022" y="64650"/>
                      </a:cubicBezTo>
                      <a:cubicBezTo>
                        <a:pt x="88862" y="91298"/>
                        <a:pt x="65722" y="109230"/>
                        <a:pt x="42339" y="104702"/>
                      </a:cubicBezTo>
                      <a:cubicBezTo>
                        <a:pt x="18956" y="100174"/>
                        <a:pt x="4184" y="74900"/>
                        <a:pt x="9344" y="48251"/>
                      </a:cubicBezTo>
                      <a:cubicBezTo>
                        <a:pt x="14505" y="21603"/>
                        <a:pt x="37644" y="3671"/>
                        <a:pt x="61027" y="81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40"/>
                <p:cNvSpPr/>
                <p:nvPr/>
              </p:nvSpPr>
              <p:spPr>
                <a:xfrm>
                  <a:off x="8199478" y="1956251"/>
                  <a:ext cx="93205" cy="107544"/>
                </a:xfrm>
                <a:custGeom>
                  <a:avLst/>
                  <a:gdLst/>
                  <a:ahLst/>
                  <a:cxnLst/>
                  <a:rect l="l" t="t" r="r" b="b"/>
                  <a:pathLst>
                    <a:path w="93205" h="107544" extrusionOk="0">
                      <a:moveTo>
                        <a:pt x="1139" y="45341"/>
                      </a:moveTo>
                      <a:cubicBezTo>
                        <a:pt x="-4597" y="74988"/>
                        <a:pt x="11894" y="103093"/>
                        <a:pt x="37848" y="108148"/>
                      </a:cubicBezTo>
                      <a:cubicBezTo>
                        <a:pt x="63802" y="113202"/>
                        <a:pt x="89577" y="93235"/>
                        <a:pt x="95205" y="63589"/>
                      </a:cubicBezTo>
                      <a:cubicBezTo>
                        <a:pt x="100833" y="33942"/>
                        <a:pt x="84451" y="5837"/>
                        <a:pt x="58532" y="782"/>
                      </a:cubicBezTo>
                      <a:cubicBezTo>
                        <a:pt x="32614" y="-4272"/>
                        <a:pt x="6767" y="15695"/>
                        <a:pt x="1139" y="45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40"/>
                <p:cNvSpPr/>
                <p:nvPr/>
              </p:nvSpPr>
              <p:spPr>
                <a:xfrm>
                  <a:off x="8077642" y="1837414"/>
                  <a:ext cx="207920" cy="272446"/>
                </a:xfrm>
                <a:custGeom>
                  <a:avLst/>
                  <a:gdLst/>
                  <a:ahLst/>
                  <a:cxnLst/>
                  <a:rect l="l" t="t" r="r" b="b"/>
                  <a:pathLst>
                    <a:path w="207920" h="272446" extrusionOk="0">
                      <a:moveTo>
                        <a:pt x="206716" y="162243"/>
                      </a:moveTo>
                      <a:cubicBezTo>
                        <a:pt x="187251" y="276957"/>
                        <a:pt x="116271" y="278356"/>
                        <a:pt x="91536" y="274161"/>
                      </a:cubicBezTo>
                      <a:cubicBezTo>
                        <a:pt x="69059" y="270290"/>
                        <a:pt x="-6975" y="254373"/>
                        <a:pt x="517" y="138153"/>
                      </a:cubicBezTo>
                      <a:cubicBezTo>
                        <a:pt x="8010" y="21933"/>
                        <a:pt x="67589" y="-5240"/>
                        <a:pt x="119426" y="782"/>
                      </a:cubicBezTo>
                      <a:cubicBezTo>
                        <a:pt x="171263" y="6805"/>
                        <a:pt x="226183" y="47421"/>
                        <a:pt x="206716" y="162243"/>
                      </a:cubicBez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6" name="Google Shape;1046;p40"/>
                <p:cNvGrpSpPr/>
                <p:nvPr/>
              </p:nvGrpSpPr>
              <p:grpSpPr>
                <a:xfrm>
                  <a:off x="8173209" y="1951974"/>
                  <a:ext cx="101912" cy="109031"/>
                  <a:chOff x="8173209" y="1951974"/>
                  <a:chExt cx="101912" cy="109031"/>
                </a:xfrm>
              </p:grpSpPr>
              <p:grpSp>
                <p:nvGrpSpPr>
                  <p:cNvPr id="1047" name="Google Shape;1047;p40"/>
                  <p:cNvGrpSpPr/>
                  <p:nvPr/>
                </p:nvGrpSpPr>
                <p:grpSpPr>
                  <a:xfrm>
                    <a:off x="8173209" y="1951974"/>
                    <a:ext cx="101912" cy="109031"/>
                    <a:chOff x="8173209" y="1951974"/>
                    <a:chExt cx="101912" cy="109031"/>
                  </a:xfrm>
                </p:grpSpPr>
                <p:sp>
                  <p:nvSpPr>
                    <p:cNvPr id="1048" name="Google Shape;1048;p40"/>
                    <p:cNvSpPr/>
                    <p:nvPr/>
                  </p:nvSpPr>
                  <p:spPr>
                    <a:xfrm>
                      <a:off x="8253613" y="1967775"/>
                      <a:ext cx="21508" cy="10754"/>
                    </a:xfrm>
                    <a:custGeom>
                      <a:avLst/>
                      <a:gdLst/>
                      <a:ahLst/>
                      <a:cxnLst/>
                      <a:rect l="l" t="t" r="r" b="b"/>
                      <a:pathLst>
                        <a:path w="21508" h="10754" extrusionOk="0">
                          <a:moveTo>
                            <a:pt x="17876" y="10695"/>
                          </a:moveTo>
                          <a:cubicBezTo>
                            <a:pt x="15223" y="10946"/>
                            <a:pt x="12535" y="11054"/>
                            <a:pt x="9846" y="11018"/>
                          </a:cubicBezTo>
                          <a:cubicBezTo>
                            <a:pt x="7050" y="11519"/>
                            <a:pt x="4146" y="11090"/>
                            <a:pt x="1601" y="9799"/>
                          </a:cubicBezTo>
                          <a:cubicBezTo>
                            <a:pt x="95" y="8651"/>
                            <a:pt x="-407" y="6609"/>
                            <a:pt x="346" y="4887"/>
                          </a:cubicBezTo>
                          <a:cubicBezTo>
                            <a:pt x="2318" y="1697"/>
                            <a:pt x="5867" y="-131"/>
                            <a:pt x="9595" y="84"/>
                          </a:cubicBezTo>
                          <a:cubicBezTo>
                            <a:pt x="13323" y="-311"/>
                            <a:pt x="17052" y="693"/>
                            <a:pt x="20062" y="2916"/>
                          </a:cubicBezTo>
                          <a:cubicBezTo>
                            <a:pt x="21927" y="4457"/>
                            <a:pt x="22214" y="7218"/>
                            <a:pt x="20672" y="9118"/>
                          </a:cubicBezTo>
                          <a:cubicBezTo>
                            <a:pt x="19955" y="9942"/>
                            <a:pt x="18951" y="10516"/>
                            <a:pt x="17876" y="106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40"/>
                    <p:cNvSpPr/>
                    <p:nvPr/>
                  </p:nvSpPr>
                  <p:spPr>
                    <a:xfrm>
                      <a:off x="8186147" y="1951974"/>
                      <a:ext cx="17924" cy="14339"/>
                    </a:xfrm>
                    <a:custGeom>
                      <a:avLst/>
                      <a:gdLst/>
                      <a:ahLst/>
                      <a:cxnLst/>
                      <a:rect l="l" t="t" r="r" b="b"/>
                      <a:pathLst>
                        <a:path w="17924" h="14339" extrusionOk="0">
                          <a:moveTo>
                            <a:pt x="1887" y="8142"/>
                          </a:moveTo>
                          <a:cubicBezTo>
                            <a:pt x="4181" y="9612"/>
                            <a:pt x="6583" y="10902"/>
                            <a:pt x="9057" y="12085"/>
                          </a:cubicBezTo>
                          <a:cubicBezTo>
                            <a:pt x="11315" y="13806"/>
                            <a:pt x="14111" y="14738"/>
                            <a:pt x="16979" y="14702"/>
                          </a:cubicBezTo>
                          <a:cubicBezTo>
                            <a:pt x="18808" y="14308"/>
                            <a:pt x="20169" y="12766"/>
                            <a:pt x="20277" y="10902"/>
                          </a:cubicBezTo>
                          <a:cubicBezTo>
                            <a:pt x="19955" y="7210"/>
                            <a:pt x="17660" y="3948"/>
                            <a:pt x="14255" y="2442"/>
                          </a:cubicBezTo>
                          <a:cubicBezTo>
                            <a:pt x="11064" y="363"/>
                            <a:pt x="7229" y="-426"/>
                            <a:pt x="3500" y="219"/>
                          </a:cubicBezTo>
                          <a:cubicBezTo>
                            <a:pt x="1135" y="686"/>
                            <a:pt x="-407" y="3016"/>
                            <a:pt x="95" y="5382"/>
                          </a:cubicBezTo>
                          <a:cubicBezTo>
                            <a:pt x="95" y="5382"/>
                            <a:pt x="95" y="5417"/>
                            <a:pt x="95" y="5417"/>
                          </a:cubicBezTo>
                          <a:cubicBezTo>
                            <a:pt x="309" y="6529"/>
                            <a:pt x="955" y="7497"/>
                            <a:pt x="1887" y="81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40"/>
                    <p:cNvSpPr/>
                    <p:nvPr/>
                  </p:nvSpPr>
                  <p:spPr>
                    <a:xfrm>
                      <a:off x="8185774" y="1994341"/>
                      <a:ext cx="10754" cy="17924"/>
                    </a:xfrm>
                    <a:custGeom>
                      <a:avLst/>
                      <a:gdLst/>
                      <a:ahLst/>
                      <a:cxnLst/>
                      <a:rect l="l" t="t" r="r" b="b"/>
                      <a:pathLst>
                        <a:path w="10754" h="17924" extrusionOk="0">
                          <a:moveTo>
                            <a:pt x="12907" y="82"/>
                          </a:moveTo>
                          <a:cubicBezTo>
                            <a:pt x="12907" y="-206"/>
                            <a:pt x="12226" y="333"/>
                            <a:pt x="12190" y="656"/>
                          </a:cubicBezTo>
                          <a:cubicBezTo>
                            <a:pt x="10719" y="8434"/>
                            <a:pt x="7781" y="17145"/>
                            <a:pt x="216" y="18185"/>
                          </a:cubicBezTo>
                          <a:cubicBezTo>
                            <a:pt x="-35" y="18185"/>
                            <a:pt x="-107" y="18615"/>
                            <a:pt x="216" y="18615"/>
                          </a:cubicBezTo>
                          <a:cubicBezTo>
                            <a:pt x="8999" y="19297"/>
                            <a:pt x="12799" y="7682"/>
                            <a:pt x="12907" y="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40"/>
                    <p:cNvSpPr/>
                    <p:nvPr/>
                  </p:nvSpPr>
                  <p:spPr>
                    <a:xfrm>
                      <a:off x="8180315" y="1984354"/>
                      <a:ext cx="17924" cy="25093"/>
                    </a:xfrm>
                    <a:custGeom>
                      <a:avLst/>
                      <a:gdLst/>
                      <a:ahLst/>
                      <a:cxnLst/>
                      <a:rect l="l" t="t" r="r" b="b"/>
                      <a:pathLst>
                        <a:path w="17924" h="25093" extrusionOk="0">
                          <a:moveTo>
                            <a:pt x="13240" y="355"/>
                          </a:moveTo>
                          <a:cubicBezTo>
                            <a:pt x="980" y="-3230"/>
                            <a:pt x="-5437" y="21469"/>
                            <a:pt x="5891" y="24875"/>
                          </a:cubicBezTo>
                          <a:cubicBezTo>
                            <a:pt x="17219" y="28281"/>
                            <a:pt x="23492" y="3545"/>
                            <a:pt x="13240" y="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40"/>
                    <p:cNvSpPr/>
                    <p:nvPr/>
                  </p:nvSpPr>
                  <p:spPr>
                    <a:xfrm>
                      <a:off x="8173209" y="1980406"/>
                      <a:ext cx="14339" cy="10754"/>
                    </a:xfrm>
                    <a:custGeom>
                      <a:avLst/>
                      <a:gdLst/>
                      <a:ahLst/>
                      <a:cxnLst/>
                      <a:rect l="l" t="t" r="r" b="b"/>
                      <a:pathLst>
                        <a:path w="14339" h="10754" extrusionOk="0">
                          <a:moveTo>
                            <a:pt x="15111" y="4481"/>
                          </a:moveTo>
                          <a:cubicBezTo>
                            <a:pt x="12566" y="5305"/>
                            <a:pt x="9806" y="7241"/>
                            <a:pt x="7117" y="6811"/>
                          </a:cubicBezTo>
                          <a:cubicBezTo>
                            <a:pt x="4428" y="6381"/>
                            <a:pt x="2422" y="3226"/>
                            <a:pt x="1095" y="144"/>
                          </a:cubicBezTo>
                          <a:cubicBezTo>
                            <a:pt x="1095" y="-179"/>
                            <a:pt x="700" y="144"/>
                            <a:pt x="593" y="144"/>
                          </a:cubicBezTo>
                          <a:cubicBezTo>
                            <a:pt x="-698" y="4875"/>
                            <a:pt x="-124" y="10216"/>
                            <a:pt x="4751" y="12224"/>
                          </a:cubicBezTo>
                          <a:cubicBezTo>
                            <a:pt x="9627" y="14232"/>
                            <a:pt x="13678" y="10754"/>
                            <a:pt x="16079" y="6273"/>
                          </a:cubicBezTo>
                          <a:cubicBezTo>
                            <a:pt x="16582" y="5628"/>
                            <a:pt x="16151" y="4302"/>
                            <a:pt x="15111" y="44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40"/>
                    <p:cNvSpPr/>
                    <p:nvPr/>
                  </p:nvSpPr>
                  <p:spPr>
                    <a:xfrm>
                      <a:off x="8241487" y="2003144"/>
                      <a:ext cx="3584" cy="21508"/>
                    </a:xfrm>
                    <a:custGeom>
                      <a:avLst/>
                      <a:gdLst/>
                      <a:ahLst/>
                      <a:cxnLst/>
                      <a:rect l="l" t="t" r="r" b="b"/>
                      <a:pathLst>
                        <a:path w="3584" h="21508" extrusionOk="0">
                          <a:moveTo>
                            <a:pt x="2900" y="61"/>
                          </a:moveTo>
                          <a:cubicBezTo>
                            <a:pt x="2900" y="-225"/>
                            <a:pt x="3402" y="564"/>
                            <a:pt x="3294" y="886"/>
                          </a:cubicBezTo>
                          <a:cubicBezTo>
                            <a:pt x="1000" y="8486"/>
                            <a:pt x="-291" y="17556"/>
                            <a:pt x="5911" y="21965"/>
                          </a:cubicBezTo>
                          <a:cubicBezTo>
                            <a:pt x="5911" y="21965"/>
                            <a:pt x="5911" y="22467"/>
                            <a:pt x="5911" y="22359"/>
                          </a:cubicBezTo>
                          <a:cubicBezTo>
                            <a:pt x="-2405" y="18918"/>
                            <a:pt x="-505" y="6873"/>
                            <a:pt x="2900"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0"/>
                    <p:cNvSpPr/>
                    <p:nvPr/>
                  </p:nvSpPr>
                  <p:spPr>
                    <a:xfrm>
                      <a:off x="8242129" y="1996892"/>
                      <a:ext cx="17924" cy="25093"/>
                    </a:xfrm>
                    <a:custGeom>
                      <a:avLst/>
                      <a:gdLst/>
                      <a:ahLst/>
                      <a:cxnLst/>
                      <a:rect l="l" t="t" r="r" b="b"/>
                      <a:pathLst>
                        <a:path w="17924" h="25093" extrusionOk="0">
                          <a:moveTo>
                            <a:pt x="11077" y="111"/>
                          </a:moveTo>
                          <a:cubicBezTo>
                            <a:pt x="23659" y="2478"/>
                            <a:pt x="18031" y="27464"/>
                            <a:pt x="6380" y="25205"/>
                          </a:cubicBezTo>
                          <a:cubicBezTo>
                            <a:pt x="-5270" y="22947"/>
                            <a:pt x="681" y="-1860"/>
                            <a:pt x="11077" y="1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0"/>
                    <p:cNvSpPr/>
                    <p:nvPr/>
                  </p:nvSpPr>
                  <p:spPr>
                    <a:xfrm>
                      <a:off x="8256563" y="1999588"/>
                      <a:ext cx="14339" cy="10754"/>
                    </a:xfrm>
                    <a:custGeom>
                      <a:avLst/>
                      <a:gdLst/>
                      <a:ahLst/>
                      <a:cxnLst/>
                      <a:rect l="l" t="t" r="r" b="b"/>
                      <a:pathLst>
                        <a:path w="14339" h="10754" extrusionOk="0">
                          <a:moveTo>
                            <a:pt x="1626" y="248"/>
                          </a:moveTo>
                          <a:cubicBezTo>
                            <a:pt x="3312" y="2005"/>
                            <a:pt x="4709" y="4873"/>
                            <a:pt x="7039" y="5554"/>
                          </a:cubicBezTo>
                          <a:cubicBezTo>
                            <a:pt x="9370" y="6235"/>
                            <a:pt x="12345" y="4120"/>
                            <a:pt x="14675" y="1969"/>
                          </a:cubicBezTo>
                          <a:cubicBezTo>
                            <a:pt x="14926" y="1754"/>
                            <a:pt x="15069" y="1969"/>
                            <a:pt x="15033" y="2328"/>
                          </a:cubicBezTo>
                          <a:cubicBezTo>
                            <a:pt x="14066" y="7131"/>
                            <a:pt x="11448" y="11755"/>
                            <a:pt x="6574" y="11648"/>
                          </a:cubicBezTo>
                          <a:cubicBezTo>
                            <a:pt x="1698" y="11541"/>
                            <a:pt x="49" y="6737"/>
                            <a:pt x="13" y="1718"/>
                          </a:cubicBezTo>
                          <a:cubicBezTo>
                            <a:pt x="-131" y="715"/>
                            <a:pt x="945" y="-540"/>
                            <a:pt x="1626" y="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0"/>
                    <p:cNvSpPr/>
                    <p:nvPr/>
                  </p:nvSpPr>
                  <p:spPr>
                    <a:xfrm>
                      <a:off x="8183171" y="2053836"/>
                      <a:ext cx="14339" cy="7169"/>
                    </a:xfrm>
                    <a:custGeom>
                      <a:avLst/>
                      <a:gdLst/>
                      <a:ahLst/>
                      <a:cxnLst/>
                      <a:rect l="l" t="t" r="r" b="b"/>
                      <a:pathLst>
                        <a:path w="14339" h="7169" extrusionOk="0">
                          <a:moveTo>
                            <a:pt x="740" y="239"/>
                          </a:moveTo>
                          <a:cubicBezTo>
                            <a:pt x="1995" y="2569"/>
                            <a:pt x="3071" y="5581"/>
                            <a:pt x="5724" y="6655"/>
                          </a:cubicBezTo>
                          <a:cubicBezTo>
                            <a:pt x="8556" y="7481"/>
                            <a:pt x="11531" y="7659"/>
                            <a:pt x="14470" y="7265"/>
                          </a:cubicBezTo>
                          <a:cubicBezTo>
                            <a:pt x="14614" y="7229"/>
                            <a:pt x="14722" y="7337"/>
                            <a:pt x="14757" y="7481"/>
                          </a:cubicBezTo>
                          <a:cubicBezTo>
                            <a:pt x="14757" y="7481"/>
                            <a:pt x="14757" y="7516"/>
                            <a:pt x="14757" y="7516"/>
                          </a:cubicBezTo>
                          <a:cubicBezTo>
                            <a:pt x="14793" y="7587"/>
                            <a:pt x="14793" y="7695"/>
                            <a:pt x="14757" y="7767"/>
                          </a:cubicBezTo>
                          <a:cubicBezTo>
                            <a:pt x="11638" y="10062"/>
                            <a:pt x="7516" y="10491"/>
                            <a:pt x="4003" y="8914"/>
                          </a:cubicBezTo>
                          <a:cubicBezTo>
                            <a:pt x="1099" y="7122"/>
                            <a:pt x="-406" y="3752"/>
                            <a:pt x="95" y="382"/>
                          </a:cubicBezTo>
                          <a:cubicBezTo>
                            <a:pt x="-84" y="-120"/>
                            <a:pt x="562" y="-84"/>
                            <a:pt x="740" y="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0"/>
                    <p:cNvSpPr/>
                    <p:nvPr/>
                  </p:nvSpPr>
                  <p:spPr>
                    <a:xfrm>
                      <a:off x="8194029" y="1958359"/>
                      <a:ext cx="43017" cy="93205"/>
                    </a:xfrm>
                    <a:custGeom>
                      <a:avLst/>
                      <a:gdLst/>
                      <a:ahLst/>
                      <a:cxnLst/>
                      <a:rect l="l" t="t" r="r" b="b"/>
                      <a:pathLst>
                        <a:path w="43017" h="93205" extrusionOk="0">
                          <a:moveTo>
                            <a:pt x="28922" y="75927"/>
                          </a:moveTo>
                          <a:cubicBezTo>
                            <a:pt x="28922" y="75927"/>
                            <a:pt x="27667" y="87792"/>
                            <a:pt x="26341" y="93241"/>
                          </a:cubicBezTo>
                          <a:cubicBezTo>
                            <a:pt x="26341" y="93744"/>
                            <a:pt x="24835" y="93636"/>
                            <a:pt x="22970" y="93241"/>
                          </a:cubicBezTo>
                          <a:lnTo>
                            <a:pt x="22756" y="93241"/>
                          </a:lnTo>
                          <a:cubicBezTo>
                            <a:pt x="12862" y="92632"/>
                            <a:pt x="4114" y="86574"/>
                            <a:pt x="100" y="77469"/>
                          </a:cubicBezTo>
                          <a:cubicBezTo>
                            <a:pt x="-80" y="77217"/>
                            <a:pt x="-8" y="76895"/>
                            <a:pt x="243" y="76716"/>
                          </a:cubicBezTo>
                          <a:cubicBezTo>
                            <a:pt x="279" y="76716"/>
                            <a:pt x="279" y="76680"/>
                            <a:pt x="315" y="76680"/>
                          </a:cubicBezTo>
                          <a:cubicBezTo>
                            <a:pt x="601" y="76536"/>
                            <a:pt x="924" y="76608"/>
                            <a:pt x="1104" y="76895"/>
                          </a:cubicBezTo>
                          <a:cubicBezTo>
                            <a:pt x="1104" y="76895"/>
                            <a:pt x="1104" y="76895"/>
                            <a:pt x="1104" y="76895"/>
                          </a:cubicBezTo>
                          <a:cubicBezTo>
                            <a:pt x="6839" y="83311"/>
                            <a:pt x="14511" y="87722"/>
                            <a:pt x="22970" y="89442"/>
                          </a:cubicBezTo>
                          <a:cubicBezTo>
                            <a:pt x="23724" y="88044"/>
                            <a:pt x="24441" y="69008"/>
                            <a:pt x="25301" y="69151"/>
                          </a:cubicBezTo>
                          <a:cubicBezTo>
                            <a:pt x="29423" y="70550"/>
                            <a:pt x="33331" y="72521"/>
                            <a:pt x="36916" y="74995"/>
                          </a:cubicBezTo>
                          <a:cubicBezTo>
                            <a:pt x="40250" y="50295"/>
                            <a:pt x="39569" y="25273"/>
                            <a:pt x="43261" y="754"/>
                          </a:cubicBezTo>
                          <a:cubicBezTo>
                            <a:pt x="43261" y="323"/>
                            <a:pt x="43583" y="0"/>
                            <a:pt x="44014" y="0"/>
                          </a:cubicBezTo>
                          <a:cubicBezTo>
                            <a:pt x="44444" y="0"/>
                            <a:pt x="44766" y="323"/>
                            <a:pt x="44766" y="754"/>
                          </a:cubicBezTo>
                          <a:cubicBezTo>
                            <a:pt x="47312" y="26922"/>
                            <a:pt x="44121" y="55422"/>
                            <a:pt x="41182" y="81017"/>
                          </a:cubicBezTo>
                          <a:cubicBezTo>
                            <a:pt x="40895" y="84137"/>
                            <a:pt x="30858" y="77289"/>
                            <a:pt x="28922" y="759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58" name="Google Shape;1058;p40"/>
                  <p:cNvSpPr/>
                  <p:nvPr/>
                </p:nvSpPr>
                <p:spPr>
                  <a:xfrm>
                    <a:off x="8188848" y="2035147"/>
                    <a:ext cx="25093" cy="17924"/>
                  </a:xfrm>
                  <a:custGeom>
                    <a:avLst/>
                    <a:gdLst/>
                    <a:ahLst/>
                    <a:cxnLst/>
                    <a:rect l="l" t="t" r="r" b="b"/>
                    <a:pathLst>
                      <a:path w="25093" h="17924" extrusionOk="0">
                        <a:moveTo>
                          <a:pt x="25284" y="12655"/>
                        </a:moveTo>
                        <a:cubicBezTo>
                          <a:pt x="21520" y="15988"/>
                          <a:pt x="17003" y="18318"/>
                          <a:pt x="12091" y="19429"/>
                        </a:cubicBezTo>
                        <a:cubicBezTo>
                          <a:pt x="9402" y="19896"/>
                          <a:pt x="6642" y="19537"/>
                          <a:pt x="4133" y="18426"/>
                        </a:cubicBezTo>
                        <a:cubicBezTo>
                          <a:pt x="-1280" y="15881"/>
                          <a:pt x="-456" y="10611"/>
                          <a:pt x="1444" y="6345"/>
                        </a:cubicBezTo>
                        <a:cubicBezTo>
                          <a:pt x="2448" y="4086"/>
                          <a:pt x="3739" y="1936"/>
                          <a:pt x="5280" y="0"/>
                        </a:cubicBezTo>
                        <a:cubicBezTo>
                          <a:pt x="10442" y="6238"/>
                          <a:pt x="17432" y="10683"/>
                          <a:pt x="25284" y="126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59" name="Google Shape;1059;p40"/>
                <p:cNvSpPr/>
                <p:nvPr/>
              </p:nvSpPr>
              <p:spPr>
                <a:xfrm>
                  <a:off x="8188848" y="2041492"/>
                  <a:ext cx="10754" cy="10754"/>
                </a:xfrm>
                <a:custGeom>
                  <a:avLst/>
                  <a:gdLst/>
                  <a:ahLst/>
                  <a:cxnLst/>
                  <a:rect l="l" t="t" r="r" b="b"/>
                  <a:pathLst>
                    <a:path w="10754" h="10754" extrusionOk="0">
                      <a:moveTo>
                        <a:pt x="12091" y="13084"/>
                      </a:moveTo>
                      <a:cubicBezTo>
                        <a:pt x="9402" y="13551"/>
                        <a:pt x="6642" y="13192"/>
                        <a:pt x="4133" y="12080"/>
                      </a:cubicBezTo>
                      <a:cubicBezTo>
                        <a:pt x="-1280" y="9535"/>
                        <a:pt x="-456" y="4266"/>
                        <a:pt x="1444" y="0"/>
                      </a:cubicBezTo>
                      <a:cubicBezTo>
                        <a:pt x="7395" y="1792"/>
                        <a:pt x="12665" y="7134"/>
                        <a:pt x="12091" y="13084"/>
                      </a:cubicBezTo>
                      <a:close/>
                    </a:path>
                  </a:pathLst>
                </a:custGeom>
                <a:solidFill>
                  <a:srgbClr val="DD6A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0"/>
                <p:cNvSpPr/>
                <p:nvPr/>
              </p:nvSpPr>
              <p:spPr>
                <a:xfrm>
                  <a:off x="8070974" y="1833650"/>
                  <a:ext cx="218674" cy="129053"/>
                </a:xfrm>
                <a:custGeom>
                  <a:avLst/>
                  <a:gdLst/>
                  <a:ahLst/>
                  <a:cxnLst/>
                  <a:rect l="l" t="t" r="r" b="b"/>
                  <a:pathLst>
                    <a:path w="218674" h="129053" extrusionOk="0">
                      <a:moveTo>
                        <a:pt x="11380" y="132237"/>
                      </a:moveTo>
                      <a:cubicBezTo>
                        <a:pt x="23711" y="135213"/>
                        <a:pt x="65402" y="111517"/>
                        <a:pt x="84187" y="53371"/>
                      </a:cubicBezTo>
                      <a:cubicBezTo>
                        <a:pt x="84187" y="53371"/>
                        <a:pt x="63682" y="104455"/>
                        <a:pt x="57408" y="110944"/>
                      </a:cubicBezTo>
                      <a:cubicBezTo>
                        <a:pt x="51135" y="117432"/>
                        <a:pt x="80746" y="97572"/>
                        <a:pt x="96555" y="50862"/>
                      </a:cubicBezTo>
                      <a:cubicBezTo>
                        <a:pt x="96555" y="50862"/>
                        <a:pt x="116917" y="77676"/>
                        <a:pt x="137278" y="90725"/>
                      </a:cubicBezTo>
                      <a:cubicBezTo>
                        <a:pt x="157640" y="103774"/>
                        <a:pt x="171334" y="107717"/>
                        <a:pt x="173414" y="106570"/>
                      </a:cubicBezTo>
                      <a:cubicBezTo>
                        <a:pt x="175493" y="105423"/>
                        <a:pt x="145883" y="85061"/>
                        <a:pt x="140147" y="72227"/>
                      </a:cubicBezTo>
                      <a:cubicBezTo>
                        <a:pt x="140147" y="72227"/>
                        <a:pt x="190979" y="117826"/>
                        <a:pt x="217650" y="128222"/>
                      </a:cubicBezTo>
                      <a:cubicBezTo>
                        <a:pt x="220733" y="129441"/>
                        <a:pt x="225681" y="78573"/>
                        <a:pt x="191875" y="38136"/>
                      </a:cubicBezTo>
                      <a:cubicBezTo>
                        <a:pt x="158071" y="-2301"/>
                        <a:pt x="100785" y="-5886"/>
                        <a:pt x="77484" y="5872"/>
                      </a:cubicBezTo>
                      <a:cubicBezTo>
                        <a:pt x="77484" y="5872"/>
                        <a:pt x="55472" y="2287"/>
                        <a:pt x="22995" y="26628"/>
                      </a:cubicBezTo>
                      <a:cubicBezTo>
                        <a:pt x="-9484" y="50970"/>
                        <a:pt x="-1885" y="128940"/>
                        <a:pt x="11380" y="1322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0"/>
                <p:cNvSpPr/>
                <p:nvPr/>
              </p:nvSpPr>
              <p:spPr>
                <a:xfrm>
                  <a:off x="8049964" y="1950365"/>
                  <a:ext cx="43017" cy="75281"/>
                </a:xfrm>
                <a:custGeom>
                  <a:avLst/>
                  <a:gdLst/>
                  <a:ahLst/>
                  <a:cxnLst/>
                  <a:rect l="l" t="t" r="r" b="b"/>
                  <a:pathLst>
                    <a:path w="43017" h="75281" extrusionOk="0">
                      <a:moveTo>
                        <a:pt x="45151" y="37319"/>
                      </a:moveTo>
                      <a:cubicBezTo>
                        <a:pt x="45151" y="37319"/>
                        <a:pt x="29701" y="-4266"/>
                        <a:pt x="11454" y="359"/>
                      </a:cubicBezTo>
                      <a:cubicBezTo>
                        <a:pt x="-6794" y="4984"/>
                        <a:pt x="-1559" y="60764"/>
                        <a:pt x="15361" y="72629"/>
                      </a:cubicBezTo>
                      <a:cubicBezTo>
                        <a:pt x="23821" y="79441"/>
                        <a:pt x="36189" y="78150"/>
                        <a:pt x="43036" y="69726"/>
                      </a:cubicBezTo>
                      <a:lnTo>
                        <a:pt x="43573" y="69044"/>
                      </a:ln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0"/>
                <p:cNvSpPr/>
                <p:nvPr/>
              </p:nvSpPr>
              <p:spPr>
                <a:xfrm>
                  <a:off x="8062771" y="1966416"/>
                  <a:ext cx="21508" cy="50187"/>
                </a:xfrm>
                <a:custGeom>
                  <a:avLst/>
                  <a:gdLst/>
                  <a:ahLst/>
                  <a:cxnLst/>
                  <a:rect l="l" t="t" r="r" b="b"/>
                  <a:pathLst>
                    <a:path w="21508" h="50187" extrusionOk="0">
                      <a:moveTo>
                        <a:pt x="439" y="81"/>
                      </a:moveTo>
                      <a:cubicBezTo>
                        <a:pt x="331" y="-27"/>
                        <a:pt x="188" y="-27"/>
                        <a:pt x="80" y="81"/>
                      </a:cubicBezTo>
                      <a:cubicBezTo>
                        <a:pt x="80" y="81"/>
                        <a:pt x="80" y="81"/>
                        <a:pt x="80" y="81"/>
                      </a:cubicBezTo>
                      <a:cubicBezTo>
                        <a:pt x="-27" y="188"/>
                        <a:pt x="-27" y="332"/>
                        <a:pt x="80" y="440"/>
                      </a:cubicBezTo>
                      <a:cubicBezTo>
                        <a:pt x="80" y="440"/>
                        <a:pt x="80" y="440"/>
                        <a:pt x="80" y="440"/>
                      </a:cubicBezTo>
                      <a:lnTo>
                        <a:pt x="80" y="440"/>
                      </a:lnTo>
                      <a:cubicBezTo>
                        <a:pt x="11838" y="9186"/>
                        <a:pt x="15603" y="23168"/>
                        <a:pt x="17144" y="37076"/>
                      </a:cubicBezTo>
                      <a:cubicBezTo>
                        <a:pt x="14491" y="31198"/>
                        <a:pt x="9974" y="27146"/>
                        <a:pt x="2160" y="30086"/>
                      </a:cubicBezTo>
                      <a:cubicBezTo>
                        <a:pt x="1766" y="30086"/>
                        <a:pt x="1944" y="30875"/>
                        <a:pt x="2160" y="30875"/>
                      </a:cubicBezTo>
                      <a:cubicBezTo>
                        <a:pt x="7286" y="30588"/>
                        <a:pt x="12054" y="33563"/>
                        <a:pt x="13990" y="38331"/>
                      </a:cubicBezTo>
                      <a:cubicBezTo>
                        <a:pt x="15603" y="42202"/>
                        <a:pt x="16822" y="46254"/>
                        <a:pt x="17574" y="50376"/>
                      </a:cubicBezTo>
                      <a:cubicBezTo>
                        <a:pt x="17862" y="51703"/>
                        <a:pt x="20155" y="51631"/>
                        <a:pt x="20048" y="50161"/>
                      </a:cubicBezTo>
                      <a:lnTo>
                        <a:pt x="20048" y="49839"/>
                      </a:lnTo>
                      <a:cubicBezTo>
                        <a:pt x="24816" y="33276"/>
                        <a:pt x="18004" y="6462"/>
                        <a:pt x="439" y="8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0"/>
                <p:cNvSpPr/>
                <p:nvPr/>
              </p:nvSpPr>
              <p:spPr>
                <a:xfrm>
                  <a:off x="8069239" y="2015345"/>
                  <a:ext cx="7169" cy="7169"/>
                </a:xfrm>
                <a:custGeom>
                  <a:avLst/>
                  <a:gdLst/>
                  <a:ahLst/>
                  <a:cxnLst/>
                  <a:rect l="l" t="t" r="r" b="b"/>
                  <a:pathLst>
                    <a:path w="7169" h="7169" extrusionOk="0">
                      <a:moveTo>
                        <a:pt x="7951" y="5211"/>
                      </a:moveTo>
                      <a:cubicBezTo>
                        <a:pt x="7271" y="7327"/>
                        <a:pt x="5048" y="8545"/>
                        <a:pt x="2897" y="7936"/>
                      </a:cubicBezTo>
                      <a:cubicBezTo>
                        <a:pt x="746" y="7291"/>
                        <a:pt x="-472" y="5032"/>
                        <a:pt x="173" y="2882"/>
                      </a:cubicBezTo>
                      <a:cubicBezTo>
                        <a:pt x="173" y="2882"/>
                        <a:pt x="173" y="2882"/>
                        <a:pt x="173" y="2882"/>
                      </a:cubicBezTo>
                      <a:cubicBezTo>
                        <a:pt x="818" y="766"/>
                        <a:pt x="3041" y="-453"/>
                        <a:pt x="5156" y="157"/>
                      </a:cubicBezTo>
                      <a:cubicBezTo>
                        <a:pt x="7306" y="766"/>
                        <a:pt x="8561" y="3060"/>
                        <a:pt x="7951" y="521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0"/>
                <p:cNvSpPr/>
                <p:nvPr/>
              </p:nvSpPr>
              <p:spPr>
                <a:xfrm>
                  <a:off x="8062739" y="2007288"/>
                  <a:ext cx="3584" cy="3584"/>
                </a:xfrm>
                <a:custGeom>
                  <a:avLst/>
                  <a:gdLst/>
                  <a:ahLst/>
                  <a:cxnLst/>
                  <a:rect l="l" t="t" r="r" b="b"/>
                  <a:pathLst>
                    <a:path w="3584" h="3584" extrusionOk="0">
                      <a:moveTo>
                        <a:pt x="5239" y="3339"/>
                      </a:moveTo>
                      <a:cubicBezTo>
                        <a:pt x="4845" y="4665"/>
                        <a:pt x="3483" y="5490"/>
                        <a:pt x="2120" y="5131"/>
                      </a:cubicBezTo>
                      <a:lnTo>
                        <a:pt x="2120" y="5131"/>
                      </a:lnTo>
                      <a:cubicBezTo>
                        <a:pt x="722" y="4844"/>
                        <a:pt x="-210" y="3518"/>
                        <a:pt x="41" y="2119"/>
                      </a:cubicBezTo>
                      <a:cubicBezTo>
                        <a:pt x="292" y="722"/>
                        <a:pt x="1619" y="-210"/>
                        <a:pt x="3052" y="41"/>
                      </a:cubicBezTo>
                      <a:cubicBezTo>
                        <a:pt x="3052" y="41"/>
                        <a:pt x="3052" y="41"/>
                        <a:pt x="3052" y="41"/>
                      </a:cubicBezTo>
                      <a:lnTo>
                        <a:pt x="3519" y="41"/>
                      </a:lnTo>
                      <a:cubicBezTo>
                        <a:pt x="4845" y="435"/>
                        <a:pt x="5633" y="1797"/>
                        <a:pt x="5275" y="31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0"/>
                <p:cNvSpPr/>
                <p:nvPr/>
              </p:nvSpPr>
              <p:spPr>
                <a:xfrm>
                  <a:off x="8047005" y="1969758"/>
                  <a:ext cx="10754" cy="3584"/>
                </a:xfrm>
                <a:custGeom>
                  <a:avLst/>
                  <a:gdLst/>
                  <a:ahLst/>
                  <a:cxnLst/>
                  <a:rect l="l" t="t" r="r" b="b"/>
                  <a:pathLst>
                    <a:path w="10754" h="3584" extrusionOk="0">
                      <a:moveTo>
                        <a:pt x="9716" y="3586"/>
                      </a:moveTo>
                      <a:lnTo>
                        <a:pt x="1578" y="3263"/>
                      </a:lnTo>
                      <a:cubicBezTo>
                        <a:pt x="682" y="3227"/>
                        <a:pt x="-35" y="2475"/>
                        <a:pt x="1" y="1578"/>
                      </a:cubicBezTo>
                      <a:lnTo>
                        <a:pt x="1" y="1578"/>
                      </a:lnTo>
                      <a:cubicBezTo>
                        <a:pt x="37" y="682"/>
                        <a:pt x="754" y="-35"/>
                        <a:pt x="1650" y="1"/>
                      </a:cubicBezTo>
                      <a:cubicBezTo>
                        <a:pt x="1650" y="1"/>
                        <a:pt x="1686" y="1"/>
                        <a:pt x="1686" y="1"/>
                      </a:cubicBezTo>
                      <a:lnTo>
                        <a:pt x="9824" y="323"/>
                      </a:lnTo>
                      <a:cubicBezTo>
                        <a:pt x="10720" y="395"/>
                        <a:pt x="11437" y="1148"/>
                        <a:pt x="11401" y="2044"/>
                      </a:cubicBezTo>
                      <a:lnTo>
                        <a:pt x="11401" y="2044"/>
                      </a:lnTo>
                      <a:cubicBezTo>
                        <a:pt x="11329" y="2940"/>
                        <a:pt x="10612" y="3622"/>
                        <a:pt x="9716" y="3586"/>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0"/>
                <p:cNvSpPr/>
                <p:nvPr/>
              </p:nvSpPr>
              <p:spPr>
                <a:xfrm>
                  <a:off x="8047764" y="1963250"/>
                  <a:ext cx="10754" cy="3584"/>
                </a:xfrm>
                <a:custGeom>
                  <a:avLst/>
                  <a:gdLst/>
                  <a:ahLst/>
                  <a:cxnLst/>
                  <a:rect l="l" t="t" r="r" b="b"/>
                  <a:pathLst>
                    <a:path w="10754" h="3584" extrusionOk="0">
                      <a:moveTo>
                        <a:pt x="9352" y="4717"/>
                      </a:moveTo>
                      <a:lnTo>
                        <a:pt x="1322" y="3247"/>
                      </a:lnTo>
                      <a:cubicBezTo>
                        <a:pt x="462" y="3103"/>
                        <a:pt x="-148" y="2243"/>
                        <a:pt x="31" y="1383"/>
                      </a:cubicBezTo>
                      <a:cubicBezTo>
                        <a:pt x="31" y="1347"/>
                        <a:pt x="31" y="1347"/>
                        <a:pt x="31" y="1347"/>
                      </a:cubicBezTo>
                      <a:lnTo>
                        <a:pt x="31" y="1347"/>
                      </a:lnTo>
                      <a:cubicBezTo>
                        <a:pt x="175" y="487"/>
                        <a:pt x="964" y="-123"/>
                        <a:pt x="1824" y="21"/>
                      </a:cubicBezTo>
                      <a:lnTo>
                        <a:pt x="1824" y="21"/>
                      </a:lnTo>
                      <a:lnTo>
                        <a:pt x="9818" y="1490"/>
                      </a:lnTo>
                      <a:cubicBezTo>
                        <a:pt x="10678" y="1670"/>
                        <a:pt x="11252" y="2494"/>
                        <a:pt x="11145" y="3391"/>
                      </a:cubicBezTo>
                      <a:lnTo>
                        <a:pt x="11145" y="3391"/>
                      </a:lnTo>
                      <a:cubicBezTo>
                        <a:pt x="10965" y="4251"/>
                        <a:pt x="10105" y="4825"/>
                        <a:pt x="9245" y="4681"/>
                      </a:cubicBezTo>
                      <a:close/>
                    </a:path>
                  </a:pathLst>
                </a:custGeom>
                <a:solidFill>
                  <a:srgbClr val="90C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7" name="Google Shape;1067;p40"/>
                <p:cNvGrpSpPr/>
                <p:nvPr/>
              </p:nvGrpSpPr>
              <p:grpSpPr>
                <a:xfrm>
                  <a:off x="8029477" y="1835807"/>
                  <a:ext cx="228102" cy="255043"/>
                  <a:chOff x="8029477" y="1835807"/>
                  <a:chExt cx="228102" cy="255043"/>
                </a:xfrm>
              </p:grpSpPr>
              <p:sp>
                <p:nvSpPr>
                  <p:cNvPr id="1068" name="Google Shape;1068;p40"/>
                  <p:cNvSpPr/>
                  <p:nvPr/>
                </p:nvSpPr>
                <p:spPr>
                  <a:xfrm>
                    <a:off x="8078338" y="1835807"/>
                    <a:ext cx="179241" cy="121884"/>
                  </a:xfrm>
                  <a:custGeom>
                    <a:avLst/>
                    <a:gdLst/>
                    <a:ahLst/>
                    <a:cxnLst/>
                    <a:rect l="l" t="t" r="r" b="b"/>
                    <a:pathLst>
                      <a:path w="179241" h="121884" extrusionOk="0">
                        <a:moveTo>
                          <a:pt x="0" y="118753"/>
                        </a:moveTo>
                        <a:cubicBezTo>
                          <a:pt x="0" y="118753"/>
                          <a:pt x="4732" y="59531"/>
                          <a:pt x="26635" y="29741"/>
                        </a:cubicBezTo>
                        <a:cubicBezTo>
                          <a:pt x="51048" y="-3454"/>
                          <a:pt x="131169" y="-16181"/>
                          <a:pt x="179636" y="30494"/>
                        </a:cubicBezTo>
                        <a:cubicBezTo>
                          <a:pt x="179636" y="30494"/>
                          <a:pt x="97866" y="-8151"/>
                          <a:pt x="49435" y="35728"/>
                        </a:cubicBezTo>
                        <a:cubicBezTo>
                          <a:pt x="29037" y="54190"/>
                          <a:pt x="19359" y="123198"/>
                          <a:pt x="19359" y="1231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0"/>
                  <p:cNvSpPr/>
                  <p:nvPr/>
                </p:nvSpPr>
                <p:spPr>
                  <a:xfrm>
                    <a:off x="8033271" y="1931188"/>
                    <a:ext cx="93205" cy="107544"/>
                  </a:xfrm>
                  <a:custGeom>
                    <a:avLst/>
                    <a:gdLst/>
                    <a:ahLst/>
                    <a:cxnLst/>
                    <a:rect l="l" t="t" r="r" b="b"/>
                    <a:pathLst>
                      <a:path w="93205" h="107544" extrusionOk="0">
                        <a:moveTo>
                          <a:pt x="95614" y="61049"/>
                        </a:moveTo>
                        <a:cubicBezTo>
                          <a:pt x="91526" y="90981"/>
                          <a:pt x="66935" y="112311"/>
                          <a:pt x="40694" y="108726"/>
                        </a:cubicBezTo>
                        <a:cubicBezTo>
                          <a:pt x="14453" y="105141"/>
                          <a:pt x="-3507" y="77969"/>
                          <a:pt x="580" y="48071"/>
                        </a:cubicBezTo>
                        <a:cubicBezTo>
                          <a:pt x="4666" y="18173"/>
                          <a:pt x="29258" y="-3192"/>
                          <a:pt x="55535" y="393"/>
                        </a:cubicBezTo>
                        <a:cubicBezTo>
                          <a:pt x="81812" y="3977"/>
                          <a:pt x="99736" y="31151"/>
                          <a:pt x="95614" y="610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0"/>
                  <p:cNvSpPr/>
                  <p:nvPr/>
                </p:nvSpPr>
                <p:spPr>
                  <a:xfrm>
                    <a:off x="8029477" y="1933808"/>
                    <a:ext cx="86035" cy="96790"/>
                  </a:xfrm>
                  <a:custGeom>
                    <a:avLst/>
                    <a:gdLst/>
                    <a:ahLst/>
                    <a:cxnLst/>
                    <a:rect l="l" t="t" r="r" b="b"/>
                    <a:pathLst>
                      <a:path w="86035" h="96790" extrusionOk="0">
                        <a:moveTo>
                          <a:pt x="85821" y="54844"/>
                        </a:moveTo>
                        <a:cubicBezTo>
                          <a:pt x="82236" y="81730"/>
                          <a:pt x="60011" y="100909"/>
                          <a:pt x="36422" y="97862"/>
                        </a:cubicBezTo>
                        <a:cubicBezTo>
                          <a:pt x="12834" y="94815"/>
                          <a:pt x="-3298" y="70222"/>
                          <a:pt x="574" y="43336"/>
                        </a:cubicBezTo>
                        <a:cubicBezTo>
                          <a:pt x="4446" y="16450"/>
                          <a:pt x="26349" y="-2729"/>
                          <a:pt x="49937" y="318"/>
                        </a:cubicBezTo>
                        <a:cubicBezTo>
                          <a:pt x="73526" y="3366"/>
                          <a:pt x="89478" y="27958"/>
                          <a:pt x="85821" y="548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0"/>
                  <p:cNvSpPr/>
                  <p:nvPr/>
                </p:nvSpPr>
                <p:spPr>
                  <a:xfrm>
                    <a:off x="8092642" y="2023639"/>
                    <a:ext cx="64526" cy="53772"/>
                  </a:xfrm>
                  <a:custGeom>
                    <a:avLst/>
                    <a:gdLst/>
                    <a:ahLst/>
                    <a:cxnLst/>
                    <a:rect l="l" t="t" r="r" b="b"/>
                    <a:pathLst>
                      <a:path w="64526" h="53772" extrusionOk="0">
                        <a:moveTo>
                          <a:pt x="64527" y="57214"/>
                        </a:moveTo>
                        <a:lnTo>
                          <a:pt x="28535" y="41082"/>
                        </a:lnTo>
                        <a:lnTo>
                          <a:pt x="0" y="4409"/>
                        </a:lnTo>
                        <a:lnTo>
                          <a:pt x="5628" y="0"/>
                        </a:lnTo>
                        <a:lnTo>
                          <a:pt x="33088" y="35275"/>
                        </a:lnTo>
                        <a:lnTo>
                          <a:pt x="67431" y="50689"/>
                        </a:lnTo>
                        <a:lnTo>
                          <a:pt x="64527" y="572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0"/>
                  <p:cNvSpPr/>
                  <p:nvPr/>
                </p:nvSpPr>
                <p:spPr>
                  <a:xfrm>
                    <a:off x="8153007" y="2069342"/>
                    <a:ext cx="25093" cy="21508"/>
                  </a:xfrm>
                  <a:custGeom>
                    <a:avLst/>
                    <a:gdLst/>
                    <a:ahLst/>
                    <a:cxnLst/>
                    <a:rect l="l" t="t" r="r" b="b"/>
                    <a:pathLst>
                      <a:path w="25093" h="21508" extrusionOk="0">
                        <a:moveTo>
                          <a:pt x="361" y="5704"/>
                        </a:moveTo>
                        <a:cubicBezTo>
                          <a:pt x="3946" y="-4764"/>
                          <a:pt x="33557" y="-426"/>
                          <a:pt x="27965" y="15454"/>
                        </a:cubicBezTo>
                        <a:cubicBezTo>
                          <a:pt x="22372" y="31336"/>
                          <a:pt x="-3331" y="16243"/>
                          <a:pt x="361" y="5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3" name="Google Shape;1073;p40"/>
                <p:cNvSpPr/>
                <p:nvPr/>
              </p:nvSpPr>
              <p:spPr>
                <a:xfrm>
                  <a:off x="7766238" y="2121842"/>
                  <a:ext cx="336973" cy="523384"/>
                </a:xfrm>
                <a:custGeom>
                  <a:avLst/>
                  <a:gdLst/>
                  <a:ahLst/>
                  <a:cxnLst/>
                  <a:rect l="l" t="t" r="r" b="b"/>
                  <a:pathLst>
                    <a:path w="336973" h="523384" extrusionOk="0">
                      <a:moveTo>
                        <a:pt x="213016" y="31353"/>
                      </a:moveTo>
                      <a:cubicBezTo>
                        <a:pt x="143542" y="105774"/>
                        <a:pt x="-46382" y="375496"/>
                        <a:pt x="10473" y="423318"/>
                      </a:cubicBezTo>
                      <a:cubicBezTo>
                        <a:pt x="103929" y="502184"/>
                        <a:pt x="207352" y="516057"/>
                        <a:pt x="270588" y="524518"/>
                      </a:cubicBezTo>
                      <a:cubicBezTo>
                        <a:pt x="297869" y="528102"/>
                        <a:pt x="354867" y="350295"/>
                        <a:pt x="336943" y="326957"/>
                      </a:cubicBezTo>
                      <a:cubicBezTo>
                        <a:pt x="319019" y="303620"/>
                        <a:pt x="198354" y="307564"/>
                        <a:pt x="196526" y="289640"/>
                      </a:cubicBezTo>
                      <a:cubicBezTo>
                        <a:pt x="195522" y="279458"/>
                        <a:pt x="239544" y="195251"/>
                        <a:pt x="269405" y="87276"/>
                      </a:cubicBezTo>
                      <a:cubicBezTo>
                        <a:pt x="303783" y="-37368"/>
                        <a:pt x="243702" y="-1520"/>
                        <a:pt x="213016" y="31353"/>
                      </a:cubicBez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0"/>
                <p:cNvSpPr/>
                <p:nvPr/>
              </p:nvSpPr>
              <p:spPr>
                <a:xfrm>
                  <a:off x="7982094" y="2423128"/>
                  <a:ext cx="437349" cy="247353"/>
                </a:xfrm>
                <a:custGeom>
                  <a:avLst/>
                  <a:gdLst/>
                  <a:ahLst/>
                  <a:cxnLst/>
                  <a:rect l="l" t="t" r="r" b="b"/>
                  <a:pathLst>
                    <a:path w="437349" h="247353" extrusionOk="0">
                      <a:moveTo>
                        <a:pt x="45769" y="7640"/>
                      </a:moveTo>
                      <a:cubicBezTo>
                        <a:pt x="45769" y="7640"/>
                        <a:pt x="129260" y="1546"/>
                        <a:pt x="184036" y="112"/>
                      </a:cubicBezTo>
                      <a:cubicBezTo>
                        <a:pt x="214615" y="-676"/>
                        <a:pt x="267132" y="2621"/>
                        <a:pt x="289860" y="12336"/>
                      </a:cubicBezTo>
                      <a:cubicBezTo>
                        <a:pt x="323844" y="26675"/>
                        <a:pt x="456770" y="109126"/>
                        <a:pt x="437483" y="141785"/>
                      </a:cubicBezTo>
                      <a:cubicBezTo>
                        <a:pt x="420061" y="171359"/>
                        <a:pt x="314846" y="86112"/>
                        <a:pt x="314846" y="86112"/>
                      </a:cubicBezTo>
                      <a:cubicBezTo>
                        <a:pt x="314846" y="86112"/>
                        <a:pt x="428629" y="162719"/>
                        <a:pt x="400882" y="194446"/>
                      </a:cubicBezTo>
                      <a:cubicBezTo>
                        <a:pt x="373136" y="226171"/>
                        <a:pt x="267312" y="114109"/>
                        <a:pt x="267312" y="114109"/>
                      </a:cubicBezTo>
                      <a:cubicBezTo>
                        <a:pt x="267312" y="114109"/>
                        <a:pt x="382600" y="195485"/>
                        <a:pt x="349010" y="223662"/>
                      </a:cubicBezTo>
                      <a:cubicBezTo>
                        <a:pt x="323665" y="244991"/>
                        <a:pt x="221856" y="148882"/>
                        <a:pt x="221856" y="148882"/>
                      </a:cubicBezTo>
                      <a:cubicBezTo>
                        <a:pt x="221856" y="148882"/>
                        <a:pt x="320331" y="219468"/>
                        <a:pt x="295166" y="242518"/>
                      </a:cubicBezTo>
                      <a:cubicBezTo>
                        <a:pt x="267383" y="268006"/>
                        <a:pt x="167868" y="185161"/>
                        <a:pt x="167868" y="185161"/>
                      </a:cubicBezTo>
                      <a:cubicBezTo>
                        <a:pt x="94093" y="233018"/>
                        <a:pt x="39353" y="225633"/>
                        <a:pt x="1066" y="215739"/>
                      </a:cubicBezTo>
                      <a:cubicBezTo>
                        <a:pt x="-8182" y="213409"/>
                        <a:pt x="45769" y="7640"/>
                        <a:pt x="45769" y="7640"/>
                      </a:cubicBezTo>
                      <a:close/>
                    </a:path>
                  </a:pathLst>
                </a:custGeom>
                <a:solidFill>
                  <a:srgbClr val="F7A9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0"/>
                <p:cNvSpPr/>
                <p:nvPr/>
              </p:nvSpPr>
              <p:spPr>
                <a:xfrm>
                  <a:off x="8258825" y="2480180"/>
                  <a:ext cx="118299" cy="103960"/>
                </a:xfrm>
                <a:custGeom>
                  <a:avLst/>
                  <a:gdLst/>
                  <a:ahLst/>
                  <a:cxnLst/>
                  <a:rect l="l" t="t" r="r" b="b"/>
                  <a:pathLst>
                    <a:path w="118299" h="103960" extrusionOk="0">
                      <a:moveTo>
                        <a:pt x="475" y="59"/>
                      </a:moveTo>
                      <a:cubicBezTo>
                        <a:pt x="14170" y="8591"/>
                        <a:pt x="28078" y="17087"/>
                        <a:pt x="40984" y="26802"/>
                      </a:cubicBezTo>
                      <a:cubicBezTo>
                        <a:pt x="53890" y="36516"/>
                        <a:pt x="66401" y="46662"/>
                        <a:pt x="78338" y="57524"/>
                      </a:cubicBezTo>
                      <a:cubicBezTo>
                        <a:pt x="107591" y="84159"/>
                        <a:pt x="121715" y="105418"/>
                        <a:pt x="120711" y="104127"/>
                      </a:cubicBezTo>
                      <a:cubicBezTo>
                        <a:pt x="96657" y="75448"/>
                        <a:pt x="51094" y="39887"/>
                        <a:pt x="38260" y="30171"/>
                      </a:cubicBezTo>
                      <a:cubicBezTo>
                        <a:pt x="25426" y="20456"/>
                        <a:pt x="13166" y="10168"/>
                        <a:pt x="189" y="454"/>
                      </a:cubicBezTo>
                      <a:cubicBezTo>
                        <a:pt x="-241" y="274"/>
                        <a:pt x="153" y="-156"/>
                        <a:pt x="475" y="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0"/>
                <p:cNvSpPr/>
                <p:nvPr/>
              </p:nvSpPr>
              <p:spPr>
                <a:xfrm>
                  <a:off x="8223078" y="2526017"/>
                  <a:ext cx="96790" cy="71696"/>
                </a:xfrm>
                <a:custGeom>
                  <a:avLst/>
                  <a:gdLst/>
                  <a:ahLst/>
                  <a:cxnLst/>
                  <a:rect l="l" t="t" r="r" b="b"/>
                  <a:pathLst>
                    <a:path w="96790" h="71696" extrusionOk="0">
                      <a:moveTo>
                        <a:pt x="338" y="0"/>
                      </a:moveTo>
                      <a:cubicBezTo>
                        <a:pt x="17366" y="11615"/>
                        <a:pt x="34681" y="22549"/>
                        <a:pt x="51171" y="34952"/>
                      </a:cubicBezTo>
                      <a:cubicBezTo>
                        <a:pt x="67661" y="47355"/>
                        <a:pt x="82072" y="60405"/>
                        <a:pt x="97774" y="73812"/>
                      </a:cubicBezTo>
                      <a:cubicBezTo>
                        <a:pt x="98956" y="74851"/>
                        <a:pt x="98024" y="75138"/>
                        <a:pt x="96770" y="74170"/>
                      </a:cubicBezTo>
                      <a:cubicBezTo>
                        <a:pt x="80710" y="61373"/>
                        <a:pt x="64900" y="50761"/>
                        <a:pt x="48697" y="38322"/>
                      </a:cubicBezTo>
                      <a:cubicBezTo>
                        <a:pt x="32493" y="25882"/>
                        <a:pt x="16756" y="12475"/>
                        <a:pt x="194" y="537"/>
                      </a:cubicBezTo>
                      <a:cubicBezTo>
                        <a:pt x="-200" y="323"/>
                        <a:pt x="87" y="0"/>
                        <a:pt x="33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0"/>
                <p:cNvSpPr/>
                <p:nvPr/>
              </p:nvSpPr>
              <p:spPr>
                <a:xfrm>
                  <a:off x="8184814" y="2559896"/>
                  <a:ext cx="71696" cy="57357"/>
                </a:xfrm>
                <a:custGeom>
                  <a:avLst/>
                  <a:gdLst/>
                  <a:ahLst/>
                  <a:cxnLst/>
                  <a:rect l="l" t="t" r="r" b="b"/>
                  <a:pathLst>
                    <a:path w="71696" h="57357" extrusionOk="0">
                      <a:moveTo>
                        <a:pt x="746" y="69"/>
                      </a:moveTo>
                      <a:cubicBezTo>
                        <a:pt x="27632" y="16524"/>
                        <a:pt x="51472" y="37889"/>
                        <a:pt x="74378" y="59434"/>
                      </a:cubicBezTo>
                      <a:cubicBezTo>
                        <a:pt x="75490" y="60510"/>
                        <a:pt x="74378" y="60760"/>
                        <a:pt x="73017" y="59721"/>
                      </a:cubicBezTo>
                      <a:cubicBezTo>
                        <a:pt x="48891" y="39538"/>
                        <a:pt x="29999" y="23514"/>
                        <a:pt x="173" y="1001"/>
                      </a:cubicBezTo>
                      <a:cubicBezTo>
                        <a:pt x="-293" y="642"/>
                        <a:pt x="280" y="-254"/>
                        <a:pt x="746" y="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40"/>
                <p:cNvSpPr/>
                <p:nvPr/>
              </p:nvSpPr>
              <p:spPr>
                <a:xfrm>
                  <a:off x="8177526" y="2422774"/>
                  <a:ext cx="243768" cy="146977"/>
                </a:xfrm>
                <a:custGeom>
                  <a:avLst/>
                  <a:gdLst/>
                  <a:ahLst/>
                  <a:cxnLst/>
                  <a:rect l="l" t="t" r="r" b="b"/>
                  <a:pathLst>
                    <a:path w="243768" h="146977" extrusionOk="0">
                      <a:moveTo>
                        <a:pt x="133037" y="27962"/>
                      </a:moveTo>
                      <a:cubicBezTo>
                        <a:pt x="115400" y="17207"/>
                        <a:pt x="96616" y="7780"/>
                        <a:pt x="76039" y="4195"/>
                      </a:cubicBezTo>
                      <a:cubicBezTo>
                        <a:pt x="63814" y="2402"/>
                        <a:pt x="51483" y="1363"/>
                        <a:pt x="39115" y="1183"/>
                      </a:cubicBezTo>
                      <a:cubicBezTo>
                        <a:pt x="26173" y="645"/>
                        <a:pt x="13197" y="502"/>
                        <a:pt x="255" y="0"/>
                      </a:cubicBezTo>
                      <a:cubicBezTo>
                        <a:pt x="-103" y="0"/>
                        <a:pt x="-67" y="538"/>
                        <a:pt x="255" y="574"/>
                      </a:cubicBezTo>
                      <a:cubicBezTo>
                        <a:pt x="11010" y="1470"/>
                        <a:pt x="22051" y="2760"/>
                        <a:pt x="32985" y="3585"/>
                      </a:cubicBezTo>
                      <a:cubicBezTo>
                        <a:pt x="43918" y="4409"/>
                        <a:pt x="54028" y="5019"/>
                        <a:pt x="64460" y="6381"/>
                      </a:cubicBezTo>
                      <a:cubicBezTo>
                        <a:pt x="74640" y="7600"/>
                        <a:pt x="84642" y="10038"/>
                        <a:pt x="94285" y="13551"/>
                      </a:cubicBezTo>
                      <a:cubicBezTo>
                        <a:pt x="103427" y="17028"/>
                        <a:pt x="112245" y="21294"/>
                        <a:pt x="120634" y="26313"/>
                      </a:cubicBezTo>
                      <a:cubicBezTo>
                        <a:pt x="138271" y="36529"/>
                        <a:pt x="221798" y="94425"/>
                        <a:pt x="239435" y="123103"/>
                      </a:cubicBezTo>
                      <a:cubicBezTo>
                        <a:pt x="242339" y="127548"/>
                        <a:pt x="243414" y="132962"/>
                        <a:pt x="242482" y="138195"/>
                      </a:cubicBezTo>
                      <a:cubicBezTo>
                        <a:pt x="241586" y="142928"/>
                        <a:pt x="238037" y="146692"/>
                        <a:pt x="233377" y="147874"/>
                      </a:cubicBezTo>
                      <a:cubicBezTo>
                        <a:pt x="232660" y="147874"/>
                        <a:pt x="233377" y="148484"/>
                        <a:pt x="234129" y="148377"/>
                      </a:cubicBezTo>
                      <a:cubicBezTo>
                        <a:pt x="241694" y="147373"/>
                        <a:pt x="244884" y="140633"/>
                        <a:pt x="245924" y="133499"/>
                      </a:cubicBezTo>
                      <a:cubicBezTo>
                        <a:pt x="249580" y="105215"/>
                        <a:pt x="151858" y="39541"/>
                        <a:pt x="133037" y="279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40"/>
                <p:cNvSpPr/>
                <p:nvPr/>
              </p:nvSpPr>
              <p:spPr>
                <a:xfrm>
                  <a:off x="7837007" y="2120838"/>
                  <a:ext cx="211504" cy="207920"/>
                </a:xfrm>
                <a:custGeom>
                  <a:avLst/>
                  <a:gdLst/>
                  <a:ahLst/>
                  <a:cxnLst/>
                  <a:rect l="l" t="t" r="r" b="b"/>
                  <a:pathLst>
                    <a:path w="211504" h="207920" extrusionOk="0">
                      <a:moveTo>
                        <a:pt x="0" y="208013"/>
                      </a:moveTo>
                      <a:lnTo>
                        <a:pt x="168487" y="202421"/>
                      </a:lnTo>
                      <a:cubicBezTo>
                        <a:pt x="168487" y="202421"/>
                        <a:pt x="199890" y="119181"/>
                        <a:pt x="211828" y="45119"/>
                      </a:cubicBezTo>
                      <a:cubicBezTo>
                        <a:pt x="223766" y="-28944"/>
                        <a:pt x="163110" y="-6324"/>
                        <a:pt x="99802" y="72973"/>
                      </a:cubicBezTo>
                      <a:cubicBezTo>
                        <a:pt x="36494" y="152269"/>
                        <a:pt x="0" y="208013"/>
                        <a:pt x="0" y="2080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0" name="Google Shape;1080;p40"/>
                <p:cNvGrpSpPr/>
                <p:nvPr/>
              </p:nvGrpSpPr>
              <p:grpSpPr>
                <a:xfrm>
                  <a:off x="8381005" y="2605923"/>
                  <a:ext cx="369237" cy="40042"/>
                  <a:chOff x="8381005" y="2605923"/>
                  <a:chExt cx="369237" cy="40042"/>
                </a:xfrm>
              </p:grpSpPr>
              <p:sp>
                <p:nvSpPr>
                  <p:cNvPr id="1081" name="Google Shape;1081;p40"/>
                  <p:cNvSpPr/>
                  <p:nvPr/>
                </p:nvSpPr>
                <p:spPr>
                  <a:xfrm>
                    <a:off x="8388713" y="2616749"/>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40"/>
                  <p:cNvSpPr/>
                  <p:nvPr/>
                </p:nvSpPr>
                <p:spPr>
                  <a:xfrm>
                    <a:off x="8429400" y="2615387"/>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40"/>
                  <p:cNvSpPr/>
                  <p:nvPr/>
                </p:nvSpPr>
                <p:spPr>
                  <a:xfrm>
                    <a:off x="8470088" y="2614025"/>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40"/>
                  <p:cNvSpPr/>
                  <p:nvPr/>
                </p:nvSpPr>
                <p:spPr>
                  <a:xfrm>
                    <a:off x="8510776" y="2612662"/>
                    <a:ext cx="28678" cy="17924"/>
                  </a:xfrm>
                  <a:custGeom>
                    <a:avLst/>
                    <a:gdLst/>
                    <a:ahLst/>
                    <a:cxnLst/>
                    <a:rect l="l" t="t" r="r" b="b"/>
                    <a:pathLst>
                      <a:path w="28678" h="17924" extrusionOk="0">
                        <a:moveTo>
                          <a:pt x="0" y="0"/>
                        </a:moveTo>
                        <a:lnTo>
                          <a:pt x="31368" y="0"/>
                        </a:lnTo>
                        <a:lnTo>
                          <a:pt x="31368"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40"/>
                  <p:cNvSpPr/>
                  <p:nvPr/>
                </p:nvSpPr>
                <p:spPr>
                  <a:xfrm>
                    <a:off x="8551500" y="2611336"/>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40"/>
                  <p:cNvSpPr/>
                  <p:nvPr/>
                </p:nvSpPr>
                <p:spPr>
                  <a:xfrm>
                    <a:off x="8592187" y="2609974"/>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40"/>
                  <p:cNvSpPr/>
                  <p:nvPr/>
                </p:nvSpPr>
                <p:spPr>
                  <a:xfrm>
                    <a:off x="8632875" y="2608612"/>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40"/>
                  <p:cNvSpPr/>
                  <p:nvPr/>
                </p:nvSpPr>
                <p:spPr>
                  <a:xfrm>
                    <a:off x="8673599" y="2607249"/>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40"/>
                  <p:cNvSpPr/>
                  <p:nvPr/>
                </p:nvSpPr>
                <p:spPr>
                  <a:xfrm>
                    <a:off x="8714287" y="2605923"/>
                    <a:ext cx="28678" cy="17924"/>
                  </a:xfrm>
                  <a:custGeom>
                    <a:avLst/>
                    <a:gdLst/>
                    <a:ahLst/>
                    <a:cxnLst/>
                    <a:rect l="l" t="t" r="r" b="b"/>
                    <a:pathLst>
                      <a:path w="28678" h="17924" extrusionOk="0">
                        <a:moveTo>
                          <a:pt x="0" y="0"/>
                        </a:moveTo>
                        <a:lnTo>
                          <a:pt x="31367" y="0"/>
                        </a:lnTo>
                        <a:lnTo>
                          <a:pt x="31367" y="20505"/>
                        </a:lnTo>
                        <a:lnTo>
                          <a:pt x="0" y="2050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40"/>
                  <p:cNvSpPr/>
                  <p:nvPr/>
                </p:nvSpPr>
                <p:spPr>
                  <a:xfrm>
                    <a:off x="8381005" y="2613702"/>
                    <a:ext cx="369237" cy="32263"/>
                  </a:xfrm>
                  <a:custGeom>
                    <a:avLst/>
                    <a:gdLst/>
                    <a:ahLst/>
                    <a:cxnLst/>
                    <a:rect l="l" t="t" r="r" b="b"/>
                    <a:pathLst>
                      <a:path w="369237" h="32263" extrusionOk="0">
                        <a:moveTo>
                          <a:pt x="372357" y="35311"/>
                        </a:moveTo>
                        <a:lnTo>
                          <a:pt x="0" y="35311"/>
                        </a:lnTo>
                        <a:lnTo>
                          <a:pt x="0" y="10396"/>
                        </a:lnTo>
                        <a:lnTo>
                          <a:pt x="372357" y="0"/>
                        </a:lnTo>
                        <a:lnTo>
                          <a:pt x="372357" y="353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1" name="Google Shape;1091;p40"/>
                <p:cNvGrpSpPr/>
                <p:nvPr/>
              </p:nvGrpSpPr>
              <p:grpSpPr>
                <a:xfrm>
                  <a:off x="8493461" y="2111181"/>
                  <a:ext cx="732488" cy="575293"/>
                  <a:chOff x="8493461" y="2111181"/>
                  <a:chExt cx="732488" cy="575293"/>
                </a:xfrm>
              </p:grpSpPr>
              <p:sp>
                <p:nvSpPr>
                  <p:cNvPr id="1092" name="Google Shape;1092;p40"/>
                  <p:cNvSpPr/>
                  <p:nvPr/>
                </p:nvSpPr>
                <p:spPr>
                  <a:xfrm>
                    <a:off x="8493461" y="2111181"/>
                    <a:ext cx="709795" cy="455273"/>
                  </a:xfrm>
                  <a:custGeom>
                    <a:avLst/>
                    <a:gdLst/>
                    <a:ahLst/>
                    <a:cxnLst/>
                    <a:rect l="l" t="t" r="r" b="b"/>
                    <a:pathLst>
                      <a:path w="709795" h="455273" extrusionOk="0">
                        <a:moveTo>
                          <a:pt x="613722" y="456922"/>
                        </a:moveTo>
                        <a:lnTo>
                          <a:pt x="0" y="456922"/>
                        </a:lnTo>
                        <a:lnTo>
                          <a:pt x="97579" y="0"/>
                        </a:lnTo>
                        <a:lnTo>
                          <a:pt x="711301" y="0"/>
                        </a:lnTo>
                        <a:lnTo>
                          <a:pt x="613722" y="4569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0"/>
                  <p:cNvSpPr/>
                  <p:nvPr/>
                </p:nvSpPr>
                <p:spPr>
                  <a:xfrm>
                    <a:off x="8516154" y="2111181"/>
                    <a:ext cx="709795" cy="455273"/>
                  </a:xfrm>
                  <a:custGeom>
                    <a:avLst/>
                    <a:gdLst/>
                    <a:ahLst/>
                    <a:cxnLst/>
                    <a:rect l="l" t="t" r="r" b="b"/>
                    <a:pathLst>
                      <a:path w="709795" h="455273" extrusionOk="0">
                        <a:moveTo>
                          <a:pt x="613722" y="456922"/>
                        </a:moveTo>
                        <a:lnTo>
                          <a:pt x="0" y="456922"/>
                        </a:lnTo>
                        <a:lnTo>
                          <a:pt x="97615" y="0"/>
                        </a:lnTo>
                        <a:lnTo>
                          <a:pt x="711337" y="0"/>
                        </a:lnTo>
                        <a:lnTo>
                          <a:pt x="613722" y="4569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40"/>
                  <p:cNvSpPr/>
                  <p:nvPr/>
                </p:nvSpPr>
                <p:spPr>
                  <a:xfrm>
                    <a:off x="8654456" y="2654211"/>
                    <a:ext cx="301125" cy="32263"/>
                  </a:xfrm>
                  <a:custGeom>
                    <a:avLst/>
                    <a:gdLst/>
                    <a:ahLst/>
                    <a:cxnLst/>
                    <a:rect l="l" t="t" r="r" b="b"/>
                    <a:pathLst>
                      <a:path w="301125" h="32263" extrusionOk="0">
                        <a:moveTo>
                          <a:pt x="301842" y="33231"/>
                        </a:moveTo>
                        <a:lnTo>
                          <a:pt x="0" y="33231"/>
                        </a:lnTo>
                        <a:lnTo>
                          <a:pt x="0" y="9787"/>
                        </a:lnTo>
                        <a:lnTo>
                          <a:pt x="301842" y="0"/>
                        </a:lnTo>
                        <a:lnTo>
                          <a:pt x="301842" y="332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40"/>
                  <p:cNvSpPr/>
                  <p:nvPr/>
                </p:nvSpPr>
                <p:spPr>
                  <a:xfrm>
                    <a:off x="8778706" y="2431378"/>
                    <a:ext cx="258107" cy="254522"/>
                  </a:xfrm>
                  <a:custGeom>
                    <a:avLst/>
                    <a:gdLst/>
                    <a:ahLst/>
                    <a:cxnLst/>
                    <a:rect l="l" t="t" r="r" b="b"/>
                    <a:pathLst>
                      <a:path w="258107" h="254522" extrusionOk="0">
                        <a:moveTo>
                          <a:pt x="259649" y="256028"/>
                        </a:moveTo>
                        <a:lnTo>
                          <a:pt x="97615" y="256028"/>
                        </a:lnTo>
                        <a:lnTo>
                          <a:pt x="0" y="0"/>
                        </a:lnTo>
                        <a:lnTo>
                          <a:pt x="162070" y="0"/>
                        </a:lnTo>
                        <a:lnTo>
                          <a:pt x="259649" y="2560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0"/>
                  <p:cNvSpPr/>
                  <p:nvPr/>
                </p:nvSpPr>
                <p:spPr>
                  <a:xfrm>
                    <a:off x="8805377" y="2431378"/>
                    <a:ext cx="258107" cy="254522"/>
                  </a:xfrm>
                  <a:custGeom>
                    <a:avLst/>
                    <a:gdLst/>
                    <a:ahLst/>
                    <a:cxnLst/>
                    <a:rect l="l" t="t" r="r" b="b"/>
                    <a:pathLst>
                      <a:path w="258107" h="254522" extrusionOk="0">
                        <a:moveTo>
                          <a:pt x="259649" y="256028"/>
                        </a:moveTo>
                        <a:lnTo>
                          <a:pt x="97615" y="256028"/>
                        </a:lnTo>
                        <a:lnTo>
                          <a:pt x="0" y="0"/>
                        </a:lnTo>
                        <a:lnTo>
                          <a:pt x="162070" y="0"/>
                        </a:lnTo>
                        <a:lnTo>
                          <a:pt x="259649" y="2560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40"/>
                <p:cNvGrpSpPr/>
                <p:nvPr/>
              </p:nvGrpSpPr>
              <p:grpSpPr>
                <a:xfrm>
                  <a:off x="8337915" y="1951835"/>
                  <a:ext cx="243123" cy="366657"/>
                  <a:chOff x="8337915" y="1951835"/>
                  <a:chExt cx="243123" cy="366657"/>
                </a:xfrm>
              </p:grpSpPr>
              <p:sp>
                <p:nvSpPr>
                  <p:cNvPr id="1098" name="Google Shape;1098;p40"/>
                  <p:cNvSpPr/>
                  <p:nvPr/>
                </p:nvSpPr>
                <p:spPr>
                  <a:xfrm>
                    <a:off x="8353222" y="2053680"/>
                    <a:ext cx="200750" cy="86035"/>
                  </a:xfrm>
                  <a:custGeom>
                    <a:avLst/>
                    <a:gdLst/>
                    <a:ahLst/>
                    <a:cxnLst/>
                    <a:rect l="l" t="t" r="r" b="b"/>
                    <a:pathLst>
                      <a:path w="200750" h="86035" extrusionOk="0">
                        <a:moveTo>
                          <a:pt x="202902" y="89549"/>
                        </a:moveTo>
                        <a:cubicBezTo>
                          <a:pt x="185694" y="82774"/>
                          <a:pt x="168666" y="75640"/>
                          <a:pt x="151674" y="68435"/>
                        </a:cubicBezTo>
                        <a:cubicBezTo>
                          <a:pt x="134682" y="61229"/>
                          <a:pt x="117798" y="53808"/>
                          <a:pt x="100842" y="46495"/>
                        </a:cubicBezTo>
                        <a:cubicBezTo>
                          <a:pt x="83886" y="39182"/>
                          <a:pt x="67109" y="31475"/>
                          <a:pt x="50188" y="23624"/>
                        </a:cubicBezTo>
                        <a:lnTo>
                          <a:pt x="25094" y="12010"/>
                        </a:lnTo>
                        <a:cubicBezTo>
                          <a:pt x="16742" y="7994"/>
                          <a:pt x="8389" y="4122"/>
                          <a:pt x="0" y="0"/>
                        </a:cubicBezTo>
                        <a:cubicBezTo>
                          <a:pt x="8604" y="3370"/>
                          <a:pt x="17100" y="6918"/>
                          <a:pt x="25668" y="10396"/>
                        </a:cubicBezTo>
                        <a:lnTo>
                          <a:pt x="51227" y="21150"/>
                        </a:lnTo>
                        <a:cubicBezTo>
                          <a:pt x="68219" y="28320"/>
                          <a:pt x="85104" y="35777"/>
                          <a:pt x="102025" y="43090"/>
                        </a:cubicBezTo>
                        <a:cubicBezTo>
                          <a:pt x="118945" y="50403"/>
                          <a:pt x="135758" y="58110"/>
                          <a:pt x="152535" y="65818"/>
                        </a:cubicBezTo>
                        <a:cubicBezTo>
                          <a:pt x="169311" y="73525"/>
                          <a:pt x="186411" y="81591"/>
                          <a:pt x="202902" y="895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40"/>
                  <p:cNvSpPr/>
                  <p:nvPr/>
                </p:nvSpPr>
                <p:spPr>
                  <a:xfrm>
                    <a:off x="8337915" y="2279793"/>
                    <a:ext cx="186411" cy="3584"/>
                  </a:xfrm>
                  <a:custGeom>
                    <a:avLst/>
                    <a:gdLst/>
                    <a:ahLst/>
                    <a:cxnLst/>
                    <a:rect l="l" t="t" r="r" b="b"/>
                    <a:pathLst>
                      <a:path w="186411" h="3584" extrusionOk="0">
                        <a:moveTo>
                          <a:pt x="188562" y="1846"/>
                        </a:moveTo>
                        <a:cubicBezTo>
                          <a:pt x="172861" y="2599"/>
                          <a:pt x="157123" y="2921"/>
                          <a:pt x="141422" y="3208"/>
                        </a:cubicBezTo>
                        <a:cubicBezTo>
                          <a:pt x="125720" y="3495"/>
                          <a:pt x="109983" y="3495"/>
                          <a:pt x="94281" y="3639"/>
                        </a:cubicBezTo>
                        <a:cubicBezTo>
                          <a:pt x="78580" y="3782"/>
                          <a:pt x="62842" y="3639"/>
                          <a:pt x="47141" y="3244"/>
                        </a:cubicBezTo>
                        <a:lnTo>
                          <a:pt x="23553" y="2742"/>
                        </a:lnTo>
                        <a:cubicBezTo>
                          <a:pt x="15702" y="2420"/>
                          <a:pt x="7851" y="2240"/>
                          <a:pt x="0" y="1846"/>
                        </a:cubicBezTo>
                        <a:cubicBezTo>
                          <a:pt x="7851" y="1452"/>
                          <a:pt x="15702" y="1272"/>
                          <a:pt x="23553" y="986"/>
                        </a:cubicBezTo>
                        <a:lnTo>
                          <a:pt x="47141" y="484"/>
                        </a:lnTo>
                        <a:cubicBezTo>
                          <a:pt x="62842" y="197"/>
                          <a:pt x="78580" y="197"/>
                          <a:pt x="94281" y="54"/>
                        </a:cubicBezTo>
                        <a:cubicBezTo>
                          <a:pt x="109983" y="-90"/>
                          <a:pt x="125720" y="54"/>
                          <a:pt x="141422" y="484"/>
                        </a:cubicBezTo>
                        <a:cubicBezTo>
                          <a:pt x="157123" y="914"/>
                          <a:pt x="173040" y="986"/>
                          <a:pt x="188562" y="18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40"/>
                  <p:cNvSpPr/>
                  <p:nvPr/>
                </p:nvSpPr>
                <p:spPr>
                  <a:xfrm>
                    <a:off x="8404378" y="2120107"/>
                    <a:ext cx="143393" cy="35848"/>
                  </a:xfrm>
                  <a:custGeom>
                    <a:avLst/>
                    <a:gdLst/>
                    <a:ahLst/>
                    <a:cxnLst/>
                    <a:rect l="l" t="t" r="r" b="b"/>
                    <a:pathLst>
                      <a:path w="143393" h="35848" extrusionOk="0">
                        <a:moveTo>
                          <a:pt x="0" y="0"/>
                        </a:moveTo>
                        <a:cubicBezTo>
                          <a:pt x="12261" y="2509"/>
                          <a:pt x="24377" y="5449"/>
                          <a:pt x="36494" y="8425"/>
                        </a:cubicBezTo>
                        <a:cubicBezTo>
                          <a:pt x="48610" y="11400"/>
                          <a:pt x="60692" y="14555"/>
                          <a:pt x="72736" y="17781"/>
                        </a:cubicBezTo>
                        <a:cubicBezTo>
                          <a:pt x="84782" y="21007"/>
                          <a:pt x="96790" y="24341"/>
                          <a:pt x="108764" y="27926"/>
                        </a:cubicBezTo>
                        <a:lnTo>
                          <a:pt x="126688" y="33267"/>
                        </a:lnTo>
                        <a:cubicBezTo>
                          <a:pt x="132639" y="35203"/>
                          <a:pt x="138626" y="36852"/>
                          <a:pt x="144612" y="39003"/>
                        </a:cubicBezTo>
                        <a:cubicBezTo>
                          <a:pt x="138482" y="37784"/>
                          <a:pt x="132388" y="36314"/>
                          <a:pt x="126293" y="34988"/>
                        </a:cubicBezTo>
                        <a:lnTo>
                          <a:pt x="108119" y="30579"/>
                        </a:lnTo>
                        <a:cubicBezTo>
                          <a:pt x="95966" y="27639"/>
                          <a:pt x="83921" y="24449"/>
                          <a:pt x="71876" y="21222"/>
                        </a:cubicBezTo>
                        <a:cubicBezTo>
                          <a:pt x="59831" y="17996"/>
                          <a:pt x="47750" y="14555"/>
                          <a:pt x="35777" y="10970"/>
                        </a:cubicBezTo>
                        <a:cubicBezTo>
                          <a:pt x="23804" y="7385"/>
                          <a:pt x="11866" y="380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40"/>
                  <p:cNvSpPr/>
                  <p:nvPr/>
                </p:nvSpPr>
                <p:spPr>
                  <a:xfrm>
                    <a:off x="8398212" y="1951835"/>
                    <a:ext cx="182826" cy="157732"/>
                  </a:xfrm>
                  <a:custGeom>
                    <a:avLst/>
                    <a:gdLst/>
                    <a:ahLst/>
                    <a:cxnLst/>
                    <a:rect l="l" t="t" r="r" b="b"/>
                    <a:pathLst>
                      <a:path w="182826" h="157732" extrusionOk="0">
                        <a:moveTo>
                          <a:pt x="0" y="0"/>
                        </a:moveTo>
                        <a:cubicBezTo>
                          <a:pt x="15881" y="12725"/>
                          <a:pt x="31511" y="25739"/>
                          <a:pt x="47069" y="38787"/>
                        </a:cubicBezTo>
                        <a:cubicBezTo>
                          <a:pt x="62627" y="51836"/>
                          <a:pt x="78006" y="65136"/>
                          <a:pt x="93672" y="78220"/>
                        </a:cubicBezTo>
                        <a:cubicBezTo>
                          <a:pt x="109337" y="91305"/>
                          <a:pt x="124393" y="104856"/>
                          <a:pt x="139593" y="118371"/>
                        </a:cubicBezTo>
                        <a:lnTo>
                          <a:pt x="162321" y="138661"/>
                        </a:lnTo>
                        <a:cubicBezTo>
                          <a:pt x="169850" y="145508"/>
                          <a:pt x="177413" y="152283"/>
                          <a:pt x="184834" y="159238"/>
                        </a:cubicBezTo>
                        <a:cubicBezTo>
                          <a:pt x="176876" y="152893"/>
                          <a:pt x="169061" y="146404"/>
                          <a:pt x="161174" y="139987"/>
                        </a:cubicBezTo>
                        <a:lnTo>
                          <a:pt x="137765" y="120450"/>
                        </a:lnTo>
                        <a:cubicBezTo>
                          <a:pt x="122207" y="107401"/>
                          <a:pt x="106828" y="94102"/>
                          <a:pt x="91341" y="81017"/>
                        </a:cubicBezTo>
                        <a:cubicBezTo>
                          <a:pt x="75856" y="67932"/>
                          <a:pt x="60656" y="54382"/>
                          <a:pt x="45455" y="40867"/>
                        </a:cubicBezTo>
                        <a:cubicBezTo>
                          <a:pt x="30256" y="27352"/>
                          <a:pt x="14913" y="13980"/>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40"/>
                  <p:cNvSpPr/>
                  <p:nvPr/>
                </p:nvSpPr>
                <p:spPr>
                  <a:xfrm>
                    <a:off x="8388713" y="2300568"/>
                    <a:ext cx="146977" cy="17924"/>
                  </a:xfrm>
                  <a:custGeom>
                    <a:avLst/>
                    <a:gdLst/>
                    <a:ahLst/>
                    <a:cxnLst/>
                    <a:rect l="l" t="t" r="r" b="b"/>
                    <a:pathLst>
                      <a:path w="146977" h="17924" extrusionOk="0">
                        <a:moveTo>
                          <a:pt x="0" y="18282"/>
                        </a:moveTo>
                        <a:cubicBezTo>
                          <a:pt x="12403" y="16024"/>
                          <a:pt x="24878" y="14160"/>
                          <a:pt x="37354" y="12367"/>
                        </a:cubicBezTo>
                        <a:cubicBezTo>
                          <a:pt x="49829" y="10575"/>
                          <a:pt x="62447" y="8783"/>
                          <a:pt x="74815" y="7384"/>
                        </a:cubicBezTo>
                        <a:cubicBezTo>
                          <a:pt x="87183" y="5986"/>
                          <a:pt x="99909" y="4409"/>
                          <a:pt x="112384" y="3226"/>
                        </a:cubicBezTo>
                        <a:lnTo>
                          <a:pt x="131204" y="1434"/>
                        </a:lnTo>
                        <a:cubicBezTo>
                          <a:pt x="137478" y="967"/>
                          <a:pt x="143751" y="358"/>
                          <a:pt x="150060" y="0"/>
                        </a:cubicBezTo>
                        <a:cubicBezTo>
                          <a:pt x="143859" y="1182"/>
                          <a:pt x="137621" y="2114"/>
                          <a:pt x="131419" y="3154"/>
                        </a:cubicBezTo>
                        <a:lnTo>
                          <a:pt x="112707" y="5950"/>
                        </a:lnTo>
                        <a:cubicBezTo>
                          <a:pt x="100232" y="7779"/>
                          <a:pt x="87613" y="9356"/>
                          <a:pt x="75246" y="10933"/>
                        </a:cubicBezTo>
                        <a:cubicBezTo>
                          <a:pt x="62878" y="12511"/>
                          <a:pt x="50152" y="13873"/>
                          <a:pt x="37677" y="15092"/>
                        </a:cubicBezTo>
                        <a:cubicBezTo>
                          <a:pt x="25201" y="16310"/>
                          <a:pt x="12583" y="17529"/>
                          <a:pt x="0" y="182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40"/>
                  <p:cNvSpPr/>
                  <p:nvPr/>
                </p:nvSpPr>
                <p:spPr>
                  <a:xfrm>
                    <a:off x="8367921" y="2187716"/>
                    <a:ext cx="182826" cy="32263"/>
                  </a:xfrm>
                  <a:custGeom>
                    <a:avLst/>
                    <a:gdLst/>
                    <a:ahLst/>
                    <a:cxnLst/>
                    <a:rect l="l" t="t" r="r" b="b"/>
                    <a:pathLst>
                      <a:path w="182826" h="32263" extrusionOk="0">
                        <a:moveTo>
                          <a:pt x="0" y="0"/>
                        </a:moveTo>
                        <a:cubicBezTo>
                          <a:pt x="15451" y="2044"/>
                          <a:pt x="30794" y="4517"/>
                          <a:pt x="46172" y="6991"/>
                        </a:cubicBezTo>
                        <a:cubicBezTo>
                          <a:pt x="61551" y="9464"/>
                          <a:pt x="76787" y="12297"/>
                          <a:pt x="92130" y="14949"/>
                        </a:cubicBezTo>
                        <a:cubicBezTo>
                          <a:pt x="107473" y="17602"/>
                          <a:pt x="122709" y="20613"/>
                          <a:pt x="137944" y="23696"/>
                        </a:cubicBezTo>
                        <a:lnTo>
                          <a:pt x="160816" y="28357"/>
                        </a:lnTo>
                        <a:cubicBezTo>
                          <a:pt x="168415" y="30041"/>
                          <a:pt x="176015" y="31583"/>
                          <a:pt x="183615" y="33375"/>
                        </a:cubicBezTo>
                        <a:cubicBezTo>
                          <a:pt x="175872" y="32407"/>
                          <a:pt x="168200" y="31189"/>
                          <a:pt x="160493" y="30077"/>
                        </a:cubicBezTo>
                        <a:lnTo>
                          <a:pt x="137479" y="26492"/>
                        </a:lnTo>
                        <a:cubicBezTo>
                          <a:pt x="122099" y="24019"/>
                          <a:pt x="106828" y="21223"/>
                          <a:pt x="91485" y="18570"/>
                        </a:cubicBezTo>
                        <a:cubicBezTo>
                          <a:pt x="76142" y="15917"/>
                          <a:pt x="60906" y="12870"/>
                          <a:pt x="45671" y="9823"/>
                        </a:cubicBezTo>
                        <a:cubicBezTo>
                          <a:pt x="30435" y="6776"/>
                          <a:pt x="15164" y="3514"/>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0"/>
                  <p:cNvSpPr/>
                  <p:nvPr/>
                </p:nvSpPr>
                <p:spPr>
                  <a:xfrm>
                    <a:off x="8507370" y="2009587"/>
                    <a:ext cx="68111" cy="78866"/>
                  </a:xfrm>
                  <a:custGeom>
                    <a:avLst/>
                    <a:gdLst/>
                    <a:ahLst/>
                    <a:cxnLst/>
                    <a:rect l="l" t="t" r="r" b="b"/>
                    <a:pathLst>
                      <a:path w="68111" h="78866" extrusionOk="0">
                        <a:moveTo>
                          <a:pt x="0" y="0"/>
                        </a:moveTo>
                        <a:cubicBezTo>
                          <a:pt x="6489" y="6130"/>
                          <a:pt x="12726" y="12475"/>
                          <a:pt x="18892" y="18892"/>
                        </a:cubicBezTo>
                        <a:cubicBezTo>
                          <a:pt x="25058" y="25309"/>
                          <a:pt x="31081" y="31870"/>
                          <a:pt x="37067" y="38429"/>
                        </a:cubicBezTo>
                        <a:cubicBezTo>
                          <a:pt x="43054" y="44990"/>
                          <a:pt x="48933" y="51694"/>
                          <a:pt x="54669" y="58505"/>
                        </a:cubicBezTo>
                        <a:lnTo>
                          <a:pt x="63237" y="68758"/>
                        </a:lnTo>
                        <a:cubicBezTo>
                          <a:pt x="65997" y="72342"/>
                          <a:pt x="68829" y="75676"/>
                          <a:pt x="71518" y="79225"/>
                        </a:cubicBezTo>
                        <a:cubicBezTo>
                          <a:pt x="68219" y="76213"/>
                          <a:pt x="65101" y="73023"/>
                          <a:pt x="61910" y="69940"/>
                        </a:cubicBezTo>
                        <a:lnTo>
                          <a:pt x="52590" y="60369"/>
                        </a:lnTo>
                        <a:cubicBezTo>
                          <a:pt x="46388" y="53988"/>
                          <a:pt x="40401" y="47391"/>
                          <a:pt x="34415" y="40832"/>
                        </a:cubicBezTo>
                        <a:cubicBezTo>
                          <a:pt x="28428" y="34271"/>
                          <a:pt x="22549" y="27567"/>
                          <a:pt x="16849" y="20756"/>
                        </a:cubicBezTo>
                        <a:cubicBezTo>
                          <a:pt x="11149" y="13945"/>
                          <a:pt x="5235" y="7098"/>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5" name="Google Shape;1105;p40"/>
                <p:cNvGrpSpPr/>
                <p:nvPr/>
              </p:nvGrpSpPr>
              <p:grpSpPr>
                <a:xfrm>
                  <a:off x="8016235" y="1752985"/>
                  <a:ext cx="723181" cy="50187"/>
                  <a:chOff x="8016235" y="1752985"/>
                  <a:chExt cx="723181" cy="50187"/>
                </a:xfrm>
              </p:grpSpPr>
              <p:sp>
                <p:nvSpPr>
                  <p:cNvPr id="1106" name="Google Shape;1106;p40"/>
                  <p:cNvSpPr/>
                  <p:nvPr/>
                </p:nvSpPr>
                <p:spPr>
                  <a:xfrm>
                    <a:off x="8248295" y="1756319"/>
                    <a:ext cx="491121" cy="43017"/>
                  </a:xfrm>
                  <a:custGeom>
                    <a:avLst/>
                    <a:gdLst/>
                    <a:ahLst/>
                    <a:cxnLst/>
                    <a:rect l="l" t="t" r="r" b="b"/>
                    <a:pathLst>
                      <a:path w="491121" h="43017" extrusionOk="0">
                        <a:moveTo>
                          <a:pt x="0" y="0"/>
                        </a:moveTo>
                        <a:lnTo>
                          <a:pt x="493021" y="0"/>
                        </a:lnTo>
                        <a:lnTo>
                          <a:pt x="493021" y="44452"/>
                        </a:lnTo>
                        <a:lnTo>
                          <a:pt x="0" y="4445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40"/>
                  <p:cNvSpPr/>
                  <p:nvPr/>
                </p:nvSpPr>
                <p:spPr>
                  <a:xfrm>
                    <a:off x="8257221" y="1763739"/>
                    <a:ext cx="415840" cy="28678"/>
                  </a:xfrm>
                  <a:custGeom>
                    <a:avLst/>
                    <a:gdLst/>
                    <a:ahLst/>
                    <a:cxnLst/>
                    <a:rect l="l" t="t" r="r" b="b"/>
                    <a:pathLst>
                      <a:path w="415840" h="28678" extrusionOk="0">
                        <a:moveTo>
                          <a:pt x="0" y="0"/>
                        </a:moveTo>
                        <a:lnTo>
                          <a:pt x="418887" y="0"/>
                        </a:lnTo>
                        <a:lnTo>
                          <a:pt x="418887" y="30292"/>
                        </a:lnTo>
                        <a:lnTo>
                          <a:pt x="0" y="302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40"/>
                  <p:cNvSpPr/>
                  <p:nvPr/>
                </p:nvSpPr>
                <p:spPr>
                  <a:xfrm>
                    <a:off x="8163800" y="1752985"/>
                    <a:ext cx="50187" cy="50187"/>
                  </a:xfrm>
                  <a:custGeom>
                    <a:avLst/>
                    <a:gdLst/>
                    <a:ahLst/>
                    <a:cxnLst/>
                    <a:rect l="l" t="t" r="r" b="b"/>
                    <a:pathLst>
                      <a:path w="50187" h="50187" extrusionOk="0">
                        <a:moveTo>
                          <a:pt x="49400" y="28104"/>
                        </a:moveTo>
                        <a:cubicBezTo>
                          <a:pt x="42696" y="40400"/>
                          <a:pt x="26636" y="51226"/>
                          <a:pt x="26636" y="51226"/>
                        </a:cubicBezTo>
                        <a:cubicBezTo>
                          <a:pt x="26636" y="51226"/>
                          <a:pt x="10540" y="40472"/>
                          <a:pt x="3908" y="28104"/>
                        </a:cubicBezTo>
                        <a:cubicBezTo>
                          <a:pt x="-3691" y="14196"/>
                          <a:pt x="323" y="0"/>
                          <a:pt x="11365" y="0"/>
                        </a:cubicBezTo>
                        <a:cubicBezTo>
                          <a:pt x="23482" y="0"/>
                          <a:pt x="26636" y="15128"/>
                          <a:pt x="26636" y="15128"/>
                        </a:cubicBezTo>
                        <a:cubicBezTo>
                          <a:pt x="26636" y="15128"/>
                          <a:pt x="29826" y="0"/>
                          <a:pt x="41872" y="0"/>
                        </a:cubicBezTo>
                        <a:cubicBezTo>
                          <a:pt x="52770" y="0"/>
                          <a:pt x="57143" y="14196"/>
                          <a:pt x="49400" y="281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40"/>
                  <p:cNvSpPr/>
                  <p:nvPr/>
                </p:nvSpPr>
                <p:spPr>
                  <a:xfrm>
                    <a:off x="8090047" y="1752985"/>
                    <a:ext cx="50187" cy="50187"/>
                  </a:xfrm>
                  <a:custGeom>
                    <a:avLst/>
                    <a:gdLst/>
                    <a:ahLst/>
                    <a:cxnLst/>
                    <a:rect l="l" t="t" r="r" b="b"/>
                    <a:pathLst>
                      <a:path w="50187" h="50187" extrusionOk="0">
                        <a:moveTo>
                          <a:pt x="49341" y="28104"/>
                        </a:moveTo>
                        <a:cubicBezTo>
                          <a:pt x="42637" y="40400"/>
                          <a:pt x="26577" y="51226"/>
                          <a:pt x="26577" y="51226"/>
                        </a:cubicBezTo>
                        <a:cubicBezTo>
                          <a:pt x="26577" y="51226"/>
                          <a:pt x="10517" y="40472"/>
                          <a:pt x="3850" y="28104"/>
                        </a:cubicBezTo>
                        <a:cubicBezTo>
                          <a:pt x="-3715" y="14196"/>
                          <a:pt x="444" y="0"/>
                          <a:pt x="11305" y="0"/>
                        </a:cubicBezTo>
                        <a:cubicBezTo>
                          <a:pt x="23423" y="0"/>
                          <a:pt x="26577" y="15128"/>
                          <a:pt x="26577" y="15128"/>
                        </a:cubicBezTo>
                        <a:cubicBezTo>
                          <a:pt x="26577" y="15128"/>
                          <a:pt x="29768" y="0"/>
                          <a:pt x="41848" y="0"/>
                        </a:cubicBezTo>
                        <a:cubicBezTo>
                          <a:pt x="52710" y="0"/>
                          <a:pt x="56905" y="14196"/>
                          <a:pt x="49341" y="281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40"/>
                  <p:cNvSpPr/>
                  <p:nvPr/>
                </p:nvSpPr>
                <p:spPr>
                  <a:xfrm>
                    <a:off x="8016235" y="1752985"/>
                    <a:ext cx="50187" cy="50187"/>
                  </a:xfrm>
                  <a:custGeom>
                    <a:avLst/>
                    <a:gdLst/>
                    <a:ahLst/>
                    <a:cxnLst/>
                    <a:rect l="l" t="t" r="r" b="b"/>
                    <a:pathLst>
                      <a:path w="50187" h="50187" extrusionOk="0">
                        <a:moveTo>
                          <a:pt x="49376" y="28104"/>
                        </a:moveTo>
                        <a:cubicBezTo>
                          <a:pt x="42673" y="40400"/>
                          <a:pt x="26577" y="51226"/>
                          <a:pt x="26577" y="51226"/>
                        </a:cubicBezTo>
                        <a:cubicBezTo>
                          <a:pt x="26577" y="51226"/>
                          <a:pt x="10517" y="40472"/>
                          <a:pt x="3849" y="28104"/>
                        </a:cubicBezTo>
                        <a:cubicBezTo>
                          <a:pt x="-3714" y="14196"/>
                          <a:pt x="444" y="0"/>
                          <a:pt x="11306" y="0"/>
                        </a:cubicBezTo>
                        <a:cubicBezTo>
                          <a:pt x="23458" y="0"/>
                          <a:pt x="26577" y="15128"/>
                          <a:pt x="26577" y="15128"/>
                        </a:cubicBezTo>
                        <a:cubicBezTo>
                          <a:pt x="26577" y="15128"/>
                          <a:pt x="29767" y="0"/>
                          <a:pt x="41849" y="0"/>
                        </a:cubicBezTo>
                        <a:cubicBezTo>
                          <a:pt x="52711" y="0"/>
                          <a:pt x="56941" y="14196"/>
                          <a:pt x="49376" y="281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1" name="Google Shape;1111;p40"/>
                <p:cNvGrpSpPr/>
                <p:nvPr/>
              </p:nvGrpSpPr>
              <p:grpSpPr>
                <a:xfrm>
                  <a:off x="8884765" y="2663575"/>
                  <a:ext cx="190173" cy="138682"/>
                  <a:chOff x="8884765" y="2663575"/>
                  <a:chExt cx="190173" cy="138682"/>
                </a:xfrm>
              </p:grpSpPr>
              <p:sp>
                <p:nvSpPr>
                  <p:cNvPr id="1112" name="Google Shape;1112;p40"/>
                  <p:cNvSpPr/>
                  <p:nvPr/>
                </p:nvSpPr>
                <p:spPr>
                  <a:xfrm>
                    <a:off x="8953054" y="2663575"/>
                    <a:ext cx="121884" cy="107544"/>
                  </a:xfrm>
                  <a:custGeom>
                    <a:avLst/>
                    <a:gdLst/>
                    <a:ahLst/>
                    <a:cxnLst/>
                    <a:rect l="l" t="t" r="r" b="b"/>
                    <a:pathLst>
                      <a:path w="121884" h="107544" extrusionOk="0">
                        <a:moveTo>
                          <a:pt x="75192" y="960"/>
                        </a:moveTo>
                        <a:cubicBezTo>
                          <a:pt x="87022" y="-761"/>
                          <a:pt x="102222" y="-761"/>
                          <a:pt x="103082" y="6015"/>
                        </a:cubicBezTo>
                        <a:cubicBezTo>
                          <a:pt x="103942" y="12790"/>
                          <a:pt x="98565" y="16447"/>
                          <a:pt x="100250" y="19816"/>
                        </a:cubicBezTo>
                        <a:cubicBezTo>
                          <a:pt x="101935" y="23187"/>
                          <a:pt x="111543" y="29388"/>
                          <a:pt x="116060" y="33905"/>
                        </a:cubicBezTo>
                        <a:cubicBezTo>
                          <a:pt x="119823" y="37884"/>
                          <a:pt x="122512" y="42724"/>
                          <a:pt x="123946" y="47993"/>
                        </a:cubicBezTo>
                        <a:cubicBezTo>
                          <a:pt x="123946" y="49678"/>
                          <a:pt x="126742" y="52510"/>
                          <a:pt x="123946" y="55880"/>
                        </a:cubicBezTo>
                        <a:cubicBezTo>
                          <a:pt x="121150" y="59249"/>
                          <a:pt x="119537" y="64340"/>
                          <a:pt x="117206" y="66885"/>
                        </a:cubicBezTo>
                        <a:cubicBezTo>
                          <a:pt x="114876" y="69430"/>
                          <a:pt x="113908" y="72227"/>
                          <a:pt x="117206" y="76744"/>
                        </a:cubicBezTo>
                        <a:cubicBezTo>
                          <a:pt x="120505" y="81261"/>
                          <a:pt x="117708" y="94201"/>
                          <a:pt x="112617" y="98718"/>
                        </a:cubicBezTo>
                        <a:cubicBezTo>
                          <a:pt x="107527" y="103235"/>
                          <a:pt x="92901" y="92517"/>
                          <a:pt x="88384" y="93628"/>
                        </a:cubicBezTo>
                        <a:cubicBezTo>
                          <a:pt x="83868" y="94740"/>
                          <a:pt x="83330" y="96998"/>
                          <a:pt x="79387" y="99830"/>
                        </a:cubicBezTo>
                        <a:cubicBezTo>
                          <a:pt x="75443" y="102662"/>
                          <a:pt x="65872" y="109437"/>
                          <a:pt x="55727" y="109437"/>
                        </a:cubicBezTo>
                        <a:cubicBezTo>
                          <a:pt x="45581" y="109437"/>
                          <a:pt x="40491" y="100403"/>
                          <a:pt x="34218" y="96460"/>
                        </a:cubicBezTo>
                        <a:cubicBezTo>
                          <a:pt x="27944" y="92517"/>
                          <a:pt x="22388" y="91943"/>
                          <a:pt x="16759" y="89684"/>
                        </a:cubicBezTo>
                        <a:cubicBezTo>
                          <a:pt x="11705" y="87642"/>
                          <a:pt x="7224" y="84343"/>
                          <a:pt x="3782" y="80113"/>
                        </a:cubicBezTo>
                        <a:cubicBezTo>
                          <a:pt x="2671" y="77855"/>
                          <a:pt x="-1272" y="77317"/>
                          <a:pt x="413" y="71115"/>
                        </a:cubicBezTo>
                        <a:cubicBezTo>
                          <a:pt x="2098" y="64914"/>
                          <a:pt x="4930" y="63193"/>
                          <a:pt x="4930" y="58139"/>
                        </a:cubicBezTo>
                        <a:lnTo>
                          <a:pt x="4930" y="46416"/>
                        </a:lnTo>
                        <a:cubicBezTo>
                          <a:pt x="4930" y="40644"/>
                          <a:pt x="377" y="30535"/>
                          <a:pt x="4320" y="26018"/>
                        </a:cubicBezTo>
                        <a:cubicBezTo>
                          <a:pt x="8263" y="21502"/>
                          <a:pt x="11096" y="14762"/>
                          <a:pt x="17297" y="14762"/>
                        </a:cubicBezTo>
                        <a:cubicBezTo>
                          <a:pt x="23499" y="14762"/>
                          <a:pt x="43216" y="18131"/>
                          <a:pt x="43216" y="18131"/>
                        </a:cubicBezTo>
                        <a:cubicBezTo>
                          <a:pt x="45295" y="15909"/>
                          <a:pt x="47158" y="13507"/>
                          <a:pt x="48844" y="10962"/>
                        </a:cubicBezTo>
                        <a:cubicBezTo>
                          <a:pt x="51711" y="6123"/>
                          <a:pt x="56874" y="3147"/>
                          <a:pt x="62502" y="3039"/>
                        </a:cubicBezTo>
                        <a:cubicBezTo>
                          <a:pt x="66804" y="3003"/>
                          <a:pt x="71106" y="2287"/>
                          <a:pt x="75192" y="96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0"/>
                  <p:cNvSpPr/>
                  <p:nvPr/>
                </p:nvSpPr>
                <p:spPr>
                  <a:xfrm>
                    <a:off x="8958090" y="2681252"/>
                    <a:ext cx="111129" cy="75281"/>
                  </a:xfrm>
                  <a:custGeom>
                    <a:avLst/>
                    <a:gdLst/>
                    <a:ahLst/>
                    <a:cxnLst/>
                    <a:rect l="l" t="t" r="r" b="b"/>
                    <a:pathLst>
                      <a:path w="111129" h="75281" extrusionOk="0">
                        <a:moveTo>
                          <a:pt x="0" y="40461"/>
                        </a:moveTo>
                        <a:cubicBezTo>
                          <a:pt x="8066" y="44046"/>
                          <a:pt x="16239" y="47631"/>
                          <a:pt x="24485" y="50749"/>
                        </a:cubicBezTo>
                        <a:cubicBezTo>
                          <a:pt x="32730" y="53869"/>
                          <a:pt x="40868" y="57453"/>
                          <a:pt x="49149" y="60500"/>
                        </a:cubicBezTo>
                        <a:cubicBezTo>
                          <a:pt x="57250" y="63619"/>
                          <a:pt x="65495" y="66308"/>
                          <a:pt x="73884" y="68530"/>
                        </a:cubicBezTo>
                        <a:cubicBezTo>
                          <a:pt x="75568" y="68961"/>
                          <a:pt x="77289" y="69140"/>
                          <a:pt x="79046" y="69140"/>
                        </a:cubicBezTo>
                        <a:lnTo>
                          <a:pt x="84029" y="66630"/>
                        </a:lnTo>
                        <a:cubicBezTo>
                          <a:pt x="87793" y="64695"/>
                          <a:pt x="91378" y="62472"/>
                          <a:pt x="94784" y="59999"/>
                        </a:cubicBezTo>
                        <a:cubicBezTo>
                          <a:pt x="98045" y="57776"/>
                          <a:pt x="100842" y="54908"/>
                          <a:pt x="102993" y="51610"/>
                        </a:cubicBezTo>
                        <a:cubicBezTo>
                          <a:pt x="103459" y="50857"/>
                          <a:pt x="103853" y="50033"/>
                          <a:pt x="104175" y="49208"/>
                        </a:cubicBezTo>
                        <a:lnTo>
                          <a:pt x="104534" y="47989"/>
                        </a:lnTo>
                        <a:lnTo>
                          <a:pt x="104714" y="47416"/>
                        </a:lnTo>
                        <a:lnTo>
                          <a:pt x="104714" y="47416"/>
                        </a:lnTo>
                        <a:cubicBezTo>
                          <a:pt x="104247" y="46089"/>
                          <a:pt x="103494" y="44835"/>
                          <a:pt x="102526" y="43831"/>
                        </a:cubicBezTo>
                        <a:cubicBezTo>
                          <a:pt x="96790" y="37557"/>
                          <a:pt x="90374" y="31893"/>
                          <a:pt x="83419" y="26982"/>
                        </a:cubicBezTo>
                        <a:cubicBezTo>
                          <a:pt x="76249" y="21749"/>
                          <a:pt x="69080" y="16837"/>
                          <a:pt x="61588" y="12177"/>
                        </a:cubicBezTo>
                        <a:cubicBezTo>
                          <a:pt x="58003" y="9775"/>
                          <a:pt x="54131" y="7444"/>
                          <a:pt x="50295" y="5258"/>
                        </a:cubicBezTo>
                        <a:cubicBezTo>
                          <a:pt x="48360" y="4183"/>
                          <a:pt x="46424" y="3143"/>
                          <a:pt x="44452" y="2175"/>
                        </a:cubicBezTo>
                        <a:cubicBezTo>
                          <a:pt x="43484" y="1673"/>
                          <a:pt x="42481" y="1207"/>
                          <a:pt x="41441" y="813"/>
                        </a:cubicBezTo>
                        <a:cubicBezTo>
                          <a:pt x="40509" y="562"/>
                          <a:pt x="39219" y="-263"/>
                          <a:pt x="38466" y="598"/>
                        </a:cubicBezTo>
                        <a:cubicBezTo>
                          <a:pt x="39111" y="-442"/>
                          <a:pt x="40616" y="168"/>
                          <a:pt x="41620" y="275"/>
                        </a:cubicBezTo>
                        <a:cubicBezTo>
                          <a:pt x="42732" y="490"/>
                          <a:pt x="43807" y="777"/>
                          <a:pt x="44882" y="1136"/>
                        </a:cubicBezTo>
                        <a:cubicBezTo>
                          <a:pt x="46997" y="1817"/>
                          <a:pt x="49077" y="2641"/>
                          <a:pt x="51156" y="3502"/>
                        </a:cubicBezTo>
                        <a:cubicBezTo>
                          <a:pt x="55279" y="5186"/>
                          <a:pt x="59329" y="7086"/>
                          <a:pt x="63345" y="9022"/>
                        </a:cubicBezTo>
                        <a:cubicBezTo>
                          <a:pt x="71303" y="13073"/>
                          <a:pt x="79046" y="17482"/>
                          <a:pt x="86646" y="22286"/>
                        </a:cubicBezTo>
                        <a:cubicBezTo>
                          <a:pt x="94532" y="26982"/>
                          <a:pt x="101774" y="32718"/>
                          <a:pt x="108155" y="39350"/>
                        </a:cubicBezTo>
                        <a:cubicBezTo>
                          <a:pt x="110233" y="41500"/>
                          <a:pt x="111596" y="44225"/>
                          <a:pt x="112062" y="47165"/>
                        </a:cubicBezTo>
                        <a:cubicBezTo>
                          <a:pt x="112134" y="47739"/>
                          <a:pt x="112134" y="48276"/>
                          <a:pt x="112062" y="48849"/>
                        </a:cubicBezTo>
                        <a:lnTo>
                          <a:pt x="111811" y="49889"/>
                        </a:lnTo>
                        <a:lnTo>
                          <a:pt x="111237" y="51861"/>
                        </a:lnTo>
                        <a:cubicBezTo>
                          <a:pt x="110736" y="53080"/>
                          <a:pt x="110163" y="54298"/>
                          <a:pt x="109553" y="55446"/>
                        </a:cubicBezTo>
                        <a:cubicBezTo>
                          <a:pt x="106936" y="59640"/>
                          <a:pt x="103494" y="63296"/>
                          <a:pt x="99479" y="66200"/>
                        </a:cubicBezTo>
                        <a:cubicBezTo>
                          <a:pt x="95716" y="68889"/>
                          <a:pt x="91736" y="71290"/>
                          <a:pt x="87578" y="73370"/>
                        </a:cubicBezTo>
                        <a:lnTo>
                          <a:pt x="84566" y="74875"/>
                        </a:lnTo>
                        <a:lnTo>
                          <a:pt x="83025" y="75592"/>
                        </a:lnTo>
                        <a:lnTo>
                          <a:pt x="82201" y="75987"/>
                        </a:lnTo>
                        <a:lnTo>
                          <a:pt x="80552" y="76488"/>
                        </a:lnTo>
                        <a:cubicBezTo>
                          <a:pt x="77863" y="76704"/>
                          <a:pt x="75139" y="76417"/>
                          <a:pt x="72558" y="75664"/>
                        </a:cubicBezTo>
                        <a:cubicBezTo>
                          <a:pt x="63882" y="73119"/>
                          <a:pt x="55386" y="69929"/>
                          <a:pt x="47213" y="66057"/>
                        </a:cubicBezTo>
                        <a:cubicBezTo>
                          <a:pt x="30830" y="58779"/>
                          <a:pt x="15057" y="50212"/>
                          <a:pt x="0" y="40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0"/>
                  <p:cNvSpPr/>
                  <p:nvPr/>
                </p:nvSpPr>
                <p:spPr>
                  <a:xfrm>
                    <a:off x="8991681" y="2699953"/>
                    <a:ext cx="57357" cy="43017"/>
                  </a:xfrm>
                  <a:custGeom>
                    <a:avLst/>
                    <a:gdLst/>
                    <a:ahLst/>
                    <a:cxnLst/>
                    <a:rect l="l" t="t" r="r" b="b"/>
                    <a:pathLst>
                      <a:path w="57357" h="43017" extrusionOk="0">
                        <a:moveTo>
                          <a:pt x="0" y="36960"/>
                        </a:moveTo>
                        <a:cubicBezTo>
                          <a:pt x="4302" y="30076"/>
                          <a:pt x="9213" y="23553"/>
                          <a:pt x="14626" y="17494"/>
                        </a:cubicBezTo>
                        <a:cubicBezTo>
                          <a:pt x="17243" y="14375"/>
                          <a:pt x="20147" y="11507"/>
                          <a:pt x="23050" y="8603"/>
                        </a:cubicBezTo>
                        <a:cubicBezTo>
                          <a:pt x="24521" y="7134"/>
                          <a:pt x="26098" y="5807"/>
                          <a:pt x="27711" y="4445"/>
                        </a:cubicBezTo>
                        <a:cubicBezTo>
                          <a:pt x="29467" y="2832"/>
                          <a:pt x="31475" y="1505"/>
                          <a:pt x="33661" y="501"/>
                        </a:cubicBezTo>
                        <a:cubicBezTo>
                          <a:pt x="34020" y="323"/>
                          <a:pt x="34379" y="179"/>
                          <a:pt x="34773" y="108"/>
                        </a:cubicBezTo>
                        <a:cubicBezTo>
                          <a:pt x="35561" y="-36"/>
                          <a:pt x="36350" y="-36"/>
                          <a:pt x="37139" y="108"/>
                        </a:cubicBezTo>
                        <a:cubicBezTo>
                          <a:pt x="38322" y="323"/>
                          <a:pt x="39397" y="896"/>
                          <a:pt x="40222" y="1757"/>
                        </a:cubicBezTo>
                        <a:cubicBezTo>
                          <a:pt x="41082" y="2617"/>
                          <a:pt x="41871" y="3585"/>
                          <a:pt x="42552" y="4589"/>
                        </a:cubicBezTo>
                        <a:cubicBezTo>
                          <a:pt x="43771" y="6309"/>
                          <a:pt x="44918" y="8102"/>
                          <a:pt x="45958" y="9966"/>
                        </a:cubicBezTo>
                        <a:cubicBezTo>
                          <a:pt x="47965" y="13551"/>
                          <a:pt x="49793" y="17207"/>
                          <a:pt x="51407" y="20972"/>
                        </a:cubicBezTo>
                        <a:cubicBezTo>
                          <a:pt x="54920" y="28356"/>
                          <a:pt x="57501" y="36135"/>
                          <a:pt x="59114" y="44129"/>
                        </a:cubicBezTo>
                        <a:lnTo>
                          <a:pt x="46208" y="23660"/>
                        </a:lnTo>
                        <a:cubicBezTo>
                          <a:pt x="44022" y="20326"/>
                          <a:pt x="42050" y="16884"/>
                          <a:pt x="39828" y="13623"/>
                        </a:cubicBezTo>
                        <a:cubicBezTo>
                          <a:pt x="38752" y="12010"/>
                          <a:pt x="37712" y="10324"/>
                          <a:pt x="36637" y="8926"/>
                        </a:cubicBezTo>
                        <a:cubicBezTo>
                          <a:pt x="36135" y="8281"/>
                          <a:pt x="35633" y="7671"/>
                          <a:pt x="35096" y="7098"/>
                        </a:cubicBezTo>
                        <a:lnTo>
                          <a:pt x="35633" y="7349"/>
                        </a:lnTo>
                        <a:cubicBezTo>
                          <a:pt x="35920" y="7421"/>
                          <a:pt x="36243" y="7421"/>
                          <a:pt x="36529" y="7349"/>
                        </a:cubicBezTo>
                        <a:lnTo>
                          <a:pt x="36243" y="7349"/>
                        </a:lnTo>
                        <a:cubicBezTo>
                          <a:pt x="34773" y="8066"/>
                          <a:pt x="33375" y="8962"/>
                          <a:pt x="32120" y="10038"/>
                        </a:cubicBezTo>
                        <a:lnTo>
                          <a:pt x="27639" y="13623"/>
                        </a:lnTo>
                        <a:lnTo>
                          <a:pt x="18605" y="21401"/>
                        </a:lnTo>
                        <a:cubicBezTo>
                          <a:pt x="12726" y="26958"/>
                          <a:pt x="6489" y="32156"/>
                          <a:pt x="0" y="36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40"/>
                  <p:cNvSpPr/>
                  <p:nvPr/>
                </p:nvSpPr>
                <p:spPr>
                  <a:xfrm>
                    <a:off x="8884765" y="2741315"/>
                    <a:ext cx="68111" cy="60942"/>
                  </a:xfrm>
                  <a:custGeom>
                    <a:avLst/>
                    <a:gdLst/>
                    <a:ahLst/>
                    <a:cxnLst/>
                    <a:rect l="l" t="t" r="r" b="b"/>
                    <a:pathLst>
                      <a:path w="68111" h="60942" extrusionOk="0">
                        <a:moveTo>
                          <a:pt x="30057" y="60339"/>
                        </a:moveTo>
                        <a:cubicBezTo>
                          <a:pt x="23640" y="61881"/>
                          <a:pt x="15323" y="62634"/>
                          <a:pt x="14499" y="58977"/>
                        </a:cubicBezTo>
                        <a:cubicBezTo>
                          <a:pt x="13674" y="55320"/>
                          <a:pt x="16434" y="53027"/>
                          <a:pt x="15323" y="51270"/>
                        </a:cubicBezTo>
                        <a:cubicBezTo>
                          <a:pt x="12383" y="48724"/>
                          <a:pt x="9265" y="46430"/>
                          <a:pt x="5967" y="44351"/>
                        </a:cubicBezTo>
                        <a:cubicBezTo>
                          <a:pt x="3708" y="42415"/>
                          <a:pt x="1988" y="39941"/>
                          <a:pt x="912" y="37181"/>
                        </a:cubicBezTo>
                        <a:cubicBezTo>
                          <a:pt x="912" y="36285"/>
                          <a:pt x="-845" y="34887"/>
                          <a:pt x="518" y="32879"/>
                        </a:cubicBezTo>
                        <a:cubicBezTo>
                          <a:pt x="1880" y="30872"/>
                          <a:pt x="2490" y="28005"/>
                          <a:pt x="3636" y="26498"/>
                        </a:cubicBezTo>
                        <a:cubicBezTo>
                          <a:pt x="5035" y="25101"/>
                          <a:pt x="5035" y="22842"/>
                          <a:pt x="3672" y="21444"/>
                        </a:cubicBezTo>
                        <a:cubicBezTo>
                          <a:pt x="3636" y="21408"/>
                          <a:pt x="3636" y="21408"/>
                          <a:pt x="3636" y="21408"/>
                        </a:cubicBezTo>
                        <a:lnTo>
                          <a:pt x="3278" y="21121"/>
                        </a:lnTo>
                        <a:cubicBezTo>
                          <a:pt x="1199" y="18791"/>
                          <a:pt x="2095" y="11550"/>
                          <a:pt x="4640" y="8825"/>
                        </a:cubicBezTo>
                        <a:cubicBezTo>
                          <a:pt x="7185" y="6101"/>
                          <a:pt x="15754" y="11227"/>
                          <a:pt x="18191" y="10367"/>
                        </a:cubicBezTo>
                        <a:cubicBezTo>
                          <a:pt x="20628" y="9506"/>
                          <a:pt x="20772" y="8252"/>
                          <a:pt x="22780" y="6496"/>
                        </a:cubicBezTo>
                        <a:cubicBezTo>
                          <a:pt x="26221" y="3161"/>
                          <a:pt x="30558" y="903"/>
                          <a:pt x="35255" y="43"/>
                        </a:cubicBezTo>
                        <a:cubicBezTo>
                          <a:pt x="40847" y="-496"/>
                          <a:pt x="44073" y="4201"/>
                          <a:pt x="47658" y="6029"/>
                        </a:cubicBezTo>
                        <a:cubicBezTo>
                          <a:pt x="50849" y="7320"/>
                          <a:pt x="54183" y="8252"/>
                          <a:pt x="57588" y="8861"/>
                        </a:cubicBezTo>
                        <a:cubicBezTo>
                          <a:pt x="60492" y="9686"/>
                          <a:pt x="63109" y="11263"/>
                          <a:pt x="65188" y="13450"/>
                        </a:cubicBezTo>
                        <a:cubicBezTo>
                          <a:pt x="65905" y="14596"/>
                          <a:pt x="68092" y="14704"/>
                          <a:pt x="67482" y="18217"/>
                        </a:cubicBezTo>
                        <a:cubicBezTo>
                          <a:pt x="66873" y="21731"/>
                          <a:pt x="65439" y="22770"/>
                          <a:pt x="65690" y="25387"/>
                        </a:cubicBezTo>
                        <a:cubicBezTo>
                          <a:pt x="65941" y="28005"/>
                          <a:pt x="65941" y="28650"/>
                          <a:pt x="66263" y="31804"/>
                        </a:cubicBezTo>
                        <a:cubicBezTo>
                          <a:pt x="66586" y="34959"/>
                          <a:pt x="69562" y="40300"/>
                          <a:pt x="67662" y="42953"/>
                        </a:cubicBezTo>
                        <a:cubicBezTo>
                          <a:pt x="65762" y="45606"/>
                          <a:pt x="64507" y="49478"/>
                          <a:pt x="61137" y="49800"/>
                        </a:cubicBezTo>
                        <a:cubicBezTo>
                          <a:pt x="57768" y="50123"/>
                          <a:pt x="46798" y="49262"/>
                          <a:pt x="46798" y="49262"/>
                        </a:cubicBezTo>
                        <a:cubicBezTo>
                          <a:pt x="45758" y="50588"/>
                          <a:pt x="44826" y="52023"/>
                          <a:pt x="44073" y="53564"/>
                        </a:cubicBezTo>
                        <a:cubicBezTo>
                          <a:pt x="42712" y="56360"/>
                          <a:pt x="39987" y="58260"/>
                          <a:pt x="36904" y="58618"/>
                        </a:cubicBezTo>
                        <a:cubicBezTo>
                          <a:pt x="34538" y="58798"/>
                          <a:pt x="32207" y="59372"/>
                          <a:pt x="30057" y="603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40"/>
                  <p:cNvSpPr/>
                  <p:nvPr/>
                </p:nvSpPr>
                <p:spPr>
                  <a:xfrm>
                    <a:off x="8890302" y="2749139"/>
                    <a:ext cx="50187" cy="43017"/>
                  </a:xfrm>
                  <a:custGeom>
                    <a:avLst/>
                    <a:gdLst/>
                    <a:ahLst/>
                    <a:cxnLst/>
                    <a:rect l="l" t="t" r="r" b="b"/>
                    <a:pathLst>
                      <a:path w="50187" h="43017" extrusionOk="0">
                        <a:moveTo>
                          <a:pt x="0" y="16452"/>
                        </a:moveTo>
                        <a:cubicBezTo>
                          <a:pt x="3585" y="12867"/>
                          <a:pt x="7170" y="9533"/>
                          <a:pt x="10754" y="6091"/>
                        </a:cubicBezTo>
                        <a:lnTo>
                          <a:pt x="13479" y="3654"/>
                        </a:lnTo>
                        <a:lnTo>
                          <a:pt x="14842" y="2399"/>
                        </a:lnTo>
                        <a:cubicBezTo>
                          <a:pt x="15630" y="1754"/>
                          <a:pt x="16562" y="1288"/>
                          <a:pt x="17566" y="1073"/>
                        </a:cubicBezTo>
                        <a:cubicBezTo>
                          <a:pt x="20183" y="464"/>
                          <a:pt x="22836" y="141"/>
                          <a:pt x="25489" y="69"/>
                        </a:cubicBezTo>
                        <a:cubicBezTo>
                          <a:pt x="30615" y="-146"/>
                          <a:pt x="35741" y="141"/>
                          <a:pt x="40832" y="930"/>
                        </a:cubicBezTo>
                        <a:cubicBezTo>
                          <a:pt x="43699" y="1288"/>
                          <a:pt x="46495" y="2149"/>
                          <a:pt x="49076" y="3475"/>
                        </a:cubicBezTo>
                        <a:cubicBezTo>
                          <a:pt x="50869" y="4622"/>
                          <a:pt x="52159" y="6450"/>
                          <a:pt x="52661" y="8530"/>
                        </a:cubicBezTo>
                        <a:cubicBezTo>
                          <a:pt x="53092" y="10071"/>
                          <a:pt x="53271" y="11648"/>
                          <a:pt x="53235" y="13225"/>
                        </a:cubicBezTo>
                        <a:cubicBezTo>
                          <a:pt x="52912" y="18567"/>
                          <a:pt x="51693" y="23836"/>
                          <a:pt x="49650" y="28820"/>
                        </a:cubicBezTo>
                        <a:cubicBezTo>
                          <a:pt x="48682" y="31257"/>
                          <a:pt x="47607" y="33659"/>
                          <a:pt x="46352" y="35989"/>
                        </a:cubicBezTo>
                        <a:cubicBezTo>
                          <a:pt x="45707" y="37243"/>
                          <a:pt x="44990" y="38427"/>
                          <a:pt x="44165" y="39574"/>
                        </a:cubicBezTo>
                        <a:cubicBezTo>
                          <a:pt x="43126" y="41008"/>
                          <a:pt x="41692" y="42155"/>
                          <a:pt x="40042" y="42800"/>
                        </a:cubicBezTo>
                        <a:cubicBezTo>
                          <a:pt x="34916" y="44235"/>
                          <a:pt x="29503" y="44557"/>
                          <a:pt x="24233" y="43804"/>
                        </a:cubicBezTo>
                        <a:cubicBezTo>
                          <a:pt x="19251" y="43267"/>
                          <a:pt x="14339" y="42406"/>
                          <a:pt x="9464" y="41223"/>
                        </a:cubicBezTo>
                        <a:cubicBezTo>
                          <a:pt x="14447" y="40828"/>
                          <a:pt x="19394" y="40793"/>
                          <a:pt x="24233" y="40147"/>
                        </a:cubicBezTo>
                        <a:cubicBezTo>
                          <a:pt x="28822" y="39968"/>
                          <a:pt x="33339" y="39072"/>
                          <a:pt x="37641" y="37530"/>
                        </a:cubicBezTo>
                        <a:cubicBezTo>
                          <a:pt x="38573" y="36993"/>
                          <a:pt x="38322" y="36993"/>
                          <a:pt x="39039" y="36061"/>
                        </a:cubicBezTo>
                        <a:cubicBezTo>
                          <a:pt x="39648" y="35165"/>
                          <a:pt x="40150" y="34161"/>
                          <a:pt x="40580" y="33157"/>
                        </a:cubicBezTo>
                        <a:cubicBezTo>
                          <a:pt x="41513" y="31006"/>
                          <a:pt x="42337" y="28820"/>
                          <a:pt x="43054" y="26597"/>
                        </a:cubicBezTo>
                        <a:cubicBezTo>
                          <a:pt x="44595" y="22331"/>
                          <a:pt x="45491" y="17850"/>
                          <a:pt x="45707" y="13333"/>
                        </a:cubicBezTo>
                        <a:cubicBezTo>
                          <a:pt x="45778" y="11971"/>
                          <a:pt x="46387" y="10680"/>
                          <a:pt x="47391" y="9748"/>
                        </a:cubicBezTo>
                        <a:cubicBezTo>
                          <a:pt x="44739" y="8924"/>
                          <a:pt x="42050" y="8314"/>
                          <a:pt x="39325" y="7884"/>
                        </a:cubicBezTo>
                        <a:cubicBezTo>
                          <a:pt x="34665" y="6916"/>
                          <a:pt x="29970" y="6271"/>
                          <a:pt x="25237" y="5948"/>
                        </a:cubicBezTo>
                        <a:cubicBezTo>
                          <a:pt x="22943" y="5769"/>
                          <a:pt x="20685" y="5769"/>
                          <a:pt x="18391" y="5948"/>
                        </a:cubicBezTo>
                        <a:cubicBezTo>
                          <a:pt x="17960" y="5948"/>
                          <a:pt x="17530" y="6163"/>
                          <a:pt x="17673" y="5948"/>
                        </a:cubicBezTo>
                        <a:lnTo>
                          <a:pt x="16132" y="6952"/>
                        </a:lnTo>
                        <a:lnTo>
                          <a:pt x="12942" y="8960"/>
                        </a:lnTo>
                        <a:cubicBezTo>
                          <a:pt x="8604" y="11253"/>
                          <a:pt x="4589" y="13978"/>
                          <a:pt x="0" y="164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0"/>
                  <p:cNvSpPr/>
                  <p:nvPr/>
                </p:nvSpPr>
                <p:spPr>
                  <a:xfrm>
                    <a:off x="8900166" y="2755984"/>
                    <a:ext cx="35848" cy="21508"/>
                  </a:xfrm>
                  <a:custGeom>
                    <a:avLst/>
                    <a:gdLst/>
                    <a:ahLst/>
                    <a:cxnLst/>
                    <a:rect l="l" t="t" r="r" b="b"/>
                    <a:pathLst>
                      <a:path w="35848" h="21508" extrusionOk="0">
                        <a:moveTo>
                          <a:pt x="5479" y="0"/>
                        </a:moveTo>
                        <a:cubicBezTo>
                          <a:pt x="5730" y="4732"/>
                          <a:pt x="5479" y="9285"/>
                          <a:pt x="5910" y="13479"/>
                        </a:cubicBezTo>
                        <a:cubicBezTo>
                          <a:pt x="5910" y="15379"/>
                          <a:pt x="6519" y="17746"/>
                          <a:pt x="7020" y="17888"/>
                        </a:cubicBezTo>
                        <a:lnTo>
                          <a:pt x="7451" y="17888"/>
                        </a:lnTo>
                        <a:cubicBezTo>
                          <a:pt x="8311" y="17888"/>
                          <a:pt x="9172" y="17888"/>
                          <a:pt x="10032" y="17602"/>
                        </a:cubicBezTo>
                        <a:cubicBezTo>
                          <a:pt x="14011" y="16921"/>
                          <a:pt x="18313" y="15738"/>
                          <a:pt x="22687" y="14806"/>
                        </a:cubicBezTo>
                        <a:cubicBezTo>
                          <a:pt x="27168" y="13730"/>
                          <a:pt x="31720" y="12977"/>
                          <a:pt x="36309" y="12583"/>
                        </a:cubicBezTo>
                        <a:cubicBezTo>
                          <a:pt x="29068" y="18678"/>
                          <a:pt x="20464" y="22908"/>
                          <a:pt x="11215" y="24915"/>
                        </a:cubicBezTo>
                        <a:cubicBezTo>
                          <a:pt x="9817" y="25022"/>
                          <a:pt x="8419" y="25022"/>
                          <a:pt x="7020" y="24915"/>
                        </a:cubicBezTo>
                        <a:cubicBezTo>
                          <a:pt x="6053" y="24843"/>
                          <a:pt x="5085" y="24628"/>
                          <a:pt x="4152" y="24269"/>
                        </a:cubicBezTo>
                        <a:cubicBezTo>
                          <a:pt x="3042" y="23768"/>
                          <a:pt x="2110" y="22908"/>
                          <a:pt x="1464" y="21868"/>
                        </a:cubicBezTo>
                        <a:cubicBezTo>
                          <a:pt x="66" y="19179"/>
                          <a:pt x="-364" y="16096"/>
                          <a:pt x="317" y="13157"/>
                        </a:cubicBezTo>
                        <a:cubicBezTo>
                          <a:pt x="1070" y="8461"/>
                          <a:pt x="2827" y="3944"/>
                          <a:pt x="547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8" name="Google Shape;1118;p40"/>
                <p:cNvGrpSpPr/>
                <p:nvPr/>
              </p:nvGrpSpPr>
              <p:grpSpPr>
                <a:xfrm>
                  <a:off x="7883646" y="2493718"/>
                  <a:ext cx="203631" cy="292329"/>
                  <a:chOff x="7883646" y="2493718"/>
                  <a:chExt cx="203631" cy="292329"/>
                </a:xfrm>
              </p:grpSpPr>
              <p:grpSp>
                <p:nvGrpSpPr>
                  <p:cNvPr id="1119" name="Google Shape;1119;p40"/>
                  <p:cNvGrpSpPr/>
                  <p:nvPr/>
                </p:nvGrpSpPr>
                <p:grpSpPr>
                  <a:xfrm>
                    <a:off x="7883646" y="2493718"/>
                    <a:ext cx="154147" cy="238462"/>
                    <a:chOff x="7883646" y="2493718"/>
                    <a:chExt cx="154147" cy="238462"/>
                  </a:xfrm>
                </p:grpSpPr>
                <p:sp>
                  <p:nvSpPr>
                    <p:cNvPr id="1120" name="Google Shape;1120;p40"/>
                    <p:cNvSpPr/>
                    <p:nvPr/>
                  </p:nvSpPr>
                  <p:spPr>
                    <a:xfrm>
                      <a:off x="7893576" y="2542185"/>
                      <a:ext cx="132638" cy="189995"/>
                    </a:xfrm>
                    <a:custGeom>
                      <a:avLst/>
                      <a:gdLst/>
                      <a:ahLst/>
                      <a:cxnLst/>
                      <a:rect l="l" t="t" r="r" b="b"/>
                      <a:pathLst>
                        <a:path w="132638" h="189995" extrusionOk="0">
                          <a:moveTo>
                            <a:pt x="135327" y="0"/>
                          </a:moveTo>
                          <a:lnTo>
                            <a:pt x="120164" y="190856"/>
                          </a:lnTo>
                          <a:lnTo>
                            <a:pt x="15164" y="190856"/>
                          </a:lnTo>
                          <a:lnTo>
                            <a:pt x="0" y="0"/>
                          </a:lnTo>
                          <a:lnTo>
                            <a:pt x="13532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40"/>
                    <p:cNvSpPr/>
                    <p:nvPr/>
                  </p:nvSpPr>
                  <p:spPr>
                    <a:xfrm>
                      <a:off x="7883646" y="2524942"/>
                      <a:ext cx="154147" cy="25093"/>
                    </a:xfrm>
                    <a:custGeom>
                      <a:avLst/>
                      <a:gdLst/>
                      <a:ahLst/>
                      <a:cxnLst/>
                      <a:rect l="l" t="t" r="r" b="b"/>
                      <a:pathLst>
                        <a:path w="154147" h="25093" extrusionOk="0">
                          <a:moveTo>
                            <a:pt x="0" y="0"/>
                          </a:moveTo>
                          <a:lnTo>
                            <a:pt x="154327" y="0"/>
                          </a:lnTo>
                          <a:lnTo>
                            <a:pt x="154327" y="27818"/>
                          </a:lnTo>
                          <a:lnTo>
                            <a:pt x="0" y="278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40"/>
                    <p:cNvSpPr/>
                    <p:nvPr/>
                  </p:nvSpPr>
                  <p:spPr>
                    <a:xfrm>
                      <a:off x="7894222" y="2493718"/>
                      <a:ext cx="132638" cy="28678"/>
                    </a:xfrm>
                    <a:custGeom>
                      <a:avLst/>
                      <a:gdLst/>
                      <a:ahLst/>
                      <a:cxnLst/>
                      <a:rect l="l" t="t" r="r" b="b"/>
                      <a:pathLst>
                        <a:path w="132638" h="28678" extrusionOk="0">
                          <a:moveTo>
                            <a:pt x="133140" y="31224"/>
                          </a:moveTo>
                          <a:lnTo>
                            <a:pt x="0" y="31224"/>
                          </a:lnTo>
                          <a:lnTo>
                            <a:pt x="7779" y="0"/>
                          </a:lnTo>
                          <a:lnTo>
                            <a:pt x="125361" y="0"/>
                          </a:lnTo>
                          <a:lnTo>
                            <a:pt x="133140" y="312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0"/>
                    <p:cNvSpPr/>
                    <p:nvPr/>
                  </p:nvSpPr>
                  <p:spPr>
                    <a:xfrm>
                      <a:off x="7924800" y="2594452"/>
                      <a:ext cx="71696" cy="89620"/>
                    </a:xfrm>
                    <a:custGeom>
                      <a:avLst/>
                      <a:gdLst/>
                      <a:ahLst/>
                      <a:cxnLst/>
                      <a:rect l="l" t="t" r="r" b="b"/>
                      <a:pathLst>
                        <a:path w="71696" h="89620" extrusionOk="0">
                          <a:moveTo>
                            <a:pt x="72880" y="44882"/>
                          </a:moveTo>
                          <a:cubicBezTo>
                            <a:pt x="72880" y="69653"/>
                            <a:pt x="56569" y="89728"/>
                            <a:pt x="36458" y="89728"/>
                          </a:cubicBezTo>
                          <a:cubicBezTo>
                            <a:pt x="16347" y="89728"/>
                            <a:pt x="0" y="69653"/>
                            <a:pt x="0" y="44882"/>
                          </a:cubicBezTo>
                          <a:cubicBezTo>
                            <a:pt x="0" y="20110"/>
                            <a:pt x="16311" y="0"/>
                            <a:pt x="36458" y="0"/>
                          </a:cubicBezTo>
                          <a:cubicBezTo>
                            <a:pt x="56605" y="0"/>
                            <a:pt x="72880" y="20075"/>
                            <a:pt x="72880" y="448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4" name="Google Shape;1124;p40"/>
                  <p:cNvGrpSpPr/>
                  <p:nvPr/>
                </p:nvGrpSpPr>
                <p:grpSpPr>
                  <a:xfrm>
                    <a:off x="7986902" y="2685672"/>
                    <a:ext cx="100375" cy="100375"/>
                    <a:chOff x="7986902" y="2685672"/>
                    <a:chExt cx="100375" cy="100375"/>
                  </a:xfrm>
                </p:grpSpPr>
                <p:sp>
                  <p:nvSpPr>
                    <p:cNvPr id="1125" name="Google Shape;1125;p40"/>
                    <p:cNvSpPr/>
                    <p:nvPr/>
                  </p:nvSpPr>
                  <p:spPr>
                    <a:xfrm>
                      <a:off x="7986902" y="2685672"/>
                      <a:ext cx="100375" cy="100375"/>
                    </a:xfrm>
                    <a:custGeom>
                      <a:avLst/>
                      <a:gdLst/>
                      <a:ahLst/>
                      <a:cxnLst/>
                      <a:rect l="l" t="t" r="r" b="b"/>
                      <a:pathLst>
                        <a:path w="100375" h="100375" extrusionOk="0">
                          <a:moveTo>
                            <a:pt x="86238" y="33317"/>
                          </a:moveTo>
                          <a:cubicBezTo>
                            <a:pt x="83334" y="24605"/>
                            <a:pt x="83837" y="14497"/>
                            <a:pt x="74014" y="15393"/>
                          </a:cubicBezTo>
                          <a:cubicBezTo>
                            <a:pt x="64192" y="16289"/>
                            <a:pt x="58312" y="4208"/>
                            <a:pt x="53903" y="1232"/>
                          </a:cubicBezTo>
                          <a:cubicBezTo>
                            <a:pt x="49494" y="-1743"/>
                            <a:pt x="33756" y="1232"/>
                            <a:pt x="30315" y="4208"/>
                          </a:cubicBezTo>
                          <a:cubicBezTo>
                            <a:pt x="26873" y="7184"/>
                            <a:pt x="25404" y="12883"/>
                            <a:pt x="21963" y="15393"/>
                          </a:cubicBezTo>
                          <a:cubicBezTo>
                            <a:pt x="17517" y="18655"/>
                            <a:pt x="13287" y="22132"/>
                            <a:pt x="9200" y="25824"/>
                          </a:cubicBezTo>
                          <a:cubicBezTo>
                            <a:pt x="4791" y="29768"/>
                            <a:pt x="-1554" y="35145"/>
                            <a:pt x="346" y="44968"/>
                          </a:cubicBezTo>
                          <a:cubicBezTo>
                            <a:pt x="2246" y="54790"/>
                            <a:pt x="6727" y="58124"/>
                            <a:pt x="9702" y="63070"/>
                          </a:cubicBezTo>
                          <a:cubicBezTo>
                            <a:pt x="12678" y="68018"/>
                            <a:pt x="7731" y="76837"/>
                            <a:pt x="11638" y="88164"/>
                          </a:cubicBezTo>
                          <a:cubicBezTo>
                            <a:pt x="15546" y="99493"/>
                            <a:pt x="34724" y="103902"/>
                            <a:pt x="39635" y="101894"/>
                          </a:cubicBezTo>
                          <a:cubicBezTo>
                            <a:pt x="44546" y="99887"/>
                            <a:pt x="57560" y="91571"/>
                            <a:pt x="64729" y="91571"/>
                          </a:cubicBezTo>
                          <a:cubicBezTo>
                            <a:pt x="71899" y="91571"/>
                            <a:pt x="73871" y="97485"/>
                            <a:pt x="80288" y="94044"/>
                          </a:cubicBezTo>
                          <a:cubicBezTo>
                            <a:pt x="86704" y="90603"/>
                            <a:pt x="95989" y="83289"/>
                            <a:pt x="96490" y="80278"/>
                          </a:cubicBezTo>
                          <a:cubicBezTo>
                            <a:pt x="96993" y="77267"/>
                            <a:pt x="91078" y="74757"/>
                            <a:pt x="92906" y="70169"/>
                          </a:cubicBezTo>
                          <a:cubicBezTo>
                            <a:pt x="94734" y="65581"/>
                            <a:pt x="102729" y="56941"/>
                            <a:pt x="101725" y="51169"/>
                          </a:cubicBezTo>
                          <a:cubicBezTo>
                            <a:pt x="100721" y="45398"/>
                            <a:pt x="88425" y="39841"/>
                            <a:pt x="86238" y="333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40"/>
                    <p:cNvSpPr/>
                    <p:nvPr/>
                  </p:nvSpPr>
                  <p:spPr>
                    <a:xfrm>
                      <a:off x="8007896" y="2700025"/>
                      <a:ext cx="75281" cy="64526"/>
                    </a:xfrm>
                    <a:custGeom>
                      <a:avLst/>
                      <a:gdLst/>
                      <a:ahLst/>
                      <a:cxnLst/>
                      <a:rect l="l" t="t" r="r" b="b"/>
                      <a:pathLst>
                        <a:path w="75281" h="64526" extrusionOk="0">
                          <a:moveTo>
                            <a:pt x="47033" y="0"/>
                          </a:moveTo>
                          <a:cubicBezTo>
                            <a:pt x="34881" y="3872"/>
                            <a:pt x="23050" y="8567"/>
                            <a:pt x="11579" y="14124"/>
                          </a:cubicBezTo>
                          <a:cubicBezTo>
                            <a:pt x="10288" y="14769"/>
                            <a:pt x="9106" y="15558"/>
                            <a:pt x="7994" y="16490"/>
                          </a:cubicBezTo>
                          <a:cubicBezTo>
                            <a:pt x="7528" y="16490"/>
                            <a:pt x="7242" y="18713"/>
                            <a:pt x="6955" y="20075"/>
                          </a:cubicBezTo>
                          <a:cubicBezTo>
                            <a:pt x="6417" y="23158"/>
                            <a:pt x="6058" y="26312"/>
                            <a:pt x="5700" y="29467"/>
                          </a:cubicBezTo>
                          <a:cubicBezTo>
                            <a:pt x="5090" y="35741"/>
                            <a:pt x="4589" y="42086"/>
                            <a:pt x="4553" y="48359"/>
                          </a:cubicBezTo>
                          <a:cubicBezTo>
                            <a:pt x="4481" y="51406"/>
                            <a:pt x="4625" y="54489"/>
                            <a:pt x="5055" y="57501"/>
                          </a:cubicBezTo>
                          <a:cubicBezTo>
                            <a:pt x="5126" y="58325"/>
                            <a:pt x="5342" y="59150"/>
                            <a:pt x="5700" y="59902"/>
                          </a:cubicBezTo>
                          <a:cubicBezTo>
                            <a:pt x="6811" y="60476"/>
                            <a:pt x="8030" y="60834"/>
                            <a:pt x="9284" y="60978"/>
                          </a:cubicBezTo>
                          <a:cubicBezTo>
                            <a:pt x="15379" y="61874"/>
                            <a:pt x="21581" y="62196"/>
                            <a:pt x="27747" y="61910"/>
                          </a:cubicBezTo>
                          <a:cubicBezTo>
                            <a:pt x="30829" y="61910"/>
                            <a:pt x="33913" y="61659"/>
                            <a:pt x="36995" y="61157"/>
                          </a:cubicBezTo>
                          <a:cubicBezTo>
                            <a:pt x="39648" y="60727"/>
                            <a:pt x="43233" y="59866"/>
                            <a:pt x="46244" y="59329"/>
                          </a:cubicBezTo>
                          <a:cubicBezTo>
                            <a:pt x="52482" y="58074"/>
                            <a:pt x="58791" y="56855"/>
                            <a:pt x="64777" y="55278"/>
                          </a:cubicBezTo>
                          <a:cubicBezTo>
                            <a:pt x="66248" y="54884"/>
                            <a:pt x="67789" y="54525"/>
                            <a:pt x="69008" y="54059"/>
                          </a:cubicBezTo>
                          <a:lnTo>
                            <a:pt x="69725" y="53737"/>
                          </a:lnTo>
                          <a:lnTo>
                            <a:pt x="69725" y="53737"/>
                          </a:lnTo>
                          <a:cubicBezTo>
                            <a:pt x="69474" y="53844"/>
                            <a:pt x="69330" y="54094"/>
                            <a:pt x="69294" y="54346"/>
                          </a:cubicBezTo>
                          <a:cubicBezTo>
                            <a:pt x="68901" y="55062"/>
                            <a:pt x="68829" y="55887"/>
                            <a:pt x="69044" y="56676"/>
                          </a:cubicBezTo>
                          <a:cubicBezTo>
                            <a:pt x="69188" y="57070"/>
                            <a:pt x="69402" y="57429"/>
                            <a:pt x="69653" y="57751"/>
                          </a:cubicBezTo>
                          <a:cubicBezTo>
                            <a:pt x="69653" y="57751"/>
                            <a:pt x="70119" y="58110"/>
                            <a:pt x="70048" y="58110"/>
                          </a:cubicBezTo>
                          <a:lnTo>
                            <a:pt x="70048" y="58110"/>
                          </a:lnTo>
                          <a:lnTo>
                            <a:pt x="69188" y="57787"/>
                          </a:lnTo>
                          <a:cubicBezTo>
                            <a:pt x="66463" y="56891"/>
                            <a:pt x="63272" y="56174"/>
                            <a:pt x="60226" y="55421"/>
                          </a:cubicBezTo>
                          <a:lnTo>
                            <a:pt x="41584" y="51227"/>
                          </a:lnTo>
                          <a:cubicBezTo>
                            <a:pt x="35310" y="49865"/>
                            <a:pt x="29073" y="48467"/>
                            <a:pt x="22799" y="46890"/>
                          </a:cubicBezTo>
                          <a:cubicBezTo>
                            <a:pt x="19681" y="46100"/>
                            <a:pt x="16526" y="45276"/>
                            <a:pt x="13372" y="44165"/>
                          </a:cubicBezTo>
                          <a:cubicBezTo>
                            <a:pt x="11471" y="43591"/>
                            <a:pt x="9679" y="42659"/>
                            <a:pt x="8102" y="41441"/>
                          </a:cubicBezTo>
                          <a:cubicBezTo>
                            <a:pt x="7887" y="41226"/>
                            <a:pt x="7707" y="41010"/>
                            <a:pt x="7528" y="40759"/>
                          </a:cubicBezTo>
                          <a:cubicBezTo>
                            <a:pt x="7313" y="40401"/>
                            <a:pt x="7170" y="40006"/>
                            <a:pt x="7062" y="39577"/>
                          </a:cubicBezTo>
                          <a:cubicBezTo>
                            <a:pt x="7026" y="39182"/>
                            <a:pt x="7026" y="38788"/>
                            <a:pt x="7062" y="38393"/>
                          </a:cubicBezTo>
                          <a:cubicBezTo>
                            <a:pt x="7098" y="37784"/>
                            <a:pt x="7206" y="37174"/>
                            <a:pt x="7384" y="36601"/>
                          </a:cubicBezTo>
                          <a:cubicBezTo>
                            <a:pt x="7671" y="35705"/>
                            <a:pt x="8066" y="34809"/>
                            <a:pt x="8532" y="33984"/>
                          </a:cubicBezTo>
                          <a:cubicBezTo>
                            <a:pt x="11937" y="28320"/>
                            <a:pt x="16024" y="23050"/>
                            <a:pt x="20685" y="18390"/>
                          </a:cubicBezTo>
                          <a:cubicBezTo>
                            <a:pt x="21831" y="17207"/>
                            <a:pt x="23015" y="16024"/>
                            <a:pt x="24270" y="14805"/>
                          </a:cubicBezTo>
                          <a:cubicBezTo>
                            <a:pt x="24915" y="14268"/>
                            <a:pt x="25524" y="13694"/>
                            <a:pt x="26241" y="13156"/>
                          </a:cubicBezTo>
                          <a:lnTo>
                            <a:pt x="27280" y="12403"/>
                          </a:lnTo>
                          <a:cubicBezTo>
                            <a:pt x="27747" y="12009"/>
                            <a:pt x="28284" y="11722"/>
                            <a:pt x="28893" y="11579"/>
                          </a:cubicBezTo>
                          <a:cubicBezTo>
                            <a:pt x="30148" y="11364"/>
                            <a:pt x="31439" y="11651"/>
                            <a:pt x="32478" y="12439"/>
                          </a:cubicBezTo>
                          <a:cubicBezTo>
                            <a:pt x="33232" y="12941"/>
                            <a:pt x="33948" y="13515"/>
                            <a:pt x="34593" y="14124"/>
                          </a:cubicBezTo>
                          <a:cubicBezTo>
                            <a:pt x="35849" y="15236"/>
                            <a:pt x="37067" y="16454"/>
                            <a:pt x="38178" y="17709"/>
                          </a:cubicBezTo>
                          <a:cubicBezTo>
                            <a:pt x="45957" y="27890"/>
                            <a:pt x="52948" y="38680"/>
                            <a:pt x="59042" y="49972"/>
                          </a:cubicBezTo>
                          <a:cubicBezTo>
                            <a:pt x="51944" y="39397"/>
                            <a:pt x="44165" y="29252"/>
                            <a:pt x="35777" y="19681"/>
                          </a:cubicBezTo>
                          <a:cubicBezTo>
                            <a:pt x="34737" y="18533"/>
                            <a:pt x="33625" y="17458"/>
                            <a:pt x="32478" y="16454"/>
                          </a:cubicBezTo>
                          <a:cubicBezTo>
                            <a:pt x="31761" y="15773"/>
                            <a:pt x="30901" y="15236"/>
                            <a:pt x="29969" y="14841"/>
                          </a:cubicBezTo>
                          <a:lnTo>
                            <a:pt x="29503" y="15164"/>
                          </a:lnTo>
                          <a:lnTo>
                            <a:pt x="28679" y="15845"/>
                          </a:lnTo>
                          <a:cubicBezTo>
                            <a:pt x="28105" y="16347"/>
                            <a:pt x="27531" y="16849"/>
                            <a:pt x="27030" y="17386"/>
                          </a:cubicBezTo>
                          <a:cubicBezTo>
                            <a:pt x="25918" y="18462"/>
                            <a:pt x="24879" y="19609"/>
                            <a:pt x="23839" y="20756"/>
                          </a:cubicBezTo>
                          <a:cubicBezTo>
                            <a:pt x="19681" y="25345"/>
                            <a:pt x="16060" y="30399"/>
                            <a:pt x="13084" y="35812"/>
                          </a:cubicBezTo>
                          <a:cubicBezTo>
                            <a:pt x="12797" y="36386"/>
                            <a:pt x="12583" y="36996"/>
                            <a:pt x="12404" y="37605"/>
                          </a:cubicBezTo>
                          <a:lnTo>
                            <a:pt x="12404" y="38178"/>
                          </a:lnTo>
                          <a:lnTo>
                            <a:pt x="12404" y="38178"/>
                          </a:lnTo>
                          <a:cubicBezTo>
                            <a:pt x="12332" y="37963"/>
                            <a:pt x="12260" y="37748"/>
                            <a:pt x="12152" y="37569"/>
                          </a:cubicBezTo>
                          <a:cubicBezTo>
                            <a:pt x="12188" y="37497"/>
                            <a:pt x="12188" y="37425"/>
                            <a:pt x="12152" y="37354"/>
                          </a:cubicBezTo>
                          <a:cubicBezTo>
                            <a:pt x="13228" y="37856"/>
                            <a:pt x="14375" y="38286"/>
                            <a:pt x="15522" y="38609"/>
                          </a:cubicBezTo>
                          <a:cubicBezTo>
                            <a:pt x="18426" y="39505"/>
                            <a:pt x="21509" y="40293"/>
                            <a:pt x="24556" y="41046"/>
                          </a:cubicBezTo>
                          <a:cubicBezTo>
                            <a:pt x="30722" y="42480"/>
                            <a:pt x="36959" y="43771"/>
                            <a:pt x="43233" y="45062"/>
                          </a:cubicBezTo>
                          <a:lnTo>
                            <a:pt x="67216" y="49649"/>
                          </a:lnTo>
                          <a:cubicBezTo>
                            <a:pt x="70370" y="50367"/>
                            <a:pt x="68291" y="50295"/>
                            <a:pt x="71661" y="51335"/>
                          </a:cubicBezTo>
                          <a:lnTo>
                            <a:pt x="73059" y="51836"/>
                          </a:lnTo>
                          <a:lnTo>
                            <a:pt x="74027" y="52374"/>
                          </a:lnTo>
                          <a:cubicBezTo>
                            <a:pt x="74350" y="52589"/>
                            <a:pt x="74636" y="52804"/>
                            <a:pt x="74887" y="53056"/>
                          </a:cubicBezTo>
                          <a:cubicBezTo>
                            <a:pt x="75210" y="53449"/>
                            <a:pt x="75496" y="53916"/>
                            <a:pt x="75675" y="54382"/>
                          </a:cubicBezTo>
                          <a:cubicBezTo>
                            <a:pt x="75927" y="55242"/>
                            <a:pt x="75819" y="56174"/>
                            <a:pt x="75425" y="56998"/>
                          </a:cubicBezTo>
                          <a:cubicBezTo>
                            <a:pt x="75066" y="57537"/>
                            <a:pt x="74636" y="58038"/>
                            <a:pt x="74098" y="58433"/>
                          </a:cubicBezTo>
                          <a:cubicBezTo>
                            <a:pt x="73811" y="58647"/>
                            <a:pt x="73525" y="58827"/>
                            <a:pt x="73202" y="59006"/>
                          </a:cubicBezTo>
                          <a:lnTo>
                            <a:pt x="71733" y="59651"/>
                          </a:lnTo>
                          <a:cubicBezTo>
                            <a:pt x="70119" y="60261"/>
                            <a:pt x="68470" y="60799"/>
                            <a:pt x="66785" y="61193"/>
                          </a:cubicBezTo>
                          <a:cubicBezTo>
                            <a:pt x="60404" y="62734"/>
                            <a:pt x="54095" y="63846"/>
                            <a:pt x="47785" y="65028"/>
                          </a:cubicBezTo>
                          <a:cubicBezTo>
                            <a:pt x="44488" y="65567"/>
                            <a:pt x="41871" y="66212"/>
                            <a:pt x="38214" y="66785"/>
                          </a:cubicBezTo>
                          <a:cubicBezTo>
                            <a:pt x="34916" y="67180"/>
                            <a:pt x="31618" y="67395"/>
                            <a:pt x="28320" y="67431"/>
                          </a:cubicBezTo>
                          <a:cubicBezTo>
                            <a:pt x="21724" y="67645"/>
                            <a:pt x="15092" y="67216"/>
                            <a:pt x="8568" y="66104"/>
                          </a:cubicBezTo>
                          <a:cubicBezTo>
                            <a:pt x="6596" y="65817"/>
                            <a:pt x="4696" y="65136"/>
                            <a:pt x="3011" y="64096"/>
                          </a:cubicBezTo>
                          <a:cubicBezTo>
                            <a:pt x="1900" y="63272"/>
                            <a:pt x="1111" y="62054"/>
                            <a:pt x="789" y="60727"/>
                          </a:cubicBezTo>
                          <a:cubicBezTo>
                            <a:pt x="466" y="59795"/>
                            <a:pt x="286" y="58863"/>
                            <a:pt x="215" y="57895"/>
                          </a:cubicBezTo>
                          <a:cubicBezTo>
                            <a:pt x="-72" y="54561"/>
                            <a:pt x="-72" y="51191"/>
                            <a:pt x="215" y="47857"/>
                          </a:cubicBezTo>
                          <a:cubicBezTo>
                            <a:pt x="573" y="41369"/>
                            <a:pt x="1326" y="34952"/>
                            <a:pt x="2294" y="28571"/>
                          </a:cubicBezTo>
                          <a:cubicBezTo>
                            <a:pt x="2796" y="25381"/>
                            <a:pt x="3298" y="22226"/>
                            <a:pt x="4015" y="19000"/>
                          </a:cubicBezTo>
                          <a:cubicBezTo>
                            <a:pt x="4625" y="17386"/>
                            <a:pt x="4230" y="15916"/>
                            <a:pt x="6166" y="13730"/>
                          </a:cubicBezTo>
                          <a:cubicBezTo>
                            <a:pt x="7564" y="12619"/>
                            <a:pt x="9070" y="11687"/>
                            <a:pt x="10719" y="10970"/>
                          </a:cubicBezTo>
                          <a:cubicBezTo>
                            <a:pt x="16669" y="8496"/>
                            <a:pt x="22763" y="6345"/>
                            <a:pt x="28965" y="4517"/>
                          </a:cubicBezTo>
                          <a:cubicBezTo>
                            <a:pt x="34593" y="3047"/>
                            <a:pt x="40616" y="1326"/>
                            <a:pt x="4703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27" name="Google Shape;1127;p40"/>
                <p:cNvGrpSpPr/>
                <p:nvPr/>
              </p:nvGrpSpPr>
              <p:grpSpPr>
                <a:xfrm>
                  <a:off x="8248689" y="2650590"/>
                  <a:ext cx="554751" cy="162141"/>
                  <a:chOff x="8248689" y="2650590"/>
                  <a:chExt cx="554751" cy="162141"/>
                </a:xfrm>
              </p:grpSpPr>
              <p:grpSp>
                <p:nvGrpSpPr>
                  <p:cNvPr id="1128" name="Google Shape;1128;p40"/>
                  <p:cNvGrpSpPr/>
                  <p:nvPr/>
                </p:nvGrpSpPr>
                <p:grpSpPr>
                  <a:xfrm>
                    <a:off x="8383371" y="2650590"/>
                    <a:ext cx="420069" cy="151817"/>
                    <a:chOff x="8383371" y="2650590"/>
                    <a:chExt cx="420069" cy="151817"/>
                  </a:xfrm>
                </p:grpSpPr>
                <p:sp>
                  <p:nvSpPr>
                    <p:cNvPr id="1129" name="Google Shape;1129;p40"/>
                    <p:cNvSpPr/>
                    <p:nvPr/>
                  </p:nvSpPr>
                  <p:spPr>
                    <a:xfrm>
                      <a:off x="8464066" y="2758099"/>
                      <a:ext cx="182826" cy="28678"/>
                    </a:xfrm>
                    <a:custGeom>
                      <a:avLst/>
                      <a:gdLst/>
                      <a:ahLst/>
                      <a:cxnLst/>
                      <a:rect l="l" t="t" r="r" b="b"/>
                      <a:pathLst>
                        <a:path w="182826" h="28678" extrusionOk="0">
                          <a:moveTo>
                            <a:pt x="184116" y="15630"/>
                          </a:moveTo>
                          <a:cubicBezTo>
                            <a:pt x="184116" y="24269"/>
                            <a:pt x="142891" y="31260"/>
                            <a:pt x="92058" y="31260"/>
                          </a:cubicBezTo>
                          <a:cubicBezTo>
                            <a:pt x="41226" y="31260"/>
                            <a:pt x="0" y="24090"/>
                            <a:pt x="0" y="15630"/>
                          </a:cubicBezTo>
                          <a:cubicBezTo>
                            <a:pt x="0" y="7170"/>
                            <a:pt x="41190" y="0"/>
                            <a:pt x="92058" y="0"/>
                          </a:cubicBezTo>
                          <a:cubicBezTo>
                            <a:pt x="142927" y="0"/>
                            <a:pt x="184116" y="6990"/>
                            <a:pt x="184116" y="156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40"/>
                    <p:cNvSpPr/>
                    <p:nvPr/>
                  </p:nvSpPr>
                  <p:spPr>
                    <a:xfrm>
                      <a:off x="8383371" y="2773729"/>
                      <a:ext cx="182826" cy="28678"/>
                    </a:xfrm>
                    <a:custGeom>
                      <a:avLst/>
                      <a:gdLst/>
                      <a:ahLst/>
                      <a:cxnLst/>
                      <a:rect l="l" t="t" r="r" b="b"/>
                      <a:pathLst>
                        <a:path w="182826" h="28678" extrusionOk="0">
                          <a:moveTo>
                            <a:pt x="184116" y="15629"/>
                          </a:moveTo>
                          <a:cubicBezTo>
                            <a:pt x="184116" y="24269"/>
                            <a:pt x="142891" y="31260"/>
                            <a:pt x="92058" y="31260"/>
                          </a:cubicBezTo>
                          <a:cubicBezTo>
                            <a:pt x="41226" y="31260"/>
                            <a:pt x="0" y="24090"/>
                            <a:pt x="0" y="15629"/>
                          </a:cubicBezTo>
                          <a:cubicBezTo>
                            <a:pt x="0" y="7170"/>
                            <a:pt x="41226" y="0"/>
                            <a:pt x="92058" y="0"/>
                          </a:cubicBezTo>
                          <a:cubicBezTo>
                            <a:pt x="142891" y="0"/>
                            <a:pt x="184116" y="6990"/>
                            <a:pt x="184116" y="156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40"/>
                    <p:cNvSpPr/>
                    <p:nvPr/>
                  </p:nvSpPr>
                  <p:spPr>
                    <a:xfrm>
                      <a:off x="8613445" y="2650590"/>
                      <a:ext cx="189995" cy="132638"/>
                    </a:xfrm>
                    <a:custGeom>
                      <a:avLst/>
                      <a:gdLst/>
                      <a:ahLst/>
                      <a:cxnLst/>
                      <a:rect l="l" t="t" r="r" b="b"/>
                      <a:pathLst>
                        <a:path w="189995" h="132638" extrusionOk="0">
                          <a:moveTo>
                            <a:pt x="0" y="0"/>
                          </a:moveTo>
                          <a:lnTo>
                            <a:pt x="190820" y="15164"/>
                          </a:lnTo>
                          <a:lnTo>
                            <a:pt x="190820" y="120164"/>
                          </a:lnTo>
                          <a:lnTo>
                            <a:pt x="0" y="135327"/>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40"/>
                    <p:cNvSpPr/>
                    <p:nvPr/>
                  </p:nvSpPr>
                  <p:spPr>
                    <a:xfrm>
                      <a:off x="8665677" y="2681850"/>
                      <a:ext cx="89620" cy="71696"/>
                    </a:xfrm>
                    <a:custGeom>
                      <a:avLst/>
                      <a:gdLst/>
                      <a:ahLst/>
                      <a:cxnLst/>
                      <a:rect l="l" t="t" r="r" b="b"/>
                      <a:pathLst>
                        <a:path w="89620" h="71696" extrusionOk="0">
                          <a:moveTo>
                            <a:pt x="44882" y="0"/>
                          </a:moveTo>
                          <a:cubicBezTo>
                            <a:pt x="69653" y="0"/>
                            <a:pt x="89728" y="16311"/>
                            <a:pt x="89728" y="36422"/>
                          </a:cubicBezTo>
                          <a:cubicBezTo>
                            <a:pt x="89728" y="56533"/>
                            <a:pt x="69653" y="72987"/>
                            <a:pt x="44882" y="72987"/>
                          </a:cubicBezTo>
                          <a:cubicBezTo>
                            <a:pt x="20110" y="72987"/>
                            <a:pt x="0" y="56676"/>
                            <a:pt x="0" y="36529"/>
                          </a:cubicBezTo>
                          <a:cubicBezTo>
                            <a:pt x="0" y="16383"/>
                            <a:pt x="20075" y="0"/>
                            <a:pt x="4488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40"/>
                  <p:cNvGrpSpPr/>
                  <p:nvPr/>
                </p:nvGrpSpPr>
                <p:grpSpPr>
                  <a:xfrm>
                    <a:off x="8248689" y="2756378"/>
                    <a:ext cx="154147" cy="56353"/>
                    <a:chOff x="8248689" y="2756378"/>
                    <a:chExt cx="154147" cy="56353"/>
                  </a:xfrm>
                </p:grpSpPr>
                <p:sp>
                  <p:nvSpPr>
                    <p:cNvPr id="1134" name="Google Shape;1134;p40"/>
                    <p:cNvSpPr/>
                    <p:nvPr/>
                  </p:nvSpPr>
                  <p:spPr>
                    <a:xfrm>
                      <a:off x="8248689" y="2787638"/>
                      <a:ext cx="154147" cy="25093"/>
                    </a:xfrm>
                    <a:custGeom>
                      <a:avLst/>
                      <a:gdLst/>
                      <a:ahLst/>
                      <a:cxnLst/>
                      <a:rect l="l" t="t" r="r" b="b"/>
                      <a:pathLst>
                        <a:path w="154147" h="25093" extrusionOk="0">
                          <a:moveTo>
                            <a:pt x="0" y="0"/>
                          </a:moveTo>
                          <a:lnTo>
                            <a:pt x="154327" y="0"/>
                          </a:lnTo>
                          <a:lnTo>
                            <a:pt x="154327" y="27818"/>
                          </a:lnTo>
                          <a:lnTo>
                            <a:pt x="0" y="278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40"/>
                    <p:cNvSpPr/>
                    <p:nvPr/>
                  </p:nvSpPr>
                  <p:spPr>
                    <a:xfrm>
                      <a:off x="8259264" y="2756378"/>
                      <a:ext cx="132638" cy="28678"/>
                    </a:xfrm>
                    <a:custGeom>
                      <a:avLst/>
                      <a:gdLst/>
                      <a:ahLst/>
                      <a:cxnLst/>
                      <a:rect l="l" t="t" r="r" b="b"/>
                      <a:pathLst>
                        <a:path w="132638" h="28678" extrusionOk="0">
                          <a:moveTo>
                            <a:pt x="133177" y="31260"/>
                          </a:moveTo>
                          <a:lnTo>
                            <a:pt x="0" y="31260"/>
                          </a:lnTo>
                          <a:lnTo>
                            <a:pt x="7780" y="0"/>
                          </a:lnTo>
                          <a:lnTo>
                            <a:pt x="125361" y="0"/>
                          </a:lnTo>
                          <a:lnTo>
                            <a:pt x="133177" y="312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36" name="Google Shape;1136;p40"/>
                <p:cNvSpPr/>
                <p:nvPr/>
              </p:nvSpPr>
              <p:spPr>
                <a:xfrm>
                  <a:off x="8832948" y="2259460"/>
                  <a:ext cx="107544" cy="103960"/>
                </a:xfrm>
                <a:custGeom>
                  <a:avLst/>
                  <a:gdLst/>
                  <a:ahLst/>
                  <a:cxnLst/>
                  <a:rect l="l" t="t" r="r" b="b"/>
                  <a:pathLst>
                    <a:path w="107544" h="103960" extrusionOk="0">
                      <a:moveTo>
                        <a:pt x="84139" y="25750"/>
                      </a:moveTo>
                      <a:cubicBezTo>
                        <a:pt x="97280" y="39970"/>
                        <a:pt x="94424" y="63982"/>
                        <a:pt x="77761" y="79380"/>
                      </a:cubicBezTo>
                      <a:cubicBezTo>
                        <a:pt x="61097" y="94778"/>
                        <a:pt x="36936" y="95733"/>
                        <a:pt x="23794" y="81512"/>
                      </a:cubicBezTo>
                      <a:cubicBezTo>
                        <a:pt x="10653" y="67291"/>
                        <a:pt x="13509" y="43280"/>
                        <a:pt x="30173" y="27881"/>
                      </a:cubicBezTo>
                      <a:cubicBezTo>
                        <a:pt x="46836" y="12483"/>
                        <a:pt x="70998" y="11529"/>
                        <a:pt x="84139" y="257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37" name="Google Shape;1137;p40"/>
            <p:cNvSpPr/>
            <p:nvPr/>
          </p:nvSpPr>
          <p:spPr>
            <a:xfrm>
              <a:off x="7535625" y="1745475"/>
              <a:ext cx="987600"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b="1" dirty="0">
                  <a:solidFill>
                    <a:schemeClr val="dk1"/>
                  </a:solidFill>
                  <a:latin typeface="Darker Grotesque"/>
                  <a:ea typeface="Darker Grotesque"/>
                  <a:cs typeface="Darker Grotesque"/>
                  <a:sym typeface="Darker Grotesque"/>
                </a:rPr>
                <a:t>A</a:t>
              </a:r>
              <a:r>
                <a:rPr lang="en-US" b="1" dirty="0" smtClean="0">
                  <a:solidFill>
                    <a:schemeClr val="dk1"/>
                  </a:solidFill>
                  <a:latin typeface="Darker Grotesque"/>
                  <a:ea typeface="Darker Grotesque"/>
                  <a:cs typeface="Darker Grotesque"/>
                  <a:sym typeface="Darker Grotesque"/>
                </a:rPr>
                <a:t>wesome</a:t>
              </a:r>
              <a:endParaRPr b="1" dirty="0">
                <a:solidFill>
                  <a:schemeClr val="dk1"/>
                </a:solidFill>
                <a:latin typeface="Darker Grotesque"/>
                <a:ea typeface="Darker Grotesque"/>
                <a:cs typeface="Darker Grotesque"/>
                <a:sym typeface="Darker Grotesque"/>
              </a:endParaRPr>
            </a:p>
          </p:txBody>
        </p:sp>
        <p:sp>
          <p:nvSpPr>
            <p:cNvPr id="1138" name="Google Shape;1138;p40"/>
            <p:cNvSpPr/>
            <p:nvPr/>
          </p:nvSpPr>
          <p:spPr>
            <a:xfrm>
              <a:off x="5095876" y="3616075"/>
              <a:ext cx="1493456"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b="1" dirty="0">
                  <a:solidFill>
                    <a:schemeClr val="dk1"/>
                  </a:solidFill>
                  <a:latin typeface="Darker Grotesque"/>
                  <a:ea typeface="Darker Grotesque"/>
                  <a:cs typeface="Darker Grotesque"/>
                  <a:sym typeface="Darker Grotesque"/>
                </a:rPr>
                <a:t>Apply my learning</a:t>
              </a:r>
              <a:endParaRPr b="1" dirty="0">
                <a:solidFill>
                  <a:schemeClr val="dk1"/>
                </a:solidFill>
                <a:latin typeface="Darker Grotesque"/>
                <a:ea typeface="Darker Grotesque"/>
                <a:cs typeface="Darker Grotesque"/>
                <a:sym typeface="Darker Grotesque"/>
              </a:endParaRPr>
            </a:p>
          </p:txBody>
        </p:sp>
      </p:gr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3" y="0"/>
            <a:ext cx="2103120" cy="15773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Our Target</a:t>
            </a:r>
            <a:endParaRPr dirty="0"/>
          </a:p>
        </p:txBody>
      </p:sp>
      <p:sp>
        <p:nvSpPr>
          <p:cNvPr id="1165" name="Google Shape;1165;p42"/>
          <p:cNvSpPr txBox="1">
            <a:spLocks noGrp="1"/>
          </p:cNvSpPr>
          <p:nvPr>
            <p:ph type="subTitle" idx="1"/>
          </p:nvPr>
        </p:nvSpPr>
        <p:spPr>
          <a:xfrm>
            <a:off x="752300" y="3014885"/>
            <a:ext cx="2438575" cy="1452339"/>
          </a:xfrm>
          <a:prstGeom prst="rect">
            <a:avLst/>
          </a:prstGeom>
        </p:spPr>
        <p:txBody>
          <a:bodyPr spcFirstLastPara="1" wrap="square" lIns="91425" tIns="91425" rIns="91425" bIns="91425" anchor="t" anchorCtr="0">
            <a:noAutofit/>
          </a:bodyPr>
          <a:lstStyle/>
          <a:p>
            <a:pPr marL="0" lvl="0" indent="0"/>
            <a:r>
              <a:rPr lang="en-US" dirty="0"/>
              <a:t>Some people suffer from difficulty learning new skills due to the many problems they face, and P-CAST has made this easy for learners</a:t>
            </a:r>
            <a:endParaRPr dirty="0"/>
          </a:p>
        </p:txBody>
      </p:sp>
      <p:sp>
        <p:nvSpPr>
          <p:cNvPr id="1166" name="Google Shape;1166;p42"/>
          <p:cNvSpPr txBox="1">
            <a:spLocks noGrp="1"/>
          </p:cNvSpPr>
          <p:nvPr>
            <p:ph type="subTitle" idx="2"/>
          </p:nvPr>
        </p:nvSpPr>
        <p:spPr>
          <a:xfrm>
            <a:off x="3200400" y="3033935"/>
            <a:ext cx="2581275" cy="1547590"/>
          </a:xfrm>
          <a:prstGeom prst="rect">
            <a:avLst/>
          </a:prstGeom>
        </p:spPr>
        <p:txBody>
          <a:bodyPr spcFirstLastPara="1" wrap="square" lIns="91425" tIns="91425" rIns="91425" bIns="91425" anchor="t" anchorCtr="0">
            <a:noAutofit/>
          </a:bodyPr>
          <a:lstStyle/>
          <a:p>
            <a:pPr marL="0" lvl="0" indent="0"/>
            <a:r>
              <a:rPr lang="en-US" dirty="0"/>
              <a:t>There are many people who are not aware of the importance of programming, so we spread awareness of the desire to learn these things.</a:t>
            </a:r>
            <a:endParaRPr dirty="0"/>
          </a:p>
        </p:txBody>
      </p:sp>
      <p:sp>
        <p:nvSpPr>
          <p:cNvPr id="1167" name="Google Shape;1167;p42"/>
          <p:cNvSpPr txBox="1">
            <a:spLocks noGrp="1"/>
          </p:cNvSpPr>
          <p:nvPr>
            <p:ph type="subTitle" idx="3"/>
          </p:nvPr>
        </p:nvSpPr>
        <p:spPr>
          <a:xfrm>
            <a:off x="5714999" y="3024410"/>
            <a:ext cx="3143251" cy="1538065"/>
          </a:xfrm>
          <a:prstGeom prst="rect">
            <a:avLst/>
          </a:prstGeom>
        </p:spPr>
        <p:txBody>
          <a:bodyPr spcFirstLastPara="1" wrap="square" lIns="91425" tIns="91425" rIns="91425" bIns="91425" anchor="t" anchorCtr="0">
            <a:noAutofit/>
          </a:bodyPr>
          <a:lstStyle/>
          <a:p>
            <a:pPr marL="0" lvl="0" indent="0"/>
            <a:r>
              <a:rPr lang="en-US" dirty="0"/>
              <a:t>There are many newly educated experts who cannot find a job, so we decided to give them opportunities to get one. On the other hand, we decided to facilitate electronic services for those in need</a:t>
            </a:r>
            <a:r>
              <a:rPr lang="en-US" dirty="0" smtClean="0"/>
              <a:t>.</a:t>
            </a:r>
            <a:endParaRPr dirty="0"/>
          </a:p>
        </p:txBody>
      </p:sp>
      <p:sp>
        <p:nvSpPr>
          <p:cNvPr id="1168" name="Google Shape;1168;p42"/>
          <p:cNvSpPr txBox="1">
            <a:spLocks noGrp="1"/>
          </p:cNvSpPr>
          <p:nvPr>
            <p:ph type="subTitle" idx="4"/>
          </p:nvPr>
        </p:nvSpPr>
        <p:spPr>
          <a:xfrm>
            <a:off x="571499" y="2206663"/>
            <a:ext cx="2828926" cy="911100"/>
          </a:xfrm>
          <a:prstGeom prst="rect">
            <a:avLst/>
          </a:prstGeom>
        </p:spPr>
        <p:txBody>
          <a:bodyPr spcFirstLastPara="1" wrap="square" lIns="91425" tIns="91425" rIns="91425" bIns="91425" anchor="b" anchorCtr="0">
            <a:noAutofit/>
          </a:bodyPr>
          <a:lstStyle/>
          <a:p>
            <a:pPr marL="0" lvl="0" indent="0"/>
            <a:r>
              <a:rPr lang="en-US" dirty="0"/>
              <a:t>Improving the level </a:t>
            </a:r>
            <a:r>
              <a:rPr lang="en-US" dirty="0" smtClean="0"/>
              <a:t>of education</a:t>
            </a:r>
            <a:endParaRPr b="0" dirty="0"/>
          </a:p>
        </p:txBody>
      </p:sp>
      <p:sp>
        <p:nvSpPr>
          <p:cNvPr id="1169" name="Google Shape;1169;p42"/>
          <p:cNvSpPr txBox="1">
            <a:spLocks noGrp="1"/>
          </p:cNvSpPr>
          <p:nvPr>
            <p:ph type="subTitle" idx="5"/>
          </p:nvPr>
        </p:nvSpPr>
        <p:spPr>
          <a:xfrm>
            <a:off x="3545536" y="2206663"/>
            <a:ext cx="2091000" cy="911100"/>
          </a:xfrm>
          <a:prstGeom prst="rect">
            <a:avLst/>
          </a:prstGeom>
        </p:spPr>
        <p:txBody>
          <a:bodyPr spcFirstLastPara="1" wrap="square" lIns="91425" tIns="91425" rIns="91425" bIns="91425" anchor="b" anchorCtr="0">
            <a:noAutofit/>
          </a:bodyPr>
          <a:lstStyle/>
          <a:p>
            <a:pPr marL="0" lvl="0" indent="0"/>
            <a:r>
              <a:rPr lang="en-US" dirty="0"/>
              <a:t>Raising the level of </a:t>
            </a:r>
            <a:r>
              <a:rPr lang="en-US" dirty="0" smtClean="0"/>
              <a:t>learners</a:t>
            </a:r>
            <a:endParaRPr b="0" dirty="0"/>
          </a:p>
        </p:txBody>
      </p:sp>
      <p:sp>
        <p:nvSpPr>
          <p:cNvPr id="1170" name="Google Shape;1170;p42"/>
          <p:cNvSpPr txBox="1">
            <a:spLocks noGrp="1"/>
          </p:cNvSpPr>
          <p:nvPr>
            <p:ph type="subTitle" idx="6"/>
          </p:nvPr>
        </p:nvSpPr>
        <p:spPr>
          <a:xfrm>
            <a:off x="6105525" y="2206663"/>
            <a:ext cx="2285999" cy="911100"/>
          </a:xfrm>
          <a:prstGeom prst="rect">
            <a:avLst/>
          </a:prstGeom>
        </p:spPr>
        <p:txBody>
          <a:bodyPr spcFirstLastPara="1" wrap="square" lIns="91425" tIns="91425" rIns="91425" bIns="91425" anchor="b" anchorCtr="0">
            <a:noAutofit/>
          </a:bodyPr>
          <a:lstStyle/>
          <a:p>
            <a:pPr marL="0" lvl="0" indent="0"/>
            <a:r>
              <a:rPr lang="en-US" dirty="0"/>
              <a:t>Provide job opportunities</a:t>
            </a:r>
            <a:endParaRPr b="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880" y="0"/>
            <a:ext cx="2103120" cy="1577340"/>
          </a:xfrm>
          <a:prstGeom prst="rect">
            <a:avLst/>
          </a:prstGeom>
        </p:spPr>
      </p:pic>
      <p:sp>
        <p:nvSpPr>
          <p:cNvPr id="29" name="Google Shape;15810;p83"/>
          <p:cNvSpPr/>
          <p:nvPr/>
        </p:nvSpPr>
        <p:spPr>
          <a:xfrm>
            <a:off x="1704975" y="1708715"/>
            <a:ext cx="576682" cy="457200"/>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8817;p88"/>
          <p:cNvGrpSpPr/>
          <p:nvPr/>
        </p:nvGrpSpPr>
        <p:grpSpPr>
          <a:xfrm>
            <a:off x="4172128" y="1708715"/>
            <a:ext cx="552272" cy="372014"/>
            <a:chOff x="4206763" y="2450951"/>
            <a:chExt cx="322151" cy="322374"/>
          </a:xfrm>
        </p:grpSpPr>
        <p:sp>
          <p:nvSpPr>
            <p:cNvPr id="31" name="Google Shape;18818;p88"/>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819;p88"/>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6325;p84"/>
          <p:cNvGrpSpPr/>
          <p:nvPr/>
        </p:nvGrpSpPr>
        <p:grpSpPr>
          <a:xfrm>
            <a:off x="7040878" y="1708715"/>
            <a:ext cx="483872" cy="372014"/>
            <a:chOff x="2661459" y="2015001"/>
            <a:chExt cx="322508" cy="273494"/>
          </a:xfrm>
        </p:grpSpPr>
        <p:sp>
          <p:nvSpPr>
            <p:cNvPr id="34" name="Google Shape;16326;p84"/>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27;p84"/>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pic>
        <p:nvPicPr>
          <p:cNvPr id="1681" name="Google Shape;1681;p48"/>
          <p:cNvPicPr preferRelativeResize="0"/>
          <p:nvPr/>
        </p:nvPicPr>
        <p:blipFill rotWithShape="1">
          <a:blip r:embed="rId3">
            <a:alphaModFix/>
          </a:blip>
          <a:srcRect l="7177" t="7177" r="7169" b="7169"/>
          <a:stretch/>
        </p:blipFill>
        <p:spPr>
          <a:xfrm rot="-7828978">
            <a:off x="3970590" y="2278190"/>
            <a:ext cx="3139387" cy="2334629"/>
          </a:xfrm>
          <a:prstGeom prst="rect">
            <a:avLst/>
          </a:prstGeom>
          <a:noFill/>
          <a:ln>
            <a:noFill/>
          </a:ln>
        </p:spPr>
      </p:pic>
      <p:pic>
        <p:nvPicPr>
          <p:cNvPr id="1682" name="Google Shape;1682;p48"/>
          <p:cNvPicPr preferRelativeResize="0">
            <a:picLocks noGrp="1"/>
          </p:cNvPicPr>
          <p:nvPr>
            <p:ph type="pic" idx="2"/>
          </p:nvPr>
        </p:nvPicPr>
        <p:blipFill rotWithShape="1">
          <a:blip r:embed="rId4">
            <a:alphaModFix/>
          </a:blip>
          <a:srcRect l="10410" r="6040"/>
          <a:stretch/>
        </p:blipFill>
        <p:spPr>
          <a:xfrm>
            <a:off x="4712525" y="1086450"/>
            <a:ext cx="3718200" cy="2970600"/>
          </a:xfrm>
          <a:prstGeom prst="roundRect">
            <a:avLst>
              <a:gd name="adj" fmla="val 50000"/>
            </a:avLst>
          </a:prstGeom>
        </p:spPr>
      </p:pic>
      <p:sp>
        <p:nvSpPr>
          <p:cNvPr id="1683" name="Google Shape;1683;p48"/>
          <p:cNvSpPr txBox="1">
            <a:spLocks noGrp="1"/>
          </p:cNvSpPr>
          <p:nvPr>
            <p:ph type="title"/>
          </p:nvPr>
        </p:nvSpPr>
        <p:spPr>
          <a:xfrm>
            <a:off x="720000" y="1510875"/>
            <a:ext cx="3519600" cy="119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Online</a:t>
            </a:r>
            <a:br>
              <a:rPr lang="en-US" dirty="0" smtClean="0"/>
            </a:br>
            <a:r>
              <a:rPr lang="en-US" dirty="0" smtClean="0"/>
              <a:t>Community</a:t>
            </a:r>
            <a:endParaRPr dirty="0"/>
          </a:p>
        </p:txBody>
      </p:sp>
      <p:sp>
        <p:nvSpPr>
          <p:cNvPr id="1684" name="Google Shape;1684;p48"/>
          <p:cNvSpPr txBox="1">
            <a:spLocks noGrp="1"/>
          </p:cNvSpPr>
          <p:nvPr>
            <p:ph type="subTitle" idx="1"/>
          </p:nvPr>
        </p:nvSpPr>
        <p:spPr>
          <a:xfrm>
            <a:off x="720000" y="2705312"/>
            <a:ext cx="3632926" cy="980863"/>
          </a:xfrm>
          <a:prstGeom prst="rect">
            <a:avLst/>
          </a:prstGeom>
        </p:spPr>
        <p:txBody>
          <a:bodyPr spcFirstLastPara="1" wrap="square" lIns="91425" tIns="91425" rIns="91425" bIns="91425" anchor="t" anchorCtr="0">
            <a:noAutofit/>
          </a:bodyPr>
          <a:lstStyle/>
          <a:p>
            <a:pPr marL="0" lvl="0" indent="0"/>
            <a:r>
              <a:rPr lang="en-US" dirty="0"/>
              <a:t>Sometimes we find it difficult to learn something, so we provide the opportunity for learners to communicate to benefit each </a:t>
            </a:r>
            <a:r>
              <a:rPr lang="en-US" dirty="0" smtClean="0"/>
              <a:t>other</a:t>
            </a:r>
            <a:r>
              <a:rPr lang="ar-AE" dirty="0"/>
              <a:t>.</a:t>
            </a:r>
            <a:endParaRPr dirty="0"/>
          </a:p>
        </p:txBody>
      </p:sp>
      <p:pic>
        <p:nvPicPr>
          <p:cNvPr id="1685" name="Google Shape;1685;p48"/>
          <p:cNvPicPr preferRelativeResize="0"/>
          <p:nvPr/>
        </p:nvPicPr>
        <p:blipFill rotWithShape="1">
          <a:blip r:embed="rId5">
            <a:alphaModFix/>
          </a:blip>
          <a:srcRect l="32580" t="32580" r="32580" b="32580"/>
          <a:stretch/>
        </p:blipFill>
        <p:spPr>
          <a:xfrm>
            <a:off x="7153751" y="466301"/>
            <a:ext cx="1276974" cy="949625"/>
          </a:xfrm>
          <a:prstGeom prst="rect">
            <a:avLst/>
          </a:prstGeom>
          <a:noFill/>
          <a:ln>
            <a:noFill/>
          </a:ln>
        </p:spPr>
      </p:pic>
      <p:sp>
        <p:nvSpPr>
          <p:cNvPr id="1686" name="Google Shape;1686;p48"/>
          <p:cNvSpPr/>
          <p:nvPr/>
        </p:nvSpPr>
        <p:spPr>
          <a:xfrm>
            <a:off x="4571975" y="1293975"/>
            <a:ext cx="917700"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dk1"/>
                </a:solidFill>
                <a:latin typeface="Darker Grotesque"/>
                <a:ea typeface="Darker Grotesque"/>
                <a:cs typeface="Darker Grotesque"/>
                <a:sym typeface="Darker Grotesque"/>
              </a:rPr>
              <a:t>Assist</a:t>
            </a:r>
            <a:endParaRPr b="1" dirty="0">
              <a:solidFill>
                <a:schemeClr val="dk1"/>
              </a:solidFill>
              <a:latin typeface="Darker Grotesque"/>
              <a:ea typeface="Darker Grotesque"/>
              <a:cs typeface="Darker Grotesque"/>
              <a:sym typeface="Darker Grotesque"/>
            </a:endParaRPr>
          </a:p>
        </p:txBody>
      </p:sp>
      <p:sp>
        <p:nvSpPr>
          <p:cNvPr id="1687" name="Google Shape;1687;p48"/>
          <p:cNvSpPr/>
          <p:nvPr/>
        </p:nvSpPr>
        <p:spPr>
          <a:xfrm>
            <a:off x="7006600" y="3807400"/>
            <a:ext cx="1708776"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US" b="1" dirty="0">
                <a:solidFill>
                  <a:schemeClr val="dk1"/>
                </a:solidFill>
                <a:latin typeface="Darker Grotesque"/>
                <a:ea typeface="Darker Grotesque"/>
                <a:cs typeface="Darker Grotesque"/>
                <a:sym typeface="Darker Grotesque"/>
              </a:rPr>
              <a:t>Easy Communication</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2103120" cy="15773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50"/>
          <p:cNvSpPr txBox="1">
            <a:spLocks noGrp="1"/>
          </p:cNvSpPr>
          <p:nvPr>
            <p:ph type="subTitle" idx="1"/>
          </p:nvPr>
        </p:nvSpPr>
        <p:spPr>
          <a:xfrm>
            <a:off x="523875" y="1460711"/>
            <a:ext cx="3954927" cy="419100"/>
          </a:xfrm>
          <a:prstGeom prst="rect">
            <a:avLst/>
          </a:prstGeom>
        </p:spPr>
        <p:txBody>
          <a:bodyPr spcFirstLastPara="1" wrap="square" lIns="91425" tIns="91425" rIns="91425" bIns="91425" anchor="t" anchorCtr="0">
            <a:noAutofit/>
          </a:bodyPr>
          <a:lstStyle/>
          <a:p>
            <a:pPr marL="0" lvl="0" indent="0"/>
            <a:r>
              <a:rPr lang="en-US" dirty="0"/>
              <a:t>The deadline for completing the front-end design</a:t>
            </a:r>
            <a:endParaRPr dirty="0"/>
          </a:p>
        </p:txBody>
      </p:sp>
      <p:sp>
        <p:nvSpPr>
          <p:cNvPr id="1787" name="Google Shape;1787;p50"/>
          <p:cNvSpPr txBox="1">
            <a:spLocks noGrp="1"/>
          </p:cNvSpPr>
          <p:nvPr>
            <p:ph type="title"/>
          </p:nvPr>
        </p:nvSpPr>
        <p:spPr>
          <a:xfrm>
            <a:off x="713225" y="828937"/>
            <a:ext cx="36555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AE" dirty="0" smtClean="0"/>
              <a:t>28</a:t>
            </a:r>
            <a:r>
              <a:rPr lang="en-US" dirty="0" smtClean="0"/>
              <a:t>/</a:t>
            </a:r>
            <a:r>
              <a:rPr lang="ar-AE" dirty="0" smtClean="0"/>
              <a:t>12</a:t>
            </a:r>
            <a:r>
              <a:rPr lang="en-US" dirty="0" smtClean="0"/>
              <a:t>/</a:t>
            </a:r>
            <a:r>
              <a:rPr lang="ar-AE" dirty="0" smtClean="0"/>
              <a:t>2024</a:t>
            </a:r>
            <a:endParaRPr dirty="0"/>
          </a:p>
        </p:txBody>
      </p:sp>
      <p:sp>
        <p:nvSpPr>
          <p:cNvPr id="1788" name="Google Shape;1788;p50"/>
          <p:cNvSpPr txBox="1">
            <a:spLocks noGrp="1"/>
          </p:cNvSpPr>
          <p:nvPr>
            <p:ph type="title" idx="2"/>
          </p:nvPr>
        </p:nvSpPr>
        <p:spPr>
          <a:xfrm>
            <a:off x="713225" y="2046316"/>
            <a:ext cx="36555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AE" dirty="0" smtClean="0"/>
              <a:t>28</a:t>
            </a:r>
            <a:r>
              <a:rPr lang="en-US" dirty="0" smtClean="0"/>
              <a:t>/</a:t>
            </a:r>
            <a:r>
              <a:rPr lang="ar-AE" dirty="0" smtClean="0"/>
              <a:t>1</a:t>
            </a:r>
            <a:r>
              <a:rPr lang="en-US" dirty="0" smtClean="0"/>
              <a:t>/</a:t>
            </a:r>
            <a:r>
              <a:rPr lang="ar-AE" dirty="0" smtClean="0"/>
              <a:t>2024</a:t>
            </a:r>
            <a:endParaRPr dirty="0"/>
          </a:p>
        </p:txBody>
      </p:sp>
      <p:sp>
        <p:nvSpPr>
          <p:cNvPr id="1789" name="Google Shape;1789;p50"/>
          <p:cNvSpPr txBox="1">
            <a:spLocks noGrp="1"/>
          </p:cNvSpPr>
          <p:nvPr>
            <p:ph type="subTitle" idx="3"/>
          </p:nvPr>
        </p:nvSpPr>
        <p:spPr>
          <a:xfrm>
            <a:off x="713225" y="2678087"/>
            <a:ext cx="3655500" cy="419100"/>
          </a:xfrm>
          <a:prstGeom prst="rect">
            <a:avLst/>
          </a:prstGeom>
        </p:spPr>
        <p:txBody>
          <a:bodyPr spcFirstLastPara="1" wrap="square" lIns="91425" tIns="91425" rIns="91425" bIns="91425" anchor="t" anchorCtr="0">
            <a:noAutofit/>
          </a:bodyPr>
          <a:lstStyle/>
          <a:p>
            <a:pPr marL="0" lvl="0" indent="0"/>
            <a:r>
              <a:rPr lang="en-US" dirty="0"/>
              <a:t>Date of completion of the back-end design</a:t>
            </a:r>
            <a:endParaRPr dirty="0"/>
          </a:p>
        </p:txBody>
      </p:sp>
      <p:sp>
        <p:nvSpPr>
          <p:cNvPr id="1790" name="Google Shape;1790;p50"/>
          <p:cNvSpPr txBox="1">
            <a:spLocks noGrp="1"/>
          </p:cNvSpPr>
          <p:nvPr>
            <p:ph type="title" idx="4"/>
          </p:nvPr>
        </p:nvSpPr>
        <p:spPr>
          <a:xfrm>
            <a:off x="713225" y="3263694"/>
            <a:ext cx="36555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AE" dirty="0" smtClean="0"/>
              <a:t>15</a:t>
            </a:r>
            <a:r>
              <a:rPr lang="en-US" dirty="0" smtClean="0"/>
              <a:t>/</a:t>
            </a:r>
            <a:r>
              <a:rPr lang="ar-AE" dirty="0" smtClean="0"/>
              <a:t>02</a:t>
            </a:r>
            <a:r>
              <a:rPr lang="en-US" dirty="0" smtClean="0"/>
              <a:t>/</a:t>
            </a:r>
            <a:r>
              <a:rPr lang="ar-AE" dirty="0" smtClean="0"/>
              <a:t>2024</a:t>
            </a:r>
            <a:endParaRPr dirty="0"/>
          </a:p>
        </p:txBody>
      </p:sp>
      <p:sp>
        <p:nvSpPr>
          <p:cNvPr id="1791" name="Google Shape;1791;p50"/>
          <p:cNvSpPr txBox="1">
            <a:spLocks noGrp="1"/>
          </p:cNvSpPr>
          <p:nvPr>
            <p:ph type="subTitle" idx="5"/>
          </p:nvPr>
        </p:nvSpPr>
        <p:spPr>
          <a:xfrm>
            <a:off x="713225" y="3895463"/>
            <a:ext cx="3655500" cy="419100"/>
          </a:xfrm>
          <a:prstGeom prst="rect">
            <a:avLst/>
          </a:prstGeom>
        </p:spPr>
        <p:txBody>
          <a:bodyPr spcFirstLastPara="1" wrap="square" lIns="91425" tIns="91425" rIns="91425" bIns="91425" anchor="t" anchorCtr="0">
            <a:noAutofit/>
          </a:bodyPr>
          <a:lstStyle/>
          <a:p>
            <a:pPr marL="0" lvl="0" indent="0"/>
            <a:r>
              <a:rPr lang="en-US" dirty="0"/>
              <a:t>Final publication date for users</a:t>
            </a:r>
            <a:endParaRPr dirty="0"/>
          </a:p>
        </p:txBody>
      </p:sp>
      <p:grpSp>
        <p:nvGrpSpPr>
          <p:cNvPr id="1792" name="Google Shape;1792;p50"/>
          <p:cNvGrpSpPr/>
          <p:nvPr/>
        </p:nvGrpSpPr>
        <p:grpSpPr>
          <a:xfrm>
            <a:off x="4478803" y="598825"/>
            <a:ext cx="4583903" cy="4125438"/>
            <a:chOff x="4478803" y="598825"/>
            <a:chExt cx="4583903" cy="4125438"/>
          </a:xfrm>
        </p:grpSpPr>
        <p:grpSp>
          <p:nvGrpSpPr>
            <p:cNvPr id="1793" name="Google Shape;1793;p50"/>
            <p:cNvGrpSpPr/>
            <p:nvPr/>
          </p:nvGrpSpPr>
          <p:grpSpPr>
            <a:xfrm>
              <a:off x="4478803" y="644061"/>
              <a:ext cx="4583903" cy="4080202"/>
              <a:chOff x="4478803" y="644061"/>
              <a:chExt cx="4583903" cy="4080202"/>
            </a:xfrm>
          </p:grpSpPr>
          <p:sp>
            <p:nvSpPr>
              <p:cNvPr id="1794" name="Google Shape;1794;p50"/>
              <p:cNvSpPr/>
              <p:nvPr/>
            </p:nvSpPr>
            <p:spPr>
              <a:xfrm>
                <a:off x="4592975" y="4175025"/>
                <a:ext cx="4330722" cy="7800"/>
              </a:xfrm>
              <a:custGeom>
                <a:avLst/>
                <a:gdLst/>
                <a:ahLst/>
                <a:cxnLst/>
                <a:rect l="l" t="t" r="r" b="b"/>
                <a:pathLst>
                  <a:path w="1552230" h="120000" extrusionOk="0">
                    <a:moveTo>
                      <a:pt x="0" y="59983"/>
                    </a:moveTo>
                    <a:lnTo>
                      <a:pt x="194083" y="29992"/>
                    </a:lnTo>
                    <a:lnTo>
                      <a:pt x="388165" y="20385"/>
                    </a:lnTo>
                    <a:lnTo>
                      <a:pt x="776331" y="0"/>
                    </a:lnTo>
                    <a:lnTo>
                      <a:pt x="1164495" y="19180"/>
                    </a:lnTo>
                    <a:lnTo>
                      <a:pt x="1358578" y="29992"/>
                    </a:lnTo>
                    <a:lnTo>
                      <a:pt x="1552661" y="59983"/>
                    </a:lnTo>
                    <a:lnTo>
                      <a:pt x="1358578" y="88803"/>
                    </a:lnTo>
                    <a:lnTo>
                      <a:pt x="1164495" y="99582"/>
                    </a:lnTo>
                    <a:lnTo>
                      <a:pt x="776331" y="118795"/>
                    </a:lnTo>
                    <a:lnTo>
                      <a:pt x="388165" y="99582"/>
                    </a:lnTo>
                    <a:lnTo>
                      <a:pt x="194083" y="88803"/>
                    </a:lnTo>
                    <a:lnTo>
                      <a:pt x="0" y="599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5" name="Google Shape;1795;p50"/>
              <p:cNvGrpSpPr/>
              <p:nvPr/>
            </p:nvGrpSpPr>
            <p:grpSpPr>
              <a:xfrm>
                <a:off x="4478803" y="644061"/>
                <a:ext cx="4583903" cy="4080202"/>
                <a:chOff x="4478803" y="644061"/>
                <a:chExt cx="4583903" cy="4080202"/>
              </a:xfrm>
            </p:grpSpPr>
            <p:pic>
              <p:nvPicPr>
                <p:cNvPr id="1796" name="Google Shape;1796;p50"/>
                <p:cNvPicPr preferRelativeResize="0"/>
                <p:nvPr/>
              </p:nvPicPr>
              <p:blipFill rotWithShape="1">
                <a:blip r:embed="rId3">
                  <a:alphaModFix/>
                </a:blip>
                <a:srcRect l="7177" t="7177" r="7169" b="7169"/>
                <a:stretch/>
              </p:blipFill>
              <p:spPr>
                <a:xfrm rot="1605640">
                  <a:off x="5565842" y="1225814"/>
                  <a:ext cx="3139387" cy="2334625"/>
                </a:xfrm>
                <a:prstGeom prst="rect">
                  <a:avLst/>
                </a:prstGeom>
                <a:noFill/>
                <a:ln>
                  <a:noFill/>
                </a:ln>
              </p:spPr>
            </p:pic>
            <p:grpSp>
              <p:nvGrpSpPr>
                <p:cNvPr id="1797" name="Google Shape;1797;p50"/>
                <p:cNvGrpSpPr/>
                <p:nvPr/>
              </p:nvGrpSpPr>
              <p:grpSpPr>
                <a:xfrm flipH="1">
                  <a:off x="4478803" y="2330829"/>
                  <a:ext cx="3951972" cy="2393434"/>
                  <a:chOff x="3742003" y="2201426"/>
                  <a:chExt cx="1048797" cy="635183"/>
                </a:xfrm>
              </p:grpSpPr>
              <p:sp>
                <p:nvSpPr>
                  <p:cNvPr id="1798" name="Google Shape;1798;p50"/>
                  <p:cNvSpPr/>
                  <p:nvPr/>
                </p:nvSpPr>
                <p:spPr>
                  <a:xfrm>
                    <a:off x="3787326" y="2693216"/>
                    <a:ext cx="1003474" cy="143393"/>
                  </a:xfrm>
                  <a:custGeom>
                    <a:avLst/>
                    <a:gdLst/>
                    <a:ahLst/>
                    <a:cxnLst/>
                    <a:rect l="l" t="t" r="r" b="b"/>
                    <a:pathLst>
                      <a:path w="1351480" h="143393" extrusionOk="0">
                        <a:moveTo>
                          <a:pt x="1352627" y="73346"/>
                        </a:moveTo>
                        <a:cubicBezTo>
                          <a:pt x="1352627" y="113853"/>
                          <a:pt x="1049831" y="146691"/>
                          <a:pt x="676313" y="146691"/>
                        </a:cubicBezTo>
                        <a:cubicBezTo>
                          <a:pt x="302795" y="146691"/>
                          <a:pt x="0" y="113853"/>
                          <a:pt x="0" y="73346"/>
                        </a:cubicBezTo>
                        <a:cubicBezTo>
                          <a:pt x="0" y="32838"/>
                          <a:pt x="302795" y="0"/>
                          <a:pt x="676313" y="0"/>
                        </a:cubicBezTo>
                        <a:cubicBezTo>
                          <a:pt x="1049831" y="0"/>
                          <a:pt x="1352627" y="32838"/>
                          <a:pt x="1352627" y="73346"/>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50"/>
                  <p:cNvSpPr/>
                  <p:nvPr/>
                </p:nvSpPr>
                <p:spPr>
                  <a:xfrm>
                    <a:off x="4397580" y="2643564"/>
                    <a:ext cx="319049" cy="139808"/>
                  </a:xfrm>
                  <a:custGeom>
                    <a:avLst/>
                    <a:gdLst/>
                    <a:ahLst/>
                    <a:cxnLst/>
                    <a:rect l="l" t="t" r="r" b="b"/>
                    <a:pathLst>
                      <a:path w="319049" h="139808" extrusionOk="0">
                        <a:moveTo>
                          <a:pt x="319050" y="136725"/>
                        </a:moveTo>
                        <a:cubicBezTo>
                          <a:pt x="310518" y="140059"/>
                          <a:pt x="62878" y="144541"/>
                          <a:pt x="53198" y="138984"/>
                        </a:cubicBezTo>
                        <a:cubicBezTo>
                          <a:pt x="52124" y="138374"/>
                          <a:pt x="52446" y="127441"/>
                          <a:pt x="48754" y="99156"/>
                        </a:cubicBezTo>
                        <a:cubicBezTo>
                          <a:pt x="48754" y="97830"/>
                          <a:pt x="42946" y="92596"/>
                          <a:pt x="34128" y="85176"/>
                        </a:cubicBezTo>
                        <a:cubicBezTo>
                          <a:pt x="22620" y="75533"/>
                          <a:pt x="17136" y="71122"/>
                          <a:pt x="0" y="57751"/>
                        </a:cubicBezTo>
                        <a:lnTo>
                          <a:pt x="157123" y="0"/>
                        </a:lnTo>
                        <a:lnTo>
                          <a:pt x="166551" y="9249"/>
                        </a:lnTo>
                        <a:lnTo>
                          <a:pt x="197668" y="39863"/>
                        </a:lnTo>
                        <a:cubicBezTo>
                          <a:pt x="197668" y="39863"/>
                          <a:pt x="298868" y="94496"/>
                          <a:pt x="308798" y="101701"/>
                        </a:cubicBezTo>
                        <a:cubicBezTo>
                          <a:pt x="318728" y="108907"/>
                          <a:pt x="327581" y="133391"/>
                          <a:pt x="319050" y="1367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00" name="Google Shape;1800;p50"/>
                  <p:cNvGrpSpPr/>
                  <p:nvPr/>
                </p:nvGrpSpPr>
                <p:grpSpPr>
                  <a:xfrm>
                    <a:off x="4415217" y="2641427"/>
                    <a:ext cx="319049" cy="144131"/>
                    <a:chOff x="4415217" y="2641427"/>
                    <a:chExt cx="319049" cy="144131"/>
                  </a:xfrm>
                </p:grpSpPr>
                <p:sp>
                  <p:nvSpPr>
                    <p:cNvPr id="1801" name="Google Shape;1801;p50"/>
                    <p:cNvSpPr/>
                    <p:nvPr/>
                  </p:nvSpPr>
                  <p:spPr>
                    <a:xfrm>
                      <a:off x="4415217" y="2663674"/>
                      <a:ext cx="319049" cy="121884"/>
                    </a:xfrm>
                    <a:custGeom>
                      <a:avLst/>
                      <a:gdLst/>
                      <a:ahLst/>
                      <a:cxnLst/>
                      <a:rect l="l" t="t" r="r" b="b"/>
                      <a:pathLst>
                        <a:path w="319049" h="121884" extrusionOk="0">
                          <a:moveTo>
                            <a:pt x="318477" y="120056"/>
                          </a:moveTo>
                          <a:cubicBezTo>
                            <a:pt x="309872" y="123032"/>
                            <a:pt x="46030" y="125935"/>
                            <a:pt x="36529" y="120056"/>
                          </a:cubicBezTo>
                          <a:cubicBezTo>
                            <a:pt x="34271" y="118694"/>
                            <a:pt x="32228" y="103351"/>
                            <a:pt x="30615" y="82344"/>
                          </a:cubicBezTo>
                          <a:cubicBezTo>
                            <a:pt x="30399" y="79727"/>
                            <a:pt x="3657" y="58361"/>
                            <a:pt x="0" y="54418"/>
                          </a:cubicBezTo>
                          <a:lnTo>
                            <a:pt x="161855" y="0"/>
                          </a:lnTo>
                          <a:lnTo>
                            <a:pt x="182254" y="19215"/>
                          </a:lnTo>
                          <a:cubicBezTo>
                            <a:pt x="182254" y="19215"/>
                            <a:pt x="301234" y="74565"/>
                            <a:pt x="310984" y="82093"/>
                          </a:cubicBezTo>
                          <a:cubicBezTo>
                            <a:pt x="320735" y="89621"/>
                            <a:pt x="327081" y="117081"/>
                            <a:pt x="318477" y="120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02" name="Google Shape;1802;p50"/>
                    <p:cNvGrpSpPr/>
                    <p:nvPr/>
                  </p:nvGrpSpPr>
                  <p:grpSpPr>
                    <a:xfrm>
                      <a:off x="4463429" y="2641427"/>
                      <a:ext cx="265277" cy="135933"/>
                      <a:chOff x="4463429" y="2641427"/>
                      <a:chExt cx="265277" cy="135933"/>
                    </a:xfrm>
                  </p:grpSpPr>
                  <p:sp>
                    <p:nvSpPr>
                      <p:cNvPr id="1803" name="Google Shape;1803;p50"/>
                      <p:cNvSpPr/>
                      <p:nvPr/>
                    </p:nvSpPr>
                    <p:spPr>
                      <a:xfrm>
                        <a:off x="4463429" y="2773776"/>
                        <a:ext cx="265277" cy="3584"/>
                      </a:xfrm>
                      <a:custGeom>
                        <a:avLst/>
                        <a:gdLst/>
                        <a:ahLst/>
                        <a:cxnLst/>
                        <a:rect l="l" t="t" r="r" b="b"/>
                        <a:pathLst>
                          <a:path w="265277" h="3584" extrusionOk="0">
                            <a:moveTo>
                              <a:pt x="266609" y="95"/>
                            </a:moveTo>
                            <a:cubicBezTo>
                              <a:pt x="225132" y="-442"/>
                              <a:pt x="41266" y="1350"/>
                              <a:pt x="256" y="3967"/>
                            </a:cubicBezTo>
                            <a:cubicBezTo>
                              <a:pt x="-103" y="3967"/>
                              <a:pt x="-67" y="4218"/>
                              <a:pt x="256" y="4218"/>
                            </a:cubicBezTo>
                            <a:cubicBezTo>
                              <a:pt x="41338" y="5652"/>
                              <a:pt x="225203" y="2534"/>
                              <a:pt x="266609" y="634"/>
                            </a:cubicBezTo>
                            <a:cubicBezTo>
                              <a:pt x="267469" y="741"/>
                              <a:pt x="267469" y="131"/>
                              <a:pt x="266609" y="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50"/>
                      <p:cNvSpPr/>
                      <p:nvPr/>
                    </p:nvSpPr>
                    <p:spPr>
                      <a:xfrm>
                        <a:off x="4561741" y="2683593"/>
                        <a:ext cx="46602" cy="10754"/>
                      </a:xfrm>
                      <a:custGeom>
                        <a:avLst/>
                        <a:gdLst/>
                        <a:ahLst/>
                        <a:cxnLst/>
                        <a:rect l="l" t="t" r="r" b="b"/>
                        <a:pathLst>
                          <a:path w="46602" h="10754" extrusionOk="0">
                            <a:moveTo>
                              <a:pt x="48778" y="1017"/>
                            </a:moveTo>
                            <a:cubicBezTo>
                              <a:pt x="32431" y="-1815"/>
                              <a:pt x="12535" y="1017"/>
                              <a:pt x="204" y="12668"/>
                            </a:cubicBezTo>
                            <a:cubicBezTo>
                              <a:pt x="-299" y="13134"/>
                              <a:pt x="204" y="13815"/>
                              <a:pt x="885" y="13636"/>
                            </a:cubicBezTo>
                            <a:cubicBezTo>
                              <a:pt x="16407" y="8402"/>
                              <a:pt x="32467" y="4889"/>
                              <a:pt x="48743" y="3097"/>
                            </a:cubicBezTo>
                            <a:cubicBezTo>
                              <a:pt x="49315" y="3097"/>
                              <a:pt x="49782" y="2630"/>
                              <a:pt x="49782" y="2057"/>
                            </a:cubicBezTo>
                            <a:cubicBezTo>
                              <a:pt x="49817" y="1519"/>
                              <a:pt x="49352" y="1053"/>
                              <a:pt x="48814" y="1017"/>
                            </a:cubicBezTo>
                            <a:cubicBezTo>
                              <a:pt x="48814" y="1017"/>
                              <a:pt x="48778" y="1017"/>
                              <a:pt x="48778" y="10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50"/>
                      <p:cNvSpPr/>
                      <p:nvPr/>
                    </p:nvSpPr>
                    <p:spPr>
                      <a:xfrm>
                        <a:off x="4573614" y="2690547"/>
                        <a:ext cx="46602" cy="10754"/>
                      </a:xfrm>
                      <a:custGeom>
                        <a:avLst/>
                        <a:gdLst/>
                        <a:ahLst/>
                        <a:cxnLst/>
                        <a:rect l="l" t="t" r="r" b="b"/>
                        <a:pathLst>
                          <a:path w="46602" h="10754" extrusionOk="0">
                            <a:moveTo>
                              <a:pt x="48771" y="1017"/>
                            </a:moveTo>
                            <a:cubicBezTo>
                              <a:pt x="32423" y="-1815"/>
                              <a:pt x="12492" y="1017"/>
                              <a:pt x="160" y="12668"/>
                            </a:cubicBezTo>
                            <a:cubicBezTo>
                              <a:pt x="-306" y="13134"/>
                              <a:pt x="340" y="13815"/>
                              <a:pt x="878" y="13636"/>
                            </a:cubicBezTo>
                            <a:cubicBezTo>
                              <a:pt x="16400" y="8402"/>
                              <a:pt x="32460" y="4853"/>
                              <a:pt x="48736" y="3097"/>
                            </a:cubicBezTo>
                            <a:cubicBezTo>
                              <a:pt x="49308" y="3097"/>
                              <a:pt x="49775" y="2630"/>
                              <a:pt x="49775" y="2057"/>
                            </a:cubicBezTo>
                            <a:cubicBezTo>
                              <a:pt x="49810" y="1520"/>
                              <a:pt x="49345" y="1053"/>
                              <a:pt x="48807" y="1017"/>
                            </a:cubicBezTo>
                            <a:cubicBezTo>
                              <a:pt x="48807" y="1017"/>
                              <a:pt x="48771" y="1017"/>
                              <a:pt x="48771" y="10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50"/>
                      <p:cNvSpPr/>
                      <p:nvPr/>
                    </p:nvSpPr>
                    <p:spPr>
                      <a:xfrm>
                        <a:off x="4585480" y="2697502"/>
                        <a:ext cx="46602" cy="10754"/>
                      </a:xfrm>
                      <a:custGeom>
                        <a:avLst/>
                        <a:gdLst/>
                        <a:ahLst/>
                        <a:cxnLst/>
                        <a:rect l="l" t="t" r="r" b="b"/>
                        <a:pathLst>
                          <a:path w="46602" h="10754" extrusionOk="0">
                            <a:moveTo>
                              <a:pt x="48736" y="1017"/>
                            </a:moveTo>
                            <a:cubicBezTo>
                              <a:pt x="32388" y="-1815"/>
                              <a:pt x="12492" y="1017"/>
                              <a:pt x="160" y="12668"/>
                            </a:cubicBezTo>
                            <a:cubicBezTo>
                              <a:pt x="-306" y="13134"/>
                              <a:pt x="340" y="13815"/>
                              <a:pt x="878" y="13635"/>
                            </a:cubicBezTo>
                            <a:cubicBezTo>
                              <a:pt x="16400" y="8401"/>
                              <a:pt x="32423" y="4852"/>
                              <a:pt x="48699" y="3096"/>
                            </a:cubicBezTo>
                            <a:cubicBezTo>
                              <a:pt x="49273" y="3096"/>
                              <a:pt x="49738" y="2630"/>
                              <a:pt x="49738" y="2056"/>
                            </a:cubicBezTo>
                            <a:cubicBezTo>
                              <a:pt x="49774" y="1519"/>
                              <a:pt x="49308" y="1052"/>
                              <a:pt x="48771" y="1017"/>
                            </a:cubicBezTo>
                            <a:cubicBezTo>
                              <a:pt x="48771" y="1017"/>
                              <a:pt x="48736" y="1017"/>
                              <a:pt x="48736" y="10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50"/>
                      <p:cNvSpPr/>
                      <p:nvPr/>
                    </p:nvSpPr>
                    <p:spPr>
                      <a:xfrm>
                        <a:off x="4597330" y="2704457"/>
                        <a:ext cx="46602" cy="10754"/>
                      </a:xfrm>
                      <a:custGeom>
                        <a:avLst/>
                        <a:gdLst/>
                        <a:ahLst/>
                        <a:cxnLst/>
                        <a:rect l="l" t="t" r="r" b="b"/>
                        <a:pathLst>
                          <a:path w="46602" h="10754" extrusionOk="0">
                            <a:moveTo>
                              <a:pt x="48750" y="1017"/>
                            </a:moveTo>
                            <a:cubicBezTo>
                              <a:pt x="32405" y="-1815"/>
                              <a:pt x="12508" y="1017"/>
                              <a:pt x="176" y="12668"/>
                            </a:cubicBezTo>
                            <a:cubicBezTo>
                              <a:pt x="-326" y="13134"/>
                              <a:pt x="355" y="13815"/>
                              <a:pt x="857" y="13636"/>
                            </a:cubicBezTo>
                            <a:cubicBezTo>
                              <a:pt x="16380" y="8330"/>
                              <a:pt x="32440" y="4746"/>
                              <a:pt x="48715" y="2881"/>
                            </a:cubicBezTo>
                            <a:cubicBezTo>
                              <a:pt x="49252" y="2666"/>
                              <a:pt x="49504" y="2093"/>
                              <a:pt x="49324" y="1555"/>
                            </a:cubicBezTo>
                            <a:cubicBezTo>
                              <a:pt x="49217" y="1303"/>
                              <a:pt x="49002" y="1125"/>
                              <a:pt x="48750" y="10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50"/>
                      <p:cNvSpPr/>
                      <p:nvPr/>
                    </p:nvSpPr>
                    <p:spPr>
                      <a:xfrm>
                        <a:off x="4590381" y="2641427"/>
                        <a:ext cx="50187" cy="43017"/>
                      </a:xfrm>
                      <a:custGeom>
                        <a:avLst/>
                        <a:gdLst/>
                        <a:ahLst/>
                        <a:cxnLst/>
                        <a:rect l="l" t="t" r="r" b="b"/>
                        <a:pathLst>
                          <a:path w="50187" h="43017" extrusionOk="0">
                            <a:moveTo>
                              <a:pt x="49821" y="5040"/>
                            </a:moveTo>
                            <a:cubicBezTo>
                              <a:pt x="43295" y="-3707"/>
                              <a:pt x="31429" y="416"/>
                              <a:pt x="24727" y="6223"/>
                            </a:cubicBezTo>
                            <a:cubicBezTo>
                              <a:pt x="13326" y="16368"/>
                              <a:pt x="4795" y="29345"/>
                              <a:pt x="27" y="43864"/>
                            </a:cubicBezTo>
                            <a:cubicBezTo>
                              <a:pt x="-45" y="44079"/>
                              <a:pt x="27" y="44294"/>
                              <a:pt x="242" y="44366"/>
                            </a:cubicBezTo>
                            <a:cubicBezTo>
                              <a:pt x="242" y="44402"/>
                              <a:pt x="242" y="44402"/>
                              <a:pt x="277" y="44402"/>
                            </a:cubicBezTo>
                            <a:lnTo>
                              <a:pt x="277" y="44402"/>
                            </a:lnTo>
                            <a:cubicBezTo>
                              <a:pt x="205" y="45476"/>
                              <a:pt x="1067" y="46409"/>
                              <a:pt x="2141" y="46480"/>
                            </a:cubicBezTo>
                            <a:cubicBezTo>
                              <a:pt x="2141" y="46480"/>
                              <a:pt x="2178" y="46480"/>
                              <a:pt x="2178" y="46480"/>
                            </a:cubicBezTo>
                            <a:cubicBezTo>
                              <a:pt x="2393" y="46516"/>
                              <a:pt x="2644" y="46516"/>
                              <a:pt x="2859" y="46480"/>
                            </a:cubicBezTo>
                            <a:cubicBezTo>
                              <a:pt x="16265" y="41354"/>
                              <a:pt x="31251" y="37518"/>
                              <a:pt x="42686" y="28556"/>
                            </a:cubicBezTo>
                            <a:cubicBezTo>
                              <a:pt x="49318" y="22965"/>
                              <a:pt x="55986" y="13392"/>
                              <a:pt x="49821" y="5040"/>
                            </a:cubicBezTo>
                            <a:close/>
                            <a:moveTo>
                              <a:pt x="21714" y="34508"/>
                            </a:moveTo>
                            <a:cubicBezTo>
                              <a:pt x="15156" y="37196"/>
                              <a:pt x="8558" y="39526"/>
                              <a:pt x="2106" y="42466"/>
                            </a:cubicBezTo>
                            <a:cubicBezTo>
                              <a:pt x="6694" y="35045"/>
                              <a:pt x="11678" y="27875"/>
                              <a:pt x="17020" y="20957"/>
                            </a:cubicBezTo>
                            <a:cubicBezTo>
                              <a:pt x="19637" y="17587"/>
                              <a:pt x="22467" y="14432"/>
                              <a:pt x="25551" y="11492"/>
                            </a:cubicBezTo>
                            <a:cubicBezTo>
                              <a:pt x="30354" y="7011"/>
                              <a:pt x="49462" y="-2596"/>
                              <a:pt x="46773" y="15328"/>
                            </a:cubicBezTo>
                            <a:cubicBezTo>
                              <a:pt x="45303" y="25151"/>
                              <a:pt x="29495" y="31352"/>
                              <a:pt x="21679" y="345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50"/>
                      <p:cNvSpPr/>
                      <p:nvPr/>
                    </p:nvSpPr>
                    <p:spPr>
                      <a:xfrm>
                        <a:off x="4534901" y="2653006"/>
                        <a:ext cx="57357" cy="32263"/>
                      </a:xfrm>
                      <a:custGeom>
                        <a:avLst/>
                        <a:gdLst/>
                        <a:ahLst/>
                        <a:cxnLst/>
                        <a:rect l="l" t="t" r="r" b="b"/>
                        <a:pathLst>
                          <a:path w="57357" h="32263" extrusionOk="0">
                            <a:moveTo>
                              <a:pt x="13995" y="28593"/>
                            </a:moveTo>
                            <a:cubicBezTo>
                              <a:pt x="27474" y="34149"/>
                              <a:pt x="42925" y="33684"/>
                              <a:pt x="57265" y="34902"/>
                            </a:cubicBezTo>
                            <a:cubicBezTo>
                              <a:pt x="58374" y="34902"/>
                              <a:pt x="59271" y="34006"/>
                              <a:pt x="59271" y="32895"/>
                            </a:cubicBezTo>
                            <a:cubicBezTo>
                              <a:pt x="59307" y="32680"/>
                              <a:pt x="59307" y="32465"/>
                              <a:pt x="59271" y="32249"/>
                            </a:cubicBezTo>
                            <a:cubicBezTo>
                              <a:pt x="59486" y="32178"/>
                              <a:pt x="59629" y="31927"/>
                              <a:pt x="59558" y="31712"/>
                            </a:cubicBezTo>
                            <a:cubicBezTo>
                              <a:pt x="59558" y="31712"/>
                              <a:pt x="59558" y="31712"/>
                              <a:pt x="59558" y="31712"/>
                            </a:cubicBezTo>
                            <a:cubicBezTo>
                              <a:pt x="59558" y="31712"/>
                              <a:pt x="59558" y="31712"/>
                              <a:pt x="59558" y="31712"/>
                            </a:cubicBezTo>
                            <a:cubicBezTo>
                              <a:pt x="50919" y="19129"/>
                              <a:pt x="39160" y="9020"/>
                              <a:pt x="25395" y="2424"/>
                            </a:cubicBezTo>
                            <a:cubicBezTo>
                              <a:pt x="17292" y="-1161"/>
                              <a:pt x="4745" y="-1914"/>
                              <a:pt x="910" y="8267"/>
                            </a:cubicBezTo>
                            <a:cubicBezTo>
                              <a:pt x="-2925" y="18448"/>
                              <a:pt x="6109" y="25331"/>
                              <a:pt x="13995" y="28593"/>
                            </a:cubicBezTo>
                            <a:close/>
                            <a:moveTo>
                              <a:pt x="6466" y="17050"/>
                            </a:moveTo>
                            <a:cubicBezTo>
                              <a:pt x="-1061" y="560"/>
                              <a:pt x="19946" y="4503"/>
                              <a:pt x="25826" y="7443"/>
                            </a:cubicBezTo>
                            <a:cubicBezTo>
                              <a:pt x="29552" y="9414"/>
                              <a:pt x="33137" y="11672"/>
                              <a:pt x="36580" y="14147"/>
                            </a:cubicBezTo>
                            <a:cubicBezTo>
                              <a:pt x="43750" y="19165"/>
                              <a:pt x="50202" y="25151"/>
                              <a:pt x="56906" y="30852"/>
                            </a:cubicBezTo>
                            <a:cubicBezTo>
                              <a:pt x="49736" y="29812"/>
                              <a:pt x="42889" y="29382"/>
                              <a:pt x="35862" y="28629"/>
                            </a:cubicBezTo>
                            <a:cubicBezTo>
                              <a:pt x="27546" y="27697"/>
                              <a:pt x="10769" y="26119"/>
                              <a:pt x="6323" y="17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0" name="Google Shape;1810;p50"/>
                  <p:cNvGrpSpPr/>
                  <p:nvPr/>
                </p:nvGrpSpPr>
                <p:grpSpPr>
                  <a:xfrm>
                    <a:off x="3785579" y="2418481"/>
                    <a:ext cx="777907" cy="304710"/>
                    <a:chOff x="3785579" y="2418481"/>
                    <a:chExt cx="777907" cy="304710"/>
                  </a:xfrm>
                </p:grpSpPr>
                <p:sp>
                  <p:nvSpPr>
                    <p:cNvPr id="1811" name="Google Shape;1811;p50"/>
                    <p:cNvSpPr/>
                    <p:nvPr/>
                  </p:nvSpPr>
                  <p:spPr>
                    <a:xfrm>
                      <a:off x="3785579" y="2418481"/>
                      <a:ext cx="777907" cy="304710"/>
                    </a:xfrm>
                    <a:custGeom>
                      <a:avLst/>
                      <a:gdLst/>
                      <a:ahLst/>
                      <a:cxnLst/>
                      <a:rect l="l" t="t" r="r" b="b"/>
                      <a:pathLst>
                        <a:path w="777907" h="304710" extrusionOk="0">
                          <a:moveTo>
                            <a:pt x="780237" y="227771"/>
                          </a:moveTo>
                          <a:lnTo>
                            <a:pt x="627487" y="306853"/>
                          </a:lnTo>
                          <a:cubicBezTo>
                            <a:pt x="627487" y="306853"/>
                            <a:pt x="468321" y="162778"/>
                            <a:pt x="453731" y="161739"/>
                          </a:cubicBezTo>
                          <a:cubicBezTo>
                            <a:pt x="439141" y="160699"/>
                            <a:pt x="225090" y="305992"/>
                            <a:pt x="117260" y="306458"/>
                          </a:cubicBezTo>
                          <a:cubicBezTo>
                            <a:pt x="5628" y="306924"/>
                            <a:pt x="0" y="189951"/>
                            <a:pt x="0" y="189951"/>
                          </a:cubicBezTo>
                          <a:lnTo>
                            <a:pt x="162858" y="152705"/>
                          </a:lnTo>
                          <a:cubicBezTo>
                            <a:pt x="280226" y="94845"/>
                            <a:pt x="402504" y="-9079"/>
                            <a:pt x="482481" y="636"/>
                          </a:cubicBezTo>
                          <a:cubicBezTo>
                            <a:pt x="569233" y="10997"/>
                            <a:pt x="780237" y="227771"/>
                            <a:pt x="780237" y="2277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50"/>
                    <p:cNvSpPr/>
                    <p:nvPr/>
                  </p:nvSpPr>
                  <p:spPr>
                    <a:xfrm>
                      <a:off x="4397857" y="2625958"/>
                      <a:ext cx="129053" cy="68111"/>
                    </a:xfrm>
                    <a:custGeom>
                      <a:avLst/>
                      <a:gdLst/>
                      <a:ahLst/>
                      <a:cxnLst/>
                      <a:rect l="l" t="t" r="r" b="b"/>
                      <a:pathLst>
                        <a:path w="129053" h="68111" extrusionOk="0">
                          <a:moveTo>
                            <a:pt x="130712" y="112"/>
                          </a:moveTo>
                          <a:cubicBezTo>
                            <a:pt x="104938" y="12874"/>
                            <a:pt x="112142" y="8859"/>
                            <a:pt x="86511" y="21872"/>
                          </a:cubicBezTo>
                          <a:cubicBezTo>
                            <a:pt x="73964" y="28253"/>
                            <a:pt x="10799" y="60122"/>
                            <a:pt x="81" y="68009"/>
                          </a:cubicBezTo>
                          <a:cubicBezTo>
                            <a:pt x="-27" y="68116"/>
                            <a:pt x="-27" y="68295"/>
                            <a:pt x="81" y="68403"/>
                          </a:cubicBezTo>
                          <a:cubicBezTo>
                            <a:pt x="188" y="68475"/>
                            <a:pt x="297" y="68475"/>
                            <a:pt x="403" y="68403"/>
                          </a:cubicBezTo>
                          <a:cubicBezTo>
                            <a:pt x="13022" y="64173"/>
                            <a:pt x="75470" y="30942"/>
                            <a:pt x="87910" y="24345"/>
                          </a:cubicBezTo>
                          <a:cubicBezTo>
                            <a:pt x="113326" y="10866"/>
                            <a:pt x="105834" y="14487"/>
                            <a:pt x="131143" y="722"/>
                          </a:cubicBezTo>
                          <a:cubicBezTo>
                            <a:pt x="131321" y="614"/>
                            <a:pt x="131393" y="399"/>
                            <a:pt x="131321" y="184"/>
                          </a:cubicBezTo>
                          <a:cubicBezTo>
                            <a:pt x="131215" y="4"/>
                            <a:pt x="130963" y="-67"/>
                            <a:pt x="130784" y="76"/>
                          </a:cubicBezTo>
                          <a:cubicBezTo>
                            <a:pt x="130747" y="76"/>
                            <a:pt x="130747" y="76"/>
                            <a:pt x="130712" y="1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50"/>
                    <p:cNvSpPr/>
                    <p:nvPr/>
                  </p:nvSpPr>
                  <p:spPr>
                    <a:xfrm>
                      <a:off x="3880621" y="2565276"/>
                      <a:ext cx="505460" cy="139808"/>
                    </a:xfrm>
                    <a:custGeom>
                      <a:avLst/>
                      <a:gdLst/>
                      <a:ahLst/>
                      <a:cxnLst/>
                      <a:rect l="l" t="t" r="r" b="b"/>
                      <a:pathLst>
                        <a:path w="505460" h="139808" extrusionOk="0">
                          <a:moveTo>
                            <a:pt x="505380" y="123635"/>
                          </a:moveTo>
                          <a:cubicBezTo>
                            <a:pt x="475518" y="97287"/>
                            <a:pt x="377653" y="11573"/>
                            <a:pt x="373675" y="8383"/>
                          </a:cubicBezTo>
                          <a:cubicBezTo>
                            <a:pt x="370590" y="5443"/>
                            <a:pt x="367186" y="2862"/>
                            <a:pt x="363492" y="747"/>
                          </a:cubicBezTo>
                          <a:cubicBezTo>
                            <a:pt x="360410" y="-471"/>
                            <a:pt x="356932" y="-185"/>
                            <a:pt x="354065" y="1501"/>
                          </a:cubicBezTo>
                          <a:cubicBezTo>
                            <a:pt x="349547" y="3615"/>
                            <a:pt x="345103" y="5910"/>
                            <a:pt x="340622" y="8132"/>
                          </a:cubicBezTo>
                          <a:lnTo>
                            <a:pt x="314166" y="21038"/>
                          </a:lnTo>
                          <a:cubicBezTo>
                            <a:pt x="279930" y="37743"/>
                            <a:pt x="246054" y="54878"/>
                            <a:pt x="211424" y="71046"/>
                          </a:cubicBezTo>
                          <a:cubicBezTo>
                            <a:pt x="178230" y="86568"/>
                            <a:pt x="154569" y="101194"/>
                            <a:pt x="119939" y="113132"/>
                          </a:cubicBezTo>
                          <a:cubicBezTo>
                            <a:pt x="85490" y="125320"/>
                            <a:pt x="49892" y="133852"/>
                            <a:pt x="13650" y="138548"/>
                          </a:cubicBezTo>
                          <a:cubicBezTo>
                            <a:pt x="9204" y="139086"/>
                            <a:pt x="4723" y="139551"/>
                            <a:pt x="242" y="139982"/>
                          </a:cubicBezTo>
                          <a:cubicBezTo>
                            <a:pt x="-81" y="139982"/>
                            <a:pt x="-81" y="140519"/>
                            <a:pt x="242" y="140484"/>
                          </a:cubicBezTo>
                          <a:cubicBezTo>
                            <a:pt x="35805" y="138369"/>
                            <a:pt x="71007" y="131809"/>
                            <a:pt x="104954" y="120982"/>
                          </a:cubicBezTo>
                          <a:cubicBezTo>
                            <a:pt x="139262" y="110228"/>
                            <a:pt x="162564" y="96713"/>
                            <a:pt x="195149" y="81549"/>
                          </a:cubicBezTo>
                          <a:cubicBezTo>
                            <a:pt x="228918" y="65992"/>
                            <a:pt x="262221" y="49286"/>
                            <a:pt x="295524" y="32832"/>
                          </a:cubicBezTo>
                          <a:cubicBezTo>
                            <a:pt x="313090" y="24084"/>
                            <a:pt x="330620" y="15266"/>
                            <a:pt x="348257" y="6627"/>
                          </a:cubicBezTo>
                          <a:cubicBezTo>
                            <a:pt x="352236" y="4691"/>
                            <a:pt x="357937" y="425"/>
                            <a:pt x="362596" y="2539"/>
                          </a:cubicBezTo>
                          <a:cubicBezTo>
                            <a:pt x="364532" y="3579"/>
                            <a:pt x="366290" y="4906"/>
                            <a:pt x="367867" y="6411"/>
                          </a:cubicBezTo>
                          <a:lnTo>
                            <a:pt x="373710" y="11287"/>
                          </a:lnTo>
                          <a:cubicBezTo>
                            <a:pt x="381273" y="17596"/>
                            <a:pt x="501221" y="120911"/>
                            <a:pt x="505165" y="123886"/>
                          </a:cubicBezTo>
                          <a:cubicBezTo>
                            <a:pt x="505273" y="124209"/>
                            <a:pt x="505667" y="123886"/>
                            <a:pt x="505380" y="1236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4" name="Google Shape;1814;p50"/>
                  <p:cNvSpPr/>
                  <p:nvPr/>
                </p:nvSpPr>
                <p:spPr>
                  <a:xfrm>
                    <a:off x="3797944" y="2613460"/>
                    <a:ext cx="509045" cy="161317"/>
                  </a:xfrm>
                  <a:custGeom>
                    <a:avLst/>
                    <a:gdLst/>
                    <a:ahLst/>
                    <a:cxnLst/>
                    <a:rect l="l" t="t" r="r" b="b"/>
                    <a:pathLst>
                      <a:path w="509045" h="161317" extrusionOk="0">
                        <a:moveTo>
                          <a:pt x="512238" y="159910"/>
                        </a:moveTo>
                        <a:cubicBezTo>
                          <a:pt x="492019" y="160305"/>
                          <a:pt x="471837" y="161487"/>
                          <a:pt x="451618" y="161918"/>
                        </a:cubicBezTo>
                        <a:cubicBezTo>
                          <a:pt x="431399" y="162347"/>
                          <a:pt x="411504" y="162455"/>
                          <a:pt x="391466" y="162240"/>
                        </a:cubicBezTo>
                        <a:cubicBezTo>
                          <a:pt x="351171" y="161882"/>
                          <a:pt x="310914" y="160305"/>
                          <a:pt x="270728" y="157544"/>
                        </a:cubicBezTo>
                        <a:cubicBezTo>
                          <a:pt x="230112" y="154748"/>
                          <a:pt x="186341" y="150697"/>
                          <a:pt x="145977" y="145140"/>
                        </a:cubicBezTo>
                        <a:cubicBezTo>
                          <a:pt x="126689" y="142451"/>
                          <a:pt x="107116" y="140229"/>
                          <a:pt x="88045" y="136107"/>
                        </a:cubicBezTo>
                        <a:cubicBezTo>
                          <a:pt x="70911" y="132844"/>
                          <a:pt x="55029" y="124743"/>
                          <a:pt x="42339" y="112770"/>
                        </a:cubicBezTo>
                        <a:cubicBezTo>
                          <a:pt x="16242" y="87425"/>
                          <a:pt x="6060" y="50178"/>
                          <a:pt x="1903" y="14581"/>
                        </a:cubicBezTo>
                        <a:cubicBezTo>
                          <a:pt x="1328" y="9813"/>
                          <a:pt x="898" y="5046"/>
                          <a:pt x="504" y="242"/>
                        </a:cubicBezTo>
                        <a:cubicBezTo>
                          <a:pt x="504" y="-81"/>
                          <a:pt x="-33" y="-81"/>
                          <a:pt x="2" y="242"/>
                        </a:cubicBezTo>
                        <a:cubicBezTo>
                          <a:pt x="2368" y="36735"/>
                          <a:pt x="8032" y="74806"/>
                          <a:pt x="30975" y="104202"/>
                        </a:cubicBezTo>
                        <a:cubicBezTo>
                          <a:pt x="40653" y="117036"/>
                          <a:pt x="53559" y="127073"/>
                          <a:pt x="68364" y="133347"/>
                        </a:cubicBezTo>
                        <a:cubicBezTo>
                          <a:pt x="86288" y="140516"/>
                          <a:pt x="106507" y="142273"/>
                          <a:pt x="125721" y="144854"/>
                        </a:cubicBezTo>
                        <a:cubicBezTo>
                          <a:pt x="166194" y="150375"/>
                          <a:pt x="210180" y="154604"/>
                          <a:pt x="250905" y="157759"/>
                        </a:cubicBezTo>
                        <a:cubicBezTo>
                          <a:pt x="291628" y="160914"/>
                          <a:pt x="332997" y="162922"/>
                          <a:pt x="374079" y="163531"/>
                        </a:cubicBezTo>
                        <a:cubicBezTo>
                          <a:pt x="415161" y="164140"/>
                          <a:pt x="456315" y="163531"/>
                          <a:pt x="497397" y="161523"/>
                        </a:cubicBezTo>
                        <a:cubicBezTo>
                          <a:pt x="502380" y="161308"/>
                          <a:pt x="507398" y="160986"/>
                          <a:pt x="512382" y="160555"/>
                        </a:cubicBezTo>
                        <a:cubicBezTo>
                          <a:pt x="512525" y="160376"/>
                          <a:pt x="512525" y="159910"/>
                          <a:pt x="512238" y="15991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15" name="Google Shape;1815;p50"/>
                  <p:cNvGrpSpPr/>
                  <p:nvPr/>
                </p:nvGrpSpPr>
                <p:grpSpPr>
                  <a:xfrm>
                    <a:off x="3782197" y="2559075"/>
                    <a:ext cx="577157" cy="225515"/>
                    <a:chOff x="3782197" y="2559075"/>
                    <a:chExt cx="577157" cy="225515"/>
                  </a:xfrm>
                </p:grpSpPr>
                <p:sp>
                  <p:nvSpPr>
                    <p:cNvPr id="1816" name="Google Shape;1816;p50"/>
                    <p:cNvSpPr/>
                    <p:nvPr/>
                  </p:nvSpPr>
                  <p:spPr>
                    <a:xfrm>
                      <a:off x="3782197" y="2569501"/>
                      <a:ext cx="577157" cy="215089"/>
                    </a:xfrm>
                    <a:custGeom>
                      <a:avLst/>
                      <a:gdLst/>
                      <a:ahLst/>
                      <a:cxnLst/>
                      <a:rect l="l" t="t" r="r" b="b"/>
                      <a:pathLst>
                        <a:path w="577157" h="215089" extrusionOk="0">
                          <a:moveTo>
                            <a:pt x="3058" y="38968"/>
                          </a:moveTo>
                          <a:cubicBezTo>
                            <a:pt x="3058" y="38968"/>
                            <a:pt x="-15225" y="144576"/>
                            <a:pt x="37616" y="185945"/>
                          </a:cubicBezTo>
                          <a:cubicBezTo>
                            <a:pt x="90456" y="227315"/>
                            <a:pt x="477332" y="222439"/>
                            <a:pt x="535907" y="203439"/>
                          </a:cubicBezTo>
                          <a:cubicBezTo>
                            <a:pt x="594483" y="184440"/>
                            <a:pt x="596456" y="89764"/>
                            <a:pt x="532323" y="67790"/>
                          </a:cubicBezTo>
                          <a:cubicBezTo>
                            <a:pt x="471381" y="46926"/>
                            <a:pt x="211587" y="36780"/>
                            <a:pt x="205170" y="34199"/>
                          </a:cubicBezTo>
                          <a:cubicBezTo>
                            <a:pt x="203593" y="33590"/>
                            <a:pt x="228221" y="18820"/>
                            <a:pt x="228115" y="17924"/>
                          </a:cubicBezTo>
                          <a:lnTo>
                            <a:pt x="16900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50"/>
                    <p:cNvSpPr/>
                    <p:nvPr/>
                  </p:nvSpPr>
                  <p:spPr>
                    <a:xfrm>
                      <a:off x="3817590" y="2605481"/>
                      <a:ext cx="46602" cy="57357"/>
                    </a:xfrm>
                    <a:custGeom>
                      <a:avLst/>
                      <a:gdLst/>
                      <a:ahLst/>
                      <a:cxnLst/>
                      <a:rect l="l" t="t" r="r" b="b"/>
                      <a:pathLst>
                        <a:path w="46602" h="57357" extrusionOk="0">
                          <a:moveTo>
                            <a:pt x="47787" y="298"/>
                          </a:moveTo>
                          <a:cubicBezTo>
                            <a:pt x="47787" y="-168"/>
                            <a:pt x="46998" y="-25"/>
                            <a:pt x="46998" y="298"/>
                          </a:cubicBezTo>
                          <a:cubicBezTo>
                            <a:pt x="46998" y="12558"/>
                            <a:pt x="42697" y="24460"/>
                            <a:pt x="34810" y="33852"/>
                          </a:cubicBezTo>
                          <a:cubicBezTo>
                            <a:pt x="25813" y="44248"/>
                            <a:pt x="12548" y="50055"/>
                            <a:pt x="538" y="56114"/>
                          </a:cubicBezTo>
                          <a:cubicBezTo>
                            <a:pt x="-608" y="56723"/>
                            <a:pt x="253" y="58516"/>
                            <a:pt x="1471" y="58157"/>
                          </a:cubicBezTo>
                          <a:cubicBezTo>
                            <a:pt x="8856" y="55899"/>
                            <a:pt x="15954" y="52815"/>
                            <a:pt x="22658" y="49016"/>
                          </a:cubicBezTo>
                          <a:cubicBezTo>
                            <a:pt x="28823" y="45718"/>
                            <a:pt x="34237" y="41201"/>
                            <a:pt x="38610" y="35752"/>
                          </a:cubicBezTo>
                          <a:cubicBezTo>
                            <a:pt x="46460" y="25715"/>
                            <a:pt x="49795" y="12881"/>
                            <a:pt x="47787" y="2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50"/>
                    <p:cNvSpPr/>
                    <p:nvPr/>
                  </p:nvSpPr>
                  <p:spPr>
                    <a:xfrm>
                      <a:off x="3937336" y="2559075"/>
                      <a:ext cx="46602" cy="46602"/>
                    </a:xfrm>
                    <a:custGeom>
                      <a:avLst/>
                      <a:gdLst/>
                      <a:ahLst/>
                      <a:cxnLst/>
                      <a:rect l="l" t="t" r="r" b="b"/>
                      <a:pathLst>
                        <a:path w="46602" h="46602" extrusionOk="0">
                          <a:moveTo>
                            <a:pt x="45874" y="33620"/>
                          </a:moveTo>
                          <a:cubicBezTo>
                            <a:pt x="43186" y="30036"/>
                            <a:pt x="40245" y="26916"/>
                            <a:pt x="37450" y="23619"/>
                          </a:cubicBezTo>
                          <a:cubicBezTo>
                            <a:pt x="30854" y="15732"/>
                            <a:pt x="24222" y="7845"/>
                            <a:pt x="17268" y="246"/>
                          </a:cubicBezTo>
                          <a:cubicBezTo>
                            <a:pt x="16622" y="-471"/>
                            <a:pt x="15332" y="533"/>
                            <a:pt x="15941" y="1321"/>
                          </a:cubicBezTo>
                          <a:cubicBezTo>
                            <a:pt x="20600" y="7415"/>
                            <a:pt x="25549" y="13330"/>
                            <a:pt x="30280" y="19245"/>
                          </a:cubicBezTo>
                          <a:lnTo>
                            <a:pt x="37772" y="28386"/>
                          </a:lnTo>
                          <a:cubicBezTo>
                            <a:pt x="40460" y="31110"/>
                            <a:pt x="42862" y="34086"/>
                            <a:pt x="44941" y="37277"/>
                          </a:cubicBezTo>
                          <a:cubicBezTo>
                            <a:pt x="46734" y="40647"/>
                            <a:pt x="44369" y="43551"/>
                            <a:pt x="40856" y="43908"/>
                          </a:cubicBezTo>
                          <a:cubicBezTo>
                            <a:pt x="37737" y="43980"/>
                            <a:pt x="34724" y="42869"/>
                            <a:pt x="32395" y="40790"/>
                          </a:cubicBezTo>
                          <a:cubicBezTo>
                            <a:pt x="27161" y="36130"/>
                            <a:pt x="22358" y="31004"/>
                            <a:pt x="18055" y="25483"/>
                          </a:cubicBezTo>
                          <a:cubicBezTo>
                            <a:pt x="15260" y="22364"/>
                            <a:pt x="12463" y="19209"/>
                            <a:pt x="9631" y="16126"/>
                          </a:cubicBezTo>
                          <a:cubicBezTo>
                            <a:pt x="6800" y="13044"/>
                            <a:pt x="3429" y="9709"/>
                            <a:pt x="418" y="6447"/>
                          </a:cubicBezTo>
                          <a:cubicBezTo>
                            <a:pt x="418" y="6232"/>
                            <a:pt x="-119" y="6447"/>
                            <a:pt x="24" y="6770"/>
                          </a:cubicBezTo>
                          <a:cubicBezTo>
                            <a:pt x="2676" y="10355"/>
                            <a:pt x="5080" y="13940"/>
                            <a:pt x="7696" y="17525"/>
                          </a:cubicBezTo>
                          <a:cubicBezTo>
                            <a:pt x="10313" y="21109"/>
                            <a:pt x="13002" y="24694"/>
                            <a:pt x="15690" y="28279"/>
                          </a:cubicBezTo>
                          <a:cubicBezTo>
                            <a:pt x="18379" y="31864"/>
                            <a:pt x="20924" y="34911"/>
                            <a:pt x="23648" y="38137"/>
                          </a:cubicBezTo>
                          <a:cubicBezTo>
                            <a:pt x="25906" y="40969"/>
                            <a:pt x="28631" y="43371"/>
                            <a:pt x="31714" y="45307"/>
                          </a:cubicBezTo>
                          <a:cubicBezTo>
                            <a:pt x="36732" y="48246"/>
                            <a:pt x="45444" y="48892"/>
                            <a:pt x="48132" y="42403"/>
                          </a:cubicBezTo>
                          <a:cubicBezTo>
                            <a:pt x="48994" y="39284"/>
                            <a:pt x="48132" y="35950"/>
                            <a:pt x="45874" y="336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50"/>
                    <p:cNvSpPr/>
                    <p:nvPr/>
                  </p:nvSpPr>
                  <p:spPr>
                    <a:xfrm>
                      <a:off x="3984738" y="2603558"/>
                      <a:ext cx="197165" cy="14339"/>
                    </a:xfrm>
                    <a:custGeom>
                      <a:avLst/>
                      <a:gdLst/>
                      <a:ahLst/>
                      <a:cxnLst/>
                      <a:rect l="l" t="t" r="r" b="b"/>
                      <a:pathLst>
                        <a:path w="197165" h="14339" extrusionOk="0">
                          <a:moveTo>
                            <a:pt x="198003" y="14589"/>
                          </a:moveTo>
                          <a:cubicBezTo>
                            <a:pt x="185278" y="12725"/>
                            <a:pt x="172587" y="11004"/>
                            <a:pt x="159790" y="9571"/>
                          </a:cubicBezTo>
                          <a:cubicBezTo>
                            <a:pt x="146991" y="8136"/>
                            <a:pt x="133943" y="7061"/>
                            <a:pt x="121001" y="5986"/>
                          </a:cubicBezTo>
                          <a:cubicBezTo>
                            <a:pt x="95407" y="3799"/>
                            <a:pt x="69739" y="1863"/>
                            <a:pt x="44071" y="680"/>
                          </a:cubicBezTo>
                          <a:cubicBezTo>
                            <a:pt x="29481" y="-36"/>
                            <a:pt x="14926" y="-108"/>
                            <a:pt x="337" y="106"/>
                          </a:cubicBezTo>
                          <a:cubicBezTo>
                            <a:pt x="-130" y="106"/>
                            <a:pt x="-94" y="752"/>
                            <a:pt x="337" y="824"/>
                          </a:cubicBezTo>
                          <a:cubicBezTo>
                            <a:pt x="26003" y="3118"/>
                            <a:pt x="51671" y="4731"/>
                            <a:pt x="77374" y="6451"/>
                          </a:cubicBezTo>
                          <a:cubicBezTo>
                            <a:pt x="103077" y="8172"/>
                            <a:pt x="128638" y="10395"/>
                            <a:pt x="154232" y="12868"/>
                          </a:cubicBezTo>
                          <a:cubicBezTo>
                            <a:pt x="168752" y="14231"/>
                            <a:pt x="183270" y="15306"/>
                            <a:pt x="197789" y="16453"/>
                          </a:cubicBezTo>
                          <a:cubicBezTo>
                            <a:pt x="198327" y="16346"/>
                            <a:pt x="198686" y="15880"/>
                            <a:pt x="198614" y="15342"/>
                          </a:cubicBezTo>
                          <a:cubicBezTo>
                            <a:pt x="198542" y="15020"/>
                            <a:pt x="198327" y="14733"/>
                            <a:pt x="198003" y="145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50"/>
                    <p:cNvSpPr/>
                    <p:nvPr/>
                  </p:nvSpPr>
                  <p:spPr>
                    <a:xfrm>
                      <a:off x="3956580" y="2586171"/>
                      <a:ext cx="57357" cy="32263"/>
                    </a:xfrm>
                    <a:custGeom>
                      <a:avLst/>
                      <a:gdLst/>
                      <a:ahLst/>
                      <a:cxnLst/>
                      <a:rect l="l" t="t" r="r" b="b"/>
                      <a:pathLst>
                        <a:path w="57357" h="32263" extrusionOk="0">
                          <a:moveTo>
                            <a:pt x="56814" y="72"/>
                          </a:moveTo>
                          <a:cubicBezTo>
                            <a:pt x="46562" y="4481"/>
                            <a:pt x="36704" y="9750"/>
                            <a:pt x="27346" y="15809"/>
                          </a:cubicBezTo>
                          <a:cubicBezTo>
                            <a:pt x="17847" y="21509"/>
                            <a:pt x="8741" y="27890"/>
                            <a:pt x="103" y="34880"/>
                          </a:cubicBezTo>
                          <a:cubicBezTo>
                            <a:pt x="-149" y="35095"/>
                            <a:pt x="103" y="35418"/>
                            <a:pt x="425" y="35275"/>
                          </a:cubicBezTo>
                          <a:cubicBezTo>
                            <a:pt x="10427" y="30650"/>
                            <a:pt x="19998" y="24878"/>
                            <a:pt x="29534" y="19322"/>
                          </a:cubicBezTo>
                          <a:cubicBezTo>
                            <a:pt x="39177" y="13909"/>
                            <a:pt x="48498" y="7922"/>
                            <a:pt x="57423" y="1398"/>
                          </a:cubicBezTo>
                          <a:cubicBezTo>
                            <a:pt x="58032" y="788"/>
                            <a:pt x="57674" y="-287"/>
                            <a:pt x="56814" y="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21" name="Google Shape;1821;p50"/>
                  <p:cNvSpPr/>
                  <p:nvPr/>
                </p:nvSpPr>
                <p:spPr>
                  <a:xfrm>
                    <a:off x="3907119" y="2348835"/>
                    <a:ext cx="233013" cy="240183"/>
                  </a:xfrm>
                  <a:custGeom>
                    <a:avLst/>
                    <a:gdLst/>
                    <a:ahLst/>
                    <a:cxnLst/>
                    <a:rect l="l" t="t" r="r" b="b"/>
                    <a:pathLst>
                      <a:path w="233013" h="240183" extrusionOk="0">
                        <a:moveTo>
                          <a:pt x="2207" y="32069"/>
                        </a:moveTo>
                        <a:cubicBezTo>
                          <a:pt x="17623" y="99786"/>
                          <a:pt x="49599" y="180982"/>
                          <a:pt x="63149" y="194174"/>
                        </a:cubicBezTo>
                        <a:cubicBezTo>
                          <a:pt x="80464" y="210879"/>
                          <a:pt x="195322" y="241673"/>
                          <a:pt x="201058" y="242318"/>
                        </a:cubicBezTo>
                        <a:cubicBezTo>
                          <a:pt x="215398" y="243753"/>
                          <a:pt x="244076" y="141657"/>
                          <a:pt x="228841" y="139434"/>
                        </a:cubicBezTo>
                        <a:cubicBezTo>
                          <a:pt x="205827" y="136064"/>
                          <a:pt x="122157" y="131296"/>
                          <a:pt x="117174" y="126134"/>
                        </a:cubicBezTo>
                        <a:cubicBezTo>
                          <a:pt x="112190" y="120972"/>
                          <a:pt x="76773" y="75947"/>
                          <a:pt x="40566" y="25759"/>
                        </a:cubicBezTo>
                        <a:cubicBezTo>
                          <a:pt x="15615" y="-9229"/>
                          <a:pt x="-7327" y="-9946"/>
                          <a:pt x="2207" y="32069"/>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50"/>
                  <p:cNvSpPr/>
                  <p:nvPr/>
                </p:nvSpPr>
                <p:spPr>
                  <a:xfrm>
                    <a:off x="4096957" y="2486925"/>
                    <a:ext cx="182826" cy="121884"/>
                  </a:xfrm>
                  <a:custGeom>
                    <a:avLst/>
                    <a:gdLst/>
                    <a:ahLst/>
                    <a:cxnLst/>
                    <a:rect l="l" t="t" r="r" b="b"/>
                    <a:pathLst>
                      <a:path w="182826" h="121884" extrusionOk="0">
                        <a:moveTo>
                          <a:pt x="0" y="98601"/>
                        </a:moveTo>
                        <a:cubicBezTo>
                          <a:pt x="13084" y="105340"/>
                          <a:pt x="26599" y="111148"/>
                          <a:pt x="40508" y="115951"/>
                        </a:cubicBezTo>
                        <a:cubicBezTo>
                          <a:pt x="51586" y="119178"/>
                          <a:pt x="83526" y="127637"/>
                          <a:pt x="88473" y="115951"/>
                        </a:cubicBezTo>
                        <a:cubicBezTo>
                          <a:pt x="91735" y="107885"/>
                          <a:pt x="73452" y="100679"/>
                          <a:pt x="60618" y="95302"/>
                        </a:cubicBezTo>
                        <a:cubicBezTo>
                          <a:pt x="53844" y="92470"/>
                          <a:pt x="45526" y="85372"/>
                          <a:pt x="47534" y="80963"/>
                        </a:cubicBezTo>
                        <a:cubicBezTo>
                          <a:pt x="51119" y="73363"/>
                          <a:pt x="68434" y="80963"/>
                          <a:pt x="79798" y="87703"/>
                        </a:cubicBezTo>
                        <a:cubicBezTo>
                          <a:pt x="101916" y="100643"/>
                          <a:pt x="131349" y="123873"/>
                          <a:pt x="144899" y="112797"/>
                        </a:cubicBezTo>
                        <a:cubicBezTo>
                          <a:pt x="150026" y="108566"/>
                          <a:pt x="144109" y="100823"/>
                          <a:pt x="135434" y="93223"/>
                        </a:cubicBezTo>
                        <a:cubicBezTo>
                          <a:pt x="149523" y="102078"/>
                          <a:pt x="164543" y="109355"/>
                          <a:pt x="170386" y="104910"/>
                        </a:cubicBezTo>
                        <a:cubicBezTo>
                          <a:pt x="173540" y="102508"/>
                          <a:pt x="174258" y="98098"/>
                          <a:pt x="172072" y="94801"/>
                        </a:cubicBezTo>
                        <a:cubicBezTo>
                          <a:pt x="175657" y="96449"/>
                          <a:pt x="179886" y="95804"/>
                          <a:pt x="182826" y="93152"/>
                        </a:cubicBezTo>
                        <a:cubicBezTo>
                          <a:pt x="187414" y="88348"/>
                          <a:pt x="185191" y="81286"/>
                          <a:pt x="180210" y="74008"/>
                        </a:cubicBezTo>
                        <a:cubicBezTo>
                          <a:pt x="181930" y="73793"/>
                          <a:pt x="183471" y="72789"/>
                          <a:pt x="184367" y="71284"/>
                        </a:cubicBezTo>
                        <a:cubicBezTo>
                          <a:pt x="194083" y="56515"/>
                          <a:pt x="145651" y="13927"/>
                          <a:pt x="128874" y="9912"/>
                        </a:cubicBezTo>
                        <a:cubicBezTo>
                          <a:pt x="95570" y="2563"/>
                          <a:pt x="61515" y="-700"/>
                          <a:pt x="27424" y="125"/>
                        </a:cubicBezTo>
                        <a:cubicBezTo>
                          <a:pt x="8173" y="15432"/>
                          <a:pt x="-37" y="98601"/>
                          <a:pt x="0" y="98601"/>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50"/>
                  <p:cNvSpPr/>
                  <p:nvPr/>
                </p:nvSpPr>
                <p:spPr>
                  <a:xfrm>
                    <a:off x="4169656" y="2540356"/>
                    <a:ext cx="60942" cy="39433"/>
                  </a:xfrm>
                  <a:custGeom>
                    <a:avLst/>
                    <a:gdLst/>
                    <a:ahLst/>
                    <a:cxnLst/>
                    <a:rect l="l" t="t" r="r" b="b"/>
                    <a:pathLst>
                      <a:path w="60942" h="39433" extrusionOk="0">
                        <a:moveTo>
                          <a:pt x="37" y="0"/>
                        </a:moveTo>
                        <a:cubicBezTo>
                          <a:pt x="11794" y="1864"/>
                          <a:pt x="23014" y="6238"/>
                          <a:pt x="32981" y="12762"/>
                        </a:cubicBezTo>
                        <a:cubicBezTo>
                          <a:pt x="45491" y="21078"/>
                          <a:pt x="53772" y="30686"/>
                          <a:pt x="64240" y="40545"/>
                        </a:cubicBezTo>
                        <a:cubicBezTo>
                          <a:pt x="64527" y="40795"/>
                          <a:pt x="64240" y="41226"/>
                          <a:pt x="63883" y="40974"/>
                        </a:cubicBezTo>
                        <a:cubicBezTo>
                          <a:pt x="58863" y="36314"/>
                          <a:pt x="38143" y="18856"/>
                          <a:pt x="32801" y="14877"/>
                        </a:cubicBezTo>
                        <a:cubicBezTo>
                          <a:pt x="23123" y="7564"/>
                          <a:pt x="11903" y="2545"/>
                          <a:pt x="0" y="2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50"/>
                  <p:cNvSpPr/>
                  <p:nvPr/>
                </p:nvSpPr>
                <p:spPr>
                  <a:xfrm>
                    <a:off x="4178896" y="2519345"/>
                    <a:ext cx="89620" cy="60942"/>
                  </a:xfrm>
                  <a:custGeom>
                    <a:avLst/>
                    <a:gdLst/>
                    <a:ahLst/>
                    <a:cxnLst/>
                    <a:rect l="l" t="t" r="r" b="b"/>
                    <a:pathLst>
                      <a:path w="89620" h="60942" extrusionOk="0">
                        <a:moveTo>
                          <a:pt x="259" y="4"/>
                        </a:moveTo>
                        <a:cubicBezTo>
                          <a:pt x="13452" y="3159"/>
                          <a:pt x="26250" y="7640"/>
                          <a:pt x="38546" y="13376"/>
                        </a:cubicBezTo>
                        <a:cubicBezTo>
                          <a:pt x="51739" y="20115"/>
                          <a:pt x="62026" y="31300"/>
                          <a:pt x="72171" y="41660"/>
                        </a:cubicBezTo>
                        <a:cubicBezTo>
                          <a:pt x="78230" y="48005"/>
                          <a:pt x="84181" y="54494"/>
                          <a:pt x="90096" y="61126"/>
                        </a:cubicBezTo>
                        <a:cubicBezTo>
                          <a:pt x="90348" y="61377"/>
                          <a:pt x="90096" y="61842"/>
                          <a:pt x="89702" y="61556"/>
                        </a:cubicBezTo>
                        <a:cubicBezTo>
                          <a:pt x="79450" y="50622"/>
                          <a:pt x="68874" y="40047"/>
                          <a:pt x="57941" y="29758"/>
                        </a:cubicBezTo>
                        <a:cubicBezTo>
                          <a:pt x="47867" y="20151"/>
                          <a:pt x="36001" y="12623"/>
                          <a:pt x="23024" y="7604"/>
                        </a:cubicBezTo>
                        <a:cubicBezTo>
                          <a:pt x="15604" y="4772"/>
                          <a:pt x="7968" y="2514"/>
                          <a:pt x="331" y="219"/>
                        </a:cubicBezTo>
                        <a:cubicBezTo>
                          <a:pt x="-134" y="183"/>
                          <a:pt x="-63" y="-32"/>
                          <a:pt x="259"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50"/>
                  <p:cNvSpPr/>
                  <p:nvPr/>
                </p:nvSpPr>
                <p:spPr>
                  <a:xfrm>
                    <a:off x="4192779" y="2500923"/>
                    <a:ext cx="82451" cy="57357"/>
                  </a:xfrm>
                  <a:custGeom>
                    <a:avLst/>
                    <a:gdLst/>
                    <a:ahLst/>
                    <a:cxnLst/>
                    <a:rect l="l" t="t" r="r" b="b"/>
                    <a:pathLst>
                      <a:path w="82451" h="57357" extrusionOk="0">
                        <a:moveTo>
                          <a:pt x="107" y="0"/>
                        </a:moveTo>
                        <a:cubicBezTo>
                          <a:pt x="12725" y="2617"/>
                          <a:pt x="23695" y="4876"/>
                          <a:pt x="34880" y="11651"/>
                        </a:cubicBezTo>
                        <a:cubicBezTo>
                          <a:pt x="47390" y="20040"/>
                          <a:pt x="58791" y="29934"/>
                          <a:pt x="68828" y="41118"/>
                        </a:cubicBezTo>
                        <a:cubicBezTo>
                          <a:pt x="74348" y="47033"/>
                          <a:pt x="79582" y="53127"/>
                          <a:pt x="84888" y="59329"/>
                        </a:cubicBezTo>
                        <a:cubicBezTo>
                          <a:pt x="85103" y="59580"/>
                          <a:pt x="84674" y="59938"/>
                          <a:pt x="84459" y="59687"/>
                        </a:cubicBezTo>
                        <a:cubicBezTo>
                          <a:pt x="72484" y="46137"/>
                          <a:pt x="59652" y="33375"/>
                          <a:pt x="46065" y="21473"/>
                        </a:cubicBezTo>
                        <a:cubicBezTo>
                          <a:pt x="39683" y="15701"/>
                          <a:pt x="32407" y="10970"/>
                          <a:pt x="24556" y="7457"/>
                        </a:cubicBezTo>
                        <a:cubicBezTo>
                          <a:pt x="16597" y="4302"/>
                          <a:pt x="8388" y="1828"/>
                          <a:pt x="0" y="108"/>
                        </a:cubicBezTo>
                        <a:cubicBezTo>
                          <a:pt x="0" y="108"/>
                          <a:pt x="35" y="0"/>
                          <a:pt x="10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50"/>
                  <p:cNvSpPr/>
                  <p:nvPr/>
                </p:nvSpPr>
                <p:spPr>
                  <a:xfrm>
                    <a:off x="3906966" y="2347169"/>
                    <a:ext cx="207920" cy="247353"/>
                  </a:xfrm>
                  <a:custGeom>
                    <a:avLst/>
                    <a:gdLst/>
                    <a:ahLst/>
                    <a:cxnLst/>
                    <a:rect l="l" t="t" r="r" b="b"/>
                    <a:pathLst>
                      <a:path w="207920" h="247353" extrusionOk="0">
                        <a:moveTo>
                          <a:pt x="209671" y="135543"/>
                        </a:moveTo>
                        <a:lnTo>
                          <a:pt x="174075" y="247425"/>
                        </a:lnTo>
                        <a:cubicBezTo>
                          <a:pt x="174075" y="247425"/>
                          <a:pt x="78431" y="219894"/>
                          <a:pt x="60973" y="200823"/>
                        </a:cubicBezTo>
                        <a:cubicBezTo>
                          <a:pt x="43516" y="181752"/>
                          <a:pt x="11503" y="84459"/>
                          <a:pt x="2110" y="37247"/>
                        </a:cubicBezTo>
                        <a:cubicBezTo>
                          <a:pt x="-7283" y="-9965"/>
                          <a:pt x="16449" y="-8746"/>
                          <a:pt x="38461" y="21080"/>
                        </a:cubicBezTo>
                        <a:cubicBezTo>
                          <a:pt x="60472" y="50906"/>
                          <a:pt x="114782" y="123140"/>
                          <a:pt x="117829" y="124717"/>
                        </a:cubicBezTo>
                        <a:cubicBezTo>
                          <a:pt x="120875" y="126295"/>
                          <a:pt x="209671" y="135543"/>
                          <a:pt x="209671" y="1355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50"/>
                  <p:cNvSpPr/>
                  <p:nvPr/>
                </p:nvSpPr>
                <p:spPr>
                  <a:xfrm>
                    <a:off x="4056548" y="2482029"/>
                    <a:ext cx="32263" cy="103960"/>
                  </a:xfrm>
                  <a:custGeom>
                    <a:avLst/>
                    <a:gdLst/>
                    <a:ahLst/>
                    <a:cxnLst/>
                    <a:rect l="l" t="t" r="r" b="b"/>
                    <a:pathLst>
                      <a:path w="32263" h="103960" extrusionOk="0">
                        <a:moveTo>
                          <a:pt x="15421" y="62808"/>
                        </a:moveTo>
                        <a:cubicBezTo>
                          <a:pt x="19724" y="49616"/>
                          <a:pt x="24133" y="36459"/>
                          <a:pt x="27968" y="23088"/>
                        </a:cubicBezTo>
                        <a:cubicBezTo>
                          <a:pt x="30156" y="15489"/>
                          <a:pt x="32343" y="7924"/>
                          <a:pt x="34457" y="325"/>
                        </a:cubicBezTo>
                        <a:cubicBezTo>
                          <a:pt x="34457" y="38"/>
                          <a:pt x="34063" y="-142"/>
                          <a:pt x="33955" y="145"/>
                        </a:cubicBezTo>
                        <a:cubicBezTo>
                          <a:pt x="29080" y="13194"/>
                          <a:pt x="24240" y="26315"/>
                          <a:pt x="20011" y="39579"/>
                        </a:cubicBezTo>
                        <a:cubicBezTo>
                          <a:pt x="15780" y="52842"/>
                          <a:pt x="11443" y="65998"/>
                          <a:pt x="7356" y="79263"/>
                        </a:cubicBezTo>
                        <a:cubicBezTo>
                          <a:pt x="4954" y="86826"/>
                          <a:pt x="2911" y="94427"/>
                          <a:pt x="1154" y="102098"/>
                        </a:cubicBezTo>
                        <a:cubicBezTo>
                          <a:pt x="-1463" y="113569"/>
                          <a:pt x="1154" y="102349"/>
                          <a:pt x="1406" y="102098"/>
                        </a:cubicBezTo>
                        <a:cubicBezTo>
                          <a:pt x="6711" y="89157"/>
                          <a:pt x="11084" y="76251"/>
                          <a:pt x="15421" y="628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50"/>
                  <p:cNvSpPr/>
                  <p:nvPr/>
                </p:nvSpPr>
                <p:spPr>
                  <a:xfrm>
                    <a:off x="3907008" y="2347394"/>
                    <a:ext cx="125468" cy="229429"/>
                  </a:xfrm>
                  <a:custGeom>
                    <a:avLst/>
                    <a:gdLst/>
                    <a:ahLst/>
                    <a:cxnLst/>
                    <a:rect l="l" t="t" r="r" b="b"/>
                    <a:pathLst>
                      <a:path w="125468" h="229429" extrusionOk="0">
                        <a:moveTo>
                          <a:pt x="125781" y="231679"/>
                        </a:moveTo>
                        <a:lnTo>
                          <a:pt x="121550" y="230208"/>
                        </a:lnTo>
                        <a:cubicBezTo>
                          <a:pt x="113591" y="227341"/>
                          <a:pt x="105454" y="224258"/>
                          <a:pt x="97818" y="221104"/>
                        </a:cubicBezTo>
                        <a:lnTo>
                          <a:pt x="94914" y="219920"/>
                        </a:lnTo>
                        <a:lnTo>
                          <a:pt x="90362" y="217948"/>
                        </a:lnTo>
                        <a:lnTo>
                          <a:pt x="88140" y="216981"/>
                        </a:lnTo>
                        <a:lnTo>
                          <a:pt x="87316" y="216623"/>
                        </a:lnTo>
                        <a:lnTo>
                          <a:pt x="85021" y="215547"/>
                        </a:lnTo>
                        <a:cubicBezTo>
                          <a:pt x="82011" y="214148"/>
                          <a:pt x="79107" y="212751"/>
                          <a:pt x="76453" y="211317"/>
                        </a:cubicBezTo>
                        <a:lnTo>
                          <a:pt x="74589" y="210313"/>
                        </a:lnTo>
                        <a:cubicBezTo>
                          <a:pt x="70395" y="208162"/>
                          <a:pt x="66416" y="205545"/>
                          <a:pt x="62795" y="202534"/>
                        </a:cubicBezTo>
                        <a:lnTo>
                          <a:pt x="61827" y="201637"/>
                        </a:lnTo>
                        <a:lnTo>
                          <a:pt x="60930" y="200741"/>
                        </a:lnTo>
                        <a:cubicBezTo>
                          <a:pt x="43509" y="181849"/>
                          <a:pt x="11460" y="84378"/>
                          <a:pt x="2068" y="37166"/>
                        </a:cubicBezTo>
                        <a:lnTo>
                          <a:pt x="1746" y="35553"/>
                        </a:lnTo>
                        <a:lnTo>
                          <a:pt x="1746" y="35194"/>
                        </a:lnTo>
                        <a:cubicBezTo>
                          <a:pt x="1100" y="31609"/>
                          <a:pt x="562" y="27164"/>
                          <a:pt x="97" y="22360"/>
                        </a:cubicBezTo>
                        <a:lnTo>
                          <a:pt x="97" y="22360"/>
                        </a:lnTo>
                        <a:cubicBezTo>
                          <a:pt x="-1158" y="-1120"/>
                          <a:pt x="9955" y="-4920"/>
                          <a:pt x="23685" y="5440"/>
                        </a:cubicBezTo>
                        <a:cubicBezTo>
                          <a:pt x="57848" y="78965"/>
                          <a:pt x="110006" y="200491"/>
                          <a:pt x="125781" y="2316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50"/>
                  <p:cNvSpPr/>
                  <p:nvPr/>
                </p:nvSpPr>
                <p:spPr>
                  <a:xfrm>
                    <a:off x="3777979" y="2344898"/>
                    <a:ext cx="225844" cy="279616"/>
                  </a:xfrm>
                  <a:custGeom>
                    <a:avLst/>
                    <a:gdLst/>
                    <a:ahLst/>
                    <a:cxnLst/>
                    <a:rect l="l" t="t" r="r" b="b"/>
                    <a:pathLst>
                      <a:path w="225844" h="279616" extrusionOk="0">
                        <a:moveTo>
                          <a:pt x="226847" y="223600"/>
                        </a:moveTo>
                        <a:lnTo>
                          <a:pt x="0" y="280061"/>
                        </a:lnTo>
                        <a:cubicBezTo>
                          <a:pt x="0" y="275401"/>
                          <a:pt x="26205" y="129820"/>
                          <a:pt x="49004" y="78593"/>
                        </a:cubicBezTo>
                        <a:cubicBezTo>
                          <a:pt x="78257" y="12884"/>
                          <a:pt x="94280" y="7148"/>
                          <a:pt x="103888" y="3312"/>
                        </a:cubicBezTo>
                        <a:cubicBezTo>
                          <a:pt x="116111" y="-1563"/>
                          <a:pt x="138266" y="-273"/>
                          <a:pt x="143608" y="2201"/>
                        </a:cubicBezTo>
                        <a:cubicBezTo>
                          <a:pt x="149630" y="4746"/>
                          <a:pt x="169705" y="37153"/>
                          <a:pt x="177340" y="61171"/>
                        </a:cubicBezTo>
                        <a:cubicBezTo>
                          <a:pt x="192613" y="109423"/>
                          <a:pt x="229788" y="220553"/>
                          <a:pt x="226847" y="2236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50"/>
                  <p:cNvSpPr/>
                  <p:nvPr/>
                </p:nvSpPr>
                <p:spPr>
                  <a:xfrm>
                    <a:off x="3744601" y="2354157"/>
                    <a:ext cx="233013" cy="236598"/>
                  </a:xfrm>
                  <a:custGeom>
                    <a:avLst/>
                    <a:gdLst/>
                    <a:ahLst/>
                    <a:cxnLst/>
                    <a:rect l="l" t="t" r="r" b="b"/>
                    <a:pathLst>
                      <a:path w="233013" h="236598" extrusionOk="0">
                        <a:moveTo>
                          <a:pt x="105862" y="17068"/>
                        </a:moveTo>
                        <a:cubicBezTo>
                          <a:pt x="68902" y="55282"/>
                          <a:pt x="-22439" y="201256"/>
                          <a:pt x="5093" y="228572"/>
                        </a:cubicBezTo>
                        <a:cubicBezTo>
                          <a:pt x="32625" y="255888"/>
                          <a:pt x="188815" y="222800"/>
                          <a:pt x="232908" y="202833"/>
                        </a:cubicBezTo>
                        <a:cubicBezTo>
                          <a:pt x="246029" y="196918"/>
                          <a:pt x="198208" y="114934"/>
                          <a:pt x="182972" y="112746"/>
                        </a:cubicBezTo>
                        <a:cubicBezTo>
                          <a:pt x="170282" y="110918"/>
                          <a:pt x="104715" y="139381"/>
                          <a:pt x="102886" y="135617"/>
                        </a:cubicBezTo>
                        <a:cubicBezTo>
                          <a:pt x="101059" y="131854"/>
                          <a:pt x="111778" y="100343"/>
                          <a:pt x="128519" y="44168"/>
                        </a:cubicBezTo>
                        <a:cubicBezTo>
                          <a:pt x="147768" y="-20465"/>
                          <a:pt x="122246" y="183"/>
                          <a:pt x="105862" y="17068"/>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50"/>
                  <p:cNvSpPr/>
                  <p:nvPr/>
                </p:nvSpPr>
                <p:spPr>
                  <a:xfrm>
                    <a:off x="3992745" y="2418941"/>
                    <a:ext cx="89620" cy="60942"/>
                  </a:xfrm>
                  <a:custGeom>
                    <a:avLst/>
                    <a:gdLst/>
                    <a:ahLst/>
                    <a:cxnLst/>
                    <a:rect l="l" t="t" r="r" b="b"/>
                    <a:pathLst>
                      <a:path w="89620" h="60942" extrusionOk="0">
                        <a:moveTo>
                          <a:pt x="0" y="23191"/>
                        </a:moveTo>
                        <a:cubicBezTo>
                          <a:pt x="31654" y="19391"/>
                          <a:pt x="40366" y="23191"/>
                          <a:pt x="65388" y="5912"/>
                        </a:cubicBezTo>
                        <a:cubicBezTo>
                          <a:pt x="81842" y="-5487"/>
                          <a:pt x="96181" y="68"/>
                          <a:pt x="86575" y="18531"/>
                        </a:cubicBezTo>
                        <a:cubicBezTo>
                          <a:pt x="70872" y="48715"/>
                          <a:pt x="31010" y="62194"/>
                          <a:pt x="15881" y="62875"/>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50"/>
                  <p:cNvSpPr/>
                  <p:nvPr/>
                </p:nvSpPr>
                <p:spPr>
                  <a:xfrm>
                    <a:off x="3908179" y="2441236"/>
                    <a:ext cx="200750" cy="114714"/>
                  </a:xfrm>
                  <a:custGeom>
                    <a:avLst/>
                    <a:gdLst/>
                    <a:ahLst/>
                    <a:cxnLst/>
                    <a:rect l="l" t="t" r="r" b="b"/>
                    <a:pathLst>
                      <a:path w="200750" h="114714" extrusionOk="0">
                        <a:moveTo>
                          <a:pt x="0" y="29575"/>
                        </a:moveTo>
                        <a:cubicBezTo>
                          <a:pt x="0" y="29575"/>
                          <a:pt x="35848" y="10539"/>
                          <a:pt x="69223" y="3190"/>
                        </a:cubicBezTo>
                        <a:cubicBezTo>
                          <a:pt x="92274" y="-1936"/>
                          <a:pt x="143680" y="-7564"/>
                          <a:pt x="191788" y="44129"/>
                        </a:cubicBezTo>
                        <a:cubicBezTo>
                          <a:pt x="203189" y="56353"/>
                          <a:pt x="210789" y="81877"/>
                          <a:pt x="184906" y="68685"/>
                        </a:cubicBezTo>
                        <a:cubicBezTo>
                          <a:pt x="166516" y="59292"/>
                          <a:pt x="157697" y="47785"/>
                          <a:pt x="146010" y="44272"/>
                        </a:cubicBezTo>
                        <a:cubicBezTo>
                          <a:pt x="146010" y="44272"/>
                          <a:pt x="151781" y="77862"/>
                          <a:pt x="139092" y="88831"/>
                        </a:cubicBezTo>
                        <a:cubicBezTo>
                          <a:pt x="127979" y="98403"/>
                          <a:pt x="116220" y="107186"/>
                          <a:pt x="103853" y="115072"/>
                        </a:cubicBezTo>
                        <a:cubicBezTo>
                          <a:pt x="101881" y="113136"/>
                          <a:pt x="100053" y="111094"/>
                          <a:pt x="98367" y="108942"/>
                        </a:cubicBezTo>
                        <a:cubicBezTo>
                          <a:pt x="98367" y="108942"/>
                          <a:pt x="85534" y="118048"/>
                          <a:pt x="61767" y="115324"/>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50"/>
                  <p:cNvSpPr/>
                  <p:nvPr/>
                </p:nvSpPr>
                <p:spPr>
                  <a:xfrm>
                    <a:off x="3992231" y="2443171"/>
                    <a:ext cx="89620" cy="136223"/>
                  </a:xfrm>
                  <a:custGeom>
                    <a:avLst/>
                    <a:gdLst/>
                    <a:ahLst/>
                    <a:cxnLst/>
                    <a:rect l="l" t="t" r="r" b="b"/>
                    <a:pathLst>
                      <a:path w="89620" h="136223" extrusionOk="0">
                        <a:moveTo>
                          <a:pt x="7970" y="0"/>
                        </a:moveTo>
                        <a:cubicBezTo>
                          <a:pt x="18725" y="5951"/>
                          <a:pt x="41632" y="18892"/>
                          <a:pt x="56618" y="35848"/>
                        </a:cubicBezTo>
                        <a:cubicBezTo>
                          <a:pt x="73250" y="54848"/>
                          <a:pt x="100173" y="95930"/>
                          <a:pt x="86012" y="108047"/>
                        </a:cubicBezTo>
                        <a:cubicBezTo>
                          <a:pt x="75653" y="116938"/>
                          <a:pt x="64003" y="102168"/>
                          <a:pt x="64003" y="102168"/>
                        </a:cubicBezTo>
                        <a:cubicBezTo>
                          <a:pt x="64003" y="102168"/>
                          <a:pt x="71529" y="121490"/>
                          <a:pt x="60418" y="127477"/>
                        </a:cubicBezTo>
                        <a:cubicBezTo>
                          <a:pt x="50272" y="132926"/>
                          <a:pt x="41919" y="120952"/>
                          <a:pt x="41919" y="120952"/>
                        </a:cubicBezTo>
                        <a:cubicBezTo>
                          <a:pt x="41919" y="120952"/>
                          <a:pt x="44500" y="133464"/>
                          <a:pt x="33710" y="136833"/>
                        </a:cubicBezTo>
                        <a:cubicBezTo>
                          <a:pt x="20769" y="140920"/>
                          <a:pt x="17507" y="114034"/>
                          <a:pt x="837" y="106792"/>
                        </a:cubicBezTo>
                        <a:cubicBezTo>
                          <a:pt x="-3071" y="105323"/>
                          <a:pt x="7970" y="0"/>
                          <a:pt x="7970" y="0"/>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50"/>
                  <p:cNvSpPr/>
                  <p:nvPr/>
                </p:nvSpPr>
                <p:spPr>
                  <a:xfrm>
                    <a:off x="4025654" y="2493395"/>
                    <a:ext cx="28678" cy="50187"/>
                  </a:xfrm>
                  <a:custGeom>
                    <a:avLst/>
                    <a:gdLst/>
                    <a:ahLst/>
                    <a:cxnLst/>
                    <a:rect l="l" t="t" r="r" b="b"/>
                    <a:pathLst>
                      <a:path w="28678" h="50187" extrusionOk="0">
                        <a:moveTo>
                          <a:pt x="179" y="0"/>
                        </a:moveTo>
                        <a:cubicBezTo>
                          <a:pt x="15344" y="13694"/>
                          <a:pt x="26027" y="31690"/>
                          <a:pt x="30758" y="51586"/>
                        </a:cubicBezTo>
                        <a:cubicBezTo>
                          <a:pt x="30758" y="52124"/>
                          <a:pt x="30508" y="52446"/>
                          <a:pt x="30328" y="52016"/>
                        </a:cubicBezTo>
                        <a:cubicBezTo>
                          <a:pt x="22370" y="33554"/>
                          <a:pt x="12188" y="16168"/>
                          <a:pt x="0" y="1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50"/>
                  <p:cNvSpPr/>
                  <p:nvPr/>
                </p:nvSpPr>
                <p:spPr>
                  <a:xfrm>
                    <a:off x="4007084" y="2510746"/>
                    <a:ext cx="25093" cy="53772"/>
                  </a:xfrm>
                  <a:custGeom>
                    <a:avLst/>
                    <a:gdLst/>
                    <a:ahLst/>
                    <a:cxnLst/>
                    <a:rect l="l" t="t" r="r" b="b"/>
                    <a:pathLst>
                      <a:path w="25093" h="53772" extrusionOk="0">
                        <a:moveTo>
                          <a:pt x="0" y="0"/>
                        </a:moveTo>
                        <a:cubicBezTo>
                          <a:pt x="7385" y="7170"/>
                          <a:pt x="23804" y="30435"/>
                          <a:pt x="27425" y="53343"/>
                        </a:cubicBezTo>
                        <a:cubicBezTo>
                          <a:pt x="27425" y="53844"/>
                          <a:pt x="27138" y="54167"/>
                          <a:pt x="26995" y="53701"/>
                        </a:cubicBezTo>
                        <a:cubicBezTo>
                          <a:pt x="20040" y="34880"/>
                          <a:pt x="10970" y="16920"/>
                          <a:pt x="0" y="1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50"/>
                  <p:cNvSpPr/>
                  <p:nvPr/>
                </p:nvSpPr>
                <p:spPr>
                  <a:xfrm>
                    <a:off x="4053974" y="2485399"/>
                    <a:ext cx="57357" cy="28678"/>
                  </a:xfrm>
                  <a:custGeom>
                    <a:avLst/>
                    <a:gdLst/>
                    <a:ahLst/>
                    <a:cxnLst/>
                    <a:rect l="l" t="t" r="r" b="b"/>
                    <a:pathLst>
                      <a:path w="57357" h="28678" extrusionOk="0">
                        <a:moveTo>
                          <a:pt x="215" y="2"/>
                        </a:moveTo>
                        <a:cubicBezTo>
                          <a:pt x="10432" y="3228"/>
                          <a:pt x="17028" y="8426"/>
                          <a:pt x="25596" y="14628"/>
                        </a:cubicBezTo>
                        <a:cubicBezTo>
                          <a:pt x="29790" y="17747"/>
                          <a:pt x="34199" y="20650"/>
                          <a:pt x="38717" y="23267"/>
                        </a:cubicBezTo>
                        <a:cubicBezTo>
                          <a:pt x="42874" y="25634"/>
                          <a:pt x="48969" y="29183"/>
                          <a:pt x="53522" y="25705"/>
                        </a:cubicBezTo>
                        <a:cubicBezTo>
                          <a:pt x="55673" y="23518"/>
                          <a:pt x="56461" y="20292"/>
                          <a:pt x="55565" y="17352"/>
                        </a:cubicBezTo>
                        <a:cubicBezTo>
                          <a:pt x="54382" y="13159"/>
                          <a:pt x="52554" y="9143"/>
                          <a:pt x="50153" y="5522"/>
                        </a:cubicBezTo>
                        <a:cubicBezTo>
                          <a:pt x="50153" y="5522"/>
                          <a:pt x="50153" y="5200"/>
                          <a:pt x="50368" y="5343"/>
                        </a:cubicBezTo>
                        <a:cubicBezTo>
                          <a:pt x="52733" y="8713"/>
                          <a:pt x="54740" y="12334"/>
                          <a:pt x="56354" y="16097"/>
                        </a:cubicBezTo>
                        <a:cubicBezTo>
                          <a:pt x="57394" y="18643"/>
                          <a:pt x="57681" y="21439"/>
                          <a:pt x="57142" y="24127"/>
                        </a:cubicBezTo>
                        <a:cubicBezTo>
                          <a:pt x="55530" y="29792"/>
                          <a:pt x="48791" y="30401"/>
                          <a:pt x="44094" y="28752"/>
                        </a:cubicBezTo>
                        <a:cubicBezTo>
                          <a:pt x="41297" y="27641"/>
                          <a:pt x="38609" y="26279"/>
                          <a:pt x="36064" y="24666"/>
                        </a:cubicBezTo>
                        <a:cubicBezTo>
                          <a:pt x="33590" y="23195"/>
                          <a:pt x="31189" y="21582"/>
                          <a:pt x="28894" y="19933"/>
                        </a:cubicBezTo>
                        <a:cubicBezTo>
                          <a:pt x="24054" y="16528"/>
                          <a:pt x="19429" y="12764"/>
                          <a:pt x="14555" y="9394"/>
                        </a:cubicBezTo>
                        <a:cubicBezTo>
                          <a:pt x="9895" y="6132"/>
                          <a:pt x="5055" y="3157"/>
                          <a:pt x="0" y="540"/>
                        </a:cubicBezTo>
                        <a:cubicBezTo>
                          <a:pt x="0" y="540"/>
                          <a:pt x="0" y="-34"/>
                          <a:pt x="215" y="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50"/>
                  <p:cNvSpPr/>
                  <p:nvPr/>
                </p:nvSpPr>
                <p:spPr>
                  <a:xfrm>
                    <a:off x="4054117" y="2485652"/>
                    <a:ext cx="28678" cy="68111"/>
                  </a:xfrm>
                  <a:custGeom>
                    <a:avLst/>
                    <a:gdLst/>
                    <a:ahLst/>
                    <a:cxnLst/>
                    <a:rect l="l" t="t" r="r" b="b"/>
                    <a:pathLst>
                      <a:path w="28678" h="68111" extrusionOk="0">
                        <a:moveTo>
                          <a:pt x="21078" y="36386"/>
                        </a:moveTo>
                        <a:cubicBezTo>
                          <a:pt x="14842" y="23803"/>
                          <a:pt x="7816" y="11651"/>
                          <a:pt x="0" y="0"/>
                        </a:cubicBezTo>
                        <a:moveTo>
                          <a:pt x="215" y="0"/>
                        </a:moveTo>
                        <a:cubicBezTo>
                          <a:pt x="8103" y="7743"/>
                          <a:pt x="20578" y="28213"/>
                          <a:pt x="23482" y="34737"/>
                        </a:cubicBezTo>
                        <a:cubicBezTo>
                          <a:pt x="26886" y="41548"/>
                          <a:pt x="28931" y="48968"/>
                          <a:pt x="29431" y="56569"/>
                        </a:cubicBezTo>
                        <a:cubicBezTo>
                          <a:pt x="29216" y="67323"/>
                          <a:pt x="22046" y="69223"/>
                          <a:pt x="19394" y="69689"/>
                        </a:cubicBezTo>
                        <a:cubicBezTo>
                          <a:pt x="16240" y="70191"/>
                          <a:pt x="13049" y="69581"/>
                          <a:pt x="10289" y="68004"/>
                        </a:cubicBezTo>
                        <a:cubicBezTo>
                          <a:pt x="7063" y="65960"/>
                          <a:pt x="4266" y="63236"/>
                          <a:pt x="2151" y="60046"/>
                        </a:cubicBezTo>
                        <a:cubicBezTo>
                          <a:pt x="2151" y="60046"/>
                          <a:pt x="2151" y="59687"/>
                          <a:pt x="2367" y="60046"/>
                        </a:cubicBezTo>
                        <a:cubicBezTo>
                          <a:pt x="5951" y="64347"/>
                          <a:pt x="12116" y="68649"/>
                          <a:pt x="17961" y="68004"/>
                        </a:cubicBezTo>
                        <a:cubicBezTo>
                          <a:pt x="20578" y="67753"/>
                          <a:pt x="23014" y="66463"/>
                          <a:pt x="24700" y="64419"/>
                        </a:cubicBezTo>
                        <a:cubicBezTo>
                          <a:pt x="26349" y="61874"/>
                          <a:pt x="26995" y="58791"/>
                          <a:pt x="26564" y="55780"/>
                        </a:cubicBezTo>
                        <a:cubicBezTo>
                          <a:pt x="25846" y="49112"/>
                          <a:pt x="23982" y="42623"/>
                          <a:pt x="21078" y="365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50"/>
                  <p:cNvSpPr/>
                  <p:nvPr/>
                </p:nvSpPr>
                <p:spPr>
                  <a:xfrm>
                    <a:off x="3742003" y="2352300"/>
                    <a:ext cx="211504" cy="243768"/>
                  </a:xfrm>
                  <a:custGeom>
                    <a:avLst/>
                    <a:gdLst/>
                    <a:ahLst/>
                    <a:cxnLst/>
                    <a:rect l="l" t="t" r="r" b="b"/>
                    <a:pathLst>
                      <a:path w="211504" h="243768" extrusionOk="0">
                        <a:moveTo>
                          <a:pt x="166176" y="118511"/>
                        </a:moveTo>
                        <a:lnTo>
                          <a:pt x="213925" y="224192"/>
                        </a:lnTo>
                        <a:cubicBezTo>
                          <a:pt x="213925" y="224192"/>
                          <a:pt x="18339" y="264162"/>
                          <a:pt x="2170" y="229963"/>
                        </a:cubicBezTo>
                        <a:cubicBezTo>
                          <a:pt x="-13996" y="195763"/>
                          <a:pt x="64331" y="64739"/>
                          <a:pt x="98961" y="26667"/>
                        </a:cubicBezTo>
                        <a:cubicBezTo>
                          <a:pt x="139327" y="-17354"/>
                          <a:pt x="144093" y="-2011"/>
                          <a:pt x="134594" y="37422"/>
                        </a:cubicBezTo>
                        <a:cubicBezTo>
                          <a:pt x="124700" y="78791"/>
                          <a:pt x="105915" y="138550"/>
                          <a:pt x="105915" y="13855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50"/>
                  <p:cNvSpPr/>
                  <p:nvPr/>
                </p:nvSpPr>
                <p:spPr>
                  <a:xfrm>
                    <a:off x="3788338" y="2485043"/>
                    <a:ext cx="75281" cy="32263"/>
                  </a:xfrm>
                  <a:custGeom>
                    <a:avLst/>
                    <a:gdLst/>
                    <a:ahLst/>
                    <a:cxnLst/>
                    <a:rect l="l" t="t" r="r" b="b"/>
                    <a:pathLst>
                      <a:path w="75281" h="32263" extrusionOk="0">
                        <a:moveTo>
                          <a:pt x="72" y="32621"/>
                        </a:moveTo>
                        <a:cubicBezTo>
                          <a:pt x="9214" y="26527"/>
                          <a:pt x="18785" y="21150"/>
                          <a:pt x="28750" y="16490"/>
                        </a:cubicBezTo>
                        <a:cubicBezTo>
                          <a:pt x="38609" y="11865"/>
                          <a:pt x="48791" y="8030"/>
                          <a:pt x="59221" y="4947"/>
                        </a:cubicBezTo>
                        <a:cubicBezTo>
                          <a:pt x="65138" y="3118"/>
                          <a:pt x="71124" y="1577"/>
                          <a:pt x="77146" y="0"/>
                        </a:cubicBezTo>
                        <a:cubicBezTo>
                          <a:pt x="77146" y="0"/>
                          <a:pt x="77398" y="214"/>
                          <a:pt x="77146" y="286"/>
                        </a:cubicBezTo>
                        <a:cubicBezTo>
                          <a:pt x="66678" y="3441"/>
                          <a:pt x="56426" y="7206"/>
                          <a:pt x="46424" y="11543"/>
                        </a:cubicBezTo>
                        <a:cubicBezTo>
                          <a:pt x="36387" y="15773"/>
                          <a:pt x="26492" y="20182"/>
                          <a:pt x="16706" y="24771"/>
                        </a:cubicBezTo>
                        <a:cubicBezTo>
                          <a:pt x="11113" y="27352"/>
                          <a:pt x="5701" y="30220"/>
                          <a:pt x="215" y="32980"/>
                        </a:cubicBezTo>
                        <a:cubicBezTo>
                          <a:pt x="215" y="32980"/>
                          <a:pt x="0" y="32980"/>
                          <a:pt x="0" y="327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50"/>
                  <p:cNvSpPr/>
                  <p:nvPr/>
                </p:nvSpPr>
                <p:spPr>
                  <a:xfrm>
                    <a:off x="3847915" y="2428701"/>
                    <a:ext cx="57357" cy="60942"/>
                  </a:xfrm>
                  <a:custGeom>
                    <a:avLst/>
                    <a:gdLst/>
                    <a:ahLst/>
                    <a:cxnLst/>
                    <a:rect l="l" t="t" r="r" b="b"/>
                    <a:pathLst>
                      <a:path w="57357" h="60942" extrusionOk="0">
                        <a:moveTo>
                          <a:pt x="59727" y="41895"/>
                        </a:moveTo>
                        <a:cubicBezTo>
                          <a:pt x="58759" y="42146"/>
                          <a:pt x="5165" y="58672"/>
                          <a:pt x="3409" y="59460"/>
                        </a:cubicBezTo>
                        <a:cubicBezTo>
                          <a:pt x="3625" y="58672"/>
                          <a:pt x="13733" y="30531"/>
                          <a:pt x="15238" y="26408"/>
                        </a:cubicBezTo>
                        <a:lnTo>
                          <a:pt x="15669" y="25189"/>
                        </a:lnTo>
                        <a:cubicBezTo>
                          <a:pt x="16672" y="23362"/>
                          <a:pt x="17712" y="21604"/>
                          <a:pt x="18645" y="19669"/>
                        </a:cubicBezTo>
                        <a:lnTo>
                          <a:pt x="22230" y="12500"/>
                        </a:lnTo>
                        <a:lnTo>
                          <a:pt x="22230" y="12500"/>
                        </a:lnTo>
                        <a:lnTo>
                          <a:pt x="18358" y="19669"/>
                        </a:lnTo>
                        <a:cubicBezTo>
                          <a:pt x="17784" y="20744"/>
                          <a:pt x="17211" y="21855"/>
                          <a:pt x="16672" y="22967"/>
                        </a:cubicBezTo>
                        <a:cubicBezTo>
                          <a:pt x="17677" y="20063"/>
                          <a:pt x="18608" y="17159"/>
                          <a:pt x="19576" y="14220"/>
                        </a:cubicBezTo>
                        <a:cubicBezTo>
                          <a:pt x="21118" y="9524"/>
                          <a:pt x="22480" y="4828"/>
                          <a:pt x="23842" y="95"/>
                        </a:cubicBezTo>
                        <a:cubicBezTo>
                          <a:pt x="23842" y="95"/>
                          <a:pt x="23842" y="-119"/>
                          <a:pt x="23591" y="95"/>
                        </a:cubicBezTo>
                        <a:cubicBezTo>
                          <a:pt x="20616" y="8305"/>
                          <a:pt x="17355" y="16406"/>
                          <a:pt x="14342" y="24616"/>
                        </a:cubicBezTo>
                        <a:cubicBezTo>
                          <a:pt x="11332" y="32825"/>
                          <a:pt x="-212" y="62973"/>
                          <a:pt x="3" y="62973"/>
                        </a:cubicBezTo>
                        <a:cubicBezTo>
                          <a:pt x="218" y="62973"/>
                          <a:pt x="59046" y="43400"/>
                          <a:pt x="60192" y="42971"/>
                        </a:cubicBezTo>
                        <a:cubicBezTo>
                          <a:pt x="60479" y="42863"/>
                          <a:pt x="60623" y="42504"/>
                          <a:pt x="60479" y="42217"/>
                        </a:cubicBezTo>
                        <a:cubicBezTo>
                          <a:pt x="60479" y="42217"/>
                          <a:pt x="60479" y="42182"/>
                          <a:pt x="60479" y="42182"/>
                        </a:cubicBezTo>
                        <a:cubicBezTo>
                          <a:pt x="60373" y="41895"/>
                          <a:pt x="60049" y="41751"/>
                          <a:pt x="59799" y="41859"/>
                        </a:cubicBezTo>
                        <a:cubicBezTo>
                          <a:pt x="59762" y="41859"/>
                          <a:pt x="59762" y="41895"/>
                          <a:pt x="59727" y="418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50"/>
                  <p:cNvSpPr/>
                  <p:nvPr/>
                </p:nvSpPr>
                <p:spPr>
                  <a:xfrm>
                    <a:off x="3883610" y="2483820"/>
                    <a:ext cx="43017" cy="93205"/>
                  </a:xfrm>
                  <a:custGeom>
                    <a:avLst/>
                    <a:gdLst/>
                    <a:ahLst/>
                    <a:cxnLst/>
                    <a:rect l="l" t="t" r="r" b="b"/>
                    <a:pathLst>
                      <a:path w="43017" h="93205" extrusionOk="0">
                        <a:moveTo>
                          <a:pt x="26327" y="55103"/>
                        </a:moveTo>
                        <a:cubicBezTo>
                          <a:pt x="21057" y="43309"/>
                          <a:pt x="15895" y="31479"/>
                          <a:pt x="10195" y="19864"/>
                        </a:cubicBezTo>
                        <a:cubicBezTo>
                          <a:pt x="6968" y="13268"/>
                          <a:pt x="3778" y="6672"/>
                          <a:pt x="481" y="112"/>
                        </a:cubicBezTo>
                        <a:cubicBezTo>
                          <a:pt x="481" y="-140"/>
                          <a:pt x="-94" y="112"/>
                          <a:pt x="13" y="112"/>
                        </a:cubicBezTo>
                        <a:cubicBezTo>
                          <a:pt x="4818" y="12157"/>
                          <a:pt x="9656" y="24237"/>
                          <a:pt x="15033" y="35960"/>
                        </a:cubicBezTo>
                        <a:cubicBezTo>
                          <a:pt x="20411" y="47682"/>
                          <a:pt x="25574" y="59512"/>
                          <a:pt x="31058" y="71235"/>
                        </a:cubicBezTo>
                        <a:cubicBezTo>
                          <a:pt x="34178" y="77830"/>
                          <a:pt x="37510" y="84391"/>
                          <a:pt x="40988" y="90880"/>
                        </a:cubicBezTo>
                        <a:cubicBezTo>
                          <a:pt x="46222" y="100594"/>
                          <a:pt x="41276" y="90880"/>
                          <a:pt x="41239" y="90880"/>
                        </a:cubicBezTo>
                        <a:cubicBezTo>
                          <a:pt x="36829" y="78906"/>
                          <a:pt x="31596" y="67040"/>
                          <a:pt x="26327" y="55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50"/>
                  <p:cNvSpPr/>
                  <p:nvPr/>
                </p:nvSpPr>
                <p:spPr>
                  <a:xfrm>
                    <a:off x="3761608" y="2566644"/>
                    <a:ext cx="193580" cy="28678"/>
                  </a:xfrm>
                  <a:custGeom>
                    <a:avLst/>
                    <a:gdLst/>
                    <a:ahLst/>
                    <a:cxnLst/>
                    <a:rect l="l" t="t" r="r" b="b"/>
                    <a:pathLst>
                      <a:path w="193580" h="28678" extrusionOk="0">
                        <a:moveTo>
                          <a:pt x="196974" y="11712"/>
                        </a:moveTo>
                        <a:cubicBezTo>
                          <a:pt x="195075" y="8449"/>
                          <a:pt x="192708" y="3753"/>
                          <a:pt x="190701" y="563"/>
                        </a:cubicBezTo>
                        <a:cubicBezTo>
                          <a:pt x="190163" y="-298"/>
                          <a:pt x="189517" y="-118"/>
                          <a:pt x="189948" y="742"/>
                        </a:cubicBezTo>
                        <a:cubicBezTo>
                          <a:pt x="191347" y="3718"/>
                          <a:pt x="192528" y="7015"/>
                          <a:pt x="193927" y="10062"/>
                        </a:cubicBezTo>
                        <a:lnTo>
                          <a:pt x="185682" y="11496"/>
                        </a:lnTo>
                        <a:lnTo>
                          <a:pt x="176183" y="13325"/>
                        </a:lnTo>
                        <a:cubicBezTo>
                          <a:pt x="169981" y="14472"/>
                          <a:pt x="163743" y="15547"/>
                          <a:pt x="157541" y="16587"/>
                        </a:cubicBezTo>
                        <a:cubicBezTo>
                          <a:pt x="144851" y="18666"/>
                          <a:pt x="132197" y="20494"/>
                          <a:pt x="119542" y="22036"/>
                        </a:cubicBezTo>
                        <a:cubicBezTo>
                          <a:pt x="94054" y="25227"/>
                          <a:pt x="68458" y="27126"/>
                          <a:pt x="42792" y="27736"/>
                        </a:cubicBezTo>
                        <a:lnTo>
                          <a:pt x="21283" y="27736"/>
                        </a:lnTo>
                        <a:cubicBezTo>
                          <a:pt x="14183" y="27628"/>
                          <a:pt x="7122" y="27126"/>
                          <a:pt x="96" y="26301"/>
                        </a:cubicBezTo>
                        <a:cubicBezTo>
                          <a:pt x="96" y="26301"/>
                          <a:pt x="-120" y="26624"/>
                          <a:pt x="96" y="26660"/>
                        </a:cubicBezTo>
                        <a:cubicBezTo>
                          <a:pt x="6154" y="28058"/>
                          <a:pt x="12284" y="28954"/>
                          <a:pt x="18485" y="29385"/>
                        </a:cubicBezTo>
                        <a:cubicBezTo>
                          <a:pt x="24974" y="29850"/>
                          <a:pt x="31463" y="30101"/>
                          <a:pt x="37952" y="30173"/>
                        </a:cubicBezTo>
                        <a:cubicBezTo>
                          <a:pt x="50927" y="30173"/>
                          <a:pt x="63870" y="29672"/>
                          <a:pt x="76776" y="28740"/>
                        </a:cubicBezTo>
                        <a:cubicBezTo>
                          <a:pt x="102370" y="26911"/>
                          <a:pt x="127894" y="23936"/>
                          <a:pt x="153275" y="19956"/>
                        </a:cubicBezTo>
                        <a:cubicBezTo>
                          <a:pt x="160445" y="18810"/>
                          <a:pt x="167615" y="17626"/>
                          <a:pt x="174534" y="16371"/>
                        </a:cubicBezTo>
                        <a:cubicBezTo>
                          <a:pt x="178119" y="15726"/>
                          <a:pt x="181704" y="15081"/>
                          <a:pt x="185288" y="14364"/>
                        </a:cubicBezTo>
                        <a:cubicBezTo>
                          <a:pt x="189267" y="13790"/>
                          <a:pt x="193174" y="12930"/>
                          <a:pt x="196974" y="117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50"/>
                  <p:cNvSpPr/>
                  <p:nvPr/>
                </p:nvSpPr>
                <p:spPr>
                  <a:xfrm>
                    <a:off x="3881566" y="2302642"/>
                    <a:ext cx="60942" cy="89620"/>
                  </a:xfrm>
                  <a:custGeom>
                    <a:avLst/>
                    <a:gdLst/>
                    <a:ahLst/>
                    <a:cxnLst/>
                    <a:rect l="l" t="t" r="r" b="b"/>
                    <a:pathLst>
                      <a:path w="60942" h="89620" extrusionOk="0">
                        <a:moveTo>
                          <a:pt x="40522" y="90988"/>
                        </a:moveTo>
                        <a:cubicBezTo>
                          <a:pt x="27259" y="92636"/>
                          <a:pt x="7219" y="70483"/>
                          <a:pt x="49" y="53455"/>
                        </a:cubicBezTo>
                        <a:cubicBezTo>
                          <a:pt x="-417" y="52307"/>
                          <a:pt x="2524" y="40908"/>
                          <a:pt x="5426" y="26890"/>
                        </a:cubicBezTo>
                        <a:cubicBezTo>
                          <a:pt x="7362" y="18036"/>
                          <a:pt x="8869" y="9110"/>
                          <a:pt x="9872" y="112"/>
                        </a:cubicBezTo>
                        <a:cubicBezTo>
                          <a:pt x="9872" y="-1716"/>
                          <a:pt x="63645" y="19470"/>
                          <a:pt x="63645" y="19470"/>
                        </a:cubicBezTo>
                        <a:cubicBezTo>
                          <a:pt x="59307" y="30117"/>
                          <a:pt x="56260" y="41266"/>
                          <a:pt x="54646" y="52665"/>
                        </a:cubicBezTo>
                        <a:cubicBezTo>
                          <a:pt x="54539" y="53848"/>
                          <a:pt x="54539" y="55068"/>
                          <a:pt x="54646" y="56250"/>
                        </a:cubicBezTo>
                        <a:lnTo>
                          <a:pt x="54646" y="57039"/>
                        </a:lnTo>
                        <a:cubicBezTo>
                          <a:pt x="55076" y="63958"/>
                          <a:pt x="53356" y="89303"/>
                          <a:pt x="40522" y="90988"/>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50"/>
                  <p:cNvSpPr/>
                  <p:nvPr/>
                </p:nvSpPr>
                <p:spPr>
                  <a:xfrm>
                    <a:off x="3894951" y="2303363"/>
                    <a:ext cx="50187" cy="53772"/>
                  </a:xfrm>
                  <a:custGeom>
                    <a:avLst/>
                    <a:gdLst/>
                    <a:ahLst/>
                    <a:cxnLst/>
                    <a:rect l="l" t="t" r="r" b="b"/>
                    <a:pathLst>
                      <a:path w="50187" h="53772" extrusionOk="0">
                        <a:moveTo>
                          <a:pt x="0" y="0"/>
                        </a:moveTo>
                        <a:cubicBezTo>
                          <a:pt x="931" y="15165"/>
                          <a:pt x="6273" y="52088"/>
                          <a:pt x="35633" y="55924"/>
                        </a:cubicBezTo>
                        <a:cubicBezTo>
                          <a:pt x="37534" y="56211"/>
                          <a:pt x="39433" y="56318"/>
                          <a:pt x="41332" y="56247"/>
                        </a:cubicBezTo>
                        <a:cubicBezTo>
                          <a:pt x="41369" y="56031"/>
                          <a:pt x="41369" y="55852"/>
                          <a:pt x="41332" y="55637"/>
                        </a:cubicBezTo>
                        <a:cubicBezTo>
                          <a:pt x="41226" y="54454"/>
                          <a:pt x="41226" y="53235"/>
                          <a:pt x="41332" y="52052"/>
                        </a:cubicBezTo>
                        <a:cubicBezTo>
                          <a:pt x="42946" y="40652"/>
                          <a:pt x="45994" y="29504"/>
                          <a:pt x="50366" y="18856"/>
                        </a:cubicBezTo>
                        <a:cubicBezTo>
                          <a:pt x="50366" y="18856"/>
                          <a:pt x="11757" y="3514"/>
                          <a:pt x="0" y="0"/>
                        </a:cubicBezTo>
                        <a:close/>
                      </a:path>
                    </a:pathLst>
                  </a:custGeom>
                  <a:solidFill>
                    <a:srgbClr val="263238">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50"/>
                  <p:cNvSpPr/>
                  <p:nvPr/>
                </p:nvSpPr>
                <p:spPr>
                  <a:xfrm>
                    <a:off x="3879534" y="2206583"/>
                    <a:ext cx="96790" cy="132638"/>
                  </a:xfrm>
                  <a:custGeom>
                    <a:avLst/>
                    <a:gdLst/>
                    <a:ahLst/>
                    <a:cxnLst/>
                    <a:rect l="l" t="t" r="r" b="b"/>
                    <a:pathLst>
                      <a:path w="96790" h="132638" extrusionOk="0">
                        <a:moveTo>
                          <a:pt x="756" y="35802"/>
                        </a:moveTo>
                        <a:cubicBezTo>
                          <a:pt x="-3581" y="55877"/>
                          <a:pt x="11511" y="111658"/>
                          <a:pt x="26459" y="123129"/>
                        </a:cubicBezTo>
                        <a:cubicBezTo>
                          <a:pt x="48218" y="139762"/>
                          <a:pt x="81450" y="138759"/>
                          <a:pt x="94965" y="113163"/>
                        </a:cubicBezTo>
                        <a:cubicBezTo>
                          <a:pt x="108086" y="88356"/>
                          <a:pt x="87186" y="16015"/>
                          <a:pt x="70660" y="5833"/>
                        </a:cubicBezTo>
                        <a:cubicBezTo>
                          <a:pt x="46319" y="-9151"/>
                          <a:pt x="7352" y="6120"/>
                          <a:pt x="756" y="35802"/>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50"/>
                  <p:cNvSpPr/>
                  <p:nvPr/>
                </p:nvSpPr>
                <p:spPr>
                  <a:xfrm>
                    <a:off x="3937504" y="2272355"/>
                    <a:ext cx="3600" cy="10754"/>
                  </a:xfrm>
                  <a:custGeom>
                    <a:avLst/>
                    <a:gdLst/>
                    <a:ahLst/>
                    <a:cxnLst/>
                    <a:rect l="l" t="t" r="r" b="b"/>
                    <a:pathLst>
                      <a:path w="120000" h="10754" extrusionOk="0">
                        <a:moveTo>
                          <a:pt x="37222" y="0"/>
                        </a:moveTo>
                        <a:cubicBezTo>
                          <a:pt x="37222" y="0"/>
                          <a:pt x="29992" y="287"/>
                          <a:pt x="31163" y="431"/>
                        </a:cubicBezTo>
                        <a:cubicBezTo>
                          <a:pt x="73172" y="4015"/>
                          <a:pt x="100787" y="8532"/>
                          <a:pt x="0" y="10790"/>
                        </a:cubicBezTo>
                        <a:lnTo>
                          <a:pt x="0" y="11006"/>
                        </a:lnTo>
                        <a:cubicBezTo>
                          <a:pt x="135565" y="9177"/>
                          <a:pt x="97205" y="3298"/>
                          <a:pt x="3722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50"/>
                  <p:cNvSpPr/>
                  <p:nvPr/>
                </p:nvSpPr>
                <p:spPr>
                  <a:xfrm>
                    <a:off x="3930799" y="2269410"/>
                    <a:ext cx="7169" cy="10754"/>
                  </a:xfrm>
                  <a:custGeom>
                    <a:avLst/>
                    <a:gdLst/>
                    <a:ahLst/>
                    <a:cxnLst/>
                    <a:rect l="l" t="t" r="r" b="b"/>
                    <a:pathLst>
                      <a:path w="7169" h="10754" extrusionOk="0">
                        <a:moveTo>
                          <a:pt x="3299" y="76"/>
                        </a:moveTo>
                        <a:cubicBezTo>
                          <a:pt x="-2795" y="1439"/>
                          <a:pt x="395" y="13591"/>
                          <a:pt x="6059" y="12337"/>
                        </a:cubicBezTo>
                        <a:cubicBezTo>
                          <a:pt x="11723" y="11082"/>
                          <a:pt x="8461" y="-1070"/>
                          <a:pt x="3299" y="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50"/>
                  <p:cNvSpPr/>
                  <p:nvPr/>
                </p:nvSpPr>
                <p:spPr>
                  <a:xfrm>
                    <a:off x="3959729" y="2266906"/>
                    <a:ext cx="3584" cy="7169"/>
                  </a:xfrm>
                  <a:custGeom>
                    <a:avLst/>
                    <a:gdLst/>
                    <a:ahLst/>
                    <a:cxnLst/>
                    <a:rect l="l" t="t" r="r" b="b"/>
                    <a:pathLst>
                      <a:path w="3584" h="7169" extrusionOk="0">
                        <a:moveTo>
                          <a:pt x="0" y="0"/>
                        </a:moveTo>
                        <a:cubicBezTo>
                          <a:pt x="0" y="0"/>
                          <a:pt x="324" y="0"/>
                          <a:pt x="359" y="287"/>
                        </a:cubicBezTo>
                        <a:cubicBezTo>
                          <a:pt x="1220" y="3872"/>
                          <a:pt x="2869" y="8245"/>
                          <a:pt x="6597" y="8604"/>
                        </a:cubicBezTo>
                        <a:cubicBezTo>
                          <a:pt x="6597" y="8604"/>
                          <a:pt x="6776" y="8819"/>
                          <a:pt x="6597" y="8819"/>
                        </a:cubicBezTo>
                        <a:cubicBezTo>
                          <a:pt x="2438" y="9357"/>
                          <a:pt x="215" y="3764"/>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50"/>
                  <p:cNvSpPr/>
                  <p:nvPr/>
                </p:nvSpPr>
                <p:spPr>
                  <a:xfrm>
                    <a:off x="3959755" y="2261869"/>
                    <a:ext cx="7169" cy="10754"/>
                  </a:xfrm>
                  <a:custGeom>
                    <a:avLst/>
                    <a:gdLst/>
                    <a:ahLst/>
                    <a:cxnLst/>
                    <a:rect l="l" t="t" r="r" b="b"/>
                    <a:pathLst>
                      <a:path w="7169" h="10754" extrusionOk="0">
                        <a:moveTo>
                          <a:pt x="2412" y="233"/>
                        </a:moveTo>
                        <a:cubicBezTo>
                          <a:pt x="8364" y="-1810"/>
                          <a:pt x="12020" y="10199"/>
                          <a:pt x="6534" y="12099"/>
                        </a:cubicBezTo>
                        <a:cubicBezTo>
                          <a:pt x="1050" y="13999"/>
                          <a:pt x="-2678" y="1955"/>
                          <a:pt x="2412" y="2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50"/>
                  <p:cNvSpPr/>
                  <p:nvPr/>
                </p:nvSpPr>
                <p:spPr>
                  <a:xfrm>
                    <a:off x="3922345" y="2252118"/>
                    <a:ext cx="10754" cy="7169"/>
                  </a:xfrm>
                  <a:custGeom>
                    <a:avLst/>
                    <a:gdLst/>
                    <a:ahLst/>
                    <a:cxnLst/>
                    <a:rect l="l" t="t" r="r" b="b"/>
                    <a:pathLst>
                      <a:path w="10754" h="7169" extrusionOk="0">
                        <a:moveTo>
                          <a:pt x="3652" y="9231"/>
                        </a:moveTo>
                        <a:cubicBezTo>
                          <a:pt x="5301" y="8657"/>
                          <a:pt x="6734" y="7869"/>
                          <a:pt x="8348" y="7152"/>
                        </a:cubicBezTo>
                        <a:cubicBezTo>
                          <a:pt x="10104" y="6614"/>
                          <a:pt x="11646" y="5538"/>
                          <a:pt x="12757" y="4069"/>
                        </a:cubicBezTo>
                        <a:cubicBezTo>
                          <a:pt x="13258" y="2993"/>
                          <a:pt x="12971" y="1703"/>
                          <a:pt x="12075" y="914"/>
                        </a:cubicBezTo>
                        <a:cubicBezTo>
                          <a:pt x="9997" y="-305"/>
                          <a:pt x="7452" y="-305"/>
                          <a:pt x="5373" y="914"/>
                        </a:cubicBezTo>
                        <a:cubicBezTo>
                          <a:pt x="3113" y="1739"/>
                          <a:pt x="1250" y="3388"/>
                          <a:pt x="174" y="5538"/>
                        </a:cubicBezTo>
                        <a:cubicBezTo>
                          <a:pt x="-364" y="6973"/>
                          <a:pt x="389" y="8586"/>
                          <a:pt x="1823" y="9123"/>
                        </a:cubicBezTo>
                        <a:cubicBezTo>
                          <a:pt x="2397" y="9338"/>
                          <a:pt x="3043" y="9410"/>
                          <a:pt x="3652" y="92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50"/>
                  <p:cNvSpPr/>
                  <p:nvPr/>
                </p:nvSpPr>
                <p:spPr>
                  <a:xfrm>
                    <a:off x="3953904" y="2244732"/>
                    <a:ext cx="10754" cy="3584"/>
                  </a:xfrm>
                  <a:custGeom>
                    <a:avLst/>
                    <a:gdLst/>
                    <a:ahLst/>
                    <a:cxnLst/>
                    <a:rect l="l" t="t" r="r" b="b"/>
                    <a:pathLst>
                      <a:path w="10754" h="3584" extrusionOk="0">
                        <a:moveTo>
                          <a:pt x="11383" y="7045"/>
                        </a:moveTo>
                        <a:cubicBezTo>
                          <a:pt x="9662" y="7153"/>
                          <a:pt x="7941" y="7153"/>
                          <a:pt x="6221" y="7045"/>
                        </a:cubicBezTo>
                        <a:cubicBezTo>
                          <a:pt x="4391" y="7297"/>
                          <a:pt x="2564" y="6974"/>
                          <a:pt x="950" y="6078"/>
                        </a:cubicBezTo>
                        <a:cubicBezTo>
                          <a:pt x="19" y="5289"/>
                          <a:pt x="-268" y="3998"/>
                          <a:pt x="269" y="2887"/>
                        </a:cubicBezTo>
                        <a:cubicBezTo>
                          <a:pt x="1631" y="916"/>
                          <a:pt x="3926" y="-160"/>
                          <a:pt x="6292" y="19"/>
                        </a:cubicBezTo>
                        <a:cubicBezTo>
                          <a:pt x="8694" y="-124"/>
                          <a:pt x="11059" y="629"/>
                          <a:pt x="12960" y="2099"/>
                        </a:cubicBezTo>
                        <a:cubicBezTo>
                          <a:pt x="14106" y="3138"/>
                          <a:pt x="14250" y="4894"/>
                          <a:pt x="13210" y="6078"/>
                        </a:cubicBezTo>
                        <a:cubicBezTo>
                          <a:pt x="12744" y="6615"/>
                          <a:pt x="12099" y="6974"/>
                          <a:pt x="11383" y="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50"/>
                  <p:cNvSpPr/>
                  <p:nvPr/>
                </p:nvSpPr>
                <p:spPr>
                  <a:xfrm>
                    <a:off x="3941089" y="2308346"/>
                    <a:ext cx="7169" cy="3600"/>
                  </a:xfrm>
                  <a:custGeom>
                    <a:avLst/>
                    <a:gdLst/>
                    <a:ahLst/>
                    <a:cxnLst/>
                    <a:rect l="l" t="t" r="r" b="b"/>
                    <a:pathLst>
                      <a:path w="7169" h="120000" extrusionOk="0">
                        <a:moveTo>
                          <a:pt x="466" y="21590"/>
                        </a:moveTo>
                        <a:cubicBezTo>
                          <a:pt x="1612" y="43180"/>
                          <a:pt x="2832" y="75582"/>
                          <a:pt x="4050" y="67213"/>
                        </a:cubicBezTo>
                        <a:cubicBezTo>
                          <a:pt x="5449" y="53992"/>
                          <a:pt x="6739" y="31197"/>
                          <a:pt x="7851" y="0"/>
                        </a:cubicBezTo>
                        <a:lnTo>
                          <a:pt x="8066" y="0"/>
                        </a:lnTo>
                        <a:cubicBezTo>
                          <a:pt x="7348" y="59983"/>
                          <a:pt x="5736" y="101992"/>
                          <a:pt x="3835" y="110393"/>
                        </a:cubicBezTo>
                        <a:cubicBezTo>
                          <a:pt x="2151" y="110393"/>
                          <a:pt x="644" y="76787"/>
                          <a:pt x="0" y="25205"/>
                        </a:cubicBezTo>
                        <a:cubicBezTo>
                          <a:pt x="107" y="20385"/>
                          <a:pt x="322" y="19180"/>
                          <a:pt x="466" y="215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50"/>
                  <p:cNvSpPr/>
                  <p:nvPr/>
                </p:nvSpPr>
                <p:spPr>
                  <a:xfrm>
                    <a:off x="3942432" y="2251742"/>
                    <a:ext cx="21508" cy="46602"/>
                  </a:xfrm>
                  <a:custGeom>
                    <a:avLst/>
                    <a:gdLst/>
                    <a:ahLst/>
                    <a:cxnLst/>
                    <a:rect l="l" t="t" r="r" b="b"/>
                    <a:pathLst>
                      <a:path w="21508" h="46602" extrusionOk="0">
                        <a:moveTo>
                          <a:pt x="126" y="44846"/>
                        </a:moveTo>
                        <a:cubicBezTo>
                          <a:pt x="2814" y="47427"/>
                          <a:pt x="6471" y="48718"/>
                          <a:pt x="10199" y="48431"/>
                        </a:cubicBezTo>
                        <a:cubicBezTo>
                          <a:pt x="11776" y="48323"/>
                          <a:pt x="13355" y="48000"/>
                          <a:pt x="14861" y="47427"/>
                        </a:cubicBezTo>
                        <a:cubicBezTo>
                          <a:pt x="15148" y="47355"/>
                          <a:pt x="15433" y="47248"/>
                          <a:pt x="15720" y="47104"/>
                        </a:cubicBezTo>
                        <a:lnTo>
                          <a:pt x="16509" y="46782"/>
                        </a:lnTo>
                        <a:cubicBezTo>
                          <a:pt x="16903" y="46567"/>
                          <a:pt x="17119" y="46137"/>
                          <a:pt x="17047" y="45707"/>
                        </a:cubicBezTo>
                        <a:lnTo>
                          <a:pt x="17047" y="45707"/>
                        </a:lnTo>
                        <a:lnTo>
                          <a:pt x="17047" y="45312"/>
                        </a:lnTo>
                        <a:lnTo>
                          <a:pt x="17047" y="45312"/>
                        </a:lnTo>
                        <a:lnTo>
                          <a:pt x="17047" y="44990"/>
                        </a:lnTo>
                        <a:cubicBezTo>
                          <a:pt x="16366" y="42086"/>
                          <a:pt x="14932" y="37820"/>
                          <a:pt x="14932" y="37820"/>
                        </a:cubicBezTo>
                        <a:cubicBezTo>
                          <a:pt x="16116" y="38071"/>
                          <a:pt x="22102" y="39074"/>
                          <a:pt x="21671" y="37605"/>
                        </a:cubicBezTo>
                        <a:cubicBezTo>
                          <a:pt x="17871" y="24628"/>
                          <a:pt x="12781" y="12081"/>
                          <a:pt x="6471" y="108"/>
                        </a:cubicBezTo>
                        <a:cubicBezTo>
                          <a:pt x="6327" y="-36"/>
                          <a:pt x="6114" y="-36"/>
                          <a:pt x="5970" y="108"/>
                        </a:cubicBezTo>
                        <a:cubicBezTo>
                          <a:pt x="5862" y="215"/>
                          <a:pt x="5862" y="395"/>
                          <a:pt x="5970" y="501"/>
                        </a:cubicBezTo>
                        <a:cubicBezTo>
                          <a:pt x="9375" y="12511"/>
                          <a:pt x="14896" y="23839"/>
                          <a:pt x="18517" y="35848"/>
                        </a:cubicBezTo>
                        <a:cubicBezTo>
                          <a:pt x="16366" y="35454"/>
                          <a:pt x="14180" y="35347"/>
                          <a:pt x="11992" y="35597"/>
                        </a:cubicBezTo>
                        <a:cubicBezTo>
                          <a:pt x="11635" y="35848"/>
                          <a:pt x="14932" y="43914"/>
                          <a:pt x="15148" y="45277"/>
                        </a:cubicBezTo>
                        <a:lnTo>
                          <a:pt x="15148" y="45277"/>
                        </a:lnTo>
                        <a:cubicBezTo>
                          <a:pt x="10486" y="47033"/>
                          <a:pt x="5289" y="46782"/>
                          <a:pt x="808" y="44631"/>
                        </a:cubicBezTo>
                        <a:cubicBezTo>
                          <a:pt x="126" y="44345"/>
                          <a:pt x="-196" y="44846"/>
                          <a:pt x="126" y="448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50"/>
                  <p:cNvSpPr/>
                  <p:nvPr/>
                </p:nvSpPr>
                <p:spPr>
                  <a:xfrm>
                    <a:off x="3942085" y="2296696"/>
                    <a:ext cx="10754" cy="7169"/>
                  </a:xfrm>
                  <a:custGeom>
                    <a:avLst/>
                    <a:gdLst/>
                    <a:ahLst/>
                    <a:cxnLst/>
                    <a:rect l="l" t="t" r="r" b="b"/>
                    <a:pathLst>
                      <a:path w="10754" h="7169" extrusionOk="0">
                        <a:moveTo>
                          <a:pt x="13091" y="1398"/>
                        </a:moveTo>
                        <a:cubicBezTo>
                          <a:pt x="12016" y="3872"/>
                          <a:pt x="10330" y="6058"/>
                          <a:pt x="8216" y="7707"/>
                        </a:cubicBezTo>
                        <a:cubicBezTo>
                          <a:pt x="7032" y="8639"/>
                          <a:pt x="5564" y="9177"/>
                          <a:pt x="4057" y="9213"/>
                        </a:cubicBezTo>
                        <a:cubicBezTo>
                          <a:pt x="868" y="9213"/>
                          <a:pt x="78" y="6489"/>
                          <a:pt x="6" y="3979"/>
                        </a:cubicBezTo>
                        <a:cubicBezTo>
                          <a:pt x="-29" y="2653"/>
                          <a:pt x="78" y="1290"/>
                          <a:pt x="400" y="0"/>
                        </a:cubicBezTo>
                        <a:cubicBezTo>
                          <a:pt x="4381" y="1828"/>
                          <a:pt x="8825" y="2330"/>
                          <a:pt x="13091" y="13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50"/>
                  <p:cNvSpPr/>
                  <p:nvPr/>
                </p:nvSpPr>
                <p:spPr>
                  <a:xfrm>
                    <a:off x="3942092" y="2300441"/>
                    <a:ext cx="7169" cy="3584"/>
                  </a:xfrm>
                  <a:custGeom>
                    <a:avLst/>
                    <a:gdLst/>
                    <a:ahLst/>
                    <a:cxnLst/>
                    <a:rect l="l" t="t" r="r" b="b"/>
                    <a:pathLst>
                      <a:path w="7169" h="3584" extrusionOk="0">
                        <a:moveTo>
                          <a:pt x="8209" y="3962"/>
                        </a:moveTo>
                        <a:cubicBezTo>
                          <a:pt x="7026" y="4894"/>
                          <a:pt x="5558" y="5432"/>
                          <a:pt x="4050" y="5468"/>
                        </a:cubicBezTo>
                        <a:cubicBezTo>
                          <a:pt x="861" y="5468"/>
                          <a:pt x="72" y="2744"/>
                          <a:pt x="0" y="234"/>
                        </a:cubicBezTo>
                        <a:cubicBezTo>
                          <a:pt x="3263" y="-627"/>
                          <a:pt x="6704" y="951"/>
                          <a:pt x="8209" y="3962"/>
                        </a:cubicBezTo>
                        <a:close/>
                      </a:path>
                    </a:pathLst>
                  </a:custGeom>
                  <a:solidFill>
                    <a:srgbClr val="FF98B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50"/>
                  <p:cNvSpPr/>
                  <p:nvPr/>
                </p:nvSpPr>
                <p:spPr>
                  <a:xfrm>
                    <a:off x="3874689" y="2204161"/>
                    <a:ext cx="93205" cy="89620"/>
                  </a:xfrm>
                  <a:custGeom>
                    <a:avLst/>
                    <a:gdLst/>
                    <a:ahLst/>
                    <a:cxnLst/>
                    <a:rect l="l" t="t" r="r" b="b"/>
                    <a:pathLst>
                      <a:path w="93205" h="89620" extrusionOk="0">
                        <a:moveTo>
                          <a:pt x="12877" y="93072"/>
                        </a:moveTo>
                        <a:cubicBezTo>
                          <a:pt x="22844" y="88341"/>
                          <a:pt x="22233" y="52349"/>
                          <a:pt x="22233" y="52349"/>
                        </a:cubicBezTo>
                        <a:cubicBezTo>
                          <a:pt x="22233" y="52349"/>
                          <a:pt x="24637" y="67261"/>
                          <a:pt x="27397" y="66401"/>
                        </a:cubicBezTo>
                        <a:cubicBezTo>
                          <a:pt x="30156" y="65541"/>
                          <a:pt x="38152" y="43459"/>
                          <a:pt x="36968" y="28724"/>
                        </a:cubicBezTo>
                        <a:cubicBezTo>
                          <a:pt x="46109" y="32776"/>
                          <a:pt x="55752" y="35607"/>
                          <a:pt x="65647" y="37185"/>
                        </a:cubicBezTo>
                        <a:cubicBezTo>
                          <a:pt x="79556" y="38906"/>
                          <a:pt x="94073" y="35535"/>
                          <a:pt x="93680" y="33277"/>
                        </a:cubicBezTo>
                        <a:cubicBezTo>
                          <a:pt x="92568" y="26573"/>
                          <a:pt x="83499" y="10084"/>
                          <a:pt x="73317" y="5423"/>
                        </a:cubicBezTo>
                        <a:cubicBezTo>
                          <a:pt x="58047" y="-2535"/>
                          <a:pt x="39729" y="-1675"/>
                          <a:pt x="25246" y="7610"/>
                        </a:cubicBezTo>
                        <a:cubicBezTo>
                          <a:pt x="4992" y="19547"/>
                          <a:pt x="1692" y="34425"/>
                          <a:pt x="152" y="45752"/>
                        </a:cubicBezTo>
                        <a:cubicBezTo>
                          <a:pt x="-1390" y="57080"/>
                          <a:pt x="9221" y="94829"/>
                          <a:pt x="12877" y="9307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50"/>
                  <p:cNvSpPr/>
                  <p:nvPr/>
                </p:nvSpPr>
                <p:spPr>
                  <a:xfrm>
                    <a:off x="3871249" y="2274909"/>
                    <a:ext cx="28678" cy="32263"/>
                  </a:xfrm>
                  <a:custGeom>
                    <a:avLst/>
                    <a:gdLst/>
                    <a:ahLst/>
                    <a:cxnLst/>
                    <a:rect l="l" t="t" r="r" b="b"/>
                    <a:pathLst>
                      <a:path w="28678" h="32263" extrusionOk="0">
                        <a:moveTo>
                          <a:pt x="24993" y="12609"/>
                        </a:moveTo>
                        <a:cubicBezTo>
                          <a:pt x="24993" y="12609"/>
                          <a:pt x="10331" y="-4347"/>
                          <a:pt x="2481" y="1066"/>
                        </a:cubicBezTo>
                        <a:cubicBezTo>
                          <a:pt x="-5370" y="6480"/>
                          <a:pt x="7033" y="32003"/>
                          <a:pt x="17142" y="34621"/>
                        </a:cubicBezTo>
                        <a:cubicBezTo>
                          <a:pt x="22341" y="36341"/>
                          <a:pt x="28005" y="33509"/>
                          <a:pt x="29726" y="28311"/>
                        </a:cubicBezTo>
                        <a:cubicBezTo>
                          <a:pt x="29726" y="28311"/>
                          <a:pt x="29726" y="28060"/>
                          <a:pt x="29726" y="27917"/>
                        </a:cubicBezTo>
                        <a:close/>
                      </a:path>
                    </a:pathLst>
                  </a:custGeom>
                  <a:solidFill>
                    <a:srgbClr val="EB94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50"/>
                  <p:cNvSpPr/>
                  <p:nvPr/>
                </p:nvSpPr>
                <p:spPr>
                  <a:xfrm>
                    <a:off x="3877458" y="2283216"/>
                    <a:ext cx="17924" cy="17924"/>
                  </a:xfrm>
                  <a:custGeom>
                    <a:avLst/>
                    <a:gdLst/>
                    <a:ahLst/>
                    <a:cxnLst/>
                    <a:rect l="l" t="t" r="r" b="b"/>
                    <a:pathLst>
                      <a:path w="17924" h="17924" extrusionOk="0">
                        <a:moveTo>
                          <a:pt x="0" y="1"/>
                        </a:moveTo>
                        <a:lnTo>
                          <a:pt x="0" y="252"/>
                        </a:lnTo>
                        <a:cubicBezTo>
                          <a:pt x="7170" y="2295"/>
                          <a:pt x="11364" y="8282"/>
                          <a:pt x="14555" y="14591"/>
                        </a:cubicBezTo>
                        <a:cubicBezTo>
                          <a:pt x="12762" y="12117"/>
                          <a:pt x="9321" y="11580"/>
                          <a:pt x="6846" y="13372"/>
                        </a:cubicBezTo>
                        <a:cubicBezTo>
                          <a:pt x="6596" y="13516"/>
                          <a:pt x="6380" y="13695"/>
                          <a:pt x="6202" y="13909"/>
                        </a:cubicBezTo>
                        <a:cubicBezTo>
                          <a:pt x="6202" y="13909"/>
                          <a:pt x="6202" y="14340"/>
                          <a:pt x="6417" y="14268"/>
                        </a:cubicBezTo>
                        <a:cubicBezTo>
                          <a:pt x="8819" y="13229"/>
                          <a:pt x="11579" y="13803"/>
                          <a:pt x="13371" y="15702"/>
                        </a:cubicBezTo>
                        <a:cubicBezTo>
                          <a:pt x="14733" y="17280"/>
                          <a:pt x="15916" y="18965"/>
                          <a:pt x="16956" y="20793"/>
                        </a:cubicBezTo>
                        <a:cubicBezTo>
                          <a:pt x="17315" y="21366"/>
                          <a:pt x="18390" y="20793"/>
                          <a:pt x="18103" y="20255"/>
                        </a:cubicBezTo>
                        <a:lnTo>
                          <a:pt x="18103" y="20255"/>
                        </a:lnTo>
                        <a:cubicBezTo>
                          <a:pt x="17459" y="11364"/>
                          <a:pt x="9428" y="-107"/>
                          <a:pt x="0"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59" name="Google Shape;1859;p50"/>
                  <p:cNvGrpSpPr/>
                  <p:nvPr/>
                </p:nvGrpSpPr>
                <p:grpSpPr>
                  <a:xfrm>
                    <a:off x="3862865" y="2201426"/>
                    <a:ext cx="96403" cy="99149"/>
                    <a:chOff x="3862865" y="2201426"/>
                    <a:chExt cx="96403" cy="99149"/>
                  </a:xfrm>
                </p:grpSpPr>
                <p:grpSp>
                  <p:nvGrpSpPr>
                    <p:cNvPr id="1860" name="Google Shape;1860;p50"/>
                    <p:cNvGrpSpPr/>
                    <p:nvPr/>
                  </p:nvGrpSpPr>
                  <p:grpSpPr>
                    <a:xfrm>
                      <a:off x="3862865" y="2201426"/>
                      <a:ext cx="96403" cy="99149"/>
                      <a:chOff x="3862865" y="2201426"/>
                      <a:chExt cx="96403" cy="99149"/>
                    </a:xfrm>
                  </p:grpSpPr>
                  <p:sp>
                    <p:nvSpPr>
                      <p:cNvPr id="1861" name="Google Shape;1861;p50"/>
                      <p:cNvSpPr/>
                      <p:nvPr/>
                    </p:nvSpPr>
                    <p:spPr>
                      <a:xfrm>
                        <a:off x="3862865" y="2201426"/>
                        <a:ext cx="71696" cy="75281"/>
                      </a:xfrm>
                      <a:custGeom>
                        <a:avLst/>
                        <a:gdLst/>
                        <a:ahLst/>
                        <a:cxnLst/>
                        <a:rect l="l" t="t" r="r" b="b"/>
                        <a:pathLst>
                          <a:path w="71696" h="75281" extrusionOk="0">
                            <a:moveTo>
                              <a:pt x="72882" y="5542"/>
                            </a:moveTo>
                            <a:cubicBezTo>
                              <a:pt x="65425" y="2602"/>
                              <a:pt x="57575" y="738"/>
                              <a:pt x="49580" y="57"/>
                            </a:cubicBezTo>
                            <a:cubicBezTo>
                              <a:pt x="40655" y="-516"/>
                              <a:pt x="12801" y="3284"/>
                              <a:pt x="6563" y="9270"/>
                            </a:cubicBezTo>
                            <a:cubicBezTo>
                              <a:pt x="326" y="15257"/>
                              <a:pt x="-33" y="41713"/>
                              <a:pt x="2" y="45584"/>
                            </a:cubicBezTo>
                            <a:cubicBezTo>
                              <a:pt x="39" y="49456"/>
                              <a:pt x="3158" y="72650"/>
                              <a:pt x="11905" y="77848"/>
                            </a:cubicBezTo>
                            <a:cubicBezTo>
                              <a:pt x="20652" y="83046"/>
                              <a:pt x="19074" y="43326"/>
                              <a:pt x="31728" y="29417"/>
                            </a:cubicBezTo>
                            <a:cubicBezTo>
                              <a:pt x="44383" y="15508"/>
                              <a:pt x="72882" y="5542"/>
                              <a:pt x="72882" y="55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50"/>
                      <p:cNvSpPr/>
                      <p:nvPr/>
                    </p:nvSpPr>
                    <p:spPr>
                      <a:xfrm>
                        <a:off x="3866063" y="2203785"/>
                        <a:ext cx="93205" cy="96790"/>
                      </a:xfrm>
                      <a:custGeom>
                        <a:avLst/>
                        <a:gdLst/>
                        <a:ahLst/>
                        <a:cxnLst/>
                        <a:rect l="l" t="t" r="r" b="b"/>
                        <a:pathLst>
                          <a:path w="93205" h="96790" extrusionOk="0">
                            <a:moveTo>
                              <a:pt x="12255" y="98540"/>
                            </a:moveTo>
                            <a:cubicBezTo>
                              <a:pt x="12255" y="87964"/>
                              <a:pt x="21469" y="59106"/>
                              <a:pt x="31756" y="42257"/>
                            </a:cubicBezTo>
                            <a:cubicBezTo>
                              <a:pt x="42045" y="25409"/>
                              <a:pt x="74774" y="14009"/>
                              <a:pt x="79255" y="14009"/>
                            </a:cubicBezTo>
                            <a:cubicBezTo>
                              <a:pt x="90512" y="14009"/>
                              <a:pt x="94527" y="17163"/>
                              <a:pt x="96248" y="16053"/>
                            </a:cubicBezTo>
                            <a:cubicBezTo>
                              <a:pt x="97968" y="14941"/>
                              <a:pt x="85887" y="7162"/>
                              <a:pt x="82626" y="5298"/>
                            </a:cubicBezTo>
                            <a:cubicBezTo>
                              <a:pt x="79363" y="3434"/>
                              <a:pt x="70580" y="-366"/>
                              <a:pt x="65705" y="29"/>
                            </a:cubicBezTo>
                            <a:cubicBezTo>
                              <a:pt x="60830" y="422"/>
                              <a:pt x="30931" y="5190"/>
                              <a:pt x="20716" y="18669"/>
                            </a:cubicBezTo>
                            <a:cubicBezTo>
                              <a:pt x="10499" y="32148"/>
                              <a:pt x="-2837" y="68857"/>
                              <a:pt x="532" y="78069"/>
                            </a:cubicBezTo>
                            <a:cubicBezTo>
                              <a:pt x="1357" y="80221"/>
                              <a:pt x="4369" y="81476"/>
                              <a:pt x="5516" y="84558"/>
                            </a:cubicBezTo>
                            <a:cubicBezTo>
                              <a:pt x="6986" y="88609"/>
                              <a:pt x="8132" y="93305"/>
                              <a:pt x="9531" y="96101"/>
                            </a:cubicBezTo>
                            <a:cubicBezTo>
                              <a:pt x="10930" y="98897"/>
                              <a:pt x="12255" y="99578"/>
                              <a:pt x="12255" y="985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3" name="Google Shape;1863;p50"/>
                    <p:cNvGrpSpPr/>
                    <p:nvPr/>
                  </p:nvGrpSpPr>
                  <p:grpSpPr>
                    <a:xfrm>
                      <a:off x="3868316" y="2205964"/>
                      <a:ext cx="84698" cy="82881"/>
                      <a:chOff x="3868316" y="2205964"/>
                      <a:chExt cx="84698" cy="82881"/>
                    </a:xfrm>
                  </p:grpSpPr>
                  <p:grpSp>
                    <p:nvGrpSpPr>
                      <p:cNvPr id="1864" name="Google Shape;1864;p50"/>
                      <p:cNvGrpSpPr/>
                      <p:nvPr/>
                    </p:nvGrpSpPr>
                    <p:grpSpPr>
                      <a:xfrm>
                        <a:off x="3868316" y="2246221"/>
                        <a:ext cx="18891" cy="42624"/>
                        <a:chOff x="3868316" y="2246221"/>
                        <a:chExt cx="18891" cy="42624"/>
                      </a:xfrm>
                    </p:grpSpPr>
                    <p:sp>
                      <p:nvSpPr>
                        <p:cNvPr id="1865" name="Google Shape;1865;p50"/>
                        <p:cNvSpPr/>
                        <p:nvPr/>
                      </p:nvSpPr>
                      <p:spPr>
                        <a:xfrm>
                          <a:off x="3868316" y="2274506"/>
                          <a:ext cx="7169" cy="14339"/>
                        </a:xfrm>
                        <a:custGeom>
                          <a:avLst/>
                          <a:gdLst/>
                          <a:ahLst/>
                          <a:cxnLst/>
                          <a:rect l="l" t="t" r="r" b="b"/>
                          <a:pathLst>
                            <a:path w="7169" h="14339" extrusionOk="0">
                              <a:moveTo>
                                <a:pt x="9286" y="17422"/>
                              </a:moveTo>
                              <a:cubicBezTo>
                                <a:pt x="8927" y="16669"/>
                                <a:pt x="8390" y="16024"/>
                                <a:pt x="7994" y="15307"/>
                              </a:cubicBezTo>
                              <a:cubicBezTo>
                                <a:pt x="7528" y="14518"/>
                                <a:pt x="7135" y="13658"/>
                                <a:pt x="6848" y="12761"/>
                              </a:cubicBezTo>
                              <a:cubicBezTo>
                                <a:pt x="6526" y="11041"/>
                                <a:pt x="6023" y="9356"/>
                                <a:pt x="5377" y="7707"/>
                              </a:cubicBezTo>
                              <a:cubicBezTo>
                                <a:pt x="4590" y="6488"/>
                                <a:pt x="3693" y="5377"/>
                                <a:pt x="2689" y="4338"/>
                              </a:cubicBezTo>
                              <a:cubicBezTo>
                                <a:pt x="1435" y="3262"/>
                                <a:pt x="611" y="1792"/>
                                <a:pt x="359" y="179"/>
                              </a:cubicBezTo>
                              <a:cubicBezTo>
                                <a:pt x="359" y="72"/>
                                <a:pt x="287" y="0"/>
                                <a:pt x="180" y="0"/>
                              </a:cubicBezTo>
                              <a:cubicBezTo>
                                <a:pt x="72" y="0"/>
                                <a:pt x="0" y="72"/>
                                <a:pt x="0" y="179"/>
                              </a:cubicBezTo>
                              <a:cubicBezTo>
                                <a:pt x="646" y="3118"/>
                                <a:pt x="2044" y="5879"/>
                                <a:pt x="4015" y="8138"/>
                              </a:cubicBezTo>
                              <a:cubicBezTo>
                                <a:pt x="4733" y="9858"/>
                                <a:pt x="5342" y="11651"/>
                                <a:pt x="5773" y="13479"/>
                              </a:cubicBezTo>
                              <a:cubicBezTo>
                                <a:pt x="6310" y="15164"/>
                                <a:pt x="7385" y="16633"/>
                                <a:pt x="8819" y="17709"/>
                              </a:cubicBezTo>
                              <a:cubicBezTo>
                                <a:pt x="9034" y="17888"/>
                                <a:pt x="9393" y="17673"/>
                                <a:pt x="9286" y="174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50"/>
                        <p:cNvSpPr/>
                        <p:nvPr/>
                      </p:nvSpPr>
                      <p:spPr>
                        <a:xfrm>
                          <a:off x="3869839" y="2264408"/>
                          <a:ext cx="7169" cy="14339"/>
                        </a:xfrm>
                        <a:custGeom>
                          <a:avLst/>
                          <a:gdLst/>
                          <a:ahLst/>
                          <a:cxnLst/>
                          <a:rect l="l" t="t" r="r" b="b"/>
                          <a:pathLst>
                            <a:path w="7169" h="14339" extrusionOk="0">
                              <a:moveTo>
                                <a:pt x="10738" y="15904"/>
                              </a:moveTo>
                              <a:cubicBezTo>
                                <a:pt x="9661" y="14757"/>
                                <a:pt x="8515" y="13754"/>
                                <a:pt x="7547" y="12499"/>
                              </a:cubicBezTo>
                              <a:cubicBezTo>
                                <a:pt x="6614" y="11280"/>
                                <a:pt x="5789" y="9990"/>
                                <a:pt x="5074" y="8663"/>
                              </a:cubicBezTo>
                              <a:cubicBezTo>
                                <a:pt x="4321" y="7373"/>
                                <a:pt x="3675" y="6010"/>
                                <a:pt x="2957" y="4720"/>
                              </a:cubicBezTo>
                              <a:cubicBezTo>
                                <a:pt x="2241" y="3429"/>
                                <a:pt x="1058" y="1673"/>
                                <a:pt x="305" y="96"/>
                              </a:cubicBezTo>
                              <a:cubicBezTo>
                                <a:pt x="305" y="-120"/>
                                <a:pt x="-88" y="96"/>
                                <a:pt x="18" y="96"/>
                              </a:cubicBezTo>
                              <a:cubicBezTo>
                                <a:pt x="808" y="1745"/>
                                <a:pt x="1308" y="3681"/>
                                <a:pt x="2061" y="5222"/>
                              </a:cubicBezTo>
                              <a:cubicBezTo>
                                <a:pt x="2707" y="6655"/>
                                <a:pt x="3460" y="8090"/>
                                <a:pt x="4321" y="9416"/>
                              </a:cubicBezTo>
                              <a:cubicBezTo>
                                <a:pt x="5109" y="10707"/>
                                <a:pt x="6041" y="11890"/>
                                <a:pt x="7044" y="13001"/>
                              </a:cubicBezTo>
                              <a:cubicBezTo>
                                <a:pt x="8012" y="14184"/>
                                <a:pt x="9267" y="15116"/>
                                <a:pt x="10629" y="15797"/>
                              </a:cubicBezTo>
                              <a:cubicBezTo>
                                <a:pt x="10629" y="15797"/>
                                <a:pt x="10808" y="15976"/>
                                <a:pt x="10738" y="159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50"/>
                        <p:cNvSpPr/>
                        <p:nvPr/>
                      </p:nvSpPr>
                      <p:spPr>
                        <a:xfrm>
                          <a:off x="3872635" y="2256358"/>
                          <a:ext cx="10754" cy="10754"/>
                        </a:xfrm>
                        <a:custGeom>
                          <a:avLst/>
                          <a:gdLst/>
                          <a:ahLst/>
                          <a:cxnLst/>
                          <a:rect l="l" t="t" r="r" b="b"/>
                          <a:pathLst>
                            <a:path w="10754" h="10754" extrusionOk="0">
                              <a:moveTo>
                                <a:pt x="11168" y="13415"/>
                              </a:moveTo>
                              <a:cubicBezTo>
                                <a:pt x="8839" y="11659"/>
                                <a:pt x="6759" y="9579"/>
                                <a:pt x="5039" y="7249"/>
                              </a:cubicBezTo>
                              <a:cubicBezTo>
                                <a:pt x="3390" y="4955"/>
                                <a:pt x="1811" y="2589"/>
                                <a:pt x="305" y="80"/>
                              </a:cubicBezTo>
                              <a:cubicBezTo>
                                <a:pt x="305" y="-100"/>
                                <a:pt x="-88" y="80"/>
                                <a:pt x="18" y="80"/>
                              </a:cubicBezTo>
                              <a:cubicBezTo>
                                <a:pt x="1023" y="2840"/>
                                <a:pt x="2422" y="5457"/>
                                <a:pt x="4106" y="7859"/>
                              </a:cubicBezTo>
                              <a:cubicBezTo>
                                <a:pt x="4930" y="9042"/>
                                <a:pt x="5898" y="10117"/>
                                <a:pt x="7009" y="11050"/>
                              </a:cubicBezTo>
                              <a:cubicBezTo>
                                <a:pt x="8228" y="11982"/>
                                <a:pt x="9555" y="12806"/>
                                <a:pt x="10953" y="13451"/>
                              </a:cubicBezTo>
                              <a:cubicBezTo>
                                <a:pt x="10953" y="13451"/>
                                <a:pt x="11347" y="13702"/>
                                <a:pt x="11168" y="134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50"/>
                        <p:cNvSpPr/>
                        <p:nvPr/>
                      </p:nvSpPr>
                      <p:spPr>
                        <a:xfrm>
                          <a:off x="3876453" y="2246221"/>
                          <a:ext cx="10754" cy="10754"/>
                        </a:xfrm>
                        <a:custGeom>
                          <a:avLst/>
                          <a:gdLst/>
                          <a:ahLst/>
                          <a:cxnLst/>
                          <a:rect l="l" t="t" r="r" b="b"/>
                          <a:pathLst>
                            <a:path w="10754" h="10754" extrusionOk="0">
                              <a:moveTo>
                                <a:pt x="10935" y="13407"/>
                              </a:moveTo>
                              <a:cubicBezTo>
                                <a:pt x="9787" y="12726"/>
                                <a:pt x="8784" y="11830"/>
                                <a:pt x="7994" y="10754"/>
                              </a:cubicBezTo>
                              <a:cubicBezTo>
                                <a:pt x="6991" y="9607"/>
                                <a:pt x="6023" y="8425"/>
                                <a:pt x="5127" y="7170"/>
                              </a:cubicBezTo>
                              <a:lnTo>
                                <a:pt x="2438" y="3764"/>
                              </a:lnTo>
                              <a:cubicBezTo>
                                <a:pt x="1470" y="2653"/>
                                <a:pt x="753" y="1399"/>
                                <a:pt x="324" y="0"/>
                              </a:cubicBezTo>
                              <a:moveTo>
                                <a:pt x="0" y="0"/>
                              </a:moveTo>
                              <a:cubicBezTo>
                                <a:pt x="180" y="1434"/>
                                <a:pt x="681" y="2832"/>
                                <a:pt x="1435" y="4051"/>
                              </a:cubicBezTo>
                              <a:cubicBezTo>
                                <a:pt x="2188" y="5449"/>
                                <a:pt x="3084" y="6776"/>
                                <a:pt x="4052" y="8030"/>
                              </a:cubicBezTo>
                              <a:cubicBezTo>
                                <a:pt x="5020" y="9285"/>
                                <a:pt x="6095" y="10503"/>
                                <a:pt x="7241" y="11615"/>
                              </a:cubicBezTo>
                              <a:cubicBezTo>
                                <a:pt x="8209" y="12655"/>
                                <a:pt x="9464" y="13407"/>
                                <a:pt x="10826" y="13730"/>
                              </a:cubicBezTo>
                              <a:cubicBezTo>
                                <a:pt x="11042" y="13730"/>
                                <a:pt x="11222" y="13551"/>
                                <a:pt x="10826" y="134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9" name="Google Shape;1869;p50"/>
                      <p:cNvGrpSpPr/>
                      <p:nvPr/>
                    </p:nvGrpSpPr>
                    <p:grpSpPr>
                      <a:xfrm>
                        <a:off x="3880827" y="2205964"/>
                        <a:ext cx="72187" cy="42623"/>
                        <a:chOff x="3880827" y="2205964"/>
                        <a:chExt cx="72187" cy="42623"/>
                      </a:xfrm>
                    </p:grpSpPr>
                    <p:sp>
                      <p:nvSpPr>
                        <p:cNvPr id="1870" name="Google Shape;1870;p50"/>
                        <p:cNvSpPr/>
                        <p:nvPr/>
                      </p:nvSpPr>
                      <p:spPr>
                        <a:xfrm>
                          <a:off x="3885452" y="2227508"/>
                          <a:ext cx="14339" cy="10754"/>
                        </a:xfrm>
                        <a:custGeom>
                          <a:avLst/>
                          <a:gdLst/>
                          <a:ahLst/>
                          <a:cxnLst/>
                          <a:rect l="l" t="t" r="r" b="b"/>
                          <a:pathLst>
                            <a:path w="14339" h="10754" extrusionOk="0">
                              <a:moveTo>
                                <a:pt x="14555" y="11221"/>
                              </a:moveTo>
                              <a:cubicBezTo>
                                <a:pt x="11866" y="9787"/>
                                <a:pt x="9321" y="8138"/>
                                <a:pt x="6918" y="6273"/>
                              </a:cubicBezTo>
                              <a:cubicBezTo>
                                <a:pt x="4481" y="4445"/>
                                <a:pt x="2223" y="2366"/>
                                <a:pt x="287" y="0"/>
                              </a:cubicBezTo>
                              <a:moveTo>
                                <a:pt x="0" y="179"/>
                              </a:moveTo>
                              <a:cubicBezTo>
                                <a:pt x="1649" y="2904"/>
                                <a:pt x="3692" y="5305"/>
                                <a:pt x="6130" y="7349"/>
                              </a:cubicBezTo>
                              <a:cubicBezTo>
                                <a:pt x="8531" y="9357"/>
                                <a:pt x="11327" y="10862"/>
                                <a:pt x="14339" y="11794"/>
                              </a:cubicBezTo>
                              <a:cubicBezTo>
                                <a:pt x="14518" y="11794"/>
                                <a:pt x="14661" y="11651"/>
                                <a:pt x="14661" y="11471"/>
                              </a:cubicBezTo>
                              <a:cubicBezTo>
                                <a:pt x="14661" y="11400"/>
                                <a:pt x="14626" y="11292"/>
                                <a:pt x="14555" y="112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50"/>
                        <p:cNvSpPr/>
                        <p:nvPr/>
                      </p:nvSpPr>
                      <p:spPr>
                        <a:xfrm>
                          <a:off x="3880827" y="2237833"/>
                          <a:ext cx="10754" cy="10754"/>
                        </a:xfrm>
                        <a:custGeom>
                          <a:avLst/>
                          <a:gdLst/>
                          <a:ahLst/>
                          <a:cxnLst/>
                          <a:rect l="l" t="t" r="r" b="b"/>
                          <a:pathLst>
                            <a:path w="10754" h="10754" extrusionOk="0">
                              <a:moveTo>
                                <a:pt x="8854" y="9105"/>
                              </a:moveTo>
                              <a:cubicBezTo>
                                <a:pt x="7816" y="8244"/>
                                <a:pt x="6811" y="7312"/>
                                <a:pt x="5843" y="6309"/>
                              </a:cubicBezTo>
                              <a:cubicBezTo>
                                <a:pt x="4875" y="5341"/>
                                <a:pt x="3979" y="4302"/>
                                <a:pt x="3082" y="3298"/>
                              </a:cubicBezTo>
                              <a:cubicBezTo>
                                <a:pt x="2186" y="2294"/>
                                <a:pt x="1183" y="1111"/>
                                <a:pt x="287" y="0"/>
                              </a:cubicBezTo>
                              <a:moveTo>
                                <a:pt x="0" y="0"/>
                              </a:moveTo>
                              <a:cubicBezTo>
                                <a:pt x="646" y="1254"/>
                                <a:pt x="1362" y="2437"/>
                                <a:pt x="2186" y="3585"/>
                              </a:cubicBezTo>
                              <a:cubicBezTo>
                                <a:pt x="3011" y="4731"/>
                                <a:pt x="3907" y="5807"/>
                                <a:pt x="4912" y="6811"/>
                              </a:cubicBezTo>
                              <a:cubicBezTo>
                                <a:pt x="5880" y="7815"/>
                                <a:pt x="6919" y="8783"/>
                                <a:pt x="7994" y="9679"/>
                              </a:cubicBezTo>
                              <a:cubicBezTo>
                                <a:pt x="9034" y="10647"/>
                                <a:pt x="10252" y="11400"/>
                                <a:pt x="11579" y="11901"/>
                              </a:cubicBezTo>
                              <a:cubicBezTo>
                                <a:pt x="11579" y="11901"/>
                                <a:pt x="11973" y="11687"/>
                                <a:pt x="11829" y="11507"/>
                              </a:cubicBezTo>
                              <a:cubicBezTo>
                                <a:pt x="10933" y="10539"/>
                                <a:pt x="9930" y="9679"/>
                                <a:pt x="8854" y="89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50"/>
                        <p:cNvSpPr/>
                        <p:nvPr/>
                      </p:nvSpPr>
                      <p:spPr>
                        <a:xfrm>
                          <a:off x="3891405" y="2220411"/>
                          <a:ext cx="14339" cy="10754"/>
                        </a:xfrm>
                        <a:custGeom>
                          <a:avLst/>
                          <a:gdLst/>
                          <a:ahLst/>
                          <a:cxnLst/>
                          <a:rect l="l" t="t" r="r" b="b"/>
                          <a:pathLst>
                            <a:path w="14339" h="10754" extrusionOk="0">
                              <a:moveTo>
                                <a:pt x="16309" y="11830"/>
                              </a:moveTo>
                              <a:cubicBezTo>
                                <a:pt x="15198" y="10539"/>
                                <a:pt x="14014" y="9357"/>
                                <a:pt x="12724" y="8245"/>
                              </a:cubicBezTo>
                              <a:cubicBezTo>
                                <a:pt x="11434" y="7098"/>
                                <a:pt x="10107" y="6022"/>
                                <a:pt x="8746" y="5018"/>
                              </a:cubicBezTo>
                              <a:cubicBezTo>
                                <a:pt x="6092" y="3047"/>
                                <a:pt x="3260" y="1362"/>
                                <a:pt x="249" y="0"/>
                              </a:cubicBezTo>
                              <a:cubicBezTo>
                                <a:pt x="249" y="0"/>
                                <a:pt x="-110" y="0"/>
                                <a:pt x="34" y="287"/>
                              </a:cubicBezTo>
                              <a:cubicBezTo>
                                <a:pt x="5304" y="4266"/>
                                <a:pt x="10788" y="8030"/>
                                <a:pt x="15915" y="12045"/>
                              </a:cubicBezTo>
                              <a:cubicBezTo>
                                <a:pt x="16272" y="12224"/>
                                <a:pt x="16488" y="12010"/>
                                <a:pt x="16309" y="118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50"/>
                        <p:cNvSpPr/>
                        <p:nvPr/>
                      </p:nvSpPr>
                      <p:spPr>
                        <a:xfrm>
                          <a:off x="3900212" y="2215141"/>
                          <a:ext cx="14339" cy="10754"/>
                        </a:xfrm>
                        <a:custGeom>
                          <a:avLst/>
                          <a:gdLst/>
                          <a:ahLst/>
                          <a:cxnLst/>
                          <a:rect l="l" t="t" r="r" b="b"/>
                          <a:pathLst>
                            <a:path w="14339" h="10754" extrusionOk="0">
                              <a:moveTo>
                                <a:pt x="13381" y="7707"/>
                              </a:moveTo>
                              <a:cubicBezTo>
                                <a:pt x="12233" y="6489"/>
                                <a:pt x="10978" y="5413"/>
                                <a:pt x="9581" y="4517"/>
                              </a:cubicBezTo>
                              <a:cubicBezTo>
                                <a:pt x="6641" y="2653"/>
                                <a:pt x="3523" y="1147"/>
                                <a:pt x="260" y="0"/>
                              </a:cubicBezTo>
                              <a:cubicBezTo>
                                <a:pt x="45" y="0"/>
                                <a:pt x="-98" y="215"/>
                                <a:pt x="82" y="323"/>
                              </a:cubicBezTo>
                              <a:cubicBezTo>
                                <a:pt x="2912" y="1972"/>
                                <a:pt x="5816" y="3585"/>
                                <a:pt x="8542" y="5413"/>
                              </a:cubicBezTo>
                              <a:cubicBezTo>
                                <a:pt x="9903" y="6273"/>
                                <a:pt x="11230" y="7241"/>
                                <a:pt x="12485" y="8281"/>
                              </a:cubicBezTo>
                              <a:cubicBezTo>
                                <a:pt x="13739" y="9320"/>
                                <a:pt x="14743" y="10611"/>
                                <a:pt x="16070" y="11687"/>
                              </a:cubicBezTo>
                              <a:lnTo>
                                <a:pt x="16284" y="11687"/>
                              </a:lnTo>
                              <a:cubicBezTo>
                                <a:pt x="15568" y="10181"/>
                                <a:pt x="14600" y="8819"/>
                                <a:pt x="13381" y="77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50"/>
                        <p:cNvSpPr/>
                        <p:nvPr/>
                      </p:nvSpPr>
                      <p:spPr>
                        <a:xfrm>
                          <a:off x="3910377" y="2210911"/>
                          <a:ext cx="14339" cy="10754"/>
                        </a:xfrm>
                        <a:custGeom>
                          <a:avLst/>
                          <a:gdLst/>
                          <a:ahLst/>
                          <a:cxnLst/>
                          <a:rect l="l" t="t" r="r" b="b"/>
                          <a:pathLst>
                            <a:path w="14339" h="10754" extrusionOk="0">
                              <a:moveTo>
                                <a:pt x="11747" y="7276"/>
                              </a:moveTo>
                              <a:cubicBezTo>
                                <a:pt x="10671" y="6094"/>
                                <a:pt x="9453" y="5018"/>
                                <a:pt x="8163" y="4086"/>
                              </a:cubicBezTo>
                              <a:cubicBezTo>
                                <a:pt x="5761" y="2294"/>
                                <a:pt x="3072" y="896"/>
                                <a:pt x="203" y="0"/>
                              </a:cubicBezTo>
                              <a:cubicBezTo>
                                <a:pt x="-12" y="0"/>
                                <a:pt x="-119" y="250"/>
                                <a:pt x="203" y="322"/>
                              </a:cubicBezTo>
                              <a:cubicBezTo>
                                <a:pt x="2857" y="1792"/>
                                <a:pt x="5365" y="3477"/>
                                <a:pt x="7732" y="5377"/>
                              </a:cubicBezTo>
                              <a:cubicBezTo>
                                <a:pt x="8915" y="6273"/>
                                <a:pt x="10062" y="7241"/>
                                <a:pt x="11317" y="8209"/>
                              </a:cubicBezTo>
                              <a:cubicBezTo>
                                <a:pt x="12572" y="9176"/>
                                <a:pt x="13468" y="10396"/>
                                <a:pt x="14723" y="11256"/>
                              </a:cubicBezTo>
                              <a:lnTo>
                                <a:pt x="14723" y="11256"/>
                              </a:lnTo>
                              <a:cubicBezTo>
                                <a:pt x="13862" y="9822"/>
                                <a:pt x="12859" y="8496"/>
                                <a:pt x="11747" y="7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50"/>
                        <p:cNvSpPr/>
                        <p:nvPr/>
                      </p:nvSpPr>
                      <p:spPr>
                        <a:xfrm>
                          <a:off x="3920835" y="2208473"/>
                          <a:ext cx="10754" cy="7169"/>
                        </a:xfrm>
                        <a:custGeom>
                          <a:avLst/>
                          <a:gdLst/>
                          <a:ahLst/>
                          <a:cxnLst/>
                          <a:rect l="l" t="t" r="r" b="b"/>
                          <a:pathLst>
                            <a:path w="10754" h="7169" extrusionOk="0">
                              <a:moveTo>
                                <a:pt x="7383" y="4231"/>
                              </a:moveTo>
                              <a:cubicBezTo>
                                <a:pt x="6237" y="3406"/>
                                <a:pt x="5018" y="2617"/>
                                <a:pt x="3798" y="1864"/>
                              </a:cubicBezTo>
                              <a:cubicBezTo>
                                <a:pt x="2617" y="1076"/>
                                <a:pt x="1362" y="431"/>
                                <a:pt x="0" y="0"/>
                              </a:cubicBezTo>
                              <a:moveTo>
                                <a:pt x="0" y="323"/>
                              </a:moveTo>
                              <a:lnTo>
                                <a:pt x="6702" y="5199"/>
                              </a:lnTo>
                              <a:cubicBezTo>
                                <a:pt x="8638" y="6848"/>
                                <a:pt x="10396" y="8712"/>
                                <a:pt x="11973" y="10719"/>
                              </a:cubicBezTo>
                              <a:lnTo>
                                <a:pt x="11973" y="10719"/>
                              </a:lnTo>
                              <a:cubicBezTo>
                                <a:pt x="11077" y="8102"/>
                                <a:pt x="9428" y="5844"/>
                                <a:pt x="7205" y="42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50"/>
                        <p:cNvSpPr/>
                        <p:nvPr/>
                      </p:nvSpPr>
                      <p:spPr>
                        <a:xfrm>
                          <a:off x="3928649" y="2206573"/>
                          <a:ext cx="10754" cy="7169"/>
                        </a:xfrm>
                        <a:custGeom>
                          <a:avLst/>
                          <a:gdLst/>
                          <a:ahLst/>
                          <a:cxnLst/>
                          <a:rect l="l" t="t" r="r" b="b"/>
                          <a:pathLst>
                            <a:path w="10754" h="7169" extrusionOk="0">
                              <a:moveTo>
                                <a:pt x="7313" y="3980"/>
                              </a:moveTo>
                              <a:cubicBezTo>
                                <a:pt x="5198" y="2187"/>
                                <a:pt x="2760" y="825"/>
                                <a:pt x="143" y="0"/>
                              </a:cubicBezTo>
                              <a:cubicBezTo>
                                <a:pt x="143" y="0"/>
                                <a:pt x="-179" y="251"/>
                                <a:pt x="143" y="323"/>
                              </a:cubicBezTo>
                              <a:cubicBezTo>
                                <a:pt x="2545" y="1470"/>
                                <a:pt x="4768" y="2976"/>
                                <a:pt x="6739" y="4768"/>
                              </a:cubicBezTo>
                              <a:cubicBezTo>
                                <a:pt x="8746" y="6525"/>
                                <a:pt x="10576" y="8532"/>
                                <a:pt x="12153" y="10719"/>
                              </a:cubicBezTo>
                              <a:lnTo>
                                <a:pt x="12368" y="10719"/>
                              </a:lnTo>
                              <a:cubicBezTo>
                                <a:pt x="11256" y="8102"/>
                                <a:pt x="9499" y="5808"/>
                                <a:pt x="7313" y="398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50"/>
                        <p:cNvSpPr/>
                        <p:nvPr/>
                      </p:nvSpPr>
                      <p:spPr>
                        <a:xfrm>
                          <a:off x="3936639" y="2205964"/>
                          <a:ext cx="7169" cy="7169"/>
                        </a:xfrm>
                        <a:custGeom>
                          <a:avLst/>
                          <a:gdLst/>
                          <a:ahLst/>
                          <a:cxnLst/>
                          <a:rect l="l" t="t" r="r" b="b"/>
                          <a:pathLst>
                            <a:path w="7169" h="7169" extrusionOk="0">
                              <a:moveTo>
                                <a:pt x="9970" y="8532"/>
                              </a:moveTo>
                              <a:cubicBezTo>
                                <a:pt x="9683" y="7994"/>
                                <a:pt x="9361" y="7493"/>
                                <a:pt x="9002" y="6990"/>
                              </a:cubicBezTo>
                              <a:cubicBezTo>
                                <a:pt x="8249" y="5986"/>
                                <a:pt x="7388" y="5090"/>
                                <a:pt x="6457" y="4266"/>
                              </a:cubicBezTo>
                              <a:cubicBezTo>
                                <a:pt x="4556" y="2617"/>
                                <a:pt x="2442" y="1183"/>
                                <a:pt x="219" y="0"/>
                              </a:cubicBezTo>
                              <a:cubicBezTo>
                                <a:pt x="3" y="0"/>
                                <a:pt x="-140" y="215"/>
                                <a:pt x="219" y="323"/>
                              </a:cubicBezTo>
                              <a:cubicBezTo>
                                <a:pt x="2298" y="1577"/>
                                <a:pt x="4197" y="3047"/>
                                <a:pt x="5918" y="4732"/>
                              </a:cubicBezTo>
                              <a:cubicBezTo>
                                <a:pt x="6779" y="5557"/>
                                <a:pt x="7604" y="6453"/>
                                <a:pt x="8356" y="7385"/>
                              </a:cubicBezTo>
                              <a:lnTo>
                                <a:pt x="9396" y="8819"/>
                              </a:lnTo>
                              <a:cubicBezTo>
                                <a:pt x="9646" y="9357"/>
                                <a:pt x="9970" y="9822"/>
                                <a:pt x="10327" y="10289"/>
                              </a:cubicBezTo>
                              <a:cubicBezTo>
                                <a:pt x="10399" y="10361"/>
                                <a:pt x="10507" y="10397"/>
                                <a:pt x="10579" y="10325"/>
                              </a:cubicBezTo>
                              <a:cubicBezTo>
                                <a:pt x="10579" y="10325"/>
                                <a:pt x="10614" y="10289"/>
                                <a:pt x="10614" y="10289"/>
                              </a:cubicBezTo>
                              <a:lnTo>
                                <a:pt x="10614" y="10289"/>
                              </a:lnTo>
                              <a:cubicBezTo>
                                <a:pt x="10507" y="9679"/>
                                <a:pt x="10292" y="9070"/>
                                <a:pt x="9970" y="853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50"/>
                        <p:cNvSpPr/>
                        <p:nvPr/>
                      </p:nvSpPr>
                      <p:spPr>
                        <a:xfrm>
                          <a:off x="3945845" y="2208580"/>
                          <a:ext cx="7169" cy="7169"/>
                        </a:xfrm>
                        <a:custGeom>
                          <a:avLst/>
                          <a:gdLst/>
                          <a:ahLst/>
                          <a:cxnLst/>
                          <a:rect l="l" t="t" r="r" b="b"/>
                          <a:pathLst>
                            <a:path w="7169" h="7169" extrusionOk="0">
                              <a:moveTo>
                                <a:pt x="7144" y="6130"/>
                              </a:moveTo>
                              <a:cubicBezTo>
                                <a:pt x="6498" y="5341"/>
                                <a:pt x="5818" y="4589"/>
                                <a:pt x="5102" y="3872"/>
                              </a:cubicBezTo>
                              <a:cubicBezTo>
                                <a:pt x="4349" y="3191"/>
                                <a:pt x="3596" y="2509"/>
                                <a:pt x="2772" y="1900"/>
                              </a:cubicBezTo>
                              <a:cubicBezTo>
                                <a:pt x="1947" y="1255"/>
                                <a:pt x="1086" y="681"/>
                                <a:pt x="262" y="0"/>
                              </a:cubicBezTo>
                              <a:cubicBezTo>
                                <a:pt x="262" y="0"/>
                                <a:pt x="-132" y="0"/>
                                <a:pt x="46" y="287"/>
                              </a:cubicBezTo>
                              <a:cubicBezTo>
                                <a:pt x="871" y="932"/>
                                <a:pt x="1660" y="1613"/>
                                <a:pt x="2413" y="2367"/>
                              </a:cubicBezTo>
                              <a:lnTo>
                                <a:pt x="4527" y="4481"/>
                              </a:lnTo>
                              <a:lnTo>
                                <a:pt x="6642" y="6561"/>
                              </a:lnTo>
                              <a:cubicBezTo>
                                <a:pt x="7288" y="7313"/>
                                <a:pt x="8006" y="8066"/>
                                <a:pt x="8721" y="8747"/>
                              </a:cubicBezTo>
                              <a:moveTo>
                                <a:pt x="8937" y="8747"/>
                              </a:moveTo>
                              <a:cubicBezTo>
                                <a:pt x="8434" y="7851"/>
                                <a:pt x="7825" y="7062"/>
                                <a:pt x="7144" y="630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grpSp>
        <p:grpSp>
          <p:nvGrpSpPr>
            <p:cNvPr id="1879" name="Google Shape;1879;p50"/>
            <p:cNvGrpSpPr/>
            <p:nvPr/>
          </p:nvGrpSpPr>
          <p:grpSpPr>
            <a:xfrm flipH="1">
              <a:off x="6152207" y="3301452"/>
              <a:ext cx="1407965" cy="636550"/>
              <a:chOff x="3959048" y="2474467"/>
              <a:chExt cx="340953" cy="154147"/>
            </a:xfrm>
          </p:grpSpPr>
          <p:grpSp>
            <p:nvGrpSpPr>
              <p:cNvPr id="1880" name="Google Shape;1880;p50"/>
              <p:cNvGrpSpPr/>
              <p:nvPr/>
            </p:nvGrpSpPr>
            <p:grpSpPr>
              <a:xfrm>
                <a:off x="3959048" y="2474467"/>
                <a:ext cx="340953" cy="154147"/>
                <a:chOff x="3959048" y="2474467"/>
                <a:chExt cx="340953" cy="154147"/>
              </a:xfrm>
            </p:grpSpPr>
            <p:sp>
              <p:nvSpPr>
                <p:cNvPr id="1881" name="Google Shape;1881;p50"/>
                <p:cNvSpPr/>
                <p:nvPr/>
              </p:nvSpPr>
              <p:spPr>
                <a:xfrm>
                  <a:off x="3959048" y="2619689"/>
                  <a:ext cx="233013" cy="7169"/>
                </a:xfrm>
                <a:custGeom>
                  <a:avLst/>
                  <a:gdLst/>
                  <a:ahLst/>
                  <a:cxnLst/>
                  <a:rect l="l" t="t" r="r" b="b"/>
                  <a:pathLst>
                    <a:path w="233013" h="7169" extrusionOk="0">
                      <a:moveTo>
                        <a:pt x="0" y="0"/>
                      </a:moveTo>
                      <a:lnTo>
                        <a:pt x="235344" y="0"/>
                      </a:lnTo>
                      <a:lnTo>
                        <a:pt x="235344" y="10539"/>
                      </a:lnTo>
                      <a:lnTo>
                        <a:pt x="0" y="105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50"/>
                <p:cNvSpPr/>
                <p:nvPr/>
              </p:nvSpPr>
              <p:spPr>
                <a:xfrm>
                  <a:off x="4052648" y="2474467"/>
                  <a:ext cx="247353" cy="154147"/>
                </a:xfrm>
                <a:custGeom>
                  <a:avLst/>
                  <a:gdLst/>
                  <a:ahLst/>
                  <a:cxnLst/>
                  <a:rect l="l" t="t" r="r" b="b"/>
                  <a:pathLst>
                    <a:path w="247353" h="154147" extrusionOk="0">
                      <a:moveTo>
                        <a:pt x="0" y="155797"/>
                      </a:moveTo>
                      <a:lnTo>
                        <a:pt x="229357" y="155797"/>
                      </a:lnTo>
                      <a:lnTo>
                        <a:pt x="248465" y="0"/>
                      </a:lnTo>
                      <a:lnTo>
                        <a:pt x="19071" y="0"/>
                      </a:lnTo>
                      <a:lnTo>
                        <a:pt x="0" y="1557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3" name="Google Shape;1883;p50"/>
              <p:cNvSpPr/>
              <p:nvPr/>
            </p:nvSpPr>
            <p:spPr>
              <a:xfrm>
                <a:off x="4162913" y="2538385"/>
                <a:ext cx="25093" cy="25093"/>
              </a:xfrm>
              <a:custGeom>
                <a:avLst/>
                <a:gdLst/>
                <a:ahLst/>
                <a:cxnLst/>
                <a:rect l="l" t="t" r="r" b="b"/>
                <a:pathLst>
                  <a:path w="25093" h="25093" extrusionOk="0">
                    <a:moveTo>
                      <a:pt x="4" y="13981"/>
                    </a:moveTo>
                    <a:cubicBezTo>
                      <a:pt x="-175" y="21509"/>
                      <a:pt x="5775" y="27747"/>
                      <a:pt x="13303" y="27926"/>
                    </a:cubicBezTo>
                    <a:cubicBezTo>
                      <a:pt x="13303" y="27926"/>
                      <a:pt x="13303" y="27926"/>
                      <a:pt x="13303" y="27926"/>
                    </a:cubicBezTo>
                    <a:lnTo>
                      <a:pt x="13697" y="27926"/>
                    </a:lnTo>
                    <a:cubicBezTo>
                      <a:pt x="21478" y="27926"/>
                      <a:pt x="27821" y="21760"/>
                      <a:pt x="28037" y="13981"/>
                    </a:cubicBezTo>
                    <a:cubicBezTo>
                      <a:pt x="28180" y="6417"/>
                      <a:pt x="22159" y="144"/>
                      <a:pt x="14559" y="0"/>
                    </a:cubicBezTo>
                    <a:cubicBezTo>
                      <a:pt x="14559" y="0"/>
                      <a:pt x="14559" y="0"/>
                      <a:pt x="14559" y="0"/>
                    </a:cubicBezTo>
                    <a:lnTo>
                      <a:pt x="14308" y="0"/>
                    </a:lnTo>
                    <a:cubicBezTo>
                      <a:pt x="6528" y="0"/>
                      <a:pt x="182" y="6202"/>
                      <a:pt x="4" y="1398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84" name="Google Shape;1884;p50"/>
            <p:cNvPicPr preferRelativeResize="0"/>
            <p:nvPr/>
          </p:nvPicPr>
          <p:blipFill rotWithShape="1">
            <a:blip r:embed="rId4">
              <a:alphaModFix/>
            </a:blip>
            <a:srcRect l="32580" t="32580" r="32580" b="32580"/>
            <a:stretch/>
          </p:blipFill>
          <p:spPr>
            <a:xfrm rot="-2479569">
              <a:off x="4523251" y="598825"/>
              <a:ext cx="1276975" cy="949625"/>
            </a:xfrm>
            <a:prstGeom prst="rect">
              <a:avLst/>
            </a:prstGeom>
            <a:noFill/>
            <a:ln>
              <a:noFill/>
            </a:ln>
          </p:spPr>
        </p:pic>
        <p:sp>
          <p:nvSpPr>
            <p:cNvPr id="1885" name="Google Shape;1885;p50"/>
            <p:cNvSpPr/>
            <p:nvPr/>
          </p:nvSpPr>
          <p:spPr>
            <a:xfrm>
              <a:off x="5334992" y="2639975"/>
              <a:ext cx="1034405"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b="1" dirty="0">
                  <a:solidFill>
                    <a:schemeClr val="dk1"/>
                  </a:solidFill>
                  <a:latin typeface="Darker Grotesque"/>
                  <a:ea typeface="Darker Grotesque"/>
                  <a:cs typeface="Darker Grotesque"/>
                  <a:sym typeface="Darker Grotesque"/>
                </a:rPr>
                <a:t>Creativity!</a:t>
              </a:r>
              <a:endParaRPr b="1" dirty="0">
                <a:solidFill>
                  <a:schemeClr val="dk1"/>
                </a:solidFill>
                <a:latin typeface="Darker Grotesque"/>
                <a:ea typeface="Darker Grotesque"/>
                <a:cs typeface="Darker Grotesque"/>
                <a:sym typeface="Darker Grotesque"/>
              </a:endParaRPr>
            </a:p>
          </p:txBody>
        </p:sp>
        <p:sp>
          <p:nvSpPr>
            <p:cNvPr id="1886" name="Google Shape;1886;p50"/>
            <p:cNvSpPr/>
            <p:nvPr/>
          </p:nvSpPr>
          <p:spPr>
            <a:xfrm>
              <a:off x="6152207" y="2101200"/>
              <a:ext cx="1184037"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dk1"/>
                  </a:solidFill>
                  <a:latin typeface="Darker Grotesque"/>
                  <a:ea typeface="Darker Grotesque"/>
                  <a:cs typeface="Darker Grotesque"/>
                  <a:sym typeface="Darker Grotesque"/>
                </a:rPr>
                <a:t>Assignment</a:t>
              </a:r>
              <a:endParaRPr b="1" dirty="0">
                <a:solidFill>
                  <a:schemeClr val="dk1"/>
                </a:solidFill>
                <a:latin typeface="Darker Grotesque"/>
                <a:ea typeface="Darker Grotesque"/>
                <a:cs typeface="Darker Grotesque"/>
                <a:sym typeface="Darker Grotesque"/>
              </a:endParaRPr>
            </a:p>
          </p:txBody>
        </p:sp>
        <p:sp>
          <p:nvSpPr>
            <p:cNvPr id="1887" name="Google Shape;1887;p50"/>
            <p:cNvSpPr/>
            <p:nvPr/>
          </p:nvSpPr>
          <p:spPr>
            <a:xfrm>
              <a:off x="7127025" y="1562425"/>
              <a:ext cx="983100" cy="3144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dk1"/>
                  </a:solidFill>
                  <a:latin typeface="Darker Grotesque"/>
                  <a:ea typeface="Darker Grotesque"/>
                  <a:cs typeface="Darker Grotesque"/>
                  <a:sym typeface="Darker Grotesque"/>
                </a:rPr>
                <a:t>Ranking</a:t>
              </a:r>
              <a:endParaRPr b="1" dirty="0">
                <a:solidFill>
                  <a:schemeClr val="dk1"/>
                </a:solidFill>
                <a:latin typeface="Darker Grotesque"/>
                <a:ea typeface="Darker Grotesque"/>
                <a:cs typeface="Darker Grotesque"/>
                <a:sym typeface="Darker Grotesque"/>
              </a:endParaRPr>
            </a:p>
          </p:txBody>
        </p:sp>
      </p:grpSp>
      <p:pic>
        <p:nvPicPr>
          <p:cNvPr id="104" name="Picture 10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5715" y="0"/>
            <a:ext cx="2103120" cy="15773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Google Shape;1892;p51"/>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marL="0" lvl="0" indent="0"/>
            <a:r>
              <a:rPr lang="en-US" dirty="0"/>
              <a:t>Implementation stages</a:t>
            </a:r>
          </a:p>
        </p:txBody>
      </p:sp>
      <p:sp>
        <p:nvSpPr>
          <p:cNvPr id="1893" name="Google Shape;1893;p51"/>
          <p:cNvSpPr txBox="1">
            <a:spLocks noGrp="1"/>
          </p:cNvSpPr>
          <p:nvPr>
            <p:ph type="subTitle" idx="4294967295"/>
          </p:nvPr>
        </p:nvSpPr>
        <p:spPr>
          <a:xfrm>
            <a:off x="938500" y="3111156"/>
            <a:ext cx="2173200" cy="881700"/>
          </a:xfrm>
          <a:prstGeom prst="rect">
            <a:avLst/>
          </a:prstGeom>
        </p:spPr>
        <p:txBody>
          <a:bodyPr spcFirstLastPara="1" wrap="square" lIns="91425" tIns="91425" rIns="91425" bIns="91425" anchor="t" anchorCtr="0">
            <a:noAutofit/>
          </a:bodyPr>
          <a:lstStyle/>
          <a:p>
            <a:pPr marL="0" lvl="0" indent="0" algn="ctr">
              <a:buNone/>
            </a:pPr>
            <a:r>
              <a:rPr lang="en-US" dirty="0"/>
              <a:t>All pages on which users control and perform their functions</a:t>
            </a:r>
            <a:endParaRPr dirty="0"/>
          </a:p>
        </p:txBody>
      </p:sp>
      <p:sp>
        <p:nvSpPr>
          <p:cNvPr id="1894" name="Google Shape;1894;p51"/>
          <p:cNvSpPr txBox="1">
            <a:spLocks noGrp="1"/>
          </p:cNvSpPr>
          <p:nvPr>
            <p:ph type="subTitle" idx="4294967295"/>
          </p:nvPr>
        </p:nvSpPr>
        <p:spPr>
          <a:xfrm>
            <a:off x="476250" y="2754749"/>
            <a:ext cx="2962275" cy="505500"/>
          </a:xfrm>
          <a:prstGeom prst="rect">
            <a:avLst/>
          </a:prstGeom>
        </p:spPr>
        <p:txBody>
          <a:bodyPr spcFirstLastPara="1" wrap="square" lIns="91425" tIns="91425" rIns="91425" bIns="91425" anchor="b" anchorCtr="0">
            <a:noAutofit/>
          </a:bodyPr>
          <a:lstStyle/>
          <a:p>
            <a:pPr marL="0" lvl="0" indent="0" algn="ctr">
              <a:buNone/>
            </a:pPr>
            <a:r>
              <a:rPr lang="en-US" sz="2400" b="1" dirty="0">
                <a:latin typeface="Darker Grotesque"/>
                <a:ea typeface="Darker Grotesque"/>
                <a:cs typeface="Darker Grotesque"/>
                <a:sym typeface="Darker Grotesque"/>
              </a:rPr>
              <a:t>User interface design</a:t>
            </a:r>
            <a:endParaRPr sz="2400" b="1" dirty="0">
              <a:latin typeface="Darker Grotesque"/>
              <a:ea typeface="Darker Grotesque"/>
              <a:cs typeface="Darker Grotesque"/>
              <a:sym typeface="Darker Grotesque"/>
            </a:endParaRPr>
          </a:p>
        </p:txBody>
      </p:sp>
      <p:sp>
        <p:nvSpPr>
          <p:cNvPr id="1895" name="Google Shape;1895;p51"/>
          <p:cNvSpPr txBox="1">
            <a:spLocks noGrp="1"/>
          </p:cNvSpPr>
          <p:nvPr>
            <p:ph type="subTitle" idx="4294967295"/>
          </p:nvPr>
        </p:nvSpPr>
        <p:spPr>
          <a:xfrm>
            <a:off x="3676650" y="3111156"/>
            <a:ext cx="1743075" cy="881700"/>
          </a:xfrm>
          <a:prstGeom prst="rect">
            <a:avLst/>
          </a:prstGeom>
        </p:spPr>
        <p:txBody>
          <a:bodyPr spcFirstLastPara="1" wrap="square" lIns="91425" tIns="91425" rIns="91425" bIns="91425" anchor="t" anchorCtr="0">
            <a:noAutofit/>
          </a:bodyPr>
          <a:lstStyle/>
          <a:p>
            <a:pPr marL="0" lvl="0" indent="0" algn="ctr">
              <a:buNone/>
            </a:pPr>
            <a:r>
              <a:rPr lang="en-US" dirty="0"/>
              <a:t>All important data about our users and site data</a:t>
            </a:r>
            <a:endParaRPr dirty="0"/>
          </a:p>
        </p:txBody>
      </p:sp>
      <p:sp>
        <p:nvSpPr>
          <p:cNvPr id="1896" name="Google Shape;1896;p51"/>
          <p:cNvSpPr txBox="1">
            <a:spLocks noGrp="1"/>
          </p:cNvSpPr>
          <p:nvPr>
            <p:ph type="subTitle" idx="4294967295"/>
          </p:nvPr>
        </p:nvSpPr>
        <p:spPr>
          <a:xfrm>
            <a:off x="3485400" y="2754749"/>
            <a:ext cx="2173200" cy="505500"/>
          </a:xfrm>
          <a:prstGeom prst="rect">
            <a:avLst/>
          </a:prstGeom>
        </p:spPr>
        <p:txBody>
          <a:bodyPr spcFirstLastPara="1" wrap="square" lIns="91425" tIns="91425" rIns="91425" bIns="91425" anchor="b" anchorCtr="0">
            <a:noAutofit/>
          </a:bodyPr>
          <a:lstStyle/>
          <a:p>
            <a:pPr marL="0" lvl="0" indent="0" algn="ctr">
              <a:buNone/>
            </a:pPr>
            <a:r>
              <a:rPr lang="en-US" sz="2400" b="1" dirty="0">
                <a:latin typeface="Darker Grotesque"/>
                <a:ea typeface="Darker Grotesque"/>
                <a:cs typeface="Darker Grotesque"/>
                <a:sym typeface="Darker Grotesque"/>
              </a:rPr>
              <a:t>Database </a:t>
            </a:r>
            <a:r>
              <a:rPr lang="en-US" sz="2400" b="1" dirty="0" smtClean="0">
                <a:latin typeface="Darker Grotesque"/>
                <a:ea typeface="Darker Grotesque"/>
                <a:cs typeface="Darker Grotesque"/>
                <a:sym typeface="Darker Grotesque"/>
              </a:rPr>
              <a:t>design</a:t>
            </a:r>
            <a:endParaRPr sz="2400" b="1" dirty="0">
              <a:latin typeface="Darker Grotesque"/>
              <a:ea typeface="Darker Grotesque"/>
              <a:cs typeface="Darker Grotesque"/>
              <a:sym typeface="Darker Grotesque"/>
            </a:endParaRPr>
          </a:p>
        </p:txBody>
      </p:sp>
      <p:sp>
        <p:nvSpPr>
          <p:cNvPr id="1897" name="Google Shape;1897;p51"/>
          <p:cNvSpPr txBox="1">
            <a:spLocks noGrp="1"/>
          </p:cNvSpPr>
          <p:nvPr>
            <p:ph type="subTitle" idx="4294967295"/>
          </p:nvPr>
        </p:nvSpPr>
        <p:spPr>
          <a:xfrm>
            <a:off x="6032300" y="3111156"/>
            <a:ext cx="2173200" cy="881700"/>
          </a:xfrm>
          <a:prstGeom prst="rect">
            <a:avLst/>
          </a:prstGeom>
        </p:spPr>
        <p:txBody>
          <a:bodyPr spcFirstLastPara="1" wrap="square" lIns="91425" tIns="91425" rIns="91425" bIns="91425" anchor="t" anchorCtr="0">
            <a:noAutofit/>
          </a:bodyPr>
          <a:lstStyle/>
          <a:p>
            <a:pPr marL="0" lvl="0" indent="0" algn="ctr">
              <a:buNone/>
            </a:pPr>
            <a:r>
              <a:rPr lang="en-US" dirty="0"/>
              <a:t>Find out users' opinions about this version and correct the problems</a:t>
            </a:r>
            <a:endParaRPr dirty="0"/>
          </a:p>
        </p:txBody>
      </p:sp>
      <p:sp>
        <p:nvSpPr>
          <p:cNvPr id="1898" name="Google Shape;1898;p51"/>
          <p:cNvSpPr txBox="1">
            <a:spLocks noGrp="1"/>
          </p:cNvSpPr>
          <p:nvPr>
            <p:ph type="subTitle" idx="4294967295"/>
          </p:nvPr>
        </p:nvSpPr>
        <p:spPr>
          <a:xfrm>
            <a:off x="5743575" y="2754749"/>
            <a:ext cx="2819401" cy="505500"/>
          </a:xfrm>
          <a:prstGeom prst="rect">
            <a:avLst/>
          </a:prstGeom>
        </p:spPr>
        <p:txBody>
          <a:bodyPr spcFirstLastPara="1" wrap="square" lIns="91425" tIns="91425" rIns="91425" bIns="91425" anchor="b" anchorCtr="0">
            <a:noAutofit/>
          </a:bodyPr>
          <a:lstStyle/>
          <a:p>
            <a:pPr marL="0" lvl="0" indent="0" algn="ctr">
              <a:buNone/>
            </a:pPr>
            <a:r>
              <a:rPr lang="en-US" sz="2400" b="1" dirty="0">
                <a:latin typeface="Darker Grotesque"/>
                <a:ea typeface="Darker Grotesque"/>
                <a:cs typeface="Darker Grotesque"/>
                <a:sym typeface="Darker Grotesque"/>
              </a:rPr>
              <a:t>Create a trial version</a:t>
            </a:r>
            <a:endParaRPr sz="2400" b="1" dirty="0">
              <a:latin typeface="Darker Grotesque"/>
              <a:ea typeface="Darker Grotesque"/>
              <a:cs typeface="Darker Grotesque"/>
              <a:sym typeface="Darker Grotesque"/>
            </a:endParaRPr>
          </a:p>
        </p:txBody>
      </p:sp>
      <p:sp>
        <p:nvSpPr>
          <p:cNvPr id="1899" name="Google Shape;1899;p51"/>
          <p:cNvSpPr/>
          <p:nvPr/>
        </p:nvSpPr>
        <p:spPr>
          <a:xfrm>
            <a:off x="1405350" y="1353025"/>
            <a:ext cx="1239600" cy="12396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1"/>
          <p:cNvSpPr txBox="1">
            <a:spLocks noGrp="1"/>
          </p:cNvSpPr>
          <p:nvPr>
            <p:ph type="title" idx="4294967295"/>
          </p:nvPr>
        </p:nvSpPr>
        <p:spPr>
          <a:xfrm>
            <a:off x="1519125" y="3939800"/>
            <a:ext cx="1016700" cy="5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rPr>
              <a:t>25%</a:t>
            </a:r>
            <a:endParaRPr sz="3000">
              <a:solidFill>
                <a:schemeClr val="lt2"/>
              </a:solidFill>
            </a:endParaRPr>
          </a:p>
        </p:txBody>
      </p:sp>
      <p:sp>
        <p:nvSpPr>
          <p:cNvPr id="1901" name="Google Shape;1901;p51"/>
          <p:cNvSpPr/>
          <p:nvPr/>
        </p:nvSpPr>
        <p:spPr>
          <a:xfrm>
            <a:off x="3952200" y="1353025"/>
            <a:ext cx="1239600" cy="12396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1"/>
          <p:cNvSpPr/>
          <p:nvPr/>
        </p:nvSpPr>
        <p:spPr>
          <a:xfrm>
            <a:off x="6499050" y="1353025"/>
            <a:ext cx="1239600" cy="12396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1"/>
          <p:cNvSpPr txBox="1">
            <a:spLocks noGrp="1"/>
          </p:cNvSpPr>
          <p:nvPr>
            <p:ph type="title" idx="4294967295"/>
          </p:nvPr>
        </p:nvSpPr>
        <p:spPr>
          <a:xfrm>
            <a:off x="4063725" y="3939800"/>
            <a:ext cx="1016700" cy="5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rPr>
              <a:t>50%</a:t>
            </a:r>
            <a:endParaRPr sz="3000">
              <a:solidFill>
                <a:schemeClr val="lt2"/>
              </a:solidFill>
            </a:endParaRPr>
          </a:p>
        </p:txBody>
      </p:sp>
      <p:sp>
        <p:nvSpPr>
          <p:cNvPr id="1904" name="Google Shape;1904;p51"/>
          <p:cNvSpPr txBox="1">
            <a:spLocks noGrp="1"/>
          </p:cNvSpPr>
          <p:nvPr>
            <p:ph type="title" idx="4294967295"/>
          </p:nvPr>
        </p:nvSpPr>
        <p:spPr>
          <a:xfrm>
            <a:off x="6610575" y="3939800"/>
            <a:ext cx="1016700" cy="5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2"/>
                </a:solidFill>
              </a:rPr>
              <a:t>75%</a:t>
            </a:r>
            <a:endParaRPr sz="3000">
              <a:solidFill>
                <a:schemeClr val="lt2"/>
              </a:solidFill>
            </a:endParaRPr>
          </a:p>
        </p:txBody>
      </p:sp>
      <p:sp>
        <p:nvSpPr>
          <p:cNvPr id="1905" name="Google Shape;1905;p51"/>
          <p:cNvSpPr/>
          <p:nvPr/>
        </p:nvSpPr>
        <p:spPr>
          <a:xfrm>
            <a:off x="6563164" y="1416926"/>
            <a:ext cx="1111500" cy="1111500"/>
          </a:xfrm>
          <a:prstGeom prst="pie">
            <a:avLst>
              <a:gd name="adj1" fmla="val 16199758"/>
              <a:gd name="adj2" fmla="val 10829121"/>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1"/>
          <p:cNvSpPr/>
          <p:nvPr/>
        </p:nvSpPr>
        <p:spPr>
          <a:xfrm>
            <a:off x="4016314" y="1416926"/>
            <a:ext cx="1111500" cy="1111500"/>
          </a:xfrm>
          <a:prstGeom prst="pie">
            <a:avLst>
              <a:gd name="adj1" fmla="val 16199758"/>
              <a:gd name="adj2" fmla="val 5422474"/>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1"/>
          <p:cNvSpPr/>
          <p:nvPr/>
        </p:nvSpPr>
        <p:spPr>
          <a:xfrm>
            <a:off x="1469464" y="1416926"/>
            <a:ext cx="1111500" cy="1111500"/>
          </a:xfrm>
          <a:prstGeom prst="pie">
            <a:avLst>
              <a:gd name="adj1" fmla="val 16199758"/>
              <a:gd name="adj2" fmla="val 21599682"/>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880" y="0"/>
            <a:ext cx="2103120" cy="15773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grpSp>
        <p:nvGrpSpPr>
          <p:cNvPr id="1912" name="Google Shape;1912;p52"/>
          <p:cNvGrpSpPr/>
          <p:nvPr/>
        </p:nvGrpSpPr>
        <p:grpSpPr>
          <a:xfrm>
            <a:off x="4276153" y="201096"/>
            <a:ext cx="4670725" cy="4028400"/>
            <a:chOff x="4276153" y="201096"/>
            <a:chExt cx="4670725" cy="4028400"/>
          </a:xfrm>
        </p:grpSpPr>
        <p:grpSp>
          <p:nvGrpSpPr>
            <p:cNvPr id="1913" name="Google Shape;1913;p52"/>
            <p:cNvGrpSpPr/>
            <p:nvPr/>
          </p:nvGrpSpPr>
          <p:grpSpPr>
            <a:xfrm>
              <a:off x="4276153" y="201096"/>
              <a:ext cx="4670725" cy="4028400"/>
              <a:chOff x="4276153" y="201096"/>
              <a:chExt cx="4670725" cy="4028400"/>
            </a:xfrm>
          </p:grpSpPr>
          <p:pic>
            <p:nvPicPr>
              <p:cNvPr id="1914" name="Google Shape;1914;p52"/>
              <p:cNvPicPr preferRelativeResize="0"/>
              <p:nvPr/>
            </p:nvPicPr>
            <p:blipFill>
              <a:blip r:embed="rId3">
                <a:alphaModFix/>
              </a:blip>
              <a:stretch>
                <a:fillRect/>
              </a:stretch>
            </p:blipFill>
            <p:spPr>
              <a:xfrm>
                <a:off x="5279089" y="201096"/>
                <a:ext cx="3667789" cy="2725780"/>
              </a:xfrm>
              <a:prstGeom prst="rect">
                <a:avLst/>
              </a:prstGeom>
              <a:noFill/>
              <a:ln>
                <a:noFill/>
              </a:ln>
            </p:spPr>
          </p:pic>
          <p:grpSp>
            <p:nvGrpSpPr>
              <p:cNvPr id="1915" name="Google Shape;1915;p52"/>
              <p:cNvGrpSpPr/>
              <p:nvPr/>
            </p:nvGrpSpPr>
            <p:grpSpPr>
              <a:xfrm>
                <a:off x="4276153" y="1274245"/>
                <a:ext cx="3749153" cy="2955250"/>
                <a:chOff x="4276153" y="1274245"/>
                <a:chExt cx="3749153" cy="2955250"/>
              </a:xfrm>
            </p:grpSpPr>
            <p:sp>
              <p:nvSpPr>
                <p:cNvPr id="1916" name="Google Shape;1916;p52"/>
                <p:cNvSpPr/>
                <p:nvPr/>
              </p:nvSpPr>
              <p:spPr>
                <a:xfrm flipH="1">
                  <a:off x="4690503" y="4000425"/>
                  <a:ext cx="2919197" cy="229070"/>
                </a:xfrm>
                <a:custGeom>
                  <a:avLst/>
                  <a:gdLst/>
                  <a:ahLst/>
                  <a:cxnLst/>
                  <a:rect l="l" t="t" r="r" b="b"/>
                  <a:pathLst>
                    <a:path w="1351480" h="143393" extrusionOk="0">
                      <a:moveTo>
                        <a:pt x="1352627" y="73346"/>
                      </a:moveTo>
                      <a:cubicBezTo>
                        <a:pt x="1352627" y="113853"/>
                        <a:pt x="1049831" y="146691"/>
                        <a:pt x="676313" y="146691"/>
                      </a:cubicBezTo>
                      <a:cubicBezTo>
                        <a:pt x="302795" y="146691"/>
                        <a:pt x="0" y="113853"/>
                        <a:pt x="0" y="73346"/>
                      </a:cubicBezTo>
                      <a:cubicBezTo>
                        <a:pt x="0" y="32838"/>
                        <a:pt x="302795" y="0"/>
                        <a:pt x="676313" y="0"/>
                      </a:cubicBezTo>
                      <a:cubicBezTo>
                        <a:pt x="1049831" y="0"/>
                        <a:pt x="1352627" y="32838"/>
                        <a:pt x="1352627" y="73346"/>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7" name="Google Shape;1917;p52"/>
                <p:cNvGrpSpPr/>
                <p:nvPr/>
              </p:nvGrpSpPr>
              <p:grpSpPr>
                <a:xfrm>
                  <a:off x="4276153" y="1274245"/>
                  <a:ext cx="3749153" cy="2798830"/>
                  <a:chOff x="4276153" y="1274245"/>
                  <a:chExt cx="3749153" cy="2798830"/>
                </a:xfrm>
              </p:grpSpPr>
              <p:sp>
                <p:nvSpPr>
                  <p:cNvPr id="1918" name="Google Shape;1918;p52"/>
                  <p:cNvSpPr/>
                  <p:nvPr/>
                </p:nvSpPr>
                <p:spPr>
                  <a:xfrm>
                    <a:off x="5590400" y="3392975"/>
                    <a:ext cx="1109100" cy="680100"/>
                  </a:xfrm>
                  <a:prstGeom prst="roundRect">
                    <a:avLst>
                      <a:gd name="adj" fmla="val 871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1919" name="Google Shape;1919;p52"/>
                  <p:cNvSpPr/>
                  <p:nvPr/>
                </p:nvSpPr>
                <p:spPr>
                  <a:xfrm>
                    <a:off x="4276153" y="1274245"/>
                    <a:ext cx="3749153" cy="2364592"/>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20" name="Google Shape;1920;p52"/>
            <p:cNvSpPr/>
            <p:nvPr/>
          </p:nvSpPr>
          <p:spPr>
            <a:xfrm>
              <a:off x="4491600" y="4076634"/>
              <a:ext cx="3317892" cy="7800"/>
            </a:xfrm>
            <a:custGeom>
              <a:avLst/>
              <a:gdLst/>
              <a:ahLst/>
              <a:cxnLst/>
              <a:rect l="l" t="t" r="r" b="b"/>
              <a:pathLst>
                <a:path w="1552230" h="120000" extrusionOk="0">
                  <a:moveTo>
                    <a:pt x="0" y="59983"/>
                  </a:moveTo>
                  <a:lnTo>
                    <a:pt x="194083" y="29992"/>
                  </a:lnTo>
                  <a:lnTo>
                    <a:pt x="388165" y="20385"/>
                  </a:lnTo>
                  <a:lnTo>
                    <a:pt x="776331" y="0"/>
                  </a:lnTo>
                  <a:lnTo>
                    <a:pt x="1164495" y="19180"/>
                  </a:lnTo>
                  <a:lnTo>
                    <a:pt x="1358578" y="29992"/>
                  </a:lnTo>
                  <a:lnTo>
                    <a:pt x="1552661" y="59983"/>
                  </a:lnTo>
                  <a:lnTo>
                    <a:pt x="1358578" y="88803"/>
                  </a:lnTo>
                  <a:lnTo>
                    <a:pt x="1164495" y="99582"/>
                  </a:lnTo>
                  <a:lnTo>
                    <a:pt x="776331" y="118795"/>
                  </a:lnTo>
                  <a:lnTo>
                    <a:pt x="388165" y="99582"/>
                  </a:lnTo>
                  <a:lnTo>
                    <a:pt x="194083" y="88803"/>
                  </a:lnTo>
                  <a:lnTo>
                    <a:pt x="0" y="599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1" name="Google Shape;1921;p52"/>
          <p:cNvSpPr/>
          <p:nvPr/>
        </p:nvSpPr>
        <p:spPr>
          <a:xfrm>
            <a:off x="4393211" y="1375354"/>
            <a:ext cx="3514986" cy="2162476"/>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txBox="1">
            <a:spLocks noGrp="1"/>
          </p:cNvSpPr>
          <p:nvPr>
            <p:ph type="title"/>
          </p:nvPr>
        </p:nvSpPr>
        <p:spPr>
          <a:xfrm>
            <a:off x="1118700" y="1677350"/>
            <a:ext cx="2561700" cy="61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Online courses</a:t>
            </a:r>
            <a:endParaRPr/>
          </a:p>
        </p:txBody>
      </p:sp>
      <p:sp>
        <p:nvSpPr>
          <p:cNvPr id="1924" name="Google Shape;1924;p52"/>
          <p:cNvSpPr txBox="1">
            <a:spLocks noGrp="1"/>
          </p:cNvSpPr>
          <p:nvPr>
            <p:ph type="subTitle" idx="1"/>
          </p:nvPr>
        </p:nvSpPr>
        <p:spPr>
          <a:xfrm>
            <a:off x="1118687" y="2296149"/>
            <a:ext cx="2796087" cy="1342687"/>
          </a:xfrm>
          <a:prstGeom prst="rect">
            <a:avLst/>
          </a:prstGeom>
        </p:spPr>
        <p:txBody>
          <a:bodyPr spcFirstLastPara="1" wrap="square" lIns="91425" tIns="91425" rIns="91425" bIns="91425" anchor="t" anchorCtr="0">
            <a:noAutofit/>
          </a:bodyPr>
          <a:lstStyle/>
          <a:p>
            <a:pPr marL="0" lvl="0" indent="0"/>
            <a:r>
              <a:rPr lang="en-US" dirty="0"/>
              <a:t>The most important feature of this website is the course platform that allows you to listen to the video at any time and in any place with ease of use in dealing with it.</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3211" y="1375354"/>
            <a:ext cx="3514985" cy="216247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103120" cy="15773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edia and Technology Vocabulary - French - Foreign Language - 8th grade by Slidesgo">
  <a:themeElements>
    <a:clrScheme name="Simple Light">
      <a:dk1>
        <a:srgbClr val="263238"/>
      </a:dk1>
      <a:lt1>
        <a:srgbClr val="EEE1FF"/>
      </a:lt1>
      <a:dk2>
        <a:srgbClr val="90CAF9"/>
      </a:dk2>
      <a:lt2>
        <a:srgbClr val="455A64"/>
      </a:lt2>
      <a:accent1>
        <a:srgbClr val="8399A6"/>
      </a:accent1>
      <a:accent2>
        <a:srgbClr val="D4DDE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4158</TotalTime>
  <Words>490</Words>
  <Application>Microsoft Office PowerPoint</Application>
  <PresentationFormat>On-screen Show (16:9)</PresentationFormat>
  <Paragraphs>105</Paragraphs>
  <Slides>13</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Darker Grotesque</vt:lpstr>
      <vt:lpstr>Carlito</vt:lpstr>
      <vt:lpstr>Lato Light</vt:lpstr>
      <vt:lpstr>Proxima Nova</vt:lpstr>
      <vt:lpstr>Nunito Light</vt:lpstr>
      <vt:lpstr>Calibri</vt:lpstr>
      <vt:lpstr>Anaheim</vt:lpstr>
      <vt:lpstr>Darker Grotesque Medium</vt:lpstr>
      <vt:lpstr>Assistant</vt:lpstr>
      <vt:lpstr>Media and Technology Vocabulary - French - Foreign Language - 8th grade by Slidesgo</vt:lpstr>
      <vt:lpstr>Slidesgo Final Pages</vt:lpstr>
      <vt:lpstr>P-CAST Pharaohs for Courses And  Services Technology</vt:lpstr>
      <vt:lpstr>Table of contents</vt:lpstr>
      <vt:lpstr>Idea</vt:lpstr>
      <vt:lpstr>It is a platform with multiple platforms</vt:lpstr>
      <vt:lpstr>Our Target</vt:lpstr>
      <vt:lpstr>Online Community</vt:lpstr>
      <vt:lpstr>28/12/2024</vt:lpstr>
      <vt:lpstr>Implementation stages</vt:lpstr>
      <vt:lpstr>Online courses</vt:lpstr>
      <vt:lpstr>Target group</vt:lpstr>
      <vt:lpstr>Project users</vt:lpstr>
      <vt:lpstr>Our team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P-CAST Pharaohs for  - Cources - Services Technology</dc:title>
  <dc:creator>Egypt Industry</dc:creator>
  <cp:lastModifiedBy>Egypt Industry</cp:lastModifiedBy>
  <cp:revision>38</cp:revision>
  <dcterms:modified xsi:type="dcterms:W3CDTF">2024-01-05T17:29:21Z</dcterms:modified>
</cp:coreProperties>
</file>