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0" r:id="rId3"/>
    <p:sldId id="290" r:id="rId4"/>
    <p:sldId id="280" r:id="rId5"/>
    <p:sldId id="281" r:id="rId6"/>
    <p:sldId id="257" r:id="rId7"/>
    <p:sldId id="282" r:id="rId8"/>
    <p:sldId id="259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79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30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4532C-4117-49BE-92EC-4B9E1554F7C6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2D459-15DF-4E52-A956-1282478AE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47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88D8-0161-423D-917D-4999310D26F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99D0-6BBD-4B8C-9096-BA9E0D381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7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88D8-0161-423D-917D-4999310D26F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99D0-6BBD-4B8C-9096-BA9E0D381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88D8-0161-423D-917D-4999310D26F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99D0-6BBD-4B8C-9096-BA9E0D381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88D8-0161-423D-917D-4999310D26F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99D0-6BBD-4B8C-9096-BA9E0D381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7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88D8-0161-423D-917D-4999310D26F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99D0-6BBD-4B8C-9096-BA9E0D381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0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88D8-0161-423D-917D-4999310D26F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99D0-6BBD-4B8C-9096-BA9E0D381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3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88D8-0161-423D-917D-4999310D26F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99D0-6BBD-4B8C-9096-BA9E0D381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8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88D8-0161-423D-917D-4999310D26F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99D0-6BBD-4B8C-9096-BA9E0D381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1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88D8-0161-423D-917D-4999310D26F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99D0-6BBD-4B8C-9096-BA9E0D381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08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88D8-0161-423D-917D-4999310D26F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99D0-6BBD-4B8C-9096-BA9E0D381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0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88D8-0161-423D-917D-4999310D26F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99D0-6BBD-4B8C-9096-BA9E0D381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5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E88D8-0161-423D-917D-4999310D26F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299D0-6BBD-4B8C-9096-BA9E0D381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3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Office</a:t>
            </a:r>
          </a:p>
        </p:txBody>
      </p:sp>
    </p:spTree>
    <p:extLst>
      <p:ext uri="{BB962C8B-B14F-4D97-AF65-F5344CB8AC3E}">
        <p14:creationId xmlns:p14="http://schemas.microsoft.com/office/powerpoint/2010/main" val="377574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Solar energy</a:t>
            </a:r>
          </a:p>
        </p:txBody>
      </p:sp>
      <p:pic>
        <p:nvPicPr>
          <p:cNvPr id="6" name="Content Placeholder 5" descr="A high angle view of a solar panel&#10;&#10;Description automatically generated">
            <a:extLst>
              <a:ext uri="{FF2B5EF4-FFF2-40B4-BE49-F238E27FC236}">
                <a16:creationId xmlns:a16="http://schemas.microsoft.com/office/drawing/2014/main" id="{EDE835FB-BFC3-E10E-665C-2A873D524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61210"/>
            <a:ext cx="5444613" cy="4082390"/>
          </a:xfrm>
        </p:spPr>
      </p:pic>
    </p:spTree>
    <p:extLst>
      <p:ext uri="{BB962C8B-B14F-4D97-AF65-F5344CB8AC3E}">
        <p14:creationId xmlns:p14="http://schemas.microsoft.com/office/powerpoint/2010/main" val="718547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Rain detector</a:t>
            </a:r>
          </a:p>
        </p:txBody>
      </p:sp>
      <p:pic>
        <p:nvPicPr>
          <p:cNvPr id="7" name="Content Placeholder 6" descr="A computer screen shot of a room&#10;&#10;Description automatically generated">
            <a:extLst>
              <a:ext uri="{FF2B5EF4-FFF2-40B4-BE49-F238E27FC236}">
                <a16:creationId xmlns:a16="http://schemas.microsoft.com/office/drawing/2014/main" id="{25B8C41F-3D59-09FA-1F21-75DB7FFB6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21" y="2026306"/>
            <a:ext cx="6963698" cy="3448531"/>
          </a:xfrm>
        </p:spPr>
      </p:pic>
    </p:spTree>
    <p:extLst>
      <p:ext uri="{BB962C8B-B14F-4D97-AF65-F5344CB8AC3E}">
        <p14:creationId xmlns:p14="http://schemas.microsoft.com/office/powerpoint/2010/main" val="3124439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</a:t>
            </a:r>
          </a:p>
        </p:txBody>
      </p:sp>
      <p:pic>
        <p:nvPicPr>
          <p:cNvPr id="6" name="Content Placeholder 5" descr="An office with many computers&#10;&#10;Description automatically generated">
            <a:extLst>
              <a:ext uri="{FF2B5EF4-FFF2-40B4-BE49-F238E27FC236}">
                <a16:creationId xmlns:a16="http://schemas.microsoft.com/office/drawing/2014/main" id="{35516401-333B-0969-6D06-CC595ED4E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3548"/>
            <a:ext cx="5257800" cy="4011561"/>
          </a:xfrm>
        </p:spPr>
      </p:pic>
    </p:spTree>
    <p:extLst>
      <p:ext uri="{BB962C8B-B14F-4D97-AF65-F5344CB8AC3E}">
        <p14:creationId xmlns:p14="http://schemas.microsoft.com/office/powerpoint/2010/main" val="2650549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pic>
        <p:nvPicPr>
          <p:cNvPr id="7" name="Content Placeholder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8E29884-C68D-34E7-2511-24DDE5892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721942" cy="4351338"/>
          </a:xfrm>
        </p:spPr>
      </p:pic>
    </p:spTree>
    <p:extLst>
      <p:ext uri="{BB962C8B-B14F-4D97-AF65-F5344CB8AC3E}">
        <p14:creationId xmlns:p14="http://schemas.microsoft.com/office/powerpoint/2010/main" val="647603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Grid</a:t>
            </a:r>
          </a:p>
        </p:txBody>
      </p:sp>
    </p:spTree>
    <p:extLst>
      <p:ext uri="{BB962C8B-B14F-4D97-AF65-F5344CB8AC3E}">
        <p14:creationId xmlns:p14="http://schemas.microsoft.com/office/powerpoint/2010/main" val="9214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Smart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What is this?</a:t>
            </a:r>
          </a:p>
          <a:p>
            <a:r>
              <a:rPr lang="en-US" sz="5400" dirty="0"/>
              <a:t>Why use it?</a:t>
            </a:r>
          </a:p>
          <a:p>
            <a:r>
              <a:rPr lang="en-US" sz="5400" dirty="0"/>
              <a:t>How to use it?</a:t>
            </a:r>
          </a:p>
        </p:txBody>
      </p:sp>
    </p:spTree>
    <p:extLst>
      <p:ext uri="{BB962C8B-B14F-4D97-AF65-F5344CB8AC3E}">
        <p14:creationId xmlns:p14="http://schemas.microsoft.com/office/powerpoint/2010/main" val="1005708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1116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What is this?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213" y="481954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84163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1116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Why use it?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213" y="481954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682279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1116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How to use it?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213" y="481954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45891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/>
              <a:t>Different power sources</a:t>
            </a:r>
            <a:r>
              <a:rPr lang="en-US" sz="9600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4400" dirty="0"/>
              <a:t>Wind power</a:t>
            </a:r>
          </a:p>
          <a:p>
            <a:r>
              <a:rPr lang="en-US" sz="4400" dirty="0"/>
              <a:t>Solar power</a:t>
            </a:r>
          </a:p>
          <a:p>
            <a:r>
              <a:rPr lang="en-US" sz="4400" dirty="0"/>
              <a:t>Coal power</a:t>
            </a:r>
          </a:p>
        </p:txBody>
      </p:sp>
    </p:spTree>
    <p:extLst>
      <p:ext uri="{BB962C8B-B14F-4D97-AF65-F5344CB8AC3E}">
        <p14:creationId xmlns:p14="http://schemas.microsoft.com/office/powerpoint/2010/main" val="755044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Smart Office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What is this?</a:t>
            </a:r>
          </a:p>
          <a:p>
            <a:r>
              <a:rPr lang="en-US" sz="5400" dirty="0"/>
              <a:t>Why use it?</a:t>
            </a:r>
          </a:p>
          <a:p>
            <a:r>
              <a:rPr lang="en-US" sz="5400" dirty="0"/>
              <a:t>How to use it?</a:t>
            </a:r>
          </a:p>
        </p:txBody>
      </p:sp>
    </p:spTree>
    <p:extLst>
      <p:ext uri="{BB962C8B-B14F-4D97-AF65-F5344CB8AC3E}">
        <p14:creationId xmlns:p14="http://schemas.microsoft.com/office/powerpoint/2010/main" val="343823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/>
              <a:t>components</a:t>
            </a:r>
            <a:endParaRPr lang="en-US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4400" dirty="0"/>
              <a:t>Wind turbine and wind meter</a:t>
            </a:r>
          </a:p>
          <a:p>
            <a:r>
              <a:rPr lang="en-US" sz="4400" dirty="0"/>
              <a:t>Solar cells and solar meter</a:t>
            </a:r>
          </a:p>
          <a:p>
            <a:r>
              <a:rPr lang="en-US" sz="4400" dirty="0"/>
              <a:t>Coal power plant and coal meter</a:t>
            </a:r>
          </a:p>
          <a:p>
            <a:r>
              <a:rPr lang="en-US" sz="4400" dirty="0"/>
              <a:t>Power access point</a:t>
            </a:r>
          </a:p>
          <a:p>
            <a:r>
              <a:rPr lang="en-US" sz="4400" dirty="0"/>
              <a:t>Smart power grid switch</a:t>
            </a:r>
          </a:p>
        </p:txBody>
      </p:sp>
    </p:spTree>
    <p:extLst>
      <p:ext uri="{BB962C8B-B14F-4D97-AF65-F5344CB8AC3E}">
        <p14:creationId xmlns:p14="http://schemas.microsoft.com/office/powerpoint/2010/main" val="528977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/>
              <a:t>Wind power</a:t>
            </a:r>
            <a:endParaRPr lang="en-US" sz="9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D3A55D-DE18-91EC-DE52-63B915084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71" y="1816901"/>
            <a:ext cx="10097909" cy="3572374"/>
          </a:xfrm>
        </p:spPr>
      </p:pic>
    </p:spTree>
    <p:extLst>
      <p:ext uri="{BB962C8B-B14F-4D97-AF65-F5344CB8AC3E}">
        <p14:creationId xmlns:p14="http://schemas.microsoft.com/office/powerpoint/2010/main" val="3174546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/>
              <a:t>solar power</a:t>
            </a:r>
            <a:endParaRPr lang="en-US" sz="9600" dirty="0"/>
          </a:p>
        </p:txBody>
      </p:sp>
      <p:pic>
        <p:nvPicPr>
          <p:cNvPr id="7" name="Content Placeholder 6" descr="A diagram of a solar cell&#10;&#10;Description automatically generated">
            <a:extLst>
              <a:ext uri="{FF2B5EF4-FFF2-40B4-BE49-F238E27FC236}">
                <a16:creationId xmlns:a16="http://schemas.microsoft.com/office/drawing/2014/main" id="{CA261433-161F-DC76-C398-FEB4EEBAB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84350"/>
            <a:ext cx="7140677" cy="3249882"/>
          </a:xfrm>
        </p:spPr>
      </p:pic>
    </p:spTree>
    <p:extLst>
      <p:ext uri="{BB962C8B-B14F-4D97-AF65-F5344CB8AC3E}">
        <p14:creationId xmlns:p14="http://schemas.microsoft.com/office/powerpoint/2010/main" val="3808760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/>
              <a:t>coal power</a:t>
            </a:r>
            <a:endParaRPr lang="en-US" sz="9600" dirty="0"/>
          </a:p>
        </p:txBody>
      </p:sp>
      <p:pic>
        <p:nvPicPr>
          <p:cNvPr id="6" name="Content Placeholder 5" descr="A diagram of a power plant&#10;&#10;Description automatically generated">
            <a:extLst>
              <a:ext uri="{FF2B5EF4-FFF2-40B4-BE49-F238E27FC236}">
                <a16:creationId xmlns:a16="http://schemas.microsoft.com/office/drawing/2014/main" id="{0B741BE1-522E-4473-A3EF-A64ECE255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24" y="2244952"/>
            <a:ext cx="7354326" cy="2981741"/>
          </a:xfrm>
        </p:spPr>
      </p:pic>
    </p:spTree>
    <p:extLst>
      <p:ext uri="{BB962C8B-B14F-4D97-AF65-F5344CB8AC3E}">
        <p14:creationId xmlns:p14="http://schemas.microsoft.com/office/powerpoint/2010/main" val="272814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/>
              <a:t>Smart power grid switch</a:t>
            </a:r>
            <a:endParaRPr lang="en-US" sz="9600" dirty="0"/>
          </a:p>
        </p:txBody>
      </p:sp>
      <p:pic>
        <p:nvPicPr>
          <p:cNvPr id="7" name="Content Placeholder 6" descr="A diagram of a connection&#10;&#10;Description automatically generated">
            <a:extLst>
              <a:ext uri="{FF2B5EF4-FFF2-40B4-BE49-F238E27FC236}">
                <a16:creationId xmlns:a16="http://schemas.microsoft.com/office/drawing/2014/main" id="{8AF1C790-2AA9-9726-28F3-39389CAA1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695335" cy="402011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789A3B-4A2A-3CD7-F049-9CA866FD5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535" y="1690689"/>
            <a:ext cx="4629796" cy="463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03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600" dirty="0"/>
              <a:t>thanks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5EC2F-9F0D-8046-A9F5-7C64FDE96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2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1116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What is this?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213" y="481954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99013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1116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Why use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213" y="481954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0256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1116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How to use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213" y="481954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71150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/>
              <a:t>Topics: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4400" dirty="0"/>
              <a:t>Smart door </a:t>
            </a:r>
          </a:p>
          <a:p>
            <a:r>
              <a:rPr lang="en-US" sz="4400" dirty="0"/>
              <a:t>fire detector</a:t>
            </a:r>
          </a:p>
          <a:p>
            <a:r>
              <a:rPr lang="en-US" sz="4400" dirty="0"/>
              <a:t>Rain detector</a:t>
            </a:r>
          </a:p>
          <a:p>
            <a:r>
              <a:rPr lang="en-US" sz="4400" dirty="0"/>
              <a:t>Solar energy</a:t>
            </a:r>
          </a:p>
          <a:p>
            <a:r>
              <a:rPr lang="en-US" sz="4400" dirty="0"/>
              <a:t>Controlling  of these devices</a:t>
            </a:r>
          </a:p>
        </p:txBody>
      </p:sp>
    </p:spTree>
    <p:extLst>
      <p:ext uri="{BB962C8B-B14F-4D97-AF65-F5344CB8AC3E}">
        <p14:creationId xmlns:p14="http://schemas.microsoft.com/office/powerpoint/2010/main" val="38728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7C305C-0E98-44D5-A930-21F23CC52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36990D-27A1-495A-3BCE-BFEAE107D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76" r="4737"/>
          <a:stretch/>
        </p:blipFill>
        <p:spPr>
          <a:xfrm>
            <a:off x="20" y="10"/>
            <a:ext cx="5574870" cy="462237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7363F6F-DC6B-45A3-3BD6-1084386085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90"/>
          <a:stretch/>
        </p:blipFill>
        <p:spPr>
          <a:xfrm>
            <a:off x="6327058" y="-443921"/>
            <a:ext cx="5864922" cy="5066303"/>
          </a:xfrm>
          <a:prstGeom prst="rect">
            <a:avLst/>
          </a:prstGeom>
        </p:spPr>
      </p:pic>
      <p:sp>
        <p:nvSpPr>
          <p:cNvPr id="18" name="Rectangle 13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Smart door</a:t>
            </a:r>
          </a:p>
        </p:txBody>
      </p:sp>
      <p:sp>
        <p:nvSpPr>
          <p:cNvPr id="19" name="Rectangle: Rounded Corners 15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9842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 detector</a:t>
            </a:r>
          </a:p>
        </p:txBody>
      </p:sp>
      <p:pic>
        <p:nvPicPr>
          <p:cNvPr id="5" name="Content Placeholder 4" descr="A computer screen shot of a room&#10;&#10;Description automatically generated">
            <a:extLst>
              <a:ext uri="{FF2B5EF4-FFF2-40B4-BE49-F238E27FC236}">
                <a16:creationId xmlns:a16="http://schemas.microsoft.com/office/drawing/2014/main" id="{BD73ECF8-0963-3343-137B-F6BF177F3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5581"/>
            <a:ext cx="5975555" cy="3591426"/>
          </a:xfrm>
        </p:spPr>
      </p:pic>
    </p:spTree>
    <p:extLst>
      <p:ext uri="{BB962C8B-B14F-4D97-AF65-F5344CB8AC3E}">
        <p14:creationId xmlns:p14="http://schemas.microsoft.com/office/powerpoint/2010/main" val="218509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Lighting and cooling</a:t>
            </a:r>
          </a:p>
        </p:txBody>
      </p:sp>
      <p:pic>
        <p:nvPicPr>
          <p:cNvPr id="7" name="Content Placeholder 6" descr="An aerial view of an office&#10;&#10;Description automatically generated">
            <a:extLst>
              <a:ext uri="{FF2B5EF4-FFF2-40B4-BE49-F238E27FC236}">
                <a16:creationId xmlns:a16="http://schemas.microsoft.com/office/drawing/2014/main" id="{1C3B37A6-3594-B6C5-E441-FA88E3DE0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78" y="2039107"/>
            <a:ext cx="5810864" cy="3580027"/>
          </a:xfrm>
        </p:spPr>
      </p:pic>
    </p:spTree>
    <p:extLst>
      <p:ext uri="{BB962C8B-B14F-4D97-AF65-F5344CB8AC3E}">
        <p14:creationId xmlns:p14="http://schemas.microsoft.com/office/powerpoint/2010/main" val="453373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136</Words>
  <Application>Microsoft Office PowerPoint</Application>
  <PresentationFormat>Widescreen</PresentationFormat>
  <Paragraphs>47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Avenir Next LT Pro</vt:lpstr>
      <vt:lpstr>Calibri</vt:lpstr>
      <vt:lpstr>Calibri Light</vt:lpstr>
      <vt:lpstr>Office Theme</vt:lpstr>
      <vt:lpstr>Smart Office</vt:lpstr>
      <vt:lpstr>Smart Office</vt:lpstr>
      <vt:lpstr>What is this? </vt:lpstr>
      <vt:lpstr>Why use it?</vt:lpstr>
      <vt:lpstr>How to use it?</vt:lpstr>
      <vt:lpstr>Topics:</vt:lpstr>
      <vt:lpstr>Smart door</vt:lpstr>
      <vt:lpstr>Fire detector</vt:lpstr>
      <vt:lpstr>Lighting and cooling</vt:lpstr>
      <vt:lpstr>Solar energy</vt:lpstr>
      <vt:lpstr>Rain detector</vt:lpstr>
      <vt:lpstr>controlling</vt:lpstr>
      <vt:lpstr>monitoring</vt:lpstr>
      <vt:lpstr>Smart Grid</vt:lpstr>
      <vt:lpstr>Smart Grid</vt:lpstr>
      <vt:lpstr>What is this? </vt:lpstr>
      <vt:lpstr>Why use it? </vt:lpstr>
      <vt:lpstr>How to use it? </vt:lpstr>
      <vt:lpstr>Different power sources:</vt:lpstr>
      <vt:lpstr>components</vt:lpstr>
      <vt:lpstr>Wind power</vt:lpstr>
      <vt:lpstr>solar power</vt:lpstr>
      <vt:lpstr>coal power</vt:lpstr>
      <vt:lpstr>Smart power grid switch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integration</dc:title>
  <dc:creator>ahmed</dc:creator>
  <cp:lastModifiedBy>احمد نور الدين</cp:lastModifiedBy>
  <cp:revision>6</cp:revision>
  <dcterms:created xsi:type="dcterms:W3CDTF">2023-03-13T00:32:17Z</dcterms:created>
  <dcterms:modified xsi:type="dcterms:W3CDTF">2023-07-07T16:25:51Z</dcterms:modified>
</cp:coreProperties>
</file>