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27150" y="1017300"/>
            <a:ext cx="8520600" cy="139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Hystrix isolation strategies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226700" y="2414100"/>
            <a:ext cx="5708400" cy="8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3000"/>
              <a:t>getting them right.</a:t>
            </a:r>
          </a:p>
        </p:txBody>
      </p:sp>
      <p:pic>
        <p:nvPicPr>
          <p:cNvPr descr="68747470733a2f2f6e6574666c69782e6769746875622e636f6d2f487973747269782f696d616765732f687973747269782d6c6f676f2d7461676c696e652d3835302e706e67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0" y="3551775"/>
            <a:ext cx="4148476" cy="11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Types of execution strategies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THREAD: command execution is isolated in a separate thread. Maximum parallel threads can be configured as well as execution timeout.</a:t>
            </a:r>
            <a:br>
              <a:rPr lang="en-GB"/>
            </a:br>
            <a:br>
              <a:rPr lang="en-GB"/>
            </a:br>
            <a:r>
              <a:rPr lang="en-GB"/>
              <a:t>Pros: safety, parallelism. Cons: Greater overhead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SEMAPHORE:  all command calls are executed on a single thread. Execution timeout can be specified. </a:t>
            </a:r>
            <a:br>
              <a:rPr lang="en-GB"/>
            </a:br>
            <a:br>
              <a:rPr lang="en-GB"/>
            </a:br>
            <a:r>
              <a:rPr lang="en-GB"/>
              <a:t>Pros: lower performance overhead. Cons: Concurrency issues, blocking.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0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Execution rejection mechanisms</a:t>
            </a:r>
          </a:p>
        </p:txBody>
      </p:sp>
      <p:pic>
        <p:nvPicPr>
          <p:cNvPr descr="isolation-options-1280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24" y="574875"/>
            <a:ext cx="5838419" cy="4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31375" y="2192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Gotcha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With SEMAPHORE isolation strategy the Commands do timeout.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But the thread never gets interrupted - so what  fallback returns is available only after calling thread is unblocked.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With THREAD isolation the thread is interrupted and fallback returns instantly.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41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Hystrix documentation says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31100"/>
            <a:ext cx="8520600" cy="3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Note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: if a dependency is isolated with a semaphore and then becomes latent, the parent threads will remain blocked until the underlying network calls timeout.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Semaphore rejection will start once the limit is hit but the threads filling the semaphore can not walk away.</a:t>
            </a:r>
            <a:b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</a:br>
            <a:b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Generally the only time you should use semaphore isolation (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SEMAPHORE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) is when the call is so high volume (hundreds per second, per instance) that the overhead of separate threads is too high; this typically only applies to non-network calls.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Calculating thread pools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/>
              <a:t>We don’t need as many threads in a pool as concurrent requests (too many!!!)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/>
              <a:t>We can’t have more maximum threads in Hystrix pool than we allow our application to run. Approximately 10 times less is sufficient.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/>
              <a:t>The general formula to calculate thread pool size: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>
                <a:solidFill>
                  <a:srgbClr val="333333"/>
                </a:solidFill>
                <a:highlight>
                  <a:srgbClr val="FFFFFF"/>
                </a:highlight>
              </a:rPr>
              <a:t>requests per second at peak when healthy × 99th percentile latency in seconds + some breathing room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51850" y="167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Explained</a:t>
            </a:r>
          </a:p>
        </p:txBody>
      </p:sp>
      <p:pic>
        <p:nvPicPr>
          <p:cNvPr descr="thread-configuration-1280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01" y="588125"/>
            <a:ext cx="5208700" cy="440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279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