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8" r:id="rId3"/>
    <p:sldId id="301" r:id="rId4"/>
    <p:sldId id="303" r:id="rId5"/>
    <p:sldId id="304" r:id="rId6"/>
    <p:sldId id="305" r:id="rId7"/>
    <p:sldId id="306" r:id="rId8"/>
    <p:sldId id="307" r:id="rId9"/>
    <p:sldId id="308" r:id="rId10"/>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88">
          <p15:clr>
            <a:srgbClr val="A4A3A4"/>
          </p15:clr>
        </p15:guide>
        <p15:guide id="2" pos="3840" userDrawn="1">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960" y="-331"/>
      </p:cViewPr>
      <p:guideLst>
        <p:guide orient="horz" pos="4088"/>
        <p:guide orient="horz" pos="125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19.04.2024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smtClean="0"/>
              <a:t>Абрамов Кирилл Владиславович; </a:t>
            </a:r>
            <a:r>
              <a:rPr lang="ru-RU" dirty="0"/>
              <a:t>МТУСИ БВТ2002 </a:t>
            </a:r>
          </a:p>
        </p:txBody>
      </p:sp>
      <p:sp>
        <p:nvSpPr>
          <p:cNvPr id="9" name="Текст 8"/>
          <p:cNvSpPr>
            <a:spLocks noGrp="1"/>
          </p:cNvSpPr>
          <p:nvPr>
            <p:ph type="body" sz="quarter" idx="14"/>
          </p:nvPr>
        </p:nvSpPr>
        <p:spPr bwMode="auto"/>
        <p:txBody>
          <a:bodyPr/>
          <a:lstStyle/>
          <a:p>
            <a:pPr>
              <a:defRPr/>
            </a:pPr>
            <a:r>
              <a:rPr lang="ru-RU" dirty="0" smtClean="0"/>
              <a:t>18.04.2024</a:t>
            </a:r>
            <a:endParaRPr lang="ru-RU" dirty="0"/>
          </a:p>
        </p:txBody>
      </p:sp>
      <p:sp>
        <p:nvSpPr>
          <p:cNvPr id="6" name="Заголовок 5"/>
          <p:cNvSpPr>
            <a:spLocks noGrp="1"/>
          </p:cNvSpPr>
          <p:nvPr>
            <p:ph type="title"/>
          </p:nvPr>
        </p:nvSpPr>
        <p:spPr bwMode="auto">
          <a:xfrm>
            <a:off x="3790948" y="1876426"/>
            <a:ext cx="8045451" cy="2032634"/>
          </a:xfrm>
        </p:spPr>
        <p:txBody>
          <a:bodyPr/>
          <a:lstStyle/>
          <a:p>
            <a:pPr>
              <a:defRPr/>
            </a:pPr>
            <a:r>
              <a:rPr lang="ru-RU" sz="3600" dirty="0"/>
              <a:t>Разработка мобильного </a:t>
            </a:r>
            <a:r>
              <a:rPr lang="ru-RU" sz="3600" dirty="0" smtClean="0"/>
              <a:t>приложения</a:t>
            </a:r>
            <a:endParaRPr lang="ru-RU" sz="3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Цели и задачи</a:t>
            </a:r>
            <a:endParaRPr lang="ru-RU" dirty="0">
              <a:solidFill>
                <a:schemeClr val="bg2">
                  <a:lumMod val="25000"/>
                </a:schemeClr>
              </a:solidFill>
            </a:endParaRPr>
          </a:p>
        </p:txBody>
      </p:sp>
      <p:sp>
        <p:nvSpPr>
          <p:cNvPr id="13" name="Текст 3"/>
          <p:cNvSpPr>
            <a:spLocks noGrp="1"/>
          </p:cNvSpPr>
          <p:nvPr>
            <p:ph type="body" sz="quarter" idx="14"/>
          </p:nvPr>
        </p:nvSpPr>
        <p:spPr>
          <a:xfrm>
            <a:off x="403861" y="1904013"/>
            <a:ext cx="11643360" cy="1090648"/>
          </a:xfrm>
        </p:spPr>
        <p:txBody>
          <a:bodyPr/>
          <a:lstStyle/>
          <a:p>
            <a:r>
              <a:rPr lang="ru-RU" dirty="0" smtClean="0"/>
              <a:t>Цели</a:t>
            </a:r>
            <a:r>
              <a:rPr lang="en-US" dirty="0" smtClean="0"/>
              <a:t>:</a:t>
            </a:r>
          </a:p>
          <a:p>
            <a:r>
              <a:rPr lang="ru-RU" sz="2000" dirty="0"/>
              <a:t> </a:t>
            </a:r>
            <a:r>
              <a:rPr lang="ru-RU" sz="2000" dirty="0" smtClean="0"/>
              <a:t>        Разработать мобильное приложение </a:t>
            </a:r>
            <a:r>
              <a:rPr lang="en-US" sz="2000" dirty="0" smtClean="0"/>
              <a:t>language app </a:t>
            </a:r>
            <a:r>
              <a:rPr lang="ru-RU" sz="2000" dirty="0" smtClean="0"/>
              <a:t>для удобного изучения иностранных языков</a:t>
            </a:r>
            <a:endParaRPr lang="ru-RU" sz="2000" dirty="0"/>
          </a:p>
        </p:txBody>
      </p:sp>
      <p:sp>
        <p:nvSpPr>
          <p:cNvPr id="15" name="Текст 3"/>
          <p:cNvSpPr>
            <a:spLocks noGrp="1"/>
          </p:cNvSpPr>
          <p:nvPr>
            <p:ph type="body" sz="quarter" idx="14"/>
          </p:nvPr>
        </p:nvSpPr>
        <p:spPr bwMode="auto">
          <a:xfrm>
            <a:off x="495579" y="3405152"/>
            <a:ext cx="10347681" cy="3262348"/>
          </a:xfrm>
        </p:spPr>
        <p:txBody>
          <a:bodyPr/>
          <a:lstStyle/>
          <a:p>
            <a:r>
              <a:rPr lang="ru-RU" dirty="0" smtClean="0"/>
              <a:t>Задачи</a:t>
            </a:r>
            <a:r>
              <a:rPr lang="en-US" dirty="0" smtClean="0"/>
              <a:t>:</a:t>
            </a:r>
            <a:endParaRPr lang="ru-RU" dirty="0" smtClean="0"/>
          </a:p>
          <a:p>
            <a:pPr marL="457200" indent="-457200">
              <a:buFont typeface="+mj-lt"/>
              <a:buAutoNum type="arabicPeriod"/>
            </a:pPr>
            <a:r>
              <a:rPr lang="ru-RU" sz="2000" dirty="0" smtClean="0"/>
              <a:t>Реализовать экран загрузки и приветственные экраны </a:t>
            </a:r>
          </a:p>
          <a:p>
            <a:pPr marL="457200" indent="-457200">
              <a:buFont typeface="+mj-lt"/>
              <a:buAutoNum type="arabicPeriod"/>
            </a:pPr>
            <a:r>
              <a:rPr lang="ru-RU" sz="2000" dirty="0" smtClean="0"/>
              <a:t>Реализовать авторизацию пользователей</a:t>
            </a:r>
          </a:p>
          <a:p>
            <a:pPr marL="457200" indent="-457200">
              <a:buFont typeface="+mj-lt"/>
              <a:buAutoNum type="arabicPeriod"/>
            </a:pPr>
            <a:r>
              <a:rPr lang="ru-RU" sz="2000" dirty="0" smtClean="0"/>
              <a:t>Реализовать игру </a:t>
            </a:r>
            <a:r>
              <a:rPr lang="en-US" sz="2000" dirty="0" smtClean="0"/>
              <a:t>“</a:t>
            </a:r>
            <a:r>
              <a:rPr lang="ru-RU" sz="2000" dirty="0" smtClean="0"/>
              <a:t>Угадай слово</a:t>
            </a:r>
            <a:r>
              <a:rPr lang="en-US" sz="2000" dirty="0" smtClean="0"/>
              <a:t>”</a:t>
            </a:r>
            <a:endParaRPr lang="ru-RU" sz="2000" dirty="0" smtClean="0"/>
          </a:p>
          <a:p>
            <a:pPr marL="457200" indent="-457200">
              <a:buFont typeface="+mj-lt"/>
              <a:buAutoNum type="arabicPeriod"/>
            </a:pPr>
            <a:r>
              <a:rPr lang="ru-RU" sz="2000" dirty="0" smtClean="0"/>
              <a:t>Реализовать </a:t>
            </a:r>
            <a:r>
              <a:rPr lang="ru-RU" sz="2000" dirty="0" err="1" smtClean="0"/>
              <a:t>мультиплеер</a:t>
            </a:r>
            <a:r>
              <a:rPr lang="ru-RU" sz="2000" dirty="0" smtClean="0"/>
              <a:t>-соревнование</a:t>
            </a:r>
          </a:p>
          <a:p>
            <a:pPr marL="457200" indent="-457200">
              <a:buFont typeface="+mj-lt"/>
              <a:buAutoNum type="arabicPeriod"/>
            </a:pPr>
            <a:r>
              <a:rPr lang="ru-RU" sz="2000" dirty="0" smtClean="0"/>
              <a:t>Реализовать блок ориентированный на улучшение произношения</a:t>
            </a:r>
          </a:p>
          <a:p>
            <a:pPr marL="457200" indent="-457200">
              <a:buFont typeface="+mj-lt"/>
              <a:buAutoNum type="arabicPeriod"/>
            </a:pPr>
            <a:r>
              <a:rPr lang="ru-RU" sz="2000" dirty="0" smtClean="0"/>
              <a:t>Реализовать блок для выбора правильного перевода</a:t>
            </a:r>
          </a:p>
          <a:p>
            <a:pPr marL="457200" indent="-457200">
              <a:buFont typeface="+mj-lt"/>
              <a:buAutoNum type="arabicPeriod"/>
            </a:pPr>
            <a:endParaRPr lang="en-US" dirty="0" smtClean="0"/>
          </a:p>
        </p:txBody>
      </p:sp>
    </p:spTree>
    <p:extLst>
      <p:ext uri="{BB962C8B-B14F-4D97-AF65-F5344CB8AC3E}">
        <p14:creationId xmlns:p14="http://schemas.microsoft.com/office/powerpoint/2010/main" val="3112123582"/>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9"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Экран загрузки</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218378" y="2293620"/>
            <a:ext cx="3550362" cy="3262348"/>
          </a:xfrm>
        </p:spPr>
        <p:txBody>
          <a:bodyPr/>
          <a:lstStyle/>
          <a:p>
            <a:r>
              <a:rPr lang="ru-RU" sz="1600" dirty="0" smtClean="0"/>
              <a:t>На данном этапе были сверстаны 4 экрана (1 загрузочный и 3 приветственных).</a:t>
            </a:r>
          </a:p>
          <a:p>
            <a:r>
              <a:rPr lang="ru-RU" sz="1600" dirty="0" smtClean="0"/>
              <a:t>Переключение между приветственными экранами происходит при нажатии на кнопку или </a:t>
            </a:r>
            <a:r>
              <a:rPr lang="ru-RU" sz="1600" dirty="0" err="1" smtClean="0"/>
              <a:t>свайпе</a:t>
            </a:r>
            <a:r>
              <a:rPr lang="ru-RU" sz="1600" dirty="0"/>
              <a:t>.</a:t>
            </a:r>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457" y="2293621"/>
            <a:ext cx="1682781" cy="348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7102" y="2282738"/>
            <a:ext cx="1695066" cy="349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85" y="2282738"/>
            <a:ext cx="1673774" cy="349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3201" y="2288179"/>
            <a:ext cx="1541322" cy="348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87107"/>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9"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Авторизация</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218378" y="2620786"/>
            <a:ext cx="4666042" cy="3262348"/>
          </a:xfrm>
        </p:spPr>
        <p:txBody>
          <a:bodyPr/>
          <a:lstStyle/>
          <a:p>
            <a:r>
              <a:rPr lang="ru-RU" sz="1600" dirty="0" smtClean="0"/>
              <a:t>На данном этапе разработаны экраны регистрация и авторизация пользователя. </a:t>
            </a:r>
          </a:p>
          <a:p>
            <a:r>
              <a:rPr lang="ru-RU" sz="1600" dirty="0" smtClean="0"/>
              <a:t>Авторизация происходит по введенным </a:t>
            </a:r>
            <a:r>
              <a:rPr lang="en-US" sz="1600" dirty="0" smtClean="0"/>
              <a:t>email </a:t>
            </a:r>
            <a:r>
              <a:rPr lang="ru-RU" sz="1600" dirty="0" smtClean="0"/>
              <a:t>и паролю.</a:t>
            </a:r>
          </a:p>
          <a:p>
            <a:r>
              <a:rPr lang="ru-RU" sz="1600" dirty="0" smtClean="0"/>
              <a:t>Для регистрации пользователь должен ввести запрошенные данные, а также пароль, который в дальнейшем будет использоваться</a:t>
            </a:r>
            <a:r>
              <a:rPr lang="en-US" sz="1600" dirty="0"/>
              <a:t>.</a:t>
            </a:r>
            <a:endParaRPr lang="en-US" sz="1600" dirty="0" smtClean="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242" y="2293620"/>
            <a:ext cx="1874118" cy="39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425" y="2293620"/>
            <a:ext cx="1879107" cy="391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9166" y="2293620"/>
            <a:ext cx="1741525" cy="39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3344990"/>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8"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Аккаунт пользователя</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495579" y="2506486"/>
            <a:ext cx="4666042" cy="3262348"/>
          </a:xfrm>
        </p:spPr>
        <p:txBody>
          <a:bodyPr/>
          <a:lstStyle/>
          <a:p>
            <a:r>
              <a:rPr lang="ru-RU" sz="2000" dirty="0" smtClean="0"/>
              <a:t>На данном этапе представлен экран с пользовательскими настройками, а также главный экран с выбором способа обучения.</a:t>
            </a:r>
            <a:endParaRPr lang="en-US" sz="20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297" y="1904013"/>
            <a:ext cx="3174682" cy="485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658" y="1904012"/>
            <a:ext cx="2011350" cy="454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880832"/>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8"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Угадай животное</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495578" y="2216431"/>
            <a:ext cx="4666042" cy="3262348"/>
          </a:xfrm>
        </p:spPr>
        <p:txBody>
          <a:bodyPr/>
          <a:lstStyle/>
          <a:p>
            <a:r>
              <a:rPr lang="ru-RU" sz="2000" dirty="0" smtClean="0"/>
              <a:t>При выборе данного способа обучения пользователь должен написать что изображено на картинке. При вводе правильного ответа, он попадает на экран с поздравлением</a:t>
            </a:r>
            <a:endParaRPr lang="en-US" sz="20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788" y="1904012"/>
            <a:ext cx="2518225" cy="357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5850" y="1904012"/>
            <a:ext cx="29908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999377"/>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8"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Перевод слов</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495578" y="2216431"/>
            <a:ext cx="4666042" cy="3262348"/>
          </a:xfrm>
        </p:spPr>
        <p:txBody>
          <a:bodyPr/>
          <a:lstStyle/>
          <a:p>
            <a:r>
              <a:rPr lang="ru-RU" sz="2000" dirty="0" smtClean="0"/>
              <a:t>При выборе данного способа обучения пользователь должен выбрать правильный перевод слов. При вводе правильного ответа, выбранный вариант выделяется зеленым цветом.</a:t>
            </a:r>
            <a:endParaRPr lang="en-US"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879" y="1904013"/>
            <a:ext cx="1960545" cy="413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2682" y="1904012"/>
            <a:ext cx="2014907" cy="413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7256436"/>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 name="Заголовок 1">
            <a:extLst>
              <a:ext uri="{FF2B5EF4-FFF2-40B4-BE49-F238E27FC236}">
                <a16:creationId xmlns:a16="http://schemas.microsoft.com/office/drawing/2014/main" xmlns="" id="{D49C97B1-F677-4C82-9865-227A9B7D2400}"/>
              </a:ext>
            </a:extLst>
          </p:cNvPr>
          <p:cNvSpPr txBox="1">
            <a:spLocks/>
          </p:cNvSpPr>
          <p:nvPr/>
        </p:nvSpPr>
        <p:spPr>
          <a:xfrm>
            <a:off x="495579" y="5324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endParaRPr lang="ru-RU" dirty="0">
              <a:solidFill>
                <a:schemeClr val="bg2">
                  <a:lumMod val="25000"/>
                </a:schemeClr>
              </a:solidFill>
            </a:endParaRPr>
          </a:p>
        </p:txBody>
      </p:sp>
      <p:sp>
        <p:nvSpPr>
          <p:cNvPr id="5" name="Заголовок 1">
            <a:extLst>
              <a:ext uri="{FF2B5EF4-FFF2-40B4-BE49-F238E27FC236}">
                <a16:creationId xmlns:a16="http://schemas.microsoft.com/office/drawing/2014/main" xmlns="" id="{D49C97B1-F677-4C82-9865-227A9B7D2400}"/>
              </a:ext>
            </a:extLst>
          </p:cNvPr>
          <p:cNvSpPr txBox="1">
            <a:spLocks/>
          </p:cNvSpPr>
          <p:nvPr/>
        </p:nvSpPr>
        <p:spPr bwMode="auto">
          <a:xfrm>
            <a:off x="495578" y="608613"/>
            <a:ext cx="10058400" cy="1371600"/>
          </a:xfrm>
          <a:prstGeom prst="rect">
            <a:avLst/>
          </a:prstGeom>
        </p:spPr>
        <p:txBody>
          <a:bodyPr vert="horz" lIns="91440" tIns="45720" rIns="91440" bIns="45720" rtlCol="0" anchor="ctr">
            <a:noAutofit/>
          </a:bodyPr>
          <a:lstStyle>
            <a:defPPr>
              <a:defRPr lang="ru-RU"/>
            </a:defPPr>
            <a:lvl1pPr algn="l" defTabSz="914400" rtl="0" eaLnBrk="1" latinLnBrk="0" hangingPunct="1">
              <a:lnSpc>
                <a:spcPct val="90000"/>
              </a:lnSpc>
              <a:spcBef>
                <a:spcPct val="0"/>
              </a:spcBef>
              <a:buNone/>
              <a:defRPr lang="ru-RU" sz="4800" kern="1200" cap="none" spc="0" baseline="0" dirty="0">
                <a:solidFill>
                  <a:schemeClr val="tx1">
                    <a:lumMod val="85000"/>
                    <a:lumOff val="15000"/>
                  </a:schemeClr>
                </a:solidFill>
                <a:effectLst/>
                <a:latin typeface="+mj-lt"/>
                <a:ea typeface="+mn-ea"/>
                <a:cs typeface="+mn-cs"/>
              </a:defRPr>
            </a:lvl1pPr>
          </a:lstStyle>
          <a:p>
            <a:r>
              <a:rPr lang="ru-RU" dirty="0" smtClean="0">
                <a:solidFill>
                  <a:schemeClr val="bg2">
                    <a:lumMod val="25000"/>
                  </a:schemeClr>
                </a:solidFill>
              </a:rPr>
              <a:t>Прослушивание</a:t>
            </a:r>
            <a:endParaRPr lang="ru-RU" dirty="0">
              <a:solidFill>
                <a:schemeClr val="bg2">
                  <a:lumMod val="25000"/>
                </a:schemeClr>
              </a:solidFill>
            </a:endParaRPr>
          </a:p>
        </p:txBody>
      </p:sp>
      <p:sp>
        <p:nvSpPr>
          <p:cNvPr id="11" name="Текст 3"/>
          <p:cNvSpPr>
            <a:spLocks noGrp="1"/>
          </p:cNvSpPr>
          <p:nvPr>
            <p:ph type="body" sz="quarter" idx="14"/>
          </p:nvPr>
        </p:nvSpPr>
        <p:spPr bwMode="auto">
          <a:xfrm>
            <a:off x="495578" y="2216431"/>
            <a:ext cx="4666042" cy="3262348"/>
          </a:xfrm>
        </p:spPr>
        <p:txBody>
          <a:bodyPr/>
          <a:lstStyle/>
          <a:p>
            <a:r>
              <a:rPr lang="ru-RU" sz="2000" dirty="0" smtClean="0"/>
              <a:t>При выборе данного способа обучения пользователь должен произнести слово, которое написано на экране. Запись производится по нажатию на клавишу </a:t>
            </a:r>
            <a:r>
              <a:rPr lang="en-US" sz="2000" dirty="0" smtClean="0"/>
              <a:t>“</a:t>
            </a:r>
            <a:r>
              <a:rPr lang="ru-RU" sz="2000" dirty="0" smtClean="0"/>
              <a:t>Проверить мою речь</a:t>
            </a:r>
            <a:r>
              <a:rPr lang="en-US" sz="2000" dirty="0" smtClean="0"/>
              <a:t>”</a:t>
            </a:r>
            <a:r>
              <a:rPr lang="ru-RU" sz="2000" dirty="0" smtClean="0"/>
              <a:t>.</a:t>
            </a:r>
            <a:endParaRPr lang="en-US" sz="20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98" y="1904012"/>
            <a:ext cx="2149922" cy="4374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4775" y="1904011"/>
            <a:ext cx="2098854" cy="437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965223"/>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smtClean="0"/>
              <a:t>Абрамов Кирилл Владиславович; </a:t>
            </a:r>
            <a:r>
              <a:rPr lang="ru-RU" dirty="0"/>
              <a:t>МТУСИ БВТ2002 </a:t>
            </a:r>
          </a:p>
        </p:txBody>
      </p:sp>
      <p:sp>
        <p:nvSpPr>
          <p:cNvPr id="9" name="Текст 8"/>
          <p:cNvSpPr>
            <a:spLocks noGrp="1"/>
          </p:cNvSpPr>
          <p:nvPr>
            <p:ph type="body" sz="quarter" idx="14"/>
          </p:nvPr>
        </p:nvSpPr>
        <p:spPr bwMode="auto"/>
        <p:txBody>
          <a:bodyPr/>
          <a:lstStyle/>
          <a:p>
            <a:pPr>
              <a:defRPr/>
            </a:pPr>
            <a:r>
              <a:rPr lang="ru-RU" dirty="0" smtClean="0"/>
              <a:t>18.04.2024</a:t>
            </a:r>
            <a:endParaRPr lang="ru-RU" dirty="0"/>
          </a:p>
        </p:txBody>
      </p:sp>
      <p:sp>
        <p:nvSpPr>
          <p:cNvPr id="6" name="Заголовок 5"/>
          <p:cNvSpPr>
            <a:spLocks noGrp="1"/>
          </p:cNvSpPr>
          <p:nvPr>
            <p:ph type="title"/>
          </p:nvPr>
        </p:nvSpPr>
        <p:spPr bwMode="auto">
          <a:xfrm>
            <a:off x="3790948" y="1876426"/>
            <a:ext cx="8045451" cy="2032634"/>
          </a:xfrm>
        </p:spPr>
        <p:txBody>
          <a:bodyPr/>
          <a:lstStyle/>
          <a:p>
            <a:pPr>
              <a:defRPr/>
            </a:pPr>
            <a:r>
              <a:rPr lang="ru-RU" sz="3600" dirty="0"/>
              <a:t>Разработка мобильного </a:t>
            </a:r>
            <a:r>
              <a:rPr lang="ru-RU" sz="3600" dirty="0" smtClean="0"/>
              <a:t>приложения</a:t>
            </a:r>
            <a:endParaRPr lang="ru-RU" sz="3600" dirty="0"/>
          </a:p>
        </p:txBody>
      </p:sp>
    </p:spTree>
    <p:extLst>
      <p:ext uri="{BB962C8B-B14F-4D97-AF65-F5344CB8AC3E}">
        <p14:creationId xmlns:p14="http://schemas.microsoft.com/office/powerpoint/2010/main" val="1467987650"/>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1482</TotalTime>
  <Words>231</Words>
  <Application>Microsoft Office PowerPoint</Application>
  <DocSecurity>0</DocSecurity>
  <PresentationFormat>Произвольный</PresentationFormat>
  <Paragraphs>31</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Montserrat SemiBold</vt:lpstr>
      <vt:lpstr>Montserrat</vt:lpstr>
      <vt:lpstr>Тема Office</vt:lpstr>
      <vt:lpstr>Разработка мобильного приложения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Разработка мобильного приложения</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Kirill</cp:lastModifiedBy>
  <cp:revision>71</cp:revision>
  <dcterms:created xsi:type="dcterms:W3CDTF">2023-04-19T21:39:12Z</dcterms:created>
  <dcterms:modified xsi:type="dcterms:W3CDTF">2024-04-19T00:28:51Z</dcterms:modified>
  <cp:category/>
  <dc:identifier/>
  <cp:contentStatus/>
  <dc:language/>
  <cp:version/>
</cp:coreProperties>
</file>