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B0A6-48CF-81AA-A420-237506FF8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3591-FAA3-57FF-EB39-9883DFEA0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1196-ECEC-196E-F4C8-35943DAC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5538-11FA-2EE2-74F1-C2C45D65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CF45-5851-07F0-1A6D-5FBA7A6B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7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40D2-8C90-08D7-863F-9302037F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CF13D-354C-1347-72A4-A27945C03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DFF7D-B491-67B4-9951-C584AA0B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9DF9E-C1B5-2622-05B9-0743E624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4E61-3C14-906A-253A-0E32C9C1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7F7B5-0622-178F-CAD0-8102CDD94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944A5-2B7F-09AE-5CEF-B36227553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9509-397C-F59E-DC04-1498798D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E23A-E083-7406-1AC1-4699A367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461A-5B4F-2B1B-1B77-9F03CBD1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1ED7-AAEC-73F3-9550-022F67BD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5AA4-24CB-8D7D-3A82-2FE29C4C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89083-976E-1A01-6892-4FB448CD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FCDB-00D7-D82F-CE82-E660446D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210E-F764-47D3-F3AD-9B67DA0C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1401-7C75-C05C-B5DD-3D46D691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0295-D182-E18D-545B-E6DFB0CC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2044-B630-DA40-D16C-C09619DF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D03C-EDF3-09E3-A011-F09B7E14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1820-85E2-9178-6A40-8B3EA0FE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7AE-CC1A-0254-B843-272DC2FA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1713-B49F-2DCD-9EC8-643BBFE87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DFD98-7D61-DCA5-C291-6BF6D1071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F4DFD-ED09-89CC-B8CF-B80FDC09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DF55E-D46D-3A6B-A1B6-C3933152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24ED3-41EE-7AFF-9115-21E0BDB7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6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C63A-F9F1-148E-3150-6F426A5B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AAD9-6BC1-4723-11F3-F75D1D47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7701A-6503-5F9B-0AAC-EC3154084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425C2-C468-015D-8E42-F2D66CC04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95565-4206-BB05-F5F7-4A684E1E5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D5BD2-A21D-4BFD-18D4-58BD7576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E3F30-A8F7-2D66-A928-71FE180D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F3277-80E0-4DA7-7F18-8C9AF2A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3C9E-117C-4BDA-7656-8AA11A37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1C426-68D6-74B7-649A-29D40EBB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C31AD-EE2F-7453-8A7F-4DCEF26C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7BABD-65B8-DA47-61A3-1D422480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E610B-7029-F5EE-A43B-C89F5D74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D7D6F-65E4-22D3-8716-2A95DD8E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0CD3-88CF-89FF-DD4A-77F9A82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3922-A9A4-2FC9-1742-8055512F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072A-DB92-BDDA-D23C-2717D042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E7DD0-D587-4BA4-A6D0-9C9EFA78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79FDA-766E-9447-CE80-3BA5999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4823-1F36-64E2-44CF-CC5B1110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36B0C-CC01-EC63-6B42-10D0D57D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EB33-773C-45B4-A9F0-87A422FE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5D8F5-0FF1-D35D-4485-F80B1D94D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1F7A6-4607-2213-543B-06CAABE2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A581-2636-C99C-6DE9-E12EF9A5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79405-9A76-EBCF-491E-593A167D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57F8-0907-7B0C-B035-86E02C0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A800B-FCE0-7F2C-36A6-DE5926F0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EB9B6-F2CB-845E-351D-2BD4F23A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7A6F-4334-600B-3B42-073F18E94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BD68-9828-428C-9FDB-B1CE43551FC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9E89D-BD28-B466-9BD3-3E98061D9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B823C-8C68-7386-5800-23FEDC1E4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F8939-D5AE-40AB-9CE3-E7E6F220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rgbClr val="FFFFFF"/>
            </a:gs>
            <a:gs pos="44000">
              <a:srgbClr val="FF385C"/>
            </a:gs>
            <a:gs pos="80000">
              <a:srgbClr val="FFFFFF"/>
            </a:gs>
            <a:gs pos="91000">
              <a:srgbClr val="FFFFFF"/>
            </a:gs>
            <a:gs pos="100000">
              <a:srgbClr val="FFFF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C8ACB-56A3-D339-A7DC-B32C898357DB}"/>
              </a:ext>
            </a:extLst>
          </p:cNvPr>
          <p:cNvSpPr/>
          <p:nvPr/>
        </p:nvSpPr>
        <p:spPr>
          <a:xfrm>
            <a:off x="4310743" y="1483567"/>
            <a:ext cx="3760237" cy="2509935"/>
          </a:xfrm>
          <a:prstGeom prst="roundRect">
            <a:avLst/>
          </a:prstGeom>
          <a:solidFill>
            <a:schemeClr val="tx1">
              <a:lumMod val="75000"/>
              <a:lumOff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3FE349-EF4E-9238-621A-82E9802E1B42}"/>
              </a:ext>
            </a:extLst>
          </p:cNvPr>
          <p:cNvSpPr/>
          <p:nvPr/>
        </p:nvSpPr>
        <p:spPr>
          <a:xfrm>
            <a:off x="8251371" y="1483566"/>
            <a:ext cx="3760237" cy="2509935"/>
          </a:xfrm>
          <a:prstGeom prst="round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D2DF12-10B7-BA8C-DA3D-4DA8DBC6DFC5}"/>
              </a:ext>
            </a:extLst>
          </p:cNvPr>
          <p:cNvSpPr/>
          <p:nvPr/>
        </p:nvSpPr>
        <p:spPr>
          <a:xfrm>
            <a:off x="8251371" y="4231591"/>
            <a:ext cx="3760237" cy="2509935"/>
          </a:xfrm>
          <a:prstGeom prst="round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FE422-ADD5-187F-B0FE-ED9AD056160E}"/>
              </a:ext>
            </a:extLst>
          </p:cNvPr>
          <p:cNvSpPr/>
          <p:nvPr/>
        </p:nvSpPr>
        <p:spPr>
          <a:xfrm>
            <a:off x="4310743" y="4231590"/>
            <a:ext cx="3760237" cy="2509935"/>
          </a:xfrm>
          <a:prstGeom prst="round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7E3A73-6BBF-D2DC-5BC8-9DB0F613740B}"/>
              </a:ext>
            </a:extLst>
          </p:cNvPr>
          <p:cNvSpPr/>
          <p:nvPr/>
        </p:nvSpPr>
        <p:spPr>
          <a:xfrm>
            <a:off x="4310743" y="228599"/>
            <a:ext cx="7700865" cy="1016878"/>
          </a:xfrm>
          <a:prstGeom prst="roundRect">
            <a:avLst/>
          </a:prstGeom>
          <a:solidFill>
            <a:schemeClr val="tx1">
              <a:lumMod val="75000"/>
              <a:lumOff val="2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957F3A-6CE8-D6EC-1ABF-A4624E7CE5BF}"/>
              </a:ext>
            </a:extLst>
          </p:cNvPr>
          <p:cNvSpPr/>
          <p:nvPr/>
        </p:nvSpPr>
        <p:spPr>
          <a:xfrm>
            <a:off x="4310743" y="1483566"/>
            <a:ext cx="3760237" cy="2509935"/>
          </a:xfrm>
          <a:prstGeom prst="round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B08C1E-6836-D479-166F-178D65066825}"/>
              </a:ext>
            </a:extLst>
          </p:cNvPr>
          <p:cNvSpPr/>
          <p:nvPr/>
        </p:nvSpPr>
        <p:spPr>
          <a:xfrm>
            <a:off x="4310743" y="228598"/>
            <a:ext cx="7700865" cy="1016878"/>
          </a:xfrm>
          <a:prstGeom prst="round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D2A39-CD32-0D1C-2C29-CFEAF4B49DBF}"/>
              </a:ext>
            </a:extLst>
          </p:cNvPr>
          <p:cNvSpPr/>
          <p:nvPr/>
        </p:nvSpPr>
        <p:spPr>
          <a:xfrm>
            <a:off x="279918" y="1754154"/>
            <a:ext cx="3660712" cy="4987371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4FA7EBA-2D9E-3558-44B9-06C6496FB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920" y="1288584"/>
            <a:ext cx="5918510" cy="59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6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Abram ROJAS</dc:creator>
  <cp:lastModifiedBy>Abram ROJAS</cp:lastModifiedBy>
  <cp:revision>2</cp:revision>
  <dcterms:created xsi:type="dcterms:W3CDTF">2023-06-05T21:01:32Z</dcterms:created>
  <dcterms:modified xsi:type="dcterms:W3CDTF">2023-06-05T23:49:35Z</dcterms:modified>
</cp:coreProperties>
</file>