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E72B59D6-4820-4E4D-A339-C3DE173A6F9A}">
          <p14:sldIdLst>
            <p14:sldId id="256"/>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06256A9-C2BE-4CDA-A470-DF12C29265A4}" v="2" dt="2023-06-25T13:01:20.47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15620"/>
    <p:restoredTop sz="94660"/>
  </p:normalViewPr>
  <p:slideViewPr>
    <p:cSldViewPr>
      <p:cViewPr>
        <p:scale>
          <a:sx n="66" d="100"/>
          <a:sy n="66" d="100"/>
        </p:scale>
        <p:origin x="2443" y="317"/>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presProps" Target="presProps.xml"/><Relationship Id="rId7"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ohammedabrar9902@outlook.com" userId="1a686db8e81532f2" providerId="LiveId" clId="{706256A9-C2BE-4CDA-A470-DF12C29265A4}"/>
    <pc:docChg chg="undo custSel modSld">
      <pc:chgData name="mohammedabrar9902@outlook.com" userId="1a686db8e81532f2" providerId="LiveId" clId="{706256A9-C2BE-4CDA-A470-DF12C29265A4}" dt="2023-06-25T13:48:16.244" v="1184" actId="14100"/>
      <pc:docMkLst>
        <pc:docMk/>
      </pc:docMkLst>
      <pc:sldChg chg="addSp delSp modSp mod">
        <pc:chgData name="mohammedabrar9902@outlook.com" userId="1a686db8e81532f2" providerId="LiveId" clId="{706256A9-C2BE-4CDA-A470-DF12C29265A4}" dt="2023-06-25T13:48:16.244" v="1184" actId="14100"/>
        <pc:sldMkLst>
          <pc:docMk/>
          <pc:sldMk cId="0" sldId="256"/>
        </pc:sldMkLst>
        <pc:spChg chg="add mod">
          <ac:chgData name="mohammedabrar9902@outlook.com" userId="1a686db8e81532f2" providerId="LiveId" clId="{706256A9-C2BE-4CDA-A470-DF12C29265A4}" dt="2023-06-25T13:36:04.289" v="1150" actId="113"/>
          <ac:spMkLst>
            <pc:docMk/>
            <pc:sldMk cId="0" sldId="256"/>
            <ac:spMk id="7" creationId="{E8C3FDC9-EE1B-8EB7-5085-E80048903BCC}"/>
          </ac:spMkLst>
        </pc:spChg>
        <pc:spChg chg="del mod">
          <ac:chgData name="mohammedabrar9902@outlook.com" userId="1a686db8e81532f2" providerId="LiveId" clId="{706256A9-C2BE-4CDA-A470-DF12C29265A4}" dt="2023-06-25T12:54:00.345" v="22" actId="21"/>
          <ac:spMkLst>
            <pc:docMk/>
            <pc:sldMk cId="0" sldId="256"/>
            <ac:spMk id="10" creationId="{00000000-0000-0000-0000-000000000000}"/>
          </ac:spMkLst>
        </pc:spChg>
        <pc:spChg chg="del mod">
          <ac:chgData name="mohammedabrar9902@outlook.com" userId="1a686db8e81532f2" providerId="LiveId" clId="{706256A9-C2BE-4CDA-A470-DF12C29265A4}" dt="2023-06-25T12:53:43.580" v="20"/>
          <ac:spMkLst>
            <pc:docMk/>
            <pc:sldMk cId="0" sldId="256"/>
            <ac:spMk id="11" creationId="{00000000-0000-0000-0000-000000000000}"/>
          </ac:spMkLst>
        </pc:spChg>
        <pc:spChg chg="mod">
          <ac:chgData name="mohammedabrar9902@outlook.com" userId="1a686db8e81532f2" providerId="LiveId" clId="{706256A9-C2BE-4CDA-A470-DF12C29265A4}" dt="2023-06-25T13:40:12.111" v="1174" actId="14100"/>
          <ac:spMkLst>
            <pc:docMk/>
            <pc:sldMk cId="0" sldId="256"/>
            <ac:spMk id="20" creationId="{00000000-0000-0000-0000-000000000000}"/>
          </ac:spMkLst>
        </pc:spChg>
        <pc:spChg chg="mod">
          <ac:chgData name="mohammedabrar9902@outlook.com" userId="1a686db8e81532f2" providerId="LiveId" clId="{706256A9-C2BE-4CDA-A470-DF12C29265A4}" dt="2023-06-25T13:36:16.190" v="1151" actId="113"/>
          <ac:spMkLst>
            <pc:docMk/>
            <pc:sldMk cId="0" sldId="256"/>
            <ac:spMk id="21" creationId="{00000000-0000-0000-0000-000000000000}"/>
          </ac:spMkLst>
        </pc:spChg>
        <pc:spChg chg="mod">
          <ac:chgData name="mohammedabrar9902@outlook.com" userId="1a686db8e81532f2" providerId="LiveId" clId="{706256A9-C2BE-4CDA-A470-DF12C29265A4}" dt="2023-06-25T13:34:10.612" v="1144" actId="255"/>
          <ac:spMkLst>
            <pc:docMk/>
            <pc:sldMk cId="0" sldId="256"/>
            <ac:spMk id="28" creationId="{00000000-0000-0000-0000-000000000000}"/>
          </ac:spMkLst>
        </pc:spChg>
        <pc:spChg chg="mod">
          <ac:chgData name="mohammedabrar9902@outlook.com" userId="1a686db8e81532f2" providerId="LiveId" clId="{706256A9-C2BE-4CDA-A470-DF12C29265A4}" dt="2023-06-25T13:47:32.697" v="1176" actId="14100"/>
          <ac:spMkLst>
            <pc:docMk/>
            <pc:sldMk cId="0" sldId="256"/>
            <ac:spMk id="30" creationId="{00000000-0000-0000-0000-000000000000}"/>
          </ac:spMkLst>
        </pc:spChg>
        <pc:picChg chg="add mod">
          <ac:chgData name="mohammedabrar9902@outlook.com" userId="1a686db8e81532f2" providerId="LiveId" clId="{706256A9-C2BE-4CDA-A470-DF12C29265A4}" dt="2023-06-25T13:47:59.525" v="1182" actId="14100"/>
          <ac:picMkLst>
            <pc:docMk/>
            <pc:sldMk cId="0" sldId="256"/>
            <ac:picMk id="3" creationId="{6E29446E-8AD0-35D6-0B9B-77503E27FB7A}"/>
          </ac:picMkLst>
        </pc:picChg>
        <pc:picChg chg="mod">
          <ac:chgData name="mohammedabrar9902@outlook.com" userId="1a686db8e81532f2" providerId="LiveId" clId="{706256A9-C2BE-4CDA-A470-DF12C29265A4}" dt="2023-06-25T13:48:16.244" v="1184" actId="14100"/>
          <ac:picMkLst>
            <pc:docMk/>
            <pc:sldMk cId="0" sldId="256"/>
            <ac:picMk id="9" creationId="{864A46BD-34E2-F1D7-0DE5-8B25D396A9C0}"/>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C4D13A34-41E5-49CA-BE47-3C3575ECAC31}" type="datetimeFigureOut">
              <a:rPr lang="en-US" smtClean="0"/>
              <a:t>6/25/2023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0985DC-1165-436A-BE1E-CB58B33F7D0B}"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4D13A34-41E5-49CA-BE47-3C3575ECAC31}" type="datetimeFigureOut">
              <a:rPr lang="en-US" smtClean="0"/>
              <a:t>6/25/2023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0985DC-1165-436A-BE1E-CB58B33F7D0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4D13A34-41E5-49CA-BE47-3C3575ECAC31}" type="datetimeFigureOut">
              <a:rPr lang="en-US" smtClean="0"/>
              <a:t>6/25/2023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0985DC-1165-436A-BE1E-CB58B33F7D0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4D13A34-41E5-49CA-BE47-3C3575ECAC31}" type="datetimeFigureOut">
              <a:rPr lang="en-US" smtClean="0"/>
              <a:t>6/25/2023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0985DC-1165-436A-BE1E-CB58B33F7D0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D13A34-41E5-49CA-BE47-3C3575ECAC31}" type="datetimeFigureOut">
              <a:rPr lang="en-US" smtClean="0"/>
              <a:t>6/25/2023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0985DC-1165-436A-BE1E-CB58B33F7D0B}"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4D13A34-41E5-49CA-BE47-3C3575ECAC31}" type="datetimeFigureOut">
              <a:rPr lang="en-US" smtClean="0"/>
              <a:t>6/25/2023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0985DC-1165-436A-BE1E-CB58B33F7D0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4D13A34-41E5-49CA-BE47-3C3575ECAC31}" type="datetimeFigureOut">
              <a:rPr lang="en-US" smtClean="0"/>
              <a:t>6/25/2023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90985DC-1165-436A-BE1E-CB58B33F7D0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4D13A34-41E5-49CA-BE47-3C3575ECAC31}" type="datetimeFigureOut">
              <a:rPr lang="en-US" smtClean="0"/>
              <a:t>6/25/2023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90985DC-1165-436A-BE1E-CB58B33F7D0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4D13A34-41E5-49CA-BE47-3C3575ECAC31}" type="datetimeFigureOut">
              <a:rPr lang="en-US" smtClean="0"/>
              <a:t>6/25/2023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90985DC-1165-436A-BE1E-CB58B33F7D0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4D13A34-41E5-49CA-BE47-3C3575ECAC31}" type="datetimeFigureOut">
              <a:rPr lang="en-US" smtClean="0"/>
              <a:t>6/25/2023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0985DC-1165-436A-BE1E-CB58B33F7D0B}"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4D13A34-41E5-49CA-BE47-3C3575ECAC31}" type="datetimeFigureOut">
              <a:rPr lang="en-US" smtClean="0"/>
              <a:t>6/25/2023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0985DC-1165-436A-BE1E-CB58B33F7D0B}"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D13A34-41E5-49CA-BE47-3C3575ECAC31}" type="datetimeFigureOut">
              <a:rPr lang="en-US" smtClean="0"/>
              <a:t>6/25/2023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90985DC-1165-436A-BE1E-CB58B33F7D0B}"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jpg"/><Relationship Id="rId4"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srcRect/>
          <a:stretch>
            <a:fillRect/>
          </a:stretch>
        </p:blipFill>
        <p:spPr bwMode="auto">
          <a:xfrm>
            <a:off x="-32" y="1"/>
            <a:ext cx="9144032" cy="714356"/>
          </a:xfrm>
          <a:prstGeom prst="rect">
            <a:avLst/>
          </a:prstGeom>
          <a:noFill/>
          <a:ln w="9525">
            <a:noFill/>
            <a:miter lim="800000"/>
            <a:headEnd/>
            <a:tailEnd/>
          </a:ln>
        </p:spPr>
      </p:pic>
      <p:pic>
        <p:nvPicPr>
          <p:cNvPr id="5" name="Picture 4"/>
          <p:cNvPicPr/>
          <p:nvPr/>
        </p:nvPicPr>
        <p:blipFill>
          <a:blip r:embed="rId3"/>
          <a:srcRect/>
          <a:stretch>
            <a:fillRect/>
          </a:stretch>
        </p:blipFill>
        <p:spPr bwMode="auto">
          <a:xfrm>
            <a:off x="2786050" y="721662"/>
            <a:ext cx="3571900" cy="421322"/>
          </a:xfrm>
          <a:prstGeom prst="rect">
            <a:avLst/>
          </a:prstGeom>
          <a:noFill/>
          <a:ln w="9525">
            <a:noFill/>
            <a:miter lim="800000"/>
            <a:headEnd/>
            <a:tailEnd/>
          </a:ln>
        </p:spPr>
      </p:pic>
      <p:sp>
        <p:nvSpPr>
          <p:cNvPr id="20" name="Subtitle 2"/>
          <p:cNvSpPr txBox="1">
            <a:spLocks/>
          </p:cNvSpPr>
          <p:nvPr/>
        </p:nvSpPr>
        <p:spPr>
          <a:xfrm>
            <a:off x="357158" y="1315512"/>
            <a:ext cx="8382000" cy="851116"/>
          </a:xfrm>
          <a:prstGeom prst="rect">
            <a:avLst/>
          </a:prstGeom>
          <a:ln w="19050">
            <a:solidFill>
              <a:schemeClr val="tx1"/>
            </a:solidFill>
            <a:prstDash val="solid"/>
          </a:ln>
        </p:spPr>
        <p:txBody>
          <a:bodyPr vert="horz" lIns="91440" tIns="45720" rIns="91440" bIns="45720" rtlCol="0">
            <a:noAutofit/>
          </a:bodyPr>
          <a:lstStyle/>
          <a:p>
            <a:pPr lvl="0" algn="ctr">
              <a:spcBef>
                <a:spcPct val="20000"/>
              </a:spcBef>
              <a:defRPr/>
            </a:pPr>
            <a:r>
              <a:rPr lang="en-US" sz="2000" b="1" dirty="0">
                <a:latin typeface="Times New Roman" pitchFamily="18" charset="0"/>
                <a:cs typeface="Times New Roman" pitchFamily="18" charset="0"/>
              </a:rPr>
              <a:t>DRONE </a:t>
            </a:r>
          </a:p>
          <a:p>
            <a:pPr lvl="0" algn="ctr">
              <a:spcBef>
                <a:spcPct val="20000"/>
              </a:spcBef>
              <a:defRPr/>
            </a:pPr>
            <a:r>
              <a:rPr lang="en-US" sz="1200" dirty="0">
                <a:latin typeface="Times New Roman" pitchFamily="18" charset="0"/>
                <a:cs typeface="Times New Roman" pitchFamily="18" charset="0"/>
              </a:rPr>
              <a:t>M.Chandrashekhar, Director R&amp;D ISLEC ,DR MD Ibrahim Altaf H&amp;S DEPT</a:t>
            </a:r>
          </a:p>
          <a:p>
            <a:pPr lvl="0" algn="ctr">
              <a:spcBef>
                <a:spcPct val="20000"/>
              </a:spcBef>
              <a:defRPr/>
            </a:pPr>
            <a:r>
              <a:rPr lang="en-US" sz="1200" dirty="0">
                <a:latin typeface="Times New Roman" pitchFamily="18" charset="0"/>
                <a:cs typeface="Times New Roman" pitchFamily="18" charset="0"/>
              </a:rPr>
              <a:t>Mohd Abdul Aziz , Mohd Abrar , Mohd Noman Shaik , Mohd Saifullah Hussain , Akber Mohd Arshad </a:t>
            </a:r>
            <a:endParaRPr kumimoji="0" lang="en-IN" sz="1200" b="0" i="0" u="none" strike="noStrike" kern="1200" cap="none" spc="0" normalizeH="0" baseline="0" noProof="0" dirty="0">
              <a:ln>
                <a:noFill/>
              </a:ln>
              <a:solidFill>
                <a:srgbClr val="7030A0"/>
              </a:solidFill>
              <a:effectLst/>
              <a:uLnTx/>
              <a:uFillTx/>
              <a:latin typeface="Times New Roman" pitchFamily="18" charset="0"/>
              <a:cs typeface="Times New Roman" pitchFamily="18" charset="0"/>
            </a:endParaRPr>
          </a:p>
        </p:txBody>
      </p:sp>
      <p:sp>
        <p:nvSpPr>
          <p:cNvPr id="21" name="Subtitle 2"/>
          <p:cNvSpPr txBox="1">
            <a:spLocks/>
          </p:cNvSpPr>
          <p:nvPr/>
        </p:nvSpPr>
        <p:spPr>
          <a:xfrm>
            <a:off x="357158" y="2285992"/>
            <a:ext cx="4206240" cy="1071000"/>
          </a:xfrm>
          <a:prstGeom prst="rect">
            <a:avLst/>
          </a:prstGeom>
          <a:ln w="12700">
            <a:solidFill>
              <a:schemeClr val="tx1"/>
            </a:solidFill>
          </a:ln>
        </p:spPr>
        <p:txBody>
          <a:bodyPr vert="horz" lIns="91440" tIns="45720" rIns="91440" bIns="45720" rtlCol="0">
            <a:noAutofit/>
          </a:bodyPr>
          <a:lstStyle/>
          <a:p>
            <a:r>
              <a:rPr lang="en-US" sz="1050" b="1" dirty="0"/>
              <a:t>ABSTRACT</a:t>
            </a:r>
            <a:r>
              <a:rPr lang="en-US" sz="1050" dirty="0"/>
              <a:t>- A drone is a kind of aircraft. A drone is also known as an unmanned aerial vehicle(UAV).It does not need a pilot on board to fly it.</a:t>
            </a:r>
          </a:p>
          <a:p>
            <a:r>
              <a:rPr lang="en-US" sz="1050" dirty="0"/>
              <a:t>A person on the ground flies a drone by using remote control and range of our drone is around 80 meters.</a:t>
            </a:r>
          </a:p>
          <a:p>
            <a:r>
              <a:rPr lang="en-US" sz="1050" dirty="0"/>
              <a:t>Drone is successfully flying and it is used for spying . Drones are proof to be a workforce multiplier</a:t>
            </a:r>
          </a:p>
          <a:p>
            <a:br>
              <a:rPr lang="en-US" sz="1050" dirty="0"/>
            </a:br>
            <a:r>
              <a:rPr lang="en-US" sz="1050" b="1" dirty="0"/>
              <a:t>MATERIAL REQUIRED:</a:t>
            </a:r>
          </a:p>
          <a:p>
            <a:pPr marL="228600" indent="-228600">
              <a:buFont typeface="+mj-lt"/>
              <a:buAutoNum type="arabicPeriod"/>
            </a:pPr>
            <a:r>
              <a:rPr lang="en-US" sz="1050" dirty="0"/>
              <a:t>DC motor</a:t>
            </a:r>
          </a:p>
          <a:p>
            <a:pPr marL="228600" indent="-228600">
              <a:buFont typeface="+mj-lt"/>
              <a:buAutoNum type="arabicPeriod"/>
            </a:pPr>
            <a:r>
              <a:rPr lang="en-US" sz="1050" dirty="0"/>
              <a:t>Electrical wires</a:t>
            </a:r>
          </a:p>
          <a:p>
            <a:pPr marL="228600" indent="-228600">
              <a:buFont typeface="+mj-lt"/>
              <a:buAutoNum type="arabicPeriod"/>
            </a:pPr>
            <a:r>
              <a:rPr lang="en-US" sz="1050" dirty="0"/>
              <a:t>Lithium Battery</a:t>
            </a:r>
          </a:p>
          <a:p>
            <a:pPr marL="228600" indent="-228600">
              <a:buFont typeface="+mj-lt"/>
              <a:buAutoNum type="arabicPeriod"/>
            </a:pPr>
            <a:r>
              <a:rPr lang="en-US" sz="1050" dirty="0"/>
              <a:t>Propellers</a:t>
            </a:r>
          </a:p>
          <a:p>
            <a:pPr marL="228600" indent="-228600">
              <a:buFont typeface="+mj-lt"/>
              <a:buAutoNum type="arabicPeriod"/>
            </a:pPr>
            <a:r>
              <a:rPr lang="en-US" sz="1050" dirty="0"/>
              <a:t>Camera</a:t>
            </a:r>
          </a:p>
          <a:p>
            <a:pPr marL="228600" indent="-228600">
              <a:buFont typeface="+mj-lt"/>
              <a:buAutoNum type="arabicPeriod"/>
            </a:pPr>
            <a:r>
              <a:rPr lang="en-US" sz="1050" dirty="0"/>
              <a:t>Led lights </a:t>
            </a:r>
          </a:p>
          <a:p>
            <a:pPr marL="228600" indent="-228600">
              <a:buFont typeface="+mj-lt"/>
              <a:buAutoNum type="arabicPeriod"/>
            </a:pPr>
            <a:r>
              <a:rPr lang="en-US" sz="1050" dirty="0"/>
              <a:t>Remote control</a:t>
            </a:r>
          </a:p>
          <a:p>
            <a:pPr marL="228600" indent="-228600">
              <a:buFont typeface="+mj-lt"/>
              <a:buAutoNum type="arabicPeriod"/>
            </a:pPr>
            <a:r>
              <a:rPr lang="en-US" sz="1050" dirty="0"/>
              <a:t>1.5V cell</a:t>
            </a:r>
          </a:p>
        </p:txBody>
      </p:sp>
      <p:sp>
        <p:nvSpPr>
          <p:cNvPr id="28" name="Subtitle 2"/>
          <p:cNvSpPr txBox="1">
            <a:spLocks/>
          </p:cNvSpPr>
          <p:nvPr/>
        </p:nvSpPr>
        <p:spPr>
          <a:xfrm>
            <a:off x="4644008" y="2279925"/>
            <a:ext cx="4095150" cy="1797147"/>
          </a:xfrm>
          <a:prstGeom prst="rect">
            <a:avLst/>
          </a:prstGeom>
          <a:ln w="12700">
            <a:solidFill>
              <a:schemeClr val="tx1">
                <a:lumMod val="95000"/>
                <a:lumOff val="5000"/>
              </a:schemeClr>
            </a:solidFill>
            <a:prstDash val="solid"/>
          </a:ln>
        </p:spPr>
        <p:txBody>
          <a:bodyPr vert="horz" lIns="91440" tIns="45720" rIns="91440" bIns="45720" rtlCol="0">
            <a:noAutofit/>
          </a:bodyPr>
          <a:lstStyle/>
          <a:p>
            <a:r>
              <a:rPr lang="en-US" sz="1200" dirty="0"/>
              <a:t> To fly drone have a power source , such as battery. The frame of a drone is made of light weight , composite material to reduce weight. First the engine is turned on, it starts up, and the propellers rotate to enable flight. Then, the pilot uses the remote control to direct its flight from the ground. Drones work much like other modes of air transportation, such as helicopters and airplanes .Architects mainly use drones for generating photographic views and developing their projects from particular angles.</a:t>
            </a:r>
            <a:endParaRPr kumimoji="0" lang="en-IN" sz="1200" b="0" i="0" u="none" strike="noStrike" kern="1200" cap="none" spc="0" normalizeH="0" baseline="0" noProof="0" dirty="0">
              <a:ln>
                <a:noFill/>
              </a:ln>
              <a:solidFill>
                <a:srgbClr val="00B0F0"/>
              </a:solidFill>
              <a:effectLst/>
              <a:uLnTx/>
              <a:uFillTx/>
              <a:latin typeface="+mn-lt"/>
              <a:ea typeface="+mn-ea"/>
              <a:cs typeface="+mn-cs"/>
            </a:endParaRPr>
          </a:p>
        </p:txBody>
      </p:sp>
      <p:sp>
        <p:nvSpPr>
          <p:cNvPr id="30" name="Subtitle 2"/>
          <p:cNvSpPr txBox="1">
            <a:spLocks/>
          </p:cNvSpPr>
          <p:nvPr/>
        </p:nvSpPr>
        <p:spPr>
          <a:xfrm>
            <a:off x="4644008" y="4190369"/>
            <a:ext cx="4095150" cy="956192"/>
          </a:xfrm>
          <a:prstGeom prst="rect">
            <a:avLst/>
          </a:prstGeom>
          <a:ln w="12700">
            <a:solidFill>
              <a:schemeClr val="tx1"/>
            </a:solidFill>
          </a:ln>
        </p:spPr>
        <p:txBody>
          <a:bodyPr vert="horz" lIns="91440" tIns="45720" rIns="91440" bIns="45720" rtlCol="0">
            <a:noAutofit/>
          </a:bodyPr>
          <a:lstStyle/>
          <a:p>
            <a:pPr lvl="0" algn="just">
              <a:spcBef>
                <a:spcPct val="20000"/>
              </a:spcBef>
              <a:defRPr/>
            </a:pPr>
            <a:r>
              <a:rPr lang="en-US" sz="1000" b="1" dirty="0"/>
              <a:t>Conclusion</a:t>
            </a:r>
            <a:r>
              <a:rPr lang="en-US" sz="800" b="1" dirty="0"/>
              <a:t>:</a:t>
            </a:r>
          </a:p>
          <a:p>
            <a:r>
              <a:rPr lang="en-US" sz="1100" dirty="0"/>
              <a:t>Drones drastically improve responses to natural disasters and can help to rapidly locate survivors, particularly in areas that are difficult to reach on foot, and they can transport aid and supplies to other affected people.</a:t>
            </a:r>
          </a:p>
          <a:p>
            <a:endParaRPr lang="en-US" sz="800" dirty="0"/>
          </a:p>
          <a:p>
            <a:pPr lvl="0" algn="just">
              <a:spcBef>
                <a:spcPct val="20000"/>
              </a:spcBef>
              <a:defRPr/>
            </a:pPr>
            <a:endParaRPr lang="en-US" sz="800" dirty="0"/>
          </a:p>
          <a:p>
            <a:pPr lvl="0" algn="just">
              <a:spcBef>
                <a:spcPct val="20000"/>
              </a:spcBef>
              <a:defRPr/>
            </a:pPr>
            <a:endParaRPr lang="en-US" dirty="0"/>
          </a:p>
        </p:txBody>
      </p:sp>
      <p:pic>
        <p:nvPicPr>
          <p:cNvPr id="9" name="Picture 8">
            <a:extLst>
              <a:ext uri="{FF2B5EF4-FFF2-40B4-BE49-F238E27FC236}">
                <a16:creationId xmlns:a16="http://schemas.microsoft.com/office/drawing/2014/main" id="{864A46BD-34E2-F1D7-0DE5-8B25D396A9C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47664" y="4190035"/>
            <a:ext cx="3024336" cy="2172614"/>
          </a:xfrm>
          <a:prstGeom prst="rect">
            <a:avLst/>
          </a:prstGeom>
          <a:ln>
            <a:noFill/>
          </a:ln>
          <a:effectLst>
            <a:softEdge rad="112500"/>
          </a:effectLst>
        </p:spPr>
      </p:pic>
      <p:pic>
        <p:nvPicPr>
          <p:cNvPr id="3" name="Picture 2">
            <a:extLst>
              <a:ext uri="{FF2B5EF4-FFF2-40B4-BE49-F238E27FC236}">
                <a16:creationId xmlns:a16="http://schemas.microsoft.com/office/drawing/2014/main" id="{6E29446E-8AD0-35D6-0B9B-77503E27FB7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93803" y="5293159"/>
            <a:ext cx="3345355" cy="1327559"/>
          </a:xfrm>
          <a:prstGeom prst="rect">
            <a:avLst/>
          </a:prstGeom>
          <a:ln>
            <a:noFill/>
          </a:ln>
          <a:effectLst>
            <a:softEdge rad="112500"/>
          </a:effectLst>
        </p:spPr>
      </p:pic>
      <p:sp>
        <p:nvSpPr>
          <p:cNvPr id="7" name="TextBox 6">
            <a:extLst>
              <a:ext uri="{FF2B5EF4-FFF2-40B4-BE49-F238E27FC236}">
                <a16:creationId xmlns:a16="http://schemas.microsoft.com/office/drawing/2014/main" id="{E8C3FDC9-EE1B-8EB7-5085-E80048903BCC}"/>
              </a:ext>
            </a:extLst>
          </p:cNvPr>
          <p:cNvSpPr txBox="1"/>
          <p:nvPr/>
        </p:nvSpPr>
        <p:spPr>
          <a:xfrm>
            <a:off x="103436" y="6362649"/>
            <a:ext cx="5365228" cy="369332"/>
          </a:xfrm>
          <a:prstGeom prst="rect">
            <a:avLst/>
          </a:prstGeom>
          <a:noFill/>
        </p:spPr>
        <p:txBody>
          <a:bodyPr wrap="square">
            <a:spAutoFit/>
          </a:bodyPr>
          <a:lstStyle/>
          <a:p>
            <a:r>
              <a:rPr lang="en-US" b="1" dirty="0"/>
              <a:t>RESULT</a:t>
            </a:r>
            <a:r>
              <a:rPr lang="en-US" dirty="0"/>
              <a:t>- </a:t>
            </a:r>
            <a:r>
              <a:rPr lang="en-US" sz="1400" dirty="0"/>
              <a:t>They are mostly used for surveillance in areas and terrains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308</TotalTime>
  <Words>278</Words>
  <Application>Microsoft Office PowerPoint</Application>
  <PresentationFormat>On-screen Show (4:3)</PresentationFormat>
  <Paragraphs>20</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Times New Roman</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honest</dc:creator>
  <cp:lastModifiedBy>mohammedabrar9902@outlook.com</cp:lastModifiedBy>
  <cp:revision>23</cp:revision>
  <dcterms:created xsi:type="dcterms:W3CDTF">2023-06-01T07:32:40Z</dcterms:created>
  <dcterms:modified xsi:type="dcterms:W3CDTF">2023-06-25T13:48:17Z</dcterms:modified>
</cp:coreProperties>
</file>