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08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9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51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July 14,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8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6424EA-2FE7-47E5-99E5-7EDD3063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8A9D9-C4AE-4F84-A818-4505E5BF3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3" b="447"/>
          <a:stretch/>
        </p:blipFill>
        <p:spPr>
          <a:xfrm>
            <a:off x="-410690" y="-43519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48550" y="0"/>
            <a:ext cx="474345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40AE4-39CB-4CF4-BC99-049648C8E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39" y="-369518"/>
            <a:ext cx="11956161" cy="3385476"/>
          </a:xfrm>
        </p:spPr>
        <p:txBody>
          <a:bodyPr anchor="b">
            <a:noAutofit/>
          </a:bodyPr>
          <a:lstStyle/>
          <a:p>
            <a:r>
              <a:rPr lang="en-US" sz="4400" dirty="0"/>
              <a:t>A robust  number plate and speech recognition  system based on two way correlated method using neural network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0915301" y="5534728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CD3B8-4EAD-4444-9EB3-CA03A661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0E95-658C-4220-A493-6C1A714B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F752-4CA0-4938-B93B-41A76888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preset image of every character is uploaded and saved in the library</a:t>
            </a:r>
          </a:p>
          <a:p>
            <a:r>
              <a:rPr lang="en-US" dirty="0"/>
              <a:t>This image is then used for comparison of input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7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BB43-0122-4B6D-98C0-C8A201C0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recognition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BB74-1E27-4C8E-B789-04848C1A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 correlation method is used in a neural network environment</a:t>
            </a:r>
          </a:p>
          <a:p>
            <a:r>
              <a:rPr lang="en-US" dirty="0"/>
              <a:t>This is used as PW for extra security</a:t>
            </a:r>
          </a:p>
          <a:p>
            <a:r>
              <a:rPr lang="en-US" dirty="0"/>
              <a:t>Using Graphical user interface the system was designed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358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F6DD-7EB9-42D8-AB31-622B8706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D8B2E-E909-4CE6-A24B-F3380D1B3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8" y="2305879"/>
            <a:ext cx="7673009" cy="3392556"/>
          </a:xfrm>
        </p:spPr>
      </p:pic>
    </p:spTree>
    <p:extLst>
      <p:ext uri="{BB962C8B-B14F-4D97-AF65-F5344CB8AC3E}">
        <p14:creationId xmlns:p14="http://schemas.microsoft.com/office/powerpoint/2010/main" val="337982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F6BF-780F-4CFF-BBE0-0A9B78E5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chronological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E730-1531-452D-B16E-7A148984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created </a:t>
            </a:r>
          </a:p>
          <a:p>
            <a:r>
              <a:rPr lang="en-US" dirty="0"/>
              <a:t>Input is given </a:t>
            </a:r>
          </a:p>
          <a:p>
            <a:r>
              <a:rPr lang="en-US" dirty="0"/>
              <a:t>Output file is generated </a:t>
            </a:r>
          </a:p>
          <a:p>
            <a:r>
              <a:rPr lang="en-US" dirty="0"/>
              <a:t>A final algorithm is generated using neural network</a:t>
            </a:r>
          </a:p>
          <a:p>
            <a:r>
              <a:rPr lang="en-US" dirty="0"/>
              <a:t>Final prediction of voice recognition is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6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4B2C-4398-44F3-B376-8FDF57B0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ECB915-823A-47A8-B25C-70BC26700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3" y="2769704"/>
            <a:ext cx="7368209" cy="3154017"/>
          </a:xfrm>
        </p:spPr>
      </p:pic>
    </p:spTree>
    <p:extLst>
      <p:ext uri="{BB962C8B-B14F-4D97-AF65-F5344CB8AC3E}">
        <p14:creationId xmlns:p14="http://schemas.microsoft.com/office/powerpoint/2010/main" val="19067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0E0B-9C49-4B5C-887C-62B4F374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3DF8-5B8B-4638-BA00-BBF60F02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of vehicles is becoming a big problem </a:t>
            </a:r>
          </a:p>
          <a:p>
            <a:r>
              <a:rPr lang="en-US" dirty="0"/>
              <a:t>AVI systems are used for purpose of effective control</a:t>
            </a:r>
          </a:p>
          <a:p>
            <a:r>
              <a:rPr lang="en-US" dirty="0"/>
              <a:t>LPR is an image processing technology used to identify vehicles using only their license plate</a:t>
            </a:r>
          </a:p>
          <a:p>
            <a:r>
              <a:rPr lang="en-US" dirty="0"/>
              <a:t>Integration of voice recognition system provides extra layer of security for the owner.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BAED-9DED-4FB8-A372-05C34184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50B-52C9-4F91-A95B-630C8DE8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both the number plate and voice recognition are integrated together for a sophisticated secured system.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9752E-1F77-46BF-B213-56D60912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1" y="3458585"/>
            <a:ext cx="4791556" cy="2441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B4FD2-5D36-48CD-B3DB-5EC4E5196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5" y="3458585"/>
            <a:ext cx="5075582" cy="241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E811-5A95-407B-A862-89291D0F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number plate detection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FA4FF-5E3D-4E21-AD81-5DEED424D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82" y="2183089"/>
            <a:ext cx="7845287" cy="3979862"/>
          </a:xfrm>
        </p:spPr>
      </p:pic>
    </p:spTree>
    <p:extLst>
      <p:ext uri="{BB962C8B-B14F-4D97-AF65-F5344CB8AC3E}">
        <p14:creationId xmlns:p14="http://schemas.microsoft.com/office/powerpoint/2010/main" val="408577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D8F5-7FAE-4E8F-B270-627D06F1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for number plate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3FE8-CB39-4326-A38C-F59B0079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Plate Detection</a:t>
            </a:r>
            <a:r>
              <a:rPr lang="en-US" dirty="0"/>
              <a:t> – Process the image and then call the above two m-files to detect the number.</a:t>
            </a:r>
          </a:p>
          <a:p>
            <a:r>
              <a:rPr lang="en-US" b="1" dirty="0"/>
              <a:t>Letter Detection</a:t>
            </a:r>
            <a:r>
              <a:rPr lang="en-US" dirty="0"/>
              <a:t> – Reads the characters from the input image and find the highest matched corresponding alphanumeric.</a:t>
            </a:r>
          </a:p>
          <a:p>
            <a:r>
              <a:rPr lang="en-US" sz="2800" dirty="0"/>
              <a:t>Training code- This is used to call the saved images of </a:t>
            </a:r>
            <a:r>
              <a:rPr lang="en-US" sz="2800" dirty="0" err="1"/>
              <a:t>alphanumerics</a:t>
            </a:r>
            <a:r>
              <a:rPr lang="en-US" sz="2800" dirty="0"/>
              <a:t> and then save them as a new template in MATLAB memory.</a:t>
            </a:r>
          </a:p>
          <a:p>
            <a:endParaRPr lang="en-US" sz="2800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D289-46A4-4F7C-8CB6-714C80A4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BFCB-D6E6-491D-B353-FE6E2A83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the area of interest (plate) from the whole picture</a:t>
            </a:r>
          </a:p>
          <a:p>
            <a:r>
              <a:rPr lang="en-US" dirty="0"/>
              <a:t>Crops the rest of the part </a:t>
            </a:r>
          </a:p>
          <a:p>
            <a:r>
              <a:rPr lang="en-US" dirty="0"/>
              <a:t>Image is converted to suitable format </a:t>
            </a:r>
          </a:p>
          <a:p>
            <a:r>
              <a:rPr lang="en-US" dirty="0"/>
              <a:t>Image is converted to gray scale </a:t>
            </a:r>
          </a:p>
          <a:p>
            <a:r>
              <a:rPr lang="en-US" dirty="0"/>
              <a:t>Image processing is done </a:t>
            </a:r>
          </a:p>
          <a:p>
            <a:r>
              <a:rPr lang="en-US" dirty="0"/>
              <a:t>Edge detection is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37BE-5599-42B0-8F17-EDF3D367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Grey scale image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A07877-F323-4D95-8FB4-7D932047B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78894"/>
            <a:ext cx="3048000" cy="3048000"/>
          </a:xfrm>
        </p:spPr>
      </p:pic>
    </p:spTree>
    <p:extLst>
      <p:ext uri="{BB962C8B-B14F-4D97-AF65-F5344CB8AC3E}">
        <p14:creationId xmlns:p14="http://schemas.microsoft.com/office/powerpoint/2010/main" val="266936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A9A5-79FD-4666-8997-CB0148D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D6F78-A705-4BC2-815D-F2B190926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5" y="1669774"/>
            <a:ext cx="7195929" cy="4174435"/>
          </a:xfrm>
        </p:spPr>
      </p:pic>
    </p:spTree>
    <p:extLst>
      <p:ext uri="{BB962C8B-B14F-4D97-AF65-F5344CB8AC3E}">
        <p14:creationId xmlns:p14="http://schemas.microsoft.com/office/powerpoint/2010/main" val="153314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393B-949D-45DA-951F-99FF02FB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C4CD-44C1-4697-9349-2A46B17B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Letters are segmented</a:t>
            </a:r>
          </a:p>
          <a:p>
            <a:r>
              <a:rPr lang="en-US" dirty="0"/>
              <a:t>Alphanumeric output of input image are given</a:t>
            </a:r>
          </a:p>
          <a:p>
            <a:r>
              <a:rPr lang="en-US" dirty="0"/>
              <a:t>Resized the input image so that it can be compared with input image</a:t>
            </a:r>
          </a:p>
          <a:p>
            <a:r>
              <a:rPr lang="en-US" dirty="0"/>
              <a:t>Correlation with every image in the template is done</a:t>
            </a:r>
          </a:p>
          <a:p>
            <a:r>
              <a:rPr lang="en-US" dirty="0"/>
              <a:t> A matrix is created to record the value of correlation for each alphanumeric template with the characters template from the input image,</a:t>
            </a:r>
          </a:p>
        </p:txBody>
      </p:sp>
    </p:spTree>
    <p:extLst>
      <p:ext uri="{BB962C8B-B14F-4D97-AF65-F5344CB8AC3E}">
        <p14:creationId xmlns:p14="http://schemas.microsoft.com/office/powerpoint/2010/main" val="244426122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5E8E2"/>
      </a:lt2>
      <a:accent1>
        <a:srgbClr val="9329E7"/>
      </a:accent1>
      <a:accent2>
        <a:srgbClr val="614CDE"/>
      </a:accent2>
      <a:accent3>
        <a:srgbClr val="295DE7"/>
      </a:accent3>
      <a:accent4>
        <a:srgbClr val="179AD5"/>
      </a:accent4>
      <a:accent5>
        <a:srgbClr val="21B7A7"/>
      </a:accent5>
      <a:accent6>
        <a:srgbClr val="14BA63"/>
      </a:accent6>
      <a:hlink>
        <a:srgbClr val="329096"/>
      </a:hlink>
      <a:folHlink>
        <a:srgbClr val="828282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343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Walbaum Display</vt:lpstr>
      <vt:lpstr>3DFloatVTI</vt:lpstr>
      <vt:lpstr>A robust  number plate and speech recognition  system based on two way correlated method using neural network  </vt:lpstr>
      <vt:lpstr>Introduction </vt:lpstr>
      <vt:lpstr>PowerPoint Presentation</vt:lpstr>
      <vt:lpstr>Methodology for number plate detection </vt:lpstr>
      <vt:lpstr>Methodology for number plate detection</vt:lpstr>
      <vt:lpstr>Plate detection</vt:lpstr>
      <vt:lpstr>Grey scale image</vt:lpstr>
      <vt:lpstr>Edge detection</vt:lpstr>
      <vt:lpstr>Letter detection</vt:lpstr>
      <vt:lpstr>Training code</vt:lpstr>
      <vt:lpstr>Voice recognition steps</vt:lpstr>
      <vt:lpstr>Methodology</vt:lpstr>
      <vt:lpstr>Steps in chronological order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robust  number plate and speech recognition  system based on two way correlated method using neural network  </dc:title>
  <dc:creator>anik ss</dc:creator>
  <cp:lastModifiedBy>anik ss</cp:lastModifiedBy>
  <cp:revision>8</cp:revision>
  <dcterms:created xsi:type="dcterms:W3CDTF">2020-07-14T17:39:35Z</dcterms:created>
  <dcterms:modified xsi:type="dcterms:W3CDTF">2020-07-14T18:31:30Z</dcterms:modified>
</cp:coreProperties>
</file>