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334" r:id="rId4"/>
    <p:sldId id="261" r:id="rId5"/>
    <p:sldId id="329" r:id="rId6"/>
    <p:sldId id="335" r:id="rId7"/>
    <p:sldId id="263" r:id="rId8"/>
    <p:sldId id="265" r:id="rId9"/>
    <p:sldId id="336" r:id="rId10"/>
    <p:sldId id="337" r:id="rId11"/>
    <p:sldId id="339" r:id="rId12"/>
    <p:sldId id="338" r:id="rId13"/>
    <p:sldId id="266" r:id="rId14"/>
    <p:sldId id="340" r:id="rId15"/>
    <p:sldId id="341" r:id="rId16"/>
    <p:sldId id="330" r:id="rId17"/>
    <p:sldId id="328" r:id="rId18"/>
    <p:sldId id="271" r:id="rId19"/>
    <p:sldId id="272" r:id="rId20"/>
    <p:sldId id="275" r:id="rId21"/>
    <p:sldId id="276" r:id="rId22"/>
    <p:sldId id="277" r:id="rId23"/>
    <p:sldId id="344" r:id="rId24"/>
    <p:sldId id="278" r:id="rId25"/>
    <p:sldId id="279" r:id="rId26"/>
    <p:sldId id="280" r:id="rId27"/>
    <p:sldId id="281" r:id="rId28"/>
    <p:sldId id="282" r:id="rId29"/>
    <p:sldId id="283" r:id="rId30"/>
    <p:sldId id="343" r:id="rId31"/>
    <p:sldId id="284" r:id="rId32"/>
    <p:sldId id="288" r:id="rId33"/>
    <p:sldId id="289" r:id="rId34"/>
    <p:sldId id="291" r:id="rId35"/>
    <p:sldId id="292" r:id="rId36"/>
    <p:sldId id="293" r:id="rId37"/>
    <p:sldId id="290" r:id="rId38"/>
    <p:sldId id="342" r:id="rId39"/>
    <p:sldId id="304" r:id="rId40"/>
    <p:sldId id="303" r:id="rId41"/>
    <p:sldId id="307" r:id="rId42"/>
    <p:sldId id="302" r:id="rId43"/>
    <p:sldId id="308" r:id="rId44"/>
    <p:sldId id="309" r:id="rId45"/>
    <p:sldId id="311" r:id="rId46"/>
    <p:sldId id="312" r:id="rId47"/>
    <p:sldId id="310" r:id="rId48"/>
    <p:sldId id="354" r:id="rId49"/>
    <p:sldId id="355" r:id="rId50"/>
    <p:sldId id="314" r:id="rId51"/>
    <p:sldId id="315" r:id="rId52"/>
    <p:sldId id="316" r:id="rId53"/>
    <p:sldId id="332" r:id="rId54"/>
    <p:sldId id="317" r:id="rId55"/>
    <p:sldId id="356" r:id="rId56"/>
    <p:sldId id="357" r:id="rId57"/>
    <p:sldId id="358" r:id="rId58"/>
    <p:sldId id="318" r:id="rId59"/>
    <p:sldId id="333" r:id="rId60"/>
    <p:sldId id="320" r:id="rId61"/>
    <p:sldId id="321" r:id="rId62"/>
    <p:sldId id="322" r:id="rId63"/>
    <p:sldId id="323" r:id="rId64"/>
    <p:sldId id="352" r:id="rId65"/>
    <p:sldId id="353" r:id="rId66"/>
    <p:sldId id="345" r:id="rId67"/>
    <p:sldId id="346" r:id="rId68"/>
    <p:sldId id="347" r:id="rId69"/>
    <p:sldId id="348" r:id="rId70"/>
    <p:sldId id="349" r:id="rId71"/>
    <p:sldId id="350" r:id="rId72"/>
    <p:sldId id="351" r:id="rId7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64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42541" y="769746"/>
            <a:ext cx="5058917" cy="1671955"/>
          </a:xfrm>
          <a:prstGeom prst="rect">
            <a:avLst/>
          </a:prstGeom>
        </p:spPr>
        <p:txBody>
          <a:bodyPr wrap="square" lIns="0" tIns="0" rIns="0" bIns="0">
            <a:spAutoFit/>
          </a:bodyPr>
          <a:lstStyle>
            <a:lvl1pPr>
              <a:defRPr sz="5400" b="0" i="0">
                <a:solidFill>
                  <a:srgbClr val="006FC0"/>
                </a:solidFill>
                <a:latin typeface="Calibri"/>
                <a:cs typeface="Calibri"/>
              </a:defRPr>
            </a:lvl1pPr>
          </a:lstStyle>
          <a:p>
            <a:endParaRPr/>
          </a:p>
        </p:txBody>
      </p:sp>
      <p:sp>
        <p:nvSpPr>
          <p:cNvPr id="3" name="Holder 3"/>
          <p:cNvSpPr>
            <a:spLocks noGrp="1"/>
          </p:cNvSpPr>
          <p:nvPr>
            <p:ph type="subTitle" idx="4"/>
          </p:nvPr>
        </p:nvSpPr>
        <p:spPr>
          <a:xfrm>
            <a:off x="3179826" y="3797274"/>
            <a:ext cx="2784347" cy="1196339"/>
          </a:xfrm>
          <a:prstGeom prst="rect">
            <a:avLst/>
          </a:prstGeom>
        </p:spPr>
        <p:txBody>
          <a:bodyPr wrap="square" lIns="0" tIns="0" rIns="0" bIns="0">
            <a:spAutoFit/>
          </a:bodyPr>
          <a:lstStyle>
            <a:lvl1pPr>
              <a:defRPr sz="3200" b="0" i="0">
                <a:solidFill>
                  <a:srgbClr val="974707"/>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8</a:t>
            </a:r>
            <a:r>
              <a:rPr spc="5" dirty="0"/>
              <a:t>/</a:t>
            </a:r>
            <a:r>
              <a:rPr dirty="0"/>
              <a:t>1</a:t>
            </a:r>
            <a:r>
              <a:rPr spc="5" dirty="0"/>
              <a:t>7</a:t>
            </a:r>
            <a:r>
              <a:rPr dirty="0"/>
              <a:t>/2</a:t>
            </a:r>
            <a:r>
              <a:rPr spc="5" dirty="0"/>
              <a:t>0</a:t>
            </a:r>
            <a:r>
              <a:rPr dirty="0"/>
              <a:t>17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AFE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8</a:t>
            </a:r>
            <a:r>
              <a:rPr spc="5" dirty="0"/>
              <a:t>/</a:t>
            </a:r>
            <a:r>
              <a:rPr dirty="0"/>
              <a:t>1</a:t>
            </a:r>
            <a:r>
              <a:rPr spc="5" dirty="0"/>
              <a:t>7</a:t>
            </a:r>
            <a:r>
              <a:rPr dirty="0"/>
              <a:t>/2</a:t>
            </a:r>
            <a:r>
              <a:rPr spc="5" dirty="0"/>
              <a:t>0</a:t>
            </a:r>
            <a:r>
              <a:rPr dirty="0"/>
              <a:t>17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AFEF"/>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8</a:t>
            </a:r>
            <a:r>
              <a:rPr spc="5" dirty="0"/>
              <a:t>/</a:t>
            </a:r>
            <a:r>
              <a:rPr dirty="0"/>
              <a:t>1</a:t>
            </a:r>
            <a:r>
              <a:rPr spc="5" dirty="0"/>
              <a:t>7</a:t>
            </a:r>
            <a:r>
              <a:rPr dirty="0"/>
              <a:t>/2</a:t>
            </a:r>
            <a:r>
              <a:rPr spc="5" dirty="0"/>
              <a:t>0</a:t>
            </a:r>
            <a:r>
              <a:rPr dirty="0"/>
              <a:t>17</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AFE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8</a:t>
            </a:r>
            <a:r>
              <a:rPr spc="5" dirty="0"/>
              <a:t>/</a:t>
            </a:r>
            <a:r>
              <a:rPr dirty="0"/>
              <a:t>1</a:t>
            </a:r>
            <a:r>
              <a:rPr spc="5" dirty="0"/>
              <a:t>7</a:t>
            </a:r>
            <a:r>
              <a:rPr dirty="0"/>
              <a:t>/2</a:t>
            </a:r>
            <a:r>
              <a:rPr spc="5" dirty="0"/>
              <a:t>0</a:t>
            </a:r>
            <a:r>
              <a:rPr dirty="0"/>
              <a:t>17</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8</a:t>
            </a:r>
            <a:r>
              <a:rPr spc="5" dirty="0"/>
              <a:t>/</a:t>
            </a:r>
            <a:r>
              <a:rPr dirty="0"/>
              <a:t>1</a:t>
            </a:r>
            <a:r>
              <a:rPr spc="5" dirty="0"/>
              <a:t>7</a:t>
            </a:r>
            <a:r>
              <a:rPr dirty="0"/>
              <a:t>/2</a:t>
            </a:r>
            <a:r>
              <a:rPr spc="5" dirty="0"/>
              <a:t>0</a:t>
            </a:r>
            <a:r>
              <a:rPr dirty="0"/>
              <a:t>17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281669" y="0"/>
            <a:ext cx="862329" cy="609600"/>
          </a:xfrm>
          <a:prstGeom prst="rect">
            <a:avLst/>
          </a:prstGeom>
        </p:spPr>
      </p:pic>
      <p:sp>
        <p:nvSpPr>
          <p:cNvPr id="2" name="Holder 2"/>
          <p:cNvSpPr>
            <a:spLocks noGrp="1"/>
          </p:cNvSpPr>
          <p:nvPr>
            <p:ph type="title"/>
          </p:nvPr>
        </p:nvSpPr>
        <p:spPr>
          <a:xfrm>
            <a:off x="2530220" y="179323"/>
            <a:ext cx="3093720" cy="574040"/>
          </a:xfrm>
          <a:prstGeom prst="rect">
            <a:avLst/>
          </a:prstGeom>
        </p:spPr>
        <p:txBody>
          <a:bodyPr wrap="square" lIns="0" tIns="0" rIns="0" bIns="0">
            <a:spAutoFit/>
          </a:bodyPr>
          <a:lstStyle>
            <a:lvl1pPr>
              <a:defRPr sz="3600" b="0" i="0">
                <a:solidFill>
                  <a:srgbClr val="00AFEF"/>
                </a:solidFill>
                <a:latin typeface="Calibri"/>
                <a:cs typeface="Calibri"/>
              </a:defRPr>
            </a:lvl1pPr>
          </a:lstStyle>
          <a:p>
            <a:endParaRPr/>
          </a:p>
        </p:txBody>
      </p:sp>
      <p:sp>
        <p:nvSpPr>
          <p:cNvPr id="3" name="Holder 3"/>
          <p:cNvSpPr>
            <a:spLocks noGrp="1"/>
          </p:cNvSpPr>
          <p:nvPr>
            <p:ph type="body" idx="1"/>
          </p:nvPr>
        </p:nvSpPr>
        <p:spPr>
          <a:xfrm>
            <a:off x="678891" y="1141221"/>
            <a:ext cx="8157845" cy="353377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35940" y="6464909"/>
            <a:ext cx="687069"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8</a:t>
            </a:r>
            <a:r>
              <a:rPr spc="5" dirty="0"/>
              <a:t>/</a:t>
            </a:r>
            <a:r>
              <a:rPr dirty="0"/>
              <a:t>1</a:t>
            </a:r>
            <a:r>
              <a:rPr spc="5" dirty="0"/>
              <a:t>7</a:t>
            </a:r>
            <a:r>
              <a:rPr dirty="0"/>
              <a:t>/2</a:t>
            </a:r>
            <a:r>
              <a:rPr spc="5" dirty="0"/>
              <a:t>0</a:t>
            </a:r>
            <a:r>
              <a:rPr dirty="0"/>
              <a:t>17</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a:xfrm>
            <a:off x="8401557" y="6464909"/>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42541" y="1981200"/>
            <a:ext cx="5058917" cy="1671955"/>
          </a:xfrm>
          <a:prstGeom prst="rect">
            <a:avLst/>
          </a:prstGeom>
        </p:spPr>
        <p:txBody>
          <a:bodyPr vert="horz" wrap="square" lIns="0" tIns="12700" rIns="0" bIns="0" rtlCol="0">
            <a:spAutoFit/>
          </a:bodyPr>
          <a:lstStyle/>
          <a:p>
            <a:pPr marL="498475" marR="5080" indent="-486409">
              <a:lnSpc>
                <a:spcPct val="100000"/>
              </a:lnSpc>
              <a:spcBef>
                <a:spcPts val="100"/>
              </a:spcBef>
            </a:pPr>
            <a:r>
              <a:rPr spc="-15" dirty="0">
                <a:latin typeface="Arial" panose="020B0604020202020204" pitchFamily="34" charset="0"/>
                <a:cs typeface="Arial" panose="020B0604020202020204" pitchFamily="34" charset="0"/>
              </a:rPr>
              <a:t>Introduction</a:t>
            </a:r>
            <a:r>
              <a:rPr spc="-25" dirty="0">
                <a:latin typeface="Arial" panose="020B0604020202020204" pitchFamily="34" charset="0"/>
                <a:cs typeface="Arial" panose="020B0604020202020204" pitchFamily="34" charset="0"/>
              </a:rPr>
              <a:t> to</a:t>
            </a:r>
            <a:r>
              <a:rPr spc="-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 </a:t>
            </a:r>
            <a:r>
              <a:rPr spc="-1205" dirty="0">
                <a:latin typeface="Arial" panose="020B0604020202020204" pitchFamily="34" charset="0"/>
                <a:cs typeface="Arial" panose="020B0604020202020204" pitchFamily="34" charset="0"/>
              </a:rPr>
              <a:t> </a:t>
            </a:r>
            <a:r>
              <a:rPr spc="-20" dirty="0">
                <a:latin typeface="Arial" panose="020B0604020202020204" pitchFamily="34" charset="0"/>
                <a:cs typeface="Arial" panose="020B0604020202020204" pitchFamily="34" charset="0"/>
              </a:rPr>
              <a:t>Programming</a:t>
            </a:r>
          </a:p>
        </p:txBody>
      </p:sp>
      <p:sp>
        <p:nvSpPr>
          <p:cNvPr id="5" name="object 5"/>
          <p:cNvSpPr txBox="1"/>
          <p:nvPr/>
        </p:nvSpPr>
        <p:spPr>
          <a:xfrm>
            <a:off x="8479281" y="6464909"/>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a:t>
            </a:fld>
            <a:endParaRPr sz="1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12D12-33AF-A09C-93F7-3A846DCE5A8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02047C-9F44-14A9-3DF1-CCF63B9E1CCF}"/>
              </a:ext>
            </a:extLst>
          </p:cNvPr>
          <p:cNvSpPr txBox="1">
            <a:spLocks noGrp="1"/>
          </p:cNvSpPr>
          <p:nvPr>
            <p:ph type="title"/>
          </p:nvPr>
        </p:nvSpPr>
        <p:spPr>
          <a:xfrm>
            <a:off x="1600200" y="228600"/>
            <a:ext cx="4265930" cy="574040"/>
          </a:xfrm>
          <a:prstGeom prst="rect">
            <a:avLst/>
          </a:prstGeom>
        </p:spPr>
        <p:txBody>
          <a:bodyPr vert="horz" wrap="square" lIns="0" tIns="12700" rIns="0" bIns="0" rtlCol="0">
            <a:spAutoFit/>
          </a:bodyPr>
          <a:lstStyle/>
          <a:p>
            <a:pPr marL="12700">
              <a:lnSpc>
                <a:spcPct val="100000"/>
              </a:lnSpc>
              <a:spcBef>
                <a:spcPts val="100"/>
              </a:spcBef>
            </a:pPr>
            <a:r>
              <a:rPr spc="-10" dirty="0"/>
              <a:t>Structure</a:t>
            </a:r>
            <a:r>
              <a:rPr spc="-75" dirty="0"/>
              <a:t> </a:t>
            </a:r>
            <a:r>
              <a:rPr spc="-5" dirty="0"/>
              <a:t>of</a:t>
            </a:r>
            <a:r>
              <a:rPr spc="-25" dirty="0"/>
              <a:t> </a:t>
            </a:r>
            <a:r>
              <a:rPr dirty="0"/>
              <a:t>C</a:t>
            </a:r>
            <a:r>
              <a:rPr spc="-10" dirty="0"/>
              <a:t> </a:t>
            </a:r>
            <a:r>
              <a:rPr spc="-25" dirty="0"/>
              <a:t>program</a:t>
            </a:r>
          </a:p>
        </p:txBody>
      </p:sp>
      <p:sp>
        <p:nvSpPr>
          <p:cNvPr id="5" name="object 5">
            <a:extLst>
              <a:ext uri="{FF2B5EF4-FFF2-40B4-BE49-F238E27FC236}">
                <a16:creationId xmlns:a16="http://schemas.microsoft.com/office/drawing/2014/main" id="{BD797187-C609-3073-DA9C-A5A0A446A4F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4" name="TextBox 3">
            <a:extLst>
              <a:ext uri="{FF2B5EF4-FFF2-40B4-BE49-F238E27FC236}">
                <a16:creationId xmlns:a16="http://schemas.microsoft.com/office/drawing/2014/main" id="{AE3609A3-6C17-88F8-FBCD-6D7AF1E095AD}"/>
              </a:ext>
            </a:extLst>
          </p:cNvPr>
          <p:cNvSpPr txBox="1"/>
          <p:nvPr/>
        </p:nvSpPr>
        <p:spPr>
          <a:xfrm>
            <a:off x="914400" y="1143000"/>
            <a:ext cx="8001000" cy="4832092"/>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Comments</a:t>
            </a:r>
          </a:p>
          <a:p>
            <a:r>
              <a:rPr lang="en-IN" sz="2800" dirty="0">
                <a:latin typeface="Arial" panose="020B0604020202020204" pitchFamily="34" charset="0"/>
                <a:cs typeface="Arial" panose="020B0604020202020204" pitchFamily="34" charset="0"/>
              </a:rPr>
              <a:t>Preprocessor Directives</a:t>
            </a:r>
          </a:p>
          <a:p>
            <a:r>
              <a:rPr lang="en-IN" sz="2800" dirty="0">
                <a:latin typeface="Arial" panose="020B0604020202020204" pitchFamily="34" charset="0"/>
                <a:cs typeface="Arial" panose="020B0604020202020204" pitchFamily="34" charset="0"/>
              </a:rPr>
              <a:t>Global Variables</a:t>
            </a:r>
          </a:p>
          <a:p>
            <a:r>
              <a:rPr lang="en-IN" sz="2800" dirty="0">
                <a:latin typeface="Arial" panose="020B0604020202020204" pitchFamily="34" charset="0"/>
                <a:cs typeface="Arial" panose="020B0604020202020204" pitchFamily="34" charset="0"/>
              </a:rPr>
              <a:t>int main()</a:t>
            </a:r>
          </a:p>
          <a:p>
            <a:r>
              <a:rPr lang="en-IN" sz="2800" dirty="0">
                <a:latin typeface="Arial" panose="020B0604020202020204" pitchFamily="34" charset="0"/>
                <a:cs typeface="Arial" panose="020B0604020202020204" pitchFamily="34" charset="0"/>
              </a:rPr>
              <a:t>{</a:t>
            </a:r>
          </a:p>
          <a:p>
            <a:r>
              <a:rPr lang="en-IN" sz="2800" dirty="0">
                <a:latin typeface="Arial" panose="020B0604020202020204" pitchFamily="34" charset="0"/>
                <a:cs typeface="Arial" panose="020B0604020202020204" pitchFamily="34" charset="0"/>
              </a:rPr>
              <a:t>	local variables</a:t>
            </a:r>
          </a:p>
          <a:p>
            <a:r>
              <a:rPr lang="en-IN" sz="2800" dirty="0">
                <a:latin typeface="Arial" panose="020B0604020202020204" pitchFamily="34" charset="0"/>
                <a:cs typeface="Arial" panose="020B0604020202020204" pitchFamily="34" charset="0"/>
              </a:rPr>
              <a:t>	statements</a:t>
            </a:r>
          </a:p>
          <a:p>
            <a:r>
              <a:rPr lang="en-IN" sz="2800" dirty="0">
                <a:latin typeface="Arial" panose="020B0604020202020204" pitchFamily="34" charset="0"/>
                <a:cs typeface="Arial" panose="020B0604020202020204" pitchFamily="34" charset="0"/>
              </a:rPr>
              <a:t>	…………..</a:t>
            </a:r>
          </a:p>
          <a:p>
            <a:r>
              <a:rPr lang="en-IN" sz="2800" dirty="0">
                <a:latin typeface="Arial" panose="020B0604020202020204" pitchFamily="34" charset="0"/>
                <a:cs typeface="Arial" panose="020B0604020202020204" pitchFamily="34" charset="0"/>
              </a:rPr>
              <a:t>	…………..</a:t>
            </a:r>
          </a:p>
          <a:p>
            <a:r>
              <a:rPr lang="en-IN" sz="2800" dirty="0">
                <a:latin typeface="Arial" panose="020B0604020202020204" pitchFamily="34" charset="0"/>
                <a:cs typeface="Arial" panose="020B0604020202020204" pitchFamily="34" charset="0"/>
              </a:rPr>
              <a:t>	return 0;</a:t>
            </a:r>
          </a:p>
          <a:p>
            <a:r>
              <a:rPr lang="en-IN"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0062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7DCE6-55E0-058A-7C0A-BCB56CEA152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7D2993-4420-0D2E-2983-EE3A2A9DB5AB}"/>
              </a:ext>
            </a:extLst>
          </p:cNvPr>
          <p:cNvSpPr txBox="1">
            <a:spLocks noGrp="1"/>
          </p:cNvSpPr>
          <p:nvPr>
            <p:ph type="title"/>
          </p:nvPr>
        </p:nvSpPr>
        <p:spPr>
          <a:xfrm>
            <a:off x="1600200" y="228600"/>
            <a:ext cx="4265930" cy="574040"/>
          </a:xfrm>
          <a:prstGeom prst="rect">
            <a:avLst/>
          </a:prstGeom>
        </p:spPr>
        <p:txBody>
          <a:bodyPr vert="horz" wrap="square" lIns="0" tIns="12700" rIns="0" bIns="0" rtlCol="0">
            <a:spAutoFit/>
          </a:bodyPr>
          <a:lstStyle/>
          <a:p>
            <a:pPr marL="12700">
              <a:lnSpc>
                <a:spcPct val="100000"/>
              </a:lnSpc>
              <a:spcBef>
                <a:spcPts val="100"/>
              </a:spcBef>
            </a:pPr>
            <a:r>
              <a:rPr spc="-10" dirty="0"/>
              <a:t>Structure</a:t>
            </a:r>
            <a:r>
              <a:rPr spc="-75" dirty="0"/>
              <a:t> </a:t>
            </a:r>
            <a:r>
              <a:rPr spc="-5" dirty="0"/>
              <a:t>of</a:t>
            </a:r>
            <a:r>
              <a:rPr spc="-25" dirty="0"/>
              <a:t> </a:t>
            </a:r>
            <a:r>
              <a:rPr dirty="0"/>
              <a:t>C</a:t>
            </a:r>
            <a:r>
              <a:rPr spc="-10" dirty="0"/>
              <a:t> </a:t>
            </a:r>
            <a:r>
              <a:rPr spc="-25" dirty="0"/>
              <a:t>program</a:t>
            </a:r>
          </a:p>
        </p:txBody>
      </p:sp>
      <p:sp>
        <p:nvSpPr>
          <p:cNvPr id="5" name="object 5">
            <a:extLst>
              <a:ext uri="{FF2B5EF4-FFF2-40B4-BE49-F238E27FC236}">
                <a16:creationId xmlns:a16="http://schemas.microsoft.com/office/drawing/2014/main" id="{1D93194C-6134-5031-A9E7-AB089E2380A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4" name="TextBox 3">
            <a:extLst>
              <a:ext uri="{FF2B5EF4-FFF2-40B4-BE49-F238E27FC236}">
                <a16:creationId xmlns:a16="http://schemas.microsoft.com/office/drawing/2014/main" id="{D9F9DA54-90F2-53E7-50F7-937D39529FDF}"/>
              </a:ext>
            </a:extLst>
          </p:cNvPr>
          <p:cNvSpPr txBox="1"/>
          <p:nvPr/>
        </p:nvSpPr>
        <p:spPr>
          <a:xfrm>
            <a:off x="762000" y="1143000"/>
            <a:ext cx="8001000" cy="6201698"/>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Comments:</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Can be placed anywhere in the program.</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Enclosed between delimiters:</a:t>
            </a:r>
          </a:p>
          <a:p>
            <a:r>
              <a:rPr lang="en-IN" sz="2800" dirty="0">
                <a:latin typeface="Arial" panose="020B0604020202020204" pitchFamily="34" charset="0"/>
                <a:cs typeface="Arial" panose="020B0604020202020204" pitchFamily="34" charset="0"/>
              </a:rPr>
              <a:t>Multiple line comments 	 /*    */</a:t>
            </a:r>
          </a:p>
          <a:p>
            <a:r>
              <a:rPr lang="en-IN" sz="2800" dirty="0">
                <a:latin typeface="Arial" panose="020B0604020202020204" pitchFamily="34" charset="0"/>
                <a:cs typeface="Arial" panose="020B0604020202020204" pitchFamily="34" charset="0"/>
              </a:rPr>
              <a:t>Single line comments 		//</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Generally used for documentation purpose.</a:t>
            </a:r>
          </a:p>
          <a:p>
            <a:endParaRPr lang="en-IN"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Text surrounded by /* and */   and //   is ignored by computer.</a:t>
            </a:r>
          </a:p>
          <a:p>
            <a:endParaRPr lang="en-IN" sz="2800" dirty="0">
              <a:latin typeface="Arial" panose="020B0604020202020204" pitchFamily="34" charset="0"/>
              <a:cs typeface="Arial" panose="020B0604020202020204" pitchFamily="34" charset="0"/>
            </a:endParaRP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230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4AD58-C341-634A-CF9A-328EFB1A966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3F5D689-782B-4A99-9FB9-6B2868E8E866}"/>
              </a:ext>
            </a:extLst>
          </p:cNvPr>
          <p:cNvSpPr txBox="1">
            <a:spLocks noGrp="1"/>
          </p:cNvSpPr>
          <p:nvPr>
            <p:ph type="title"/>
          </p:nvPr>
        </p:nvSpPr>
        <p:spPr>
          <a:xfrm>
            <a:off x="2439035" y="300594"/>
            <a:ext cx="4265930" cy="574040"/>
          </a:xfrm>
          <a:prstGeom prst="rect">
            <a:avLst/>
          </a:prstGeom>
        </p:spPr>
        <p:txBody>
          <a:bodyPr vert="horz" wrap="square" lIns="0" tIns="12700" rIns="0" bIns="0" rtlCol="0">
            <a:spAutoFit/>
          </a:bodyPr>
          <a:lstStyle/>
          <a:p>
            <a:pPr marL="12700">
              <a:lnSpc>
                <a:spcPct val="100000"/>
              </a:lnSpc>
              <a:spcBef>
                <a:spcPts val="100"/>
              </a:spcBef>
            </a:pPr>
            <a:r>
              <a:rPr spc="-10" dirty="0"/>
              <a:t>Structure</a:t>
            </a:r>
            <a:r>
              <a:rPr spc="-75" dirty="0"/>
              <a:t> </a:t>
            </a:r>
            <a:r>
              <a:rPr spc="-5" dirty="0"/>
              <a:t>of</a:t>
            </a:r>
            <a:r>
              <a:rPr spc="-25" dirty="0"/>
              <a:t> </a:t>
            </a:r>
            <a:r>
              <a:rPr dirty="0"/>
              <a:t>C</a:t>
            </a:r>
            <a:r>
              <a:rPr spc="-10" dirty="0"/>
              <a:t> </a:t>
            </a:r>
            <a:r>
              <a:rPr spc="-25" dirty="0"/>
              <a:t>program</a:t>
            </a:r>
          </a:p>
        </p:txBody>
      </p:sp>
      <p:sp>
        <p:nvSpPr>
          <p:cNvPr id="5" name="object 5">
            <a:extLst>
              <a:ext uri="{FF2B5EF4-FFF2-40B4-BE49-F238E27FC236}">
                <a16:creationId xmlns:a16="http://schemas.microsoft.com/office/drawing/2014/main" id="{84582590-9CA0-2A62-1C0D-B31992FBF64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4" name="TextBox 3">
            <a:extLst>
              <a:ext uri="{FF2B5EF4-FFF2-40B4-BE49-F238E27FC236}">
                <a16:creationId xmlns:a16="http://schemas.microsoft.com/office/drawing/2014/main" id="{691948F6-34B6-568A-BFFD-6CED4774FE5F}"/>
              </a:ext>
            </a:extLst>
          </p:cNvPr>
          <p:cNvSpPr txBox="1"/>
          <p:nvPr/>
        </p:nvSpPr>
        <p:spPr>
          <a:xfrm>
            <a:off x="571500" y="1034849"/>
            <a:ext cx="8001000" cy="5447645"/>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Preprocessor Directives</a:t>
            </a:r>
          </a:p>
          <a:p>
            <a:endParaRPr lang="en-IN" sz="28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 These are pre-processed through preprocessor before the C source code passes through the Compiler.</a:t>
            </a:r>
          </a:p>
          <a:p>
            <a:r>
              <a:rPr lang="en-IN" sz="2200" dirty="0">
                <a:latin typeface="Arial" panose="020B0604020202020204" pitchFamily="34" charset="0"/>
                <a:cs typeface="Arial" panose="020B0604020202020204" pitchFamily="34" charset="0"/>
              </a:rPr>
              <a:t>- Commonly used</a:t>
            </a:r>
          </a:p>
          <a:p>
            <a:r>
              <a:rPr lang="en-IN" sz="2200" b="1" dirty="0">
                <a:latin typeface="Arial" panose="020B0604020202020204" pitchFamily="34" charset="0"/>
                <a:cs typeface="Arial" panose="020B0604020202020204" pitchFamily="34" charset="0"/>
              </a:rPr>
              <a:t>#include </a:t>
            </a:r>
            <a:r>
              <a:rPr lang="en-IN" sz="2200" dirty="0">
                <a:latin typeface="Arial" panose="020B0604020202020204" pitchFamily="34" charset="0"/>
                <a:cs typeface="Arial" panose="020B0604020202020204" pitchFamily="34" charset="0"/>
              </a:rPr>
              <a:t>– to include header files</a:t>
            </a:r>
          </a:p>
          <a:p>
            <a:r>
              <a:rPr lang="en-IN" sz="2200" b="1" dirty="0">
                <a:latin typeface="Arial" panose="020B0604020202020204" pitchFamily="34" charset="0"/>
                <a:cs typeface="Arial" panose="020B0604020202020204" pitchFamily="34" charset="0"/>
              </a:rPr>
              <a:t>#define </a:t>
            </a:r>
            <a:r>
              <a:rPr lang="en-IN" sz="2200" dirty="0">
                <a:latin typeface="Arial" panose="020B0604020202020204" pitchFamily="34" charset="0"/>
                <a:cs typeface="Arial" panose="020B0604020202020204" pitchFamily="34" charset="0"/>
              </a:rPr>
              <a:t>– define symbolic constants and macros</a:t>
            </a:r>
          </a:p>
          <a:p>
            <a:endParaRPr lang="en-IN" sz="2200" dirty="0">
              <a:latin typeface="Arial" panose="020B0604020202020204" pitchFamily="34" charset="0"/>
              <a:cs typeface="Arial" panose="020B0604020202020204" pitchFamily="34" charset="0"/>
            </a:endParaRPr>
          </a:p>
          <a:p>
            <a:r>
              <a:rPr lang="en-IN" sz="2200" b="1" dirty="0">
                <a:latin typeface="Arial" panose="020B0604020202020204" pitchFamily="34" charset="0"/>
                <a:cs typeface="Arial" panose="020B0604020202020204" pitchFamily="34" charset="0"/>
              </a:rPr>
              <a:t>Commonly used header files:</a:t>
            </a:r>
          </a:p>
          <a:p>
            <a:r>
              <a:rPr lang="en-IN" sz="2200" dirty="0">
                <a:latin typeface="Arial" panose="020B0604020202020204" pitchFamily="34" charset="0"/>
                <a:cs typeface="Arial" panose="020B0604020202020204" pitchFamily="34" charset="0"/>
              </a:rPr>
              <a:t>#include&lt;stdio.h&gt;</a:t>
            </a:r>
          </a:p>
          <a:p>
            <a:r>
              <a:rPr lang="en-IN" sz="2200" dirty="0">
                <a:latin typeface="Arial" panose="020B0604020202020204" pitchFamily="34" charset="0"/>
                <a:cs typeface="Arial" panose="020B0604020202020204" pitchFamily="34" charset="0"/>
              </a:rPr>
              <a:t>#include&lt;math.h&gt;</a:t>
            </a:r>
          </a:p>
          <a:p>
            <a:r>
              <a:rPr lang="en-IN" sz="2200" dirty="0">
                <a:latin typeface="Arial" panose="020B0604020202020204" pitchFamily="34" charset="0"/>
                <a:cs typeface="Arial" panose="020B0604020202020204" pitchFamily="34" charset="0"/>
              </a:rPr>
              <a:t>#include&lt;stdlib.h&gt;</a:t>
            </a:r>
          </a:p>
          <a:p>
            <a:r>
              <a:rPr lang="en-IN" sz="2200" dirty="0">
                <a:latin typeface="Arial" panose="020B0604020202020204" pitchFamily="34" charset="0"/>
                <a:cs typeface="Arial" panose="020B0604020202020204" pitchFamily="34" charset="0"/>
              </a:rPr>
              <a:t>#include&lt;string.h&gt;</a:t>
            </a:r>
          </a:p>
          <a:p>
            <a:r>
              <a:rPr lang="en-IN" sz="2200" dirty="0">
                <a:latin typeface="Arial" panose="020B0604020202020204" pitchFamily="34" charset="0"/>
                <a:cs typeface="Arial" panose="020B0604020202020204" pitchFamily="34" charset="0"/>
              </a:rPr>
              <a:t>#include&lt;limits.h&gt;</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70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228600"/>
            <a:ext cx="4265930" cy="574040"/>
          </a:xfrm>
          <a:prstGeom prst="rect">
            <a:avLst/>
          </a:prstGeom>
        </p:spPr>
        <p:txBody>
          <a:bodyPr vert="horz" wrap="square" lIns="0" tIns="12700" rIns="0" bIns="0" rtlCol="0">
            <a:spAutoFit/>
          </a:bodyPr>
          <a:lstStyle/>
          <a:p>
            <a:pPr marL="12700">
              <a:lnSpc>
                <a:spcPct val="100000"/>
              </a:lnSpc>
              <a:spcBef>
                <a:spcPts val="100"/>
              </a:spcBef>
            </a:pPr>
            <a:r>
              <a:rPr spc="-10" dirty="0"/>
              <a:t>Structure</a:t>
            </a:r>
            <a:r>
              <a:rPr spc="-75" dirty="0"/>
              <a:t> </a:t>
            </a:r>
            <a:r>
              <a:rPr spc="-5" dirty="0"/>
              <a:t>of</a:t>
            </a:r>
            <a:r>
              <a:rPr spc="-25" dirty="0"/>
              <a:t> </a:t>
            </a:r>
            <a:r>
              <a:rPr dirty="0"/>
              <a:t>C</a:t>
            </a:r>
            <a:r>
              <a:rPr spc="-10" dirty="0"/>
              <a:t> </a:t>
            </a:r>
            <a:r>
              <a:rPr spc="-25" dirty="0"/>
              <a:t>program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4" name="TextBox 3">
            <a:extLst>
              <a:ext uri="{FF2B5EF4-FFF2-40B4-BE49-F238E27FC236}">
                <a16:creationId xmlns:a16="http://schemas.microsoft.com/office/drawing/2014/main" id="{8E559E90-21D5-6F2B-6848-48290B5432C3}"/>
              </a:ext>
            </a:extLst>
          </p:cNvPr>
          <p:cNvSpPr txBox="1"/>
          <p:nvPr/>
        </p:nvSpPr>
        <p:spPr>
          <a:xfrm>
            <a:off x="762000" y="1143000"/>
            <a:ext cx="8001000" cy="5452775"/>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int main() function</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Every C program must have a main function.</a:t>
            </a:r>
          </a:p>
          <a:p>
            <a:r>
              <a:rPr lang="en-US" sz="2000" dirty="0">
                <a:latin typeface="Arial" panose="020B0604020202020204" pitchFamily="34" charset="0"/>
                <a:cs typeface="Arial" panose="020B0604020202020204" pitchFamily="34" charset="0"/>
              </a:rPr>
              <a:t>- Execution of every C program starts with main().</a:t>
            </a:r>
          </a:p>
          <a:p>
            <a:r>
              <a:rPr lang="en-US" sz="2000" dirty="0">
                <a:latin typeface="Arial" panose="020B0604020202020204" pitchFamily="34" charset="0"/>
                <a:cs typeface="Arial" panose="020B0604020202020204" pitchFamily="34" charset="0"/>
              </a:rPr>
              <a:t>- int main() has two parts:</a:t>
            </a:r>
          </a:p>
          <a:p>
            <a:r>
              <a:rPr lang="en-US" sz="2000" dirty="0">
                <a:latin typeface="Arial" panose="020B0604020202020204" pitchFamily="34" charset="0"/>
                <a:cs typeface="Arial" panose="020B0604020202020204" pitchFamily="34" charset="0"/>
              </a:rPr>
              <a:t>	1) Declaration of local variables</a:t>
            </a:r>
          </a:p>
          <a:p>
            <a:r>
              <a:rPr lang="en-US" sz="2000" dirty="0">
                <a:latin typeface="Arial" panose="020B0604020202020204" pitchFamily="34" charset="0"/>
                <a:cs typeface="Arial" panose="020B0604020202020204" pitchFamily="34" charset="0"/>
              </a:rPr>
              <a:t>	2 ) Statements</a:t>
            </a:r>
          </a:p>
          <a:p>
            <a:pPr marL="756285" marR="5080" lvl="1" indent="-287020">
              <a:lnSpc>
                <a:spcPct val="100400"/>
              </a:lnSpc>
              <a:spcBef>
                <a:spcPts val="635"/>
              </a:spcBef>
              <a:buFont typeface="Arial MT"/>
              <a:buChar char="–"/>
              <a:tabLst>
                <a:tab pos="756920" algn="l"/>
              </a:tabLst>
            </a:pPr>
            <a:r>
              <a:rPr lang="en-US" sz="2000" spc="-5" dirty="0">
                <a:latin typeface="Arial" panose="020B0604020202020204" pitchFamily="34" charset="0"/>
                <a:cs typeface="Arial" panose="020B0604020202020204" pitchFamily="34" charset="0"/>
              </a:rPr>
              <a:t>C</a:t>
            </a:r>
            <a:r>
              <a:rPr lang="en-US" sz="2000" spc="-15"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programs</a:t>
            </a:r>
            <a:r>
              <a:rPr lang="en-US" sz="2000" spc="30"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contain</a:t>
            </a:r>
            <a:r>
              <a:rPr lang="en-US" sz="2000" spc="20" dirty="0">
                <a:latin typeface="Arial" panose="020B0604020202020204" pitchFamily="34" charset="0"/>
                <a:cs typeface="Arial" panose="020B0604020202020204" pitchFamily="34" charset="0"/>
              </a:rPr>
              <a:t> </a:t>
            </a:r>
            <a:r>
              <a:rPr lang="en-US" sz="2000" spc="-10" dirty="0">
                <a:latin typeface="Arial" panose="020B0604020202020204" pitchFamily="34" charset="0"/>
                <a:cs typeface="Arial" panose="020B0604020202020204" pitchFamily="34" charset="0"/>
              </a:rPr>
              <a:t>one</a:t>
            </a:r>
            <a:r>
              <a:rPr lang="en-US" sz="2000" spc="-5" dirty="0">
                <a:latin typeface="Arial" panose="020B0604020202020204" pitchFamily="34" charset="0"/>
                <a:cs typeface="Arial" panose="020B0604020202020204" pitchFamily="34" charset="0"/>
              </a:rPr>
              <a:t> or</a:t>
            </a:r>
            <a:r>
              <a:rPr lang="en-US" sz="2000"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more</a:t>
            </a:r>
            <a:r>
              <a:rPr lang="en-US" sz="2000" spc="2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functions,</a:t>
            </a:r>
            <a:r>
              <a:rPr lang="en-US" sz="2000" spc="40"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exactly </a:t>
            </a:r>
            <a:r>
              <a:rPr lang="en-US" sz="2000" spc="-6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one</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which</a:t>
            </a:r>
            <a:r>
              <a:rPr lang="en-US" sz="2000" spc="25"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must</a:t>
            </a:r>
            <a:r>
              <a:rPr lang="en-US" sz="2000" spc="3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be</a:t>
            </a:r>
            <a:r>
              <a:rPr lang="en-US" sz="2000" spc="15"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main</a:t>
            </a:r>
            <a:endParaRPr lang="en-US" sz="2000" dirty="0">
              <a:latin typeface="Arial" panose="020B0604020202020204" pitchFamily="34" charset="0"/>
              <a:cs typeface="Arial" panose="020B0604020202020204" pitchFamily="34" charset="0"/>
            </a:endParaRPr>
          </a:p>
          <a:p>
            <a:pPr marL="756285" lvl="1" indent="-287020">
              <a:lnSpc>
                <a:spcPct val="100000"/>
              </a:lnSpc>
              <a:spcBef>
                <a:spcPts val="660"/>
              </a:spcBef>
              <a:buFont typeface="Arial MT"/>
              <a:buChar char="–"/>
              <a:tabLst>
                <a:tab pos="756920" algn="l"/>
              </a:tabLst>
            </a:pPr>
            <a:r>
              <a:rPr lang="en-US" sz="2000" spc="-20" dirty="0">
                <a:latin typeface="Arial" panose="020B0604020202020204" pitchFamily="34" charset="0"/>
                <a:cs typeface="Arial" panose="020B0604020202020204" pitchFamily="34" charset="0"/>
              </a:rPr>
              <a:t>Parenthesis</a:t>
            </a:r>
            <a:r>
              <a:rPr lang="en-US" sz="2000" spc="20" dirty="0">
                <a:latin typeface="Arial" panose="020B0604020202020204" pitchFamily="34" charset="0"/>
                <a:cs typeface="Arial" panose="020B0604020202020204" pitchFamily="34" charset="0"/>
              </a:rPr>
              <a:t> </a:t>
            </a:r>
            <a:r>
              <a:rPr lang="en-US" sz="2000" spc="-10" dirty="0">
                <a:latin typeface="Arial" panose="020B0604020202020204" pitchFamily="34" charset="0"/>
                <a:cs typeface="Arial" panose="020B0604020202020204" pitchFamily="34" charset="0"/>
              </a:rPr>
              <a:t>used</a:t>
            </a:r>
            <a:r>
              <a:rPr lang="en-US" sz="2000" spc="10"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to</a:t>
            </a:r>
            <a:r>
              <a:rPr lang="en-US" sz="2000" spc="-5"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indicate</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function ()</a:t>
            </a:r>
            <a:endParaRPr lang="en-US" sz="2000" dirty="0">
              <a:latin typeface="Arial" panose="020B0604020202020204" pitchFamily="34" charset="0"/>
              <a:cs typeface="Arial" panose="020B0604020202020204" pitchFamily="34" charset="0"/>
            </a:endParaRPr>
          </a:p>
          <a:p>
            <a:pPr marL="756285" lvl="1" indent="-287020">
              <a:lnSpc>
                <a:spcPct val="100000"/>
              </a:lnSpc>
              <a:spcBef>
                <a:spcPts val="685"/>
              </a:spcBef>
              <a:buFont typeface="Arial MT"/>
              <a:buChar char="–"/>
              <a:tabLst>
                <a:tab pos="756920" algn="l"/>
              </a:tabLst>
            </a:pPr>
            <a:r>
              <a:rPr lang="en-US" sz="2000" spc="-10" dirty="0">
                <a:latin typeface="Arial" panose="020B0604020202020204" pitchFamily="34" charset="0"/>
                <a:cs typeface="Arial" panose="020B0604020202020204" pitchFamily="34" charset="0"/>
              </a:rPr>
              <a:t>in</a:t>
            </a:r>
            <a:r>
              <a:rPr lang="en-US" sz="2000" spc="-5" dirty="0">
                <a:latin typeface="Arial" panose="020B0604020202020204" pitchFamily="34" charset="0"/>
                <a:cs typeface="Arial" panose="020B0604020202020204" pitchFamily="34" charset="0"/>
              </a:rPr>
              <a:t>t</a:t>
            </a:r>
            <a:r>
              <a:rPr lang="en-US" sz="2000" spc="-104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means</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th</a:t>
            </a:r>
            <a:r>
              <a:rPr lang="en-US" sz="2000" spc="-35" dirty="0">
                <a:latin typeface="Arial" panose="020B0604020202020204" pitchFamily="34" charset="0"/>
                <a:cs typeface="Arial" panose="020B0604020202020204" pitchFamily="34" charset="0"/>
              </a:rPr>
              <a:t>a</a:t>
            </a:r>
            <a:r>
              <a:rPr lang="en-US" sz="2000" spc="-5" dirty="0">
                <a:latin typeface="Arial" panose="020B0604020202020204" pitchFamily="34" charset="0"/>
                <a:cs typeface="Arial" panose="020B0604020202020204" pitchFamily="34" charset="0"/>
              </a:rPr>
              <a:t>t</a:t>
            </a:r>
            <a:r>
              <a:rPr lang="en-US" sz="2000" spc="15" dirty="0">
                <a:latin typeface="Arial" panose="020B0604020202020204" pitchFamily="34" charset="0"/>
                <a:cs typeface="Arial" panose="020B0604020202020204" pitchFamily="34" charset="0"/>
              </a:rPr>
              <a:t> </a:t>
            </a:r>
            <a:r>
              <a:rPr lang="en-US" sz="2000" spc="-10" dirty="0">
                <a:latin typeface="Arial" panose="020B0604020202020204" pitchFamily="34" charset="0"/>
                <a:cs typeface="Arial" panose="020B0604020202020204" pitchFamily="34" charset="0"/>
              </a:rPr>
              <a:t>mai</a:t>
            </a:r>
            <a:r>
              <a:rPr lang="en-US" sz="2000" spc="-5" dirty="0">
                <a:latin typeface="Arial" panose="020B0604020202020204" pitchFamily="34" charset="0"/>
                <a:cs typeface="Arial" panose="020B0604020202020204" pitchFamily="34" charset="0"/>
              </a:rPr>
              <a:t>n</a:t>
            </a:r>
            <a:r>
              <a:rPr lang="en-US" sz="2000" spc="-103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t>
            </a:r>
            <a:r>
              <a:rPr lang="en-US" sz="2000" spc="-50" dirty="0">
                <a:latin typeface="Arial" panose="020B0604020202020204" pitchFamily="34" charset="0"/>
                <a:cs typeface="Arial" panose="020B0604020202020204" pitchFamily="34" charset="0"/>
              </a:rPr>
              <a:t>r</a:t>
            </a:r>
            <a:r>
              <a:rPr lang="en-US" sz="2000" spc="-15" dirty="0">
                <a:latin typeface="Arial" panose="020B0604020202020204" pitchFamily="34" charset="0"/>
                <a:cs typeface="Arial" panose="020B0604020202020204" pitchFamily="34" charset="0"/>
              </a:rPr>
              <a:t>e</a:t>
            </a:r>
            <a:r>
              <a:rPr lang="en-US" sz="2000" spc="-5" dirty="0">
                <a:latin typeface="Arial" panose="020B0604020202020204" pitchFamily="34" charset="0"/>
                <a:cs typeface="Arial" panose="020B0604020202020204" pitchFamily="34" charset="0"/>
              </a:rPr>
              <a:t>tur</a:t>
            </a:r>
            <a:r>
              <a:rPr lang="en-US" sz="2000" spc="-20" dirty="0">
                <a:latin typeface="Arial" panose="020B0604020202020204" pitchFamily="34" charset="0"/>
                <a:cs typeface="Arial" panose="020B0604020202020204" pitchFamily="34" charset="0"/>
              </a:rPr>
              <a:t>n</a:t>
            </a:r>
            <a:r>
              <a:rPr lang="en-US" sz="2000" spc="-10" dirty="0">
                <a:latin typeface="Arial" panose="020B0604020202020204" pitchFamily="34" charset="0"/>
                <a:cs typeface="Arial" panose="020B0604020202020204" pitchFamily="34" charset="0"/>
              </a:rPr>
              <a:t>s</a:t>
            </a:r>
            <a:r>
              <a:rPr lang="en-US" sz="2000" spc="-5" dirty="0">
                <a:latin typeface="Arial" panose="020B0604020202020204" pitchFamily="34" charset="0"/>
                <a:cs typeface="Arial" panose="020B0604020202020204" pitchFamily="34" charset="0"/>
              </a:rPr>
              <a:t>"</a:t>
            </a:r>
            <a:r>
              <a:rPr lang="en-US" sz="2000" spc="5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an i</a:t>
            </a:r>
            <a:r>
              <a:rPr lang="en-US" sz="2000" spc="-35" dirty="0">
                <a:latin typeface="Arial" panose="020B0604020202020204" pitchFamily="34" charset="0"/>
                <a:cs typeface="Arial" panose="020B0604020202020204" pitchFamily="34" charset="0"/>
              </a:rPr>
              <a:t>nt</a:t>
            </a:r>
            <a:r>
              <a:rPr lang="en-US" sz="2000" spc="-5" dirty="0">
                <a:latin typeface="Arial" panose="020B0604020202020204" pitchFamily="34" charset="0"/>
                <a:cs typeface="Arial" panose="020B0604020202020204" pitchFamily="34" charset="0"/>
              </a:rPr>
              <a:t>e</a:t>
            </a:r>
            <a:r>
              <a:rPr lang="en-US" sz="2000" spc="-30" dirty="0">
                <a:latin typeface="Arial" panose="020B0604020202020204" pitchFamily="34" charset="0"/>
                <a:cs typeface="Arial" panose="020B0604020202020204" pitchFamily="34" charset="0"/>
              </a:rPr>
              <a:t>g</a:t>
            </a:r>
            <a:r>
              <a:rPr lang="en-US" sz="2000" spc="-5" dirty="0">
                <a:latin typeface="Arial" panose="020B0604020202020204" pitchFamily="34" charset="0"/>
                <a:cs typeface="Arial" panose="020B0604020202020204" pitchFamily="34" charset="0"/>
              </a:rPr>
              <a:t>er</a:t>
            </a:r>
            <a:r>
              <a:rPr lang="en-US" sz="2000" dirty="0">
                <a:latin typeface="Arial" panose="020B0604020202020204" pitchFamily="34" charset="0"/>
                <a:cs typeface="Arial" panose="020B0604020202020204" pitchFamily="34" charset="0"/>
              </a:rPr>
              <a:t> </a:t>
            </a:r>
            <a:r>
              <a:rPr lang="en-US" sz="2000" spc="-45" dirty="0">
                <a:latin typeface="Arial" panose="020B0604020202020204" pitchFamily="34" charset="0"/>
                <a:cs typeface="Arial" panose="020B0604020202020204" pitchFamily="34" charset="0"/>
              </a:rPr>
              <a:t>v</a:t>
            </a:r>
            <a:r>
              <a:rPr lang="en-US" sz="2000" spc="-5" dirty="0">
                <a:latin typeface="Arial" panose="020B0604020202020204" pitchFamily="34" charset="0"/>
                <a:cs typeface="Arial" panose="020B0604020202020204" pitchFamily="34" charset="0"/>
              </a:rPr>
              <a:t>alue</a:t>
            </a:r>
            <a:endParaRPr lang="en-US" sz="2000" dirty="0">
              <a:latin typeface="Arial" panose="020B0604020202020204" pitchFamily="34" charset="0"/>
              <a:cs typeface="Arial" panose="020B0604020202020204" pitchFamily="34" charset="0"/>
            </a:endParaRPr>
          </a:p>
          <a:p>
            <a:pPr marL="756285" lvl="1" indent="-287020">
              <a:lnSpc>
                <a:spcPct val="100000"/>
              </a:lnSpc>
              <a:spcBef>
                <a:spcPts val="675"/>
              </a:spcBef>
              <a:buFont typeface="Arial MT"/>
              <a:buChar char="–"/>
              <a:tabLst>
                <a:tab pos="756920" algn="l"/>
              </a:tabLst>
            </a:pPr>
            <a:r>
              <a:rPr lang="en-US" sz="2000" spc="-5" dirty="0">
                <a:latin typeface="Arial" panose="020B0604020202020204" pitchFamily="34" charset="0"/>
                <a:cs typeface="Arial" panose="020B0604020202020204" pitchFamily="34" charset="0"/>
              </a:rPr>
              <a:t>B</a:t>
            </a:r>
            <a:r>
              <a:rPr lang="en-US" sz="2000" spc="-70" dirty="0">
                <a:latin typeface="Arial" panose="020B0604020202020204" pitchFamily="34" charset="0"/>
                <a:cs typeface="Arial" panose="020B0604020202020204" pitchFamily="34" charset="0"/>
              </a:rPr>
              <a:t>r</a:t>
            </a:r>
            <a:r>
              <a:rPr lang="en-US" sz="2000" spc="-5" dirty="0">
                <a:latin typeface="Arial" panose="020B0604020202020204" pitchFamily="34" charset="0"/>
                <a:cs typeface="Arial" panose="020B0604020202020204" pitchFamily="34" charset="0"/>
              </a:rPr>
              <a:t>a</a:t>
            </a:r>
            <a:r>
              <a:rPr lang="en-US" sz="2000" dirty="0">
                <a:latin typeface="Arial" panose="020B0604020202020204" pitchFamily="34" charset="0"/>
                <a:cs typeface="Arial" panose="020B0604020202020204" pitchFamily="34" charset="0"/>
              </a:rPr>
              <a:t>c</a:t>
            </a:r>
            <a:r>
              <a:rPr lang="en-US" sz="2000" spc="-5" dirty="0">
                <a:latin typeface="Arial" panose="020B0604020202020204" pitchFamily="34" charset="0"/>
                <a:cs typeface="Arial" panose="020B0604020202020204" pitchFamily="34" charset="0"/>
              </a:rPr>
              <a:t>es</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t>
            </a:r>
            <a:r>
              <a:rPr lang="en-US" sz="2000" spc="-104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and</a:t>
            </a:r>
            <a:r>
              <a:rPr lang="en-US" sz="2000" spc="10" dirty="0">
                <a:latin typeface="Arial" panose="020B0604020202020204" pitchFamily="34" charset="0"/>
                <a:cs typeface="Arial" panose="020B0604020202020204" pitchFamily="34" charset="0"/>
              </a:rPr>
              <a:t> </a:t>
            </a:r>
            <a:r>
              <a:rPr lang="en-US" sz="2000" spc="-10" dirty="0">
                <a:latin typeface="Arial" panose="020B0604020202020204" pitchFamily="34" charset="0"/>
                <a:cs typeface="Arial" panose="020B0604020202020204" pitchFamily="34" charset="0"/>
              </a:rPr>
              <a:t>}</a:t>
            </a:r>
            <a:r>
              <a:rPr lang="en-US" sz="2000" spc="-5" dirty="0">
                <a:latin typeface="Arial" panose="020B0604020202020204" pitchFamily="34" charset="0"/>
                <a:cs typeface="Arial" panose="020B0604020202020204" pitchFamily="34" charset="0"/>
              </a:rPr>
              <a:t>)</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a:t>
            </a:r>
            <a:r>
              <a:rPr lang="en-US" sz="2000" spc="-15" dirty="0">
                <a:latin typeface="Arial" panose="020B0604020202020204" pitchFamily="34" charset="0"/>
                <a:cs typeface="Arial" panose="020B0604020202020204" pitchFamily="34" charset="0"/>
              </a:rPr>
              <a:t>n</a:t>
            </a:r>
            <a:r>
              <a:rPr lang="en-US" sz="2000" spc="-10" dirty="0">
                <a:latin typeface="Arial" panose="020B0604020202020204" pitchFamily="34" charset="0"/>
                <a:cs typeface="Arial" panose="020B0604020202020204" pitchFamily="34" charset="0"/>
              </a:rPr>
              <a:t>d</a:t>
            </a:r>
            <a:r>
              <a:rPr lang="en-US" sz="2000" spc="-20" dirty="0">
                <a:latin typeface="Arial" panose="020B0604020202020204" pitchFamily="34" charset="0"/>
                <a:cs typeface="Arial" panose="020B0604020202020204" pitchFamily="34" charset="0"/>
              </a:rPr>
              <a:t>i</a:t>
            </a:r>
            <a:r>
              <a:rPr lang="en-US" sz="2000" spc="-25" dirty="0">
                <a:latin typeface="Arial" panose="020B0604020202020204" pitchFamily="34" charset="0"/>
                <a:cs typeface="Arial" panose="020B0604020202020204" pitchFamily="34" charset="0"/>
              </a:rPr>
              <a:t>ca</a:t>
            </a:r>
            <a:r>
              <a:rPr lang="en-US" sz="2000" spc="-35" dirty="0">
                <a:latin typeface="Arial" panose="020B0604020202020204" pitchFamily="34" charset="0"/>
                <a:cs typeface="Arial" panose="020B0604020202020204" pitchFamily="34" charset="0"/>
              </a:rPr>
              <a:t>t</a:t>
            </a:r>
            <a:r>
              <a:rPr lang="en-US" sz="2000" spc="-5" dirty="0">
                <a:latin typeface="Arial" panose="020B0604020202020204" pitchFamily="34" charset="0"/>
                <a:cs typeface="Arial" panose="020B0604020202020204" pitchFamily="34" charset="0"/>
              </a:rPr>
              <a:t>e</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 </a:t>
            </a:r>
            <a:r>
              <a:rPr lang="en-US" sz="2000" spc="-10" dirty="0">
                <a:latin typeface="Arial" panose="020B0604020202020204" pitchFamily="34" charset="0"/>
                <a:cs typeface="Arial" panose="020B0604020202020204" pitchFamily="34" charset="0"/>
              </a:rPr>
              <a:t>b</a:t>
            </a:r>
            <a:r>
              <a:rPr lang="en-US" sz="2000" spc="-25" dirty="0">
                <a:latin typeface="Arial" panose="020B0604020202020204" pitchFamily="34" charset="0"/>
                <a:cs typeface="Arial" panose="020B0604020202020204" pitchFamily="34" charset="0"/>
              </a:rPr>
              <a:t>l</a:t>
            </a:r>
            <a:r>
              <a:rPr lang="en-US" sz="2000" spc="-10" dirty="0">
                <a:latin typeface="Arial" panose="020B0604020202020204" pitchFamily="34" charset="0"/>
                <a:cs typeface="Arial" panose="020B0604020202020204" pitchFamily="34" charset="0"/>
              </a:rPr>
              <a:t>ock</a:t>
            </a:r>
            <a:endParaRPr lang="en-US" sz="2000" dirty="0">
              <a:latin typeface="Arial" panose="020B0604020202020204" pitchFamily="34" charset="0"/>
              <a:cs typeface="Arial" panose="020B0604020202020204" pitchFamily="34" charset="0"/>
            </a:endParaRPr>
          </a:p>
          <a:p>
            <a:pPr marL="1155700" marR="308610" lvl="2" indent="-228600">
              <a:lnSpc>
                <a:spcPct val="100000"/>
              </a:lnSpc>
              <a:spcBef>
                <a:spcPts val="660"/>
              </a:spcBef>
              <a:buFont typeface="Arial MT"/>
              <a:buChar char="•"/>
              <a:tabLst>
                <a:tab pos="1156335" algn="l"/>
              </a:tabLst>
            </a:pPr>
            <a:r>
              <a:rPr lang="en-US" sz="2000" spc="-10" dirty="0">
                <a:latin typeface="Arial" panose="020B0604020202020204" pitchFamily="34" charset="0"/>
                <a:cs typeface="Arial" panose="020B0604020202020204" pitchFamily="34" charset="0"/>
              </a:rPr>
              <a:t>The bodies</a:t>
            </a:r>
            <a:r>
              <a:rPr lang="en-US" sz="2000" spc="3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all functions</a:t>
            </a:r>
            <a:r>
              <a:rPr lang="en-US" sz="2000" spc="40"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must</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be</a:t>
            </a:r>
            <a:r>
              <a:rPr lang="en-US" sz="2000"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contained </a:t>
            </a:r>
            <a:r>
              <a:rPr lang="en-US" sz="2000" spc="-62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in</a:t>
            </a:r>
            <a:r>
              <a:rPr lang="en-US" sz="2000" spc="-20"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braces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Statements inside main are executed one by 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25B3E-DFF1-61C1-9AF0-57EA2C5E17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ACBA41-1786-E376-2A33-8FF7F9B209FE}"/>
              </a:ext>
            </a:extLst>
          </p:cNvPr>
          <p:cNvSpPr txBox="1">
            <a:spLocks noGrp="1"/>
          </p:cNvSpPr>
          <p:nvPr>
            <p:ph type="title"/>
          </p:nvPr>
        </p:nvSpPr>
        <p:spPr>
          <a:xfrm>
            <a:off x="1600200" y="228600"/>
            <a:ext cx="4265930" cy="574040"/>
          </a:xfrm>
          <a:prstGeom prst="rect">
            <a:avLst/>
          </a:prstGeom>
        </p:spPr>
        <p:txBody>
          <a:bodyPr vert="horz" wrap="square" lIns="0" tIns="12700" rIns="0" bIns="0" rtlCol="0">
            <a:spAutoFit/>
          </a:bodyPr>
          <a:lstStyle/>
          <a:p>
            <a:pPr marL="12700">
              <a:lnSpc>
                <a:spcPct val="100000"/>
              </a:lnSpc>
              <a:spcBef>
                <a:spcPts val="100"/>
              </a:spcBef>
            </a:pPr>
            <a:r>
              <a:rPr spc="-10" dirty="0"/>
              <a:t>Structure</a:t>
            </a:r>
            <a:r>
              <a:rPr spc="-75" dirty="0"/>
              <a:t> </a:t>
            </a:r>
            <a:r>
              <a:rPr spc="-5" dirty="0"/>
              <a:t>of</a:t>
            </a:r>
            <a:r>
              <a:rPr spc="-25" dirty="0"/>
              <a:t> </a:t>
            </a:r>
            <a:r>
              <a:rPr dirty="0"/>
              <a:t>C</a:t>
            </a:r>
            <a:r>
              <a:rPr spc="-10" dirty="0"/>
              <a:t> </a:t>
            </a:r>
            <a:r>
              <a:rPr spc="-25" dirty="0"/>
              <a:t>program</a:t>
            </a:r>
          </a:p>
        </p:txBody>
      </p:sp>
      <p:sp>
        <p:nvSpPr>
          <p:cNvPr id="5" name="object 5">
            <a:extLst>
              <a:ext uri="{FF2B5EF4-FFF2-40B4-BE49-F238E27FC236}">
                <a16:creationId xmlns:a16="http://schemas.microsoft.com/office/drawing/2014/main" id="{A0ECEE01-A7B7-F026-9980-AF2269D8AFA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4" name="TextBox 3">
            <a:extLst>
              <a:ext uri="{FF2B5EF4-FFF2-40B4-BE49-F238E27FC236}">
                <a16:creationId xmlns:a16="http://schemas.microsoft.com/office/drawing/2014/main" id="{26EE5368-C9D9-2991-4862-8627345A4D04}"/>
              </a:ext>
            </a:extLst>
          </p:cNvPr>
          <p:cNvSpPr txBox="1"/>
          <p:nvPr/>
        </p:nvSpPr>
        <p:spPr>
          <a:xfrm>
            <a:off x="762000" y="1143000"/>
            <a:ext cx="8001000" cy="3108543"/>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return 0</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 It is written at the end of the int main() function.</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 Means that the function has terminated successfully.</a:t>
            </a:r>
          </a:p>
        </p:txBody>
      </p:sp>
    </p:spTree>
    <p:extLst>
      <p:ext uri="{BB962C8B-B14F-4D97-AF65-F5344CB8AC3E}">
        <p14:creationId xmlns:p14="http://schemas.microsoft.com/office/powerpoint/2010/main" val="49734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FD9E0-ED59-F099-C826-30A789EA87B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80575A-9180-B65B-8818-219D626BF6D6}"/>
              </a:ext>
            </a:extLst>
          </p:cNvPr>
          <p:cNvSpPr txBox="1">
            <a:spLocks noGrp="1"/>
          </p:cNvSpPr>
          <p:nvPr>
            <p:ph type="title"/>
          </p:nvPr>
        </p:nvSpPr>
        <p:spPr>
          <a:xfrm>
            <a:off x="2499867" y="228600"/>
            <a:ext cx="4265930" cy="574040"/>
          </a:xfrm>
          <a:prstGeom prst="rect">
            <a:avLst/>
          </a:prstGeom>
        </p:spPr>
        <p:txBody>
          <a:bodyPr vert="horz" wrap="square" lIns="0" tIns="12700" rIns="0" bIns="0" rtlCol="0">
            <a:spAutoFit/>
          </a:bodyPr>
          <a:lstStyle/>
          <a:p>
            <a:pPr marL="12700">
              <a:lnSpc>
                <a:spcPct val="100000"/>
              </a:lnSpc>
              <a:spcBef>
                <a:spcPts val="100"/>
              </a:spcBef>
            </a:pPr>
            <a:r>
              <a:rPr spc="-10" dirty="0"/>
              <a:t>Structure</a:t>
            </a:r>
            <a:r>
              <a:rPr spc="-75" dirty="0"/>
              <a:t> </a:t>
            </a:r>
            <a:r>
              <a:rPr spc="-5" dirty="0"/>
              <a:t>of</a:t>
            </a:r>
            <a:r>
              <a:rPr spc="-25" dirty="0"/>
              <a:t> </a:t>
            </a:r>
            <a:r>
              <a:rPr dirty="0"/>
              <a:t>C</a:t>
            </a:r>
            <a:r>
              <a:rPr spc="-10" dirty="0"/>
              <a:t> </a:t>
            </a:r>
            <a:r>
              <a:rPr spc="-25" dirty="0"/>
              <a:t>program</a:t>
            </a:r>
          </a:p>
        </p:txBody>
      </p:sp>
      <p:sp>
        <p:nvSpPr>
          <p:cNvPr id="5" name="object 5">
            <a:extLst>
              <a:ext uri="{FF2B5EF4-FFF2-40B4-BE49-F238E27FC236}">
                <a16:creationId xmlns:a16="http://schemas.microsoft.com/office/drawing/2014/main" id="{777716F2-19E5-CB06-D1E8-7C15994050A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4" name="TextBox 3">
            <a:extLst>
              <a:ext uri="{FF2B5EF4-FFF2-40B4-BE49-F238E27FC236}">
                <a16:creationId xmlns:a16="http://schemas.microsoft.com/office/drawing/2014/main" id="{3F24F7D0-2FAC-4DB3-0D5D-BA680BFD118E}"/>
              </a:ext>
            </a:extLst>
          </p:cNvPr>
          <p:cNvSpPr txBox="1"/>
          <p:nvPr/>
        </p:nvSpPr>
        <p:spPr>
          <a:xfrm>
            <a:off x="632332" y="1371600"/>
            <a:ext cx="8001000" cy="3108543"/>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Global Variables &amp; Local variables</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Local Variables are declared inside the int main() function, and their scope is local.</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Global Variables are declared outside the int main() function and their scope is global.</a:t>
            </a:r>
          </a:p>
        </p:txBody>
      </p:sp>
    </p:spTree>
    <p:extLst>
      <p:ext uri="{BB962C8B-B14F-4D97-AF65-F5344CB8AC3E}">
        <p14:creationId xmlns:p14="http://schemas.microsoft.com/office/powerpoint/2010/main" val="250498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4ED505-F47A-3486-C768-C138301C4C22}"/>
              </a:ext>
            </a:extLst>
          </p:cNvPr>
          <p:cNvPicPr>
            <a:picLocks noChangeAspect="1"/>
          </p:cNvPicPr>
          <p:nvPr/>
        </p:nvPicPr>
        <p:blipFill>
          <a:blip r:embed="rId2"/>
          <a:stretch>
            <a:fillRect/>
          </a:stretch>
        </p:blipFill>
        <p:spPr>
          <a:xfrm>
            <a:off x="0" y="1041982"/>
            <a:ext cx="9144000" cy="4774036"/>
          </a:xfrm>
          <a:prstGeom prst="rect">
            <a:avLst/>
          </a:prstGeom>
        </p:spPr>
      </p:pic>
    </p:spTree>
    <p:extLst>
      <p:ext uri="{BB962C8B-B14F-4D97-AF65-F5344CB8AC3E}">
        <p14:creationId xmlns:p14="http://schemas.microsoft.com/office/powerpoint/2010/main" val="303453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91431"/>
            <a:ext cx="6688455" cy="1120820"/>
          </a:xfrm>
          <a:prstGeom prst="rect">
            <a:avLst/>
          </a:prstGeom>
        </p:spPr>
        <p:txBody>
          <a:bodyPr vert="horz" wrap="square" lIns="0" tIns="12700" rIns="0" bIns="0" rtlCol="0">
            <a:spAutoFit/>
          </a:bodyPr>
          <a:lstStyle/>
          <a:p>
            <a:pPr marL="12700" algn="l">
              <a:spcBef>
                <a:spcPts val="100"/>
              </a:spcBef>
            </a:pPr>
            <a:r>
              <a:rPr lang="en-IN" sz="3600" spc="-5" dirty="0">
                <a:latin typeface="+mj-lt"/>
                <a:cs typeface="Calibri"/>
              </a:rPr>
              <a:t>C Programming Standardization</a:t>
            </a:r>
            <a:br>
              <a:rPr lang="en-IN" sz="3600" spc="-5" dirty="0">
                <a:latin typeface="+mj-lt"/>
                <a:cs typeface="Calibri"/>
              </a:rPr>
            </a:br>
            <a:endParaRPr dirty="0"/>
          </a:p>
        </p:txBody>
      </p:sp>
      <p:sp>
        <p:nvSpPr>
          <p:cNvPr id="5" name="object 5"/>
          <p:cNvSpPr txBox="1"/>
          <p:nvPr/>
        </p:nvSpPr>
        <p:spPr>
          <a:xfrm>
            <a:off x="8479281" y="6464909"/>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17</a:t>
            </a:fld>
            <a:endParaRPr sz="1200">
              <a:latin typeface="Calibri"/>
              <a:cs typeface="Calibri"/>
            </a:endParaRPr>
          </a:p>
        </p:txBody>
      </p:sp>
      <p:sp>
        <p:nvSpPr>
          <p:cNvPr id="3" name="object 3"/>
          <p:cNvSpPr txBox="1"/>
          <p:nvPr/>
        </p:nvSpPr>
        <p:spPr>
          <a:xfrm>
            <a:off x="152400" y="533400"/>
            <a:ext cx="8610600" cy="6752490"/>
          </a:xfrm>
          <a:prstGeom prst="rect">
            <a:avLst/>
          </a:prstGeom>
        </p:spPr>
        <p:txBody>
          <a:bodyPr vert="horz" wrap="square" lIns="0" tIns="12065" rIns="0" bIns="0" rtlCol="0">
            <a:spAutoFit/>
          </a:bodyPr>
          <a:lstStyle/>
          <a:p>
            <a:pPr>
              <a:lnSpc>
                <a:spcPct val="100000"/>
              </a:lnSpc>
              <a:spcBef>
                <a:spcPts val="30"/>
              </a:spcBef>
            </a:pPr>
            <a:endParaRPr sz="3000" dirty="0">
              <a:latin typeface="+mj-lt"/>
              <a:cs typeface="Calibri"/>
            </a:endParaRPr>
          </a:p>
          <a:p>
            <a:r>
              <a:rPr lang="en-US" sz="1400" dirty="0">
                <a:latin typeface="Arial" panose="020B0604020202020204" pitchFamily="34" charset="0"/>
                <a:cs typeface="Arial" panose="020B0604020202020204" pitchFamily="34" charset="0"/>
              </a:rPr>
              <a:t>- The C programming language was initially developed at </a:t>
            </a:r>
            <a:r>
              <a:rPr lang="en-US" sz="1400" dirty="0" err="1">
                <a:latin typeface="Arial" panose="020B0604020202020204" pitchFamily="34" charset="0"/>
                <a:cs typeface="Arial" panose="020B0604020202020204" pitchFamily="34" charset="0"/>
              </a:rPr>
              <a:t>AT</a:t>
            </a:r>
            <a:r>
              <a:rPr lang="en-US" sz="1400" dirty="0">
                <a:latin typeface="Arial" panose="020B0604020202020204" pitchFamily="34" charset="0"/>
                <a:cs typeface="Arial" panose="020B0604020202020204" pitchFamily="34" charset="0"/>
              </a:rPr>
              <a:t> &amp; T lab by Professor Brian W. Kernighan and Dennis Ritchie known as K&amp;R C.</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The non-official standard was called K&amp;R C, which lead to many ambiguities among different compiler programmers, and that led to non-portable codes.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K&amp;R C was the first non-official ‘C’ Standard</a:t>
            </a:r>
          </a:p>
          <a:p>
            <a:endParaRPr lang="en-US"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 In 1989 American National Standard Institute (ANSI) </a:t>
            </a:r>
            <a:r>
              <a:rPr lang="en-US" sz="1400" dirty="0">
                <a:latin typeface="Arial" panose="020B0604020202020204" pitchFamily="34" charset="0"/>
                <a:cs typeface="Arial" panose="020B0604020202020204" pitchFamily="34" charset="0"/>
              </a:rPr>
              <a:t>designed and approved first official C standard called </a:t>
            </a:r>
            <a:r>
              <a:rPr lang="en-IN" sz="1400" dirty="0">
                <a:latin typeface="Arial" panose="020B0604020202020204" pitchFamily="34" charset="0"/>
                <a:cs typeface="Arial" panose="020B0604020202020204" pitchFamily="34" charset="0"/>
              </a:rPr>
              <a:t>as</a:t>
            </a:r>
          </a:p>
          <a:p>
            <a:r>
              <a:rPr lang="en-IN" sz="1400" dirty="0">
                <a:latin typeface="Arial" panose="020B0604020202020204" pitchFamily="34" charset="0"/>
                <a:cs typeface="Arial" panose="020B0604020202020204" pitchFamily="34" charset="0"/>
              </a:rPr>
              <a:t>	X3-159-1989</a:t>
            </a:r>
          </a:p>
          <a:p>
            <a:r>
              <a:rPr lang="en-US" sz="1400" dirty="0">
                <a:latin typeface="Arial" panose="020B0604020202020204" pitchFamily="34" charset="0"/>
                <a:cs typeface="Arial" panose="020B0604020202020204" pitchFamily="34" charset="0"/>
              </a:rPr>
              <a:t>in 1990 it was approved by ISO as an International </a:t>
            </a:r>
            <a:r>
              <a:rPr lang="en-IN" sz="1400" dirty="0">
                <a:latin typeface="Arial" panose="020B0604020202020204" pitchFamily="34" charset="0"/>
                <a:cs typeface="Arial" panose="020B0604020202020204" pitchFamily="34" charset="0"/>
              </a:rPr>
              <a:t>standard for C programming language ISO/IEC 9899:1990</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The language underwent few more changes (addition to new </a:t>
            </a:r>
            <a:r>
              <a:rPr lang="en-US" sz="1400" dirty="0" err="1">
                <a:latin typeface="Arial" panose="020B0604020202020204" pitchFamily="34" charset="0"/>
                <a:cs typeface="Arial" panose="020B0604020202020204" pitchFamily="34" charset="0"/>
              </a:rPr>
              <a:t>fetures</a:t>
            </a:r>
            <a:r>
              <a:rPr lang="en-US" sz="1400" dirty="0">
                <a:latin typeface="Arial" panose="020B0604020202020204" pitchFamily="34" charset="0"/>
                <a:cs typeface="Arial" panose="020B0604020202020204" pitchFamily="34" charset="0"/>
              </a:rPr>
              <a:t>, syntax, data types, etc. ) and newly updated standard released in 1999 under the ISO tag ISO/IEC 9899:1999 is also called c99 </a:t>
            </a:r>
            <a:r>
              <a:rPr lang="en-IN" sz="1400" dirty="0">
                <a:latin typeface="Arial" panose="020B0604020202020204" pitchFamily="34" charset="0"/>
                <a:cs typeface="Arial" panose="020B0604020202020204" pitchFamily="34" charset="0"/>
              </a:rPr>
              <a:t>standard in short.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C11 is an informal name for ISO/IEC 9899:2011, which is a new standard approved in December 2011.</a:t>
            </a:r>
          </a:p>
          <a:p>
            <a:r>
              <a:rPr lang="en-US" sz="1400" b="1" dirty="0">
                <a:latin typeface="Arial" panose="020B0604020202020204" pitchFamily="34" charset="0"/>
                <a:cs typeface="Arial" panose="020B0604020202020204" pitchFamily="34" charset="0"/>
              </a:rPr>
              <a:t>C11 supersedes the C99 standard.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Any code written using c90 standard can be compile without any issue with c99 or higher std.</a:t>
            </a:r>
          </a:p>
          <a:p>
            <a:r>
              <a:rPr lang="en-IN" sz="1400" dirty="0">
                <a:latin typeface="Arial" panose="020B0604020202020204" pitchFamily="34" charset="0"/>
                <a:cs typeface="Arial" panose="020B0604020202020204" pitchFamily="34" charset="0"/>
              </a:rPr>
              <a:t>	-std=C90</a:t>
            </a:r>
          </a:p>
          <a:p>
            <a:r>
              <a:rPr lang="en-US" sz="1400" dirty="0">
                <a:latin typeface="Arial" panose="020B0604020202020204" pitchFamily="34" charset="0"/>
                <a:cs typeface="Arial" panose="020B0604020202020204" pitchFamily="34" charset="0"/>
              </a:rPr>
              <a:t>- Any code written using C99 std specific features may not compile successfully in C90 std.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C23 is the informal name for what will likely become ISO/IEC 9899:2024, the next standard for the C programming language, which will replace C17 (standard ISO/IEC 9899:2018). It was started in 2016 informally as C2x, and expected to be published in 2024.</a:t>
            </a:r>
            <a:endParaRPr lang="en-IN" sz="1400" dirty="0">
              <a:latin typeface="Arial" panose="020B0604020202020204" pitchFamily="34" charset="0"/>
              <a:cs typeface="Arial" panose="020B0604020202020204" pitchFamily="34" charset="0"/>
            </a:endParaRPr>
          </a:p>
          <a:p>
            <a:endParaRPr lang="en-IN" sz="1100" dirty="0">
              <a:latin typeface="Arial" panose="020B0604020202020204" pitchFamily="34" charset="0"/>
              <a:cs typeface="Arial" panose="020B0604020202020204" pitchFamily="34" charset="0"/>
            </a:endParaRPr>
          </a:p>
          <a:p>
            <a:endParaRPr lang="en-IN" sz="1100" dirty="0">
              <a:latin typeface="Arial" panose="020B0604020202020204" pitchFamily="34" charset="0"/>
              <a:cs typeface="Arial" panose="020B0604020202020204" pitchFamily="34" charset="0"/>
            </a:endParaRPr>
          </a:p>
          <a:p>
            <a:pPr algn="l"/>
            <a:endParaRPr lang="en-IN" sz="2200" spc="-5" dirty="0">
              <a:latin typeface="+mj-lt"/>
              <a:cs typeface="Calibri"/>
            </a:endParaRPr>
          </a:p>
        </p:txBody>
      </p:sp>
    </p:spTree>
    <p:extLst>
      <p:ext uri="{BB962C8B-B14F-4D97-AF65-F5344CB8AC3E}">
        <p14:creationId xmlns:p14="http://schemas.microsoft.com/office/powerpoint/2010/main" val="235115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0"/>
            <a:ext cx="8053705" cy="566822"/>
          </a:xfrm>
          <a:prstGeom prst="rect">
            <a:avLst/>
          </a:prstGeom>
        </p:spPr>
        <p:txBody>
          <a:bodyPr vert="horz" wrap="square" lIns="0" tIns="12700" rIns="0" bIns="0" rtlCol="0">
            <a:spAutoFit/>
          </a:bodyPr>
          <a:lstStyle/>
          <a:p>
            <a:pPr marL="12700" marR="5080" indent="101600">
              <a:lnSpc>
                <a:spcPct val="100000"/>
              </a:lnSpc>
              <a:spcBef>
                <a:spcPts val="100"/>
              </a:spcBef>
            </a:pPr>
            <a:r>
              <a:rPr dirty="0"/>
              <a:t>A </a:t>
            </a:r>
            <a:r>
              <a:rPr spc="-5" dirty="0"/>
              <a:t>Simple </a:t>
            </a:r>
            <a:r>
              <a:rPr dirty="0"/>
              <a:t>C </a:t>
            </a:r>
            <a:r>
              <a:rPr spc="-20" dirty="0"/>
              <a:t>Program: </a:t>
            </a:r>
            <a:r>
              <a:rPr spc="-800" dirty="0"/>
              <a:t> </a:t>
            </a:r>
            <a:r>
              <a:rPr spc="-5" dirty="0"/>
              <a:t>Printing</a:t>
            </a:r>
            <a:r>
              <a:rPr spc="-60" dirty="0"/>
              <a:t> </a:t>
            </a:r>
            <a:r>
              <a:rPr dirty="0"/>
              <a:t>a</a:t>
            </a:r>
            <a:r>
              <a:rPr spc="-10" dirty="0"/>
              <a:t> </a:t>
            </a:r>
            <a:r>
              <a:rPr spc="-5" dirty="0"/>
              <a:t>Line</a:t>
            </a:r>
            <a:r>
              <a:rPr spc="-40" dirty="0"/>
              <a:t> </a:t>
            </a:r>
            <a:r>
              <a:rPr spc="-5" dirty="0"/>
              <a:t>of</a:t>
            </a:r>
            <a:r>
              <a:rPr spc="-20" dirty="0"/>
              <a:t> </a:t>
            </a:r>
            <a:r>
              <a:rPr spc="-100" dirty="0"/>
              <a:t>Text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 name="object 3"/>
          <p:cNvSpPr txBox="1"/>
          <p:nvPr/>
        </p:nvSpPr>
        <p:spPr>
          <a:xfrm>
            <a:off x="347852" y="762000"/>
            <a:ext cx="8053705" cy="5060360"/>
          </a:xfrm>
          <a:prstGeom prst="rect">
            <a:avLst/>
          </a:prstGeom>
        </p:spPr>
        <p:txBody>
          <a:bodyPr vert="horz" wrap="square" lIns="0" tIns="111760" rIns="0" bIns="0" rtlCol="0">
            <a:spAutoFit/>
          </a:bodyPr>
          <a:lstStyle/>
          <a:p>
            <a:pPr marL="12700">
              <a:lnSpc>
                <a:spcPct val="100000"/>
              </a:lnSpc>
              <a:spcBef>
                <a:spcPts val="880"/>
              </a:spcBef>
              <a:tabLst>
                <a:tab pos="354965" algn="l"/>
                <a:tab pos="355600" algn="l"/>
              </a:tabLst>
            </a:pPr>
            <a:r>
              <a:rPr lang="en-IN" sz="1600" spc="-5" dirty="0">
                <a:latin typeface="Arial" panose="020B0604020202020204" pitchFamily="34" charset="0"/>
                <a:cs typeface="Arial" panose="020B0604020202020204" pitchFamily="34" charset="0"/>
              </a:rPr>
              <a:t>#include&lt;stdio.h&gt;</a:t>
            </a:r>
          </a:p>
          <a:p>
            <a:pPr marL="12700">
              <a:lnSpc>
                <a:spcPct val="100000"/>
              </a:lnSpc>
              <a:spcBef>
                <a:spcPts val="880"/>
              </a:spcBef>
              <a:tabLst>
                <a:tab pos="354965" algn="l"/>
                <a:tab pos="355600" algn="l"/>
              </a:tabLst>
            </a:pPr>
            <a:r>
              <a:rPr lang="en-IN" sz="1600" spc="-5" dirty="0">
                <a:latin typeface="Arial" panose="020B0604020202020204" pitchFamily="34" charset="0"/>
                <a:cs typeface="Arial" panose="020B0604020202020204" pitchFamily="34" charset="0"/>
              </a:rPr>
              <a:t>int main()</a:t>
            </a:r>
          </a:p>
          <a:p>
            <a:pPr marL="12700">
              <a:lnSpc>
                <a:spcPct val="100000"/>
              </a:lnSpc>
              <a:spcBef>
                <a:spcPts val="880"/>
              </a:spcBef>
              <a:tabLst>
                <a:tab pos="354965" algn="l"/>
                <a:tab pos="355600" algn="l"/>
              </a:tabLst>
            </a:pPr>
            <a:r>
              <a:rPr lang="en-IN" sz="1600" spc="-5" dirty="0">
                <a:latin typeface="Arial" panose="020B0604020202020204" pitchFamily="34" charset="0"/>
                <a:cs typeface="Arial" panose="020B0604020202020204" pitchFamily="34" charset="0"/>
              </a:rPr>
              <a:t>{</a:t>
            </a:r>
          </a:p>
          <a:p>
            <a:pPr marL="12700">
              <a:lnSpc>
                <a:spcPct val="100000"/>
              </a:lnSpc>
              <a:spcBef>
                <a:spcPts val="880"/>
              </a:spcBef>
              <a:tabLst>
                <a:tab pos="354965" algn="l"/>
                <a:tab pos="355600" algn="l"/>
              </a:tabLst>
            </a:pPr>
            <a:r>
              <a:rPr lang="en-IN" sz="1600" spc="-5" dirty="0">
                <a:latin typeface="Arial" panose="020B0604020202020204" pitchFamily="34" charset="0"/>
                <a:cs typeface="Arial" panose="020B0604020202020204" pitchFamily="34" charset="0"/>
              </a:rPr>
              <a:t>	</a:t>
            </a:r>
            <a:r>
              <a:rPr lang="en-IN" sz="1600" spc="-5" dirty="0" err="1">
                <a:latin typeface="Arial" panose="020B0604020202020204" pitchFamily="34" charset="0"/>
                <a:cs typeface="Arial" panose="020B0604020202020204" pitchFamily="34" charset="0"/>
              </a:rPr>
              <a:t>printf</a:t>
            </a:r>
            <a:r>
              <a:rPr lang="en-IN" sz="1600" spc="-5" dirty="0">
                <a:latin typeface="Arial" panose="020B0604020202020204" pitchFamily="34" charset="0"/>
                <a:cs typeface="Arial" panose="020B0604020202020204" pitchFamily="34" charset="0"/>
              </a:rPr>
              <a:t>(“Hello World\n”);</a:t>
            </a:r>
          </a:p>
          <a:p>
            <a:pPr marL="12700">
              <a:lnSpc>
                <a:spcPct val="100000"/>
              </a:lnSpc>
              <a:spcBef>
                <a:spcPts val="880"/>
              </a:spcBef>
              <a:tabLst>
                <a:tab pos="354965" algn="l"/>
                <a:tab pos="355600" algn="l"/>
              </a:tabLst>
            </a:pPr>
            <a:r>
              <a:rPr lang="en-IN" sz="1600" spc="-5" dirty="0">
                <a:latin typeface="Arial" panose="020B0604020202020204" pitchFamily="34" charset="0"/>
                <a:cs typeface="Arial" panose="020B0604020202020204" pitchFamily="34" charset="0"/>
              </a:rPr>
              <a:t>	return 0;</a:t>
            </a:r>
          </a:p>
          <a:p>
            <a:pPr marL="12700">
              <a:lnSpc>
                <a:spcPct val="100000"/>
              </a:lnSpc>
              <a:spcBef>
                <a:spcPts val="880"/>
              </a:spcBef>
              <a:tabLst>
                <a:tab pos="354965" algn="l"/>
                <a:tab pos="355600" algn="l"/>
              </a:tabLst>
            </a:pPr>
            <a:r>
              <a:rPr lang="en-IN" sz="1600" spc="-5" dirty="0">
                <a:latin typeface="Arial" panose="020B0604020202020204" pitchFamily="34" charset="0"/>
                <a:cs typeface="Arial" panose="020B0604020202020204" pitchFamily="34" charset="0"/>
              </a:rPr>
              <a:t>}</a:t>
            </a:r>
          </a:p>
          <a:p>
            <a:pPr marL="12700">
              <a:lnSpc>
                <a:spcPct val="100000"/>
              </a:lnSpc>
              <a:spcBef>
                <a:spcPts val="880"/>
              </a:spcBef>
              <a:tabLst>
                <a:tab pos="354965" algn="l"/>
                <a:tab pos="355600" algn="l"/>
              </a:tabLst>
            </a:pPr>
            <a:r>
              <a:rPr lang="en-IN" sz="1600" spc="-5" dirty="0" err="1">
                <a:latin typeface="Arial" panose="020B0604020202020204" pitchFamily="34" charset="0"/>
                <a:cs typeface="Arial" panose="020B0604020202020204" pitchFamily="34" charset="0"/>
              </a:rPr>
              <a:t>printf</a:t>
            </a:r>
            <a:endParaRPr lang="en-IN" sz="1600" spc="-5" dirty="0">
              <a:latin typeface="Arial" panose="020B0604020202020204" pitchFamily="34" charset="0"/>
              <a:cs typeface="Arial" panose="020B0604020202020204" pitchFamily="34" charset="0"/>
            </a:endParaRPr>
          </a:p>
          <a:p>
            <a:pPr marL="12700" lvl="1" indent="-287020">
              <a:spcBef>
                <a:spcPts val="880"/>
              </a:spcBef>
              <a:buFont typeface="Arial MT"/>
              <a:buChar char="–"/>
              <a:tabLst>
                <a:tab pos="354965" algn="l"/>
                <a:tab pos="355600" algn="l"/>
              </a:tabLst>
            </a:pPr>
            <a:r>
              <a:rPr sz="1600" spc="-5" dirty="0">
                <a:latin typeface="Arial" panose="020B0604020202020204" pitchFamily="34" charset="0"/>
                <a:cs typeface="Arial" panose="020B0604020202020204" pitchFamily="34" charset="0"/>
              </a:rPr>
              <a:t>Instructs computer to perform an action</a:t>
            </a:r>
          </a:p>
          <a:p>
            <a:pPr marL="12700" lvl="2" indent="-229235">
              <a:spcBef>
                <a:spcPts val="880"/>
              </a:spcBef>
              <a:buFont typeface="Arial MT"/>
              <a:buChar char="•"/>
              <a:tabLst>
                <a:tab pos="354965" algn="l"/>
                <a:tab pos="355600" algn="l"/>
              </a:tabLst>
            </a:pPr>
            <a:r>
              <a:rPr sz="1600" spc="-5" dirty="0">
                <a:latin typeface="Arial" panose="020B0604020202020204" pitchFamily="34" charset="0"/>
                <a:cs typeface="Arial" panose="020B0604020202020204" pitchFamily="34" charset="0"/>
              </a:rPr>
              <a:t>Specifically, prints the string of characters within quotes</a:t>
            </a:r>
          </a:p>
          <a:p>
            <a:pPr marL="12700">
              <a:spcBef>
                <a:spcPts val="880"/>
              </a:spcBef>
              <a:tabLst>
                <a:tab pos="354965" algn="l"/>
                <a:tab pos="355600" algn="l"/>
              </a:tabLst>
            </a:pPr>
            <a:r>
              <a:rPr lang="en-IN" sz="1600" spc="-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 </a:t>
            </a:r>
            <a:r>
              <a:rPr lang="en-IN" sz="1600" spc="-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a:t>
            </a:r>
          </a:p>
          <a:p>
            <a:pPr marL="12700" lvl="1" indent="-287020">
              <a:spcBef>
                <a:spcPts val="880"/>
              </a:spcBef>
              <a:buFont typeface="Arial MT"/>
              <a:buChar char="–"/>
              <a:tabLst>
                <a:tab pos="354965" algn="l"/>
                <a:tab pos="355600" algn="l"/>
              </a:tabLst>
            </a:pPr>
            <a:r>
              <a:rPr sz="1600" spc="-5" dirty="0">
                <a:latin typeface="Arial" panose="020B0604020202020204" pitchFamily="34" charset="0"/>
                <a:cs typeface="Arial" panose="020B0604020202020204" pitchFamily="34" charset="0"/>
              </a:rPr>
              <a:t>Entire line called a statement</a:t>
            </a:r>
          </a:p>
          <a:p>
            <a:pPr marL="12700" lvl="2" indent="-229235">
              <a:spcBef>
                <a:spcPts val="880"/>
              </a:spcBef>
              <a:buFont typeface="Arial MT"/>
              <a:buChar char="•"/>
              <a:tabLst>
                <a:tab pos="354965" algn="l"/>
                <a:tab pos="355600" algn="l"/>
              </a:tabLst>
            </a:pPr>
            <a:r>
              <a:rPr sz="1600" spc="-5" dirty="0">
                <a:latin typeface="Arial" panose="020B0604020202020204" pitchFamily="34" charset="0"/>
                <a:cs typeface="Arial" panose="020B0604020202020204" pitchFamily="34" charset="0"/>
              </a:rPr>
              <a:t>All statements must end with a semicolon </a:t>
            </a:r>
            <a:r>
              <a:rPr lang="en-IN" sz="1600" spc="-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a:t>
            </a:r>
          </a:p>
          <a:p>
            <a:pPr marL="12700" lvl="1" indent="-287020">
              <a:spcBef>
                <a:spcPts val="880"/>
              </a:spcBef>
              <a:buFont typeface="Arial MT"/>
              <a:buChar char="–"/>
              <a:tabLst>
                <a:tab pos="354965" algn="l"/>
                <a:tab pos="355600" algn="l"/>
              </a:tabLst>
            </a:pPr>
            <a:r>
              <a:rPr sz="1600" spc="-5" dirty="0">
                <a:latin typeface="Arial" panose="020B0604020202020204" pitchFamily="34" charset="0"/>
                <a:cs typeface="Arial" panose="020B0604020202020204" pitchFamily="34" charset="0"/>
              </a:rPr>
              <a:t>Escape character (\</a:t>
            </a:r>
            <a:r>
              <a:rPr lang="en-IN" sz="1600" spc="-5" dirty="0">
                <a:latin typeface="Arial" panose="020B0604020202020204" pitchFamily="34" charset="0"/>
                <a:cs typeface="Arial" panose="020B0604020202020204" pitchFamily="34" charset="0"/>
              </a:rPr>
              <a:t>n</a:t>
            </a:r>
            <a:r>
              <a:rPr sz="1600" spc="-5" dirty="0">
                <a:latin typeface="Arial" panose="020B0604020202020204" pitchFamily="34" charset="0"/>
                <a:cs typeface="Arial" panose="020B0604020202020204" pitchFamily="34" charset="0"/>
              </a:rPr>
              <a:t>)</a:t>
            </a:r>
          </a:p>
          <a:p>
            <a:pPr marL="12700" lvl="2" indent="-229235">
              <a:spcBef>
                <a:spcPts val="880"/>
              </a:spcBef>
              <a:buFont typeface="Arial MT"/>
              <a:buChar char="•"/>
              <a:tabLst>
                <a:tab pos="354965" algn="l"/>
                <a:tab pos="355600" algn="l"/>
              </a:tabLst>
            </a:pPr>
            <a:r>
              <a:rPr sz="1600" spc="-5" dirty="0">
                <a:latin typeface="Arial" panose="020B0604020202020204" pitchFamily="34" charset="0"/>
                <a:cs typeface="Arial" panose="020B0604020202020204" pitchFamily="34" charset="0"/>
              </a:rPr>
              <a:t>\n is the newline character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graphicFrame>
        <p:nvGraphicFramePr>
          <p:cNvPr id="2" name="Table 1">
            <a:extLst>
              <a:ext uri="{FF2B5EF4-FFF2-40B4-BE49-F238E27FC236}">
                <a16:creationId xmlns:a16="http://schemas.microsoft.com/office/drawing/2014/main" id="{2735F8DE-8823-825B-921F-F80D54AAA584}"/>
              </a:ext>
            </a:extLst>
          </p:cNvPr>
          <p:cNvGraphicFramePr>
            <a:graphicFrameLocks noGrp="1"/>
          </p:cNvGraphicFramePr>
          <p:nvPr>
            <p:extLst>
              <p:ext uri="{D42A27DB-BD31-4B8C-83A1-F6EECF244321}">
                <p14:modId xmlns:p14="http://schemas.microsoft.com/office/powerpoint/2010/main" val="1704532120"/>
              </p:ext>
            </p:extLst>
          </p:nvPr>
        </p:nvGraphicFramePr>
        <p:xfrm>
          <a:off x="152400" y="1295400"/>
          <a:ext cx="8610600" cy="2257238"/>
        </p:xfrm>
        <a:graphic>
          <a:graphicData uri="http://schemas.openxmlformats.org/drawingml/2006/table">
            <a:tbl>
              <a:tblPr/>
              <a:tblGrid>
                <a:gridCol w="2870200">
                  <a:extLst>
                    <a:ext uri="{9D8B030D-6E8A-4147-A177-3AD203B41FA5}">
                      <a16:colId xmlns:a16="http://schemas.microsoft.com/office/drawing/2014/main" val="3022768706"/>
                    </a:ext>
                  </a:extLst>
                </a:gridCol>
                <a:gridCol w="2870200">
                  <a:extLst>
                    <a:ext uri="{9D8B030D-6E8A-4147-A177-3AD203B41FA5}">
                      <a16:colId xmlns:a16="http://schemas.microsoft.com/office/drawing/2014/main" val="1910163476"/>
                    </a:ext>
                  </a:extLst>
                </a:gridCol>
                <a:gridCol w="2870200">
                  <a:extLst>
                    <a:ext uri="{9D8B030D-6E8A-4147-A177-3AD203B41FA5}">
                      <a16:colId xmlns:a16="http://schemas.microsoft.com/office/drawing/2014/main" val="155461587"/>
                    </a:ext>
                  </a:extLst>
                </a:gridCol>
              </a:tblGrid>
              <a:tr h="141469">
                <a:tc>
                  <a:txBody>
                    <a:bodyPr/>
                    <a:lstStyle/>
                    <a:p>
                      <a:pPr algn="ctr" fontAlgn="base"/>
                      <a:r>
                        <a:rPr lang="en-IN" sz="1600" b="1" dirty="0">
                          <a:effectLst/>
                        </a:rPr>
                        <a:t>Escape Sequence</a:t>
                      </a:r>
                    </a:p>
                  </a:txBody>
                  <a:tcPr marL="14736" marR="14736" marT="29473" marB="294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Name</a:t>
                      </a:r>
                    </a:p>
                  </a:txBody>
                  <a:tcPr marL="29473" marR="29473" marT="29473" marB="294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Description</a:t>
                      </a:r>
                    </a:p>
                  </a:txBody>
                  <a:tcPr marL="29473" marR="29473" marT="29473" marB="2947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52946763"/>
                  </a:ext>
                </a:extLst>
              </a:tr>
              <a:tr h="229887">
                <a:tc>
                  <a:txBody>
                    <a:bodyPr/>
                    <a:lstStyle/>
                    <a:p>
                      <a:pPr algn="ctr" fontAlgn="ctr"/>
                      <a:r>
                        <a:rPr lang="en-IN" sz="1600" b="0">
                          <a:effectLst/>
                        </a:rPr>
                        <a:t>\n</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New Line</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effectLst/>
                        </a:rPr>
                        <a:t>It moves the cursor to the start of the next line.</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56858090"/>
                  </a:ext>
                </a:extLst>
              </a:tr>
              <a:tr h="229887">
                <a:tc>
                  <a:txBody>
                    <a:bodyPr/>
                    <a:lstStyle/>
                    <a:p>
                      <a:pPr algn="ctr" fontAlgn="ctr"/>
                      <a:r>
                        <a:rPr lang="en-IN" sz="1600" b="0">
                          <a:effectLst/>
                        </a:rPr>
                        <a:t>\r</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Carriage Return</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effectLst/>
                        </a:rPr>
                        <a:t>It moves the cursor to the start of the current line.</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17818915"/>
                  </a:ext>
                </a:extLst>
              </a:tr>
              <a:tr h="674015">
                <a:tc>
                  <a:txBody>
                    <a:bodyPr/>
                    <a:lstStyle/>
                    <a:p>
                      <a:pPr algn="ctr" fontAlgn="ctr"/>
                      <a:r>
                        <a:rPr lang="en-IN" sz="1600" b="0">
                          <a:effectLst/>
                        </a:rPr>
                        <a:t>\t</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Horizontal Tab</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effectLst/>
                        </a:rPr>
                        <a:t>It inserts some whitespace to the left of the cursor and moves the cursor accordingly.</a:t>
                      </a:r>
                    </a:p>
                  </a:txBody>
                  <a:tcPr marL="29473" marR="29473" marT="41262" marB="4126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1161205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241" y="313839"/>
            <a:ext cx="7408442" cy="566822"/>
          </a:xfrm>
          <a:prstGeom prst="rect">
            <a:avLst/>
          </a:prstGeom>
        </p:spPr>
        <p:txBody>
          <a:bodyPr vert="horz" wrap="square" lIns="0" tIns="12700" rIns="0" bIns="0" rtlCol="0">
            <a:spAutoFit/>
          </a:bodyPr>
          <a:lstStyle/>
          <a:p>
            <a:pPr marL="2205990" marR="5080" indent="-2193925" algn="ctr">
              <a:lnSpc>
                <a:spcPct val="100000"/>
              </a:lnSpc>
              <a:spcBef>
                <a:spcPts val="100"/>
              </a:spcBef>
            </a:pPr>
            <a:r>
              <a:rPr lang="en-IN" spc="-5">
                <a:latin typeface="Arial" panose="020B0604020202020204" pitchFamily="34" charset="0"/>
                <a:cs typeface="Arial" panose="020B0604020202020204" pitchFamily="34" charset="0"/>
              </a:rPr>
              <a:t>Low-Level Languages</a:t>
            </a:r>
            <a:endParaRPr lang="en-IN" spc="-5" dirty="0">
              <a:latin typeface="Arial" panose="020B0604020202020204" pitchFamily="34" charset="0"/>
              <a:cs typeface="Arial" panose="020B0604020202020204" pitchFamily="34" charset="0"/>
            </a:endParaRPr>
          </a:p>
        </p:txBody>
      </p:sp>
      <p:sp>
        <p:nvSpPr>
          <p:cNvPr id="8" name="object 8"/>
          <p:cNvSpPr txBox="1"/>
          <p:nvPr/>
        </p:nvSpPr>
        <p:spPr>
          <a:xfrm>
            <a:off x="8479280" y="6464909"/>
            <a:ext cx="179069" cy="15606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Arial" panose="020B0604020202020204" pitchFamily="34" charset="0"/>
                <a:cs typeface="Arial" panose="020B0604020202020204" pitchFamily="34" charset="0"/>
              </a:rPr>
              <a:t>2</a:t>
            </a:fld>
            <a:endParaRPr sz="1200">
              <a:latin typeface="Arial" panose="020B0604020202020204" pitchFamily="34" charset="0"/>
              <a:cs typeface="Arial" panose="020B0604020202020204" pitchFamily="34" charset="0"/>
            </a:endParaRPr>
          </a:p>
        </p:txBody>
      </p:sp>
      <p:sp>
        <p:nvSpPr>
          <p:cNvPr id="3" name="object 3"/>
          <p:cNvSpPr txBox="1"/>
          <p:nvPr/>
        </p:nvSpPr>
        <p:spPr>
          <a:xfrm>
            <a:off x="307340" y="1202304"/>
            <a:ext cx="7532015" cy="373178"/>
          </a:xfrm>
          <a:prstGeom prst="rect">
            <a:avLst/>
          </a:prstGeom>
        </p:spPr>
        <p:txBody>
          <a:bodyPr vert="horz" wrap="square" lIns="0" tIns="64769" rIns="0" bIns="0" rtlCol="0">
            <a:spAutoFit/>
          </a:bodyPr>
          <a:lstStyle/>
          <a:p>
            <a:pPr marL="469900">
              <a:lnSpc>
                <a:spcPct val="100000"/>
              </a:lnSpc>
              <a:spcBef>
                <a:spcPts val="350"/>
              </a:spcBef>
              <a:tabLst>
                <a:tab pos="889000" algn="l"/>
              </a:tabLst>
            </a:pPr>
            <a:r>
              <a:rPr sz="2000" spc="-5" dirty="0">
                <a:latin typeface="Arial" panose="020B0604020202020204" pitchFamily="34" charset="0"/>
                <a:cs typeface="Arial" panose="020B0604020202020204" pitchFamily="34" charset="0"/>
              </a:rPr>
              <a:t>1.	Machine</a:t>
            </a:r>
            <a:r>
              <a:rPr sz="2000" spc="-3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languages</a:t>
            </a:r>
            <a:endParaRPr sz="2000" dirty="0">
              <a:latin typeface="Arial" panose="020B0604020202020204" pitchFamily="34" charset="0"/>
              <a:cs typeface="Arial" panose="020B0604020202020204" pitchFamily="34" charset="0"/>
            </a:endParaRPr>
          </a:p>
        </p:txBody>
      </p:sp>
      <p:sp>
        <p:nvSpPr>
          <p:cNvPr id="4" name="object 4"/>
          <p:cNvSpPr txBox="1"/>
          <p:nvPr/>
        </p:nvSpPr>
        <p:spPr>
          <a:xfrm>
            <a:off x="573873" y="1724687"/>
            <a:ext cx="7655727" cy="4872552"/>
          </a:xfrm>
          <a:prstGeom prst="rect">
            <a:avLst/>
          </a:prstGeom>
        </p:spPr>
        <p:txBody>
          <a:bodyPr vert="horz" wrap="square" lIns="0" tIns="43180" rIns="0" bIns="0" rtlCol="0">
            <a:spAutoFit/>
          </a:bodyPr>
          <a:lstStyle/>
          <a:p>
            <a:pPr marL="850900" indent="-381635">
              <a:lnSpc>
                <a:spcPct val="150000"/>
              </a:lnSpc>
              <a:spcBef>
                <a:spcPts val="340"/>
              </a:spcBef>
              <a:buFont typeface="Arial MT"/>
              <a:buChar char="•"/>
              <a:tabLst>
                <a:tab pos="850900" algn="l"/>
                <a:tab pos="851535" algn="l"/>
              </a:tabLst>
            </a:pPr>
            <a:r>
              <a:rPr lang="en-US" sz="2000" b="1" i="0" dirty="0">
                <a:solidFill>
                  <a:srgbClr val="273239"/>
                </a:solidFill>
                <a:effectLst/>
                <a:latin typeface="Arial" panose="020B0604020202020204" pitchFamily="34" charset="0"/>
                <a:cs typeface="Arial" panose="020B0604020202020204" pitchFamily="34" charset="0"/>
              </a:rPr>
              <a:t>Machine language</a:t>
            </a:r>
            <a:r>
              <a:rPr lang="en-US" sz="2000" b="0" i="0" dirty="0">
                <a:solidFill>
                  <a:srgbClr val="273239"/>
                </a:solidFill>
                <a:effectLst/>
                <a:latin typeface="Arial" panose="020B0604020202020204" pitchFamily="34" charset="0"/>
                <a:cs typeface="Arial" panose="020B0604020202020204" pitchFamily="34" charset="0"/>
              </a:rPr>
              <a:t> is the low level programming language.</a:t>
            </a:r>
            <a:r>
              <a:rPr lang="en-US" sz="2000" b="1" i="0" dirty="0">
                <a:solidFill>
                  <a:srgbClr val="273239"/>
                </a:solidFill>
                <a:effectLst/>
                <a:latin typeface="Arial" panose="020B0604020202020204" pitchFamily="34" charset="0"/>
                <a:cs typeface="Arial" panose="020B0604020202020204" pitchFamily="34" charset="0"/>
              </a:rPr>
              <a:t> </a:t>
            </a:r>
          </a:p>
          <a:p>
            <a:pPr marL="850900" indent="-381635">
              <a:lnSpc>
                <a:spcPct val="150000"/>
              </a:lnSpc>
              <a:spcBef>
                <a:spcPts val="340"/>
              </a:spcBef>
              <a:buFont typeface="Arial MT"/>
              <a:buChar char="•"/>
              <a:tabLst>
                <a:tab pos="850900" algn="l"/>
                <a:tab pos="851535" algn="l"/>
              </a:tabLst>
            </a:pPr>
            <a:r>
              <a:rPr lang="en-US" sz="2000" b="1" i="0" dirty="0">
                <a:solidFill>
                  <a:srgbClr val="273239"/>
                </a:solidFill>
                <a:effectLst/>
                <a:latin typeface="Arial" panose="020B0604020202020204" pitchFamily="34" charset="0"/>
                <a:cs typeface="Arial" panose="020B0604020202020204" pitchFamily="34" charset="0"/>
              </a:rPr>
              <a:t>Computers can only understand digital signals, 0 and 1.</a:t>
            </a:r>
          </a:p>
          <a:p>
            <a:pPr marL="12066">
              <a:lnSpc>
                <a:spcPct val="150000"/>
              </a:lnSpc>
              <a:spcBef>
                <a:spcPts val="250"/>
              </a:spcBef>
              <a:tabLst>
                <a:tab pos="431800" algn="l"/>
                <a:tab pos="432434" algn="l"/>
              </a:tabLst>
            </a:pPr>
            <a:endParaRPr lang="en-IN" sz="2000" spc="-10" dirty="0">
              <a:latin typeface="Arial" panose="020B0604020202020204" pitchFamily="34" charset="0"/>
              <a:cs typeface="Arial" panose="020B0604020202020204" pitchFamily="34" charset="0"/>
            </a:endParaRPr>
          </a:p>
          <a:p>
            <a:pPr marL="354966" indent="-342900">
              <a:lnSpc>
                <a:spcPct val="150000"/>
              </a:lnSpc>
              <a:spcBef>
                <a:spcPts val="250"/>
              </a:spcBef>
              <a:buFont typeface="Wingdings" panose="05000000000000000000" pitchFamily="2" charset="2"/>
              <a:buChar char="q"/>
              <a:tabLst>
                <a:tab pos="431800" algn="l"/>
                <a:tab pos="432434" algn="l"/>
              </a:tabLst>
            </a:pPr>
            <a:r>
              <a:rPr lang="en-IN" sz="2000" spc="-10" dirty="0">
                <a:latin typeface="Arial" panose="020B0604020202020204" pitchFamily="34" charset="0"/>
                <a:cs typeface="Arial" panose="020B0604020202020204" pitchFamily="34" charset="0"/>
              </a:rPr>
              <a:t>For us, difficult to write a code in the form of 0’s and 1’s.</a:t>
            </a:r>
          </a:p>
          <a:p>
            <a:pPr marL="354966" indent="-342900">
              <a:lnSpc>
                <a:spcPct val="150000"/>
              </a:lnSpc>
              <a:spcBef>
                <a:spcPts val="250"/>
              </a:spcBef>
              <a:buFont typeface="Wingdings" panose="05000000000000000000" pitchFamily="2" charset="2"/>
              <a:buChar char="q"/>
              <a:tabLst>
                <a:tab pos="431800" algn="l"/>
                <a:tab pos="432434" algn="l"/>
              </a:tabLst>
            </a:pPr>
            <a:r>
              <a:rPr lang="en-IN" sz="2000" spc="-10" dirty="0">
                <a:latin typeface="Arial" panose="020B0604020202020204" pitchFamily="34" charset="0"/>
                <a:cs typeface="Arial" panose="020B0604020202020204" pitchFamily="34" charset="0"/>
              </a:rPr>
              <a:t>Error-prone</a:t>
            </a:r>
          </a:p>
          <a:p>
            <a:pPr marL="354966" indent="-342900">
              <a:lnSpc>
                <a:spcPct val="150000"/>
              </a:lnSpc>
              <a:spcBef>
                <a:spcPts val="250"/>
              </a:spcBef>
              <a:buFont typeface="Wingdings" panose="05000000000000000000" pitchFamily="2" charset="2"/>
              <a:buChar char="q"/>
              <a:tabLst>
                <a:tab pos="431800" algn="l"/>
                <a:tab pos="432434" algn="l"/>
              </a:tabLst>
            </a:pPr>
            <a:r>
              <a:rPr lang="en-IN" sz="2000" spc="-10" dirty="0">
                <a:latin typeface="Arial" panose="020B0604020202020204" pitchFamily="34" charset="0"/>
                <a:cs typeface="Arial" panose="020B0604020202020204" pitchFamily="34" charset="0"/>
              </a:rPr>
              <a:t>Maintenance is difficult</a:t>
            </a:r>
          </a:p>
          <a:p>
            <a:pPr marL="354966" indent="-342900">
              <a:lnSpc>
                <a:spcPct val="150000"/>
              </a:lnSpc>
              <a:spcBef>
                <a:spcPts val="250"/>
              </a:spcBef>
              <a:buFont typeface="Wingdings" panose="05000000000000000000" pitchFamily="2" charset="2"/>
              <a:buChar char="q"/>
              <a:tabLst>
                <a:tab pos="431800" algn="l"/>
                <a:tab pos="432434" algn="l"/>
              </a:tabLst>
            </a:pPr>
            <a:r>
              <a:rPr lang="en-IN" sz="2000" spc="-10" dirty="0">
                <a:latin typeface="Arial" panose="020B0604020202020204" pitchFamily="34" charset="0"/>
                <a:cs typeface="Arial" panose="020B0604020202020204" pitchFamily="34" charset="0"/>
              </a:rPr>
              <a:t>Not portable, every machine/hardware has its own machine instructions, so programs written for one computer are not valid for other computers.</a:t>
            </a:r>
          </a:p>
          <a:p>
            <a:pPr marL="12066">
              <a:lnSpc>
                <a:spcPct val="150000"/>
              </a:lnSpc>
              <a:spcBef>
                <a:spcPts val="250"/>
              </a:spcBef>
              <a:tabLst>
                <a:tab pos="431800" algn="l"/>
                <a:tab pos="432434" algn="l"/>
              </a:tabLst>
            </a:pPr>
            <a:endParaRPr lang="en-IN" sz="2000" spc="-1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113154" y="2152696"/>
            <a:ext cx="1950720" cy="162560"/>
          </a:xfrm>
          <a:prstGeom prst="rect">
            <a:avLst/>
          </a:prstGeom>
        </p:spPr>
        <p:txBody>
          <a:bodyPr vert="horz" wrap="square" lIns="0" tIns="0" rIns="0" bIns="0" rtlCol="0">
            <a:spAutoFit/>
          </a:bodyPr>
          <a:lstStyle/>
          <a:p>
            <a:pPr>
              <a:lnSpc>
                <a:spcPts val="1260"/>
              </a:lnSpc>
            </a:pPr>
            <a:r>
              <a:rPr sz="1250" b="1" spc="15" dirty="0">
                <a:solidFill>
                  <a:srgbClr val="008000"/>
                </a:solidFill>
                <a:latin typeface="Courier New"/>
                <a:cs typeface="Courier New"/>
              </a:rPr>
              <a:t>program</a:t>
            </a:r>
            <a:r>
              <a:rPr sz="1250" b="1" spc="-20" dirty="0">
                <a:solidFill>
                  <a:srgbClr val="008000"/>
                </a:solidFill>
                <a:latin typeface="Courier New"/>
                <a:cs typeface="Courier New"/>
              </a:rPr>
              <a:t> </a:t>
            </a:r>
            <a:r>
              <a:rPr sz="1250" b="1" spc="15" dirty="0">
                <a:solidFill>
                  <a:srgbClr val="008000"/>
                </a:solidFill>
                <a:latin typeface="Courier New"/>
                <a:cs typeface="Courier New"/>
              </a:rPr>
              <a:t>execution</a:t>
            </a:r>
            <a:r>
              <a:rPr sz="1250" b="1" spc="-20" dirty="0">
                <a:solidFill>
                  <a:srgbClr val="008000"/>
                </a:solidFill>
                <a:latin typeface="Courier New"/>
                <a:cs typeface="Courier New"/>
              </a:rPr>
              <a:t> </a:t>
            </a:r>
            <a:r>
              <a:rPr sz="1250" b="1" spc="10" dirty="0">
                <a:solidFill>
                  <a:srgbClr val="008000"/>
                </a:solidFill>
                <a:latin typeface="Courier New"/>
                <a:cs typeface="Courier New"/>
              </a:rPr>
              <a:t>*/</a:t>
            </a:r>
            <a:endParaRPr sz="1250">
              <a:latin typeface="Courier New"/>
              <a:cs typeface="Courier New"/>
            </a:endParaRPr>
          </a:p>
        </p:txBody>
      </p:sp>
      <p:sp>
        <p:nvSpPr>
          <p:cNvPr id="6" name="object 6"/>
          <p:cNvSpPr txBox="1"/>
          <p:nvPr/>
        </p:nvSpPr>
        <p:spPr>
          <a:xfrm>
            <a:off x="1063866" y="2891204"/>
            <a:ext cx="2063114" cy="148590"/>
          </a:xfrm>
          <a:prstGeom prst="rect">
            <a:avLst/>
          </a:prstGeom>
          <a:solidFill>
            <a:srgbClr val="FFFF00"/>
          </a:solidFill>
        </p:spPr>
        <p:txBody>
          <a:bodyPr vert="horz" wrap="square" lIns="0" tIns="0" rIns="0" bIns="0" rtlCol="0">
            <a:spAutoFit/>
          </a:bodyPr>
          <a:lstStyle/>
          <a:p>
            <a:pPr>
              <a:lnSpc>
                <a:spcPts val="1165"/>
              </a:lnSpc>
            </a:pPr>
            <a:r>
              <a:rPr sz="1250" b="1" spc="10" dirty="0">
                <a:latin typeface="Courier New"/>
                <a:cs typeface="Courier New"/>
              </a:rPr>
              <a:t>printf(</a:t>
            </a:r>
            <a:r>
              <a:rPr sz="1250" b="1" spc="30" dirty="0">
                <a:latin typeface="Courier New"/>
                <a:cs typeface="Courier New"/>
              </a:rPr>
              <a:t> </a:t>
            </a:r>
            <a:r>
              <a:rPr sz="1250" b="1" spc="10" dirty="0">
                <a:solidFill>
                  <a:srgbClr val="0099FF"/>
                </a:solidFill>
                <a:latin typeface="Courier New"/>
                <a:cs typeface="Courier New"/>
              </a:rPr>
              <a:t>"Welcome</a:t>
            </a:r>
            <a:r>
              <a:rPr sz="1250" b="1" spc="-5" dirty="0">
                <a:solidFill>
                  <a:srgbClr val="0099FF"/>
                </a:solidFill>
                <a:latin typeface="Courier New"/>
                <a:cs typeface="Courier New"/>
              </a:rPr>
              <a:t> </a:t>
            </a:r>
            <a:r>
              <a:rPr sz="1250" b="1" spc="20" dirty="0">
                <a:solidFill>
                  <a:srgbClr val="0099FF"/>
                </a:solidFill>
                <a:latin typeface="Courier New"/>
                <a:cs typeface="Courier New"/>
              </a:rPr>
              <a:t>"</a:t>
            </a:r>
            <a:r>
              <a:rPr sz="1250" b="1" spc="35" dirty="0">
                <a:solidFill>
                  <a:srgbClr val="0099FF"/>
                </a:solidFill>
                <a:latin typeface="Courier New"/>
                <a:cs typeface="Courier New"/>
              </a:rPr>
              <a:t> </a:t>
            </a:r>
            <a:r>
              <a:rPr sz="1250" b="1" spc="-5" dirty="0">
                <a:latin typeface="Courier New"/>
                <a:cs typeface="Courier New"/>
              </a:rPr>
              <a:t>);</a:t>
            </a:r>
            <a:endParaRPr sz="1250" dirty="0">
              <a:latin typeface="Courier New"/>
              <a:cs typeface="Courier New"/>
            </a:endParaRPr>
          </a:p>
        </p:txBody>
      </p:sp>
      <p:sp>
        <p:nvSpPr>
          <p:cNvPr id="8" name="object 8"/>
          <p:cNvSpPr txBox="1"/>
          <p:nvPr/>
        </p:nvSpPr>
        <p:spPr>
          <a:xfrm>
            <a:off x="1063866" y="3134779"/>
            <a:ext cx="2746134" cy="163506"/>
          </a:xfrm>
          <a:prstGeom prst="rect">
            <a:avLst/>
          </a:prstGeom>
          <a:solidFill>
            <a:srgbClr val="FFFF00"/>
          </a:solidFill>
        </p:spPr>
        <p:txBody>
          <a:bodyPr vert="horz" wrap="square" lIns="0" tIns="0" rIns="0" bIns="0" rtlCol="0">
            <a:spAutoFit/>
          </a:bodyPr>
          <a:lstStyle/>
          <a:p>
            <a:pPr>
              <a:lnSpc>
                <a:spcPts val="1165"/>
              </a:lnSpc>
            </a:pPr>
            <a:r>
              <a:rPr sz="1250" b="1" spc="10" dirty="0">
                <a:latin typeface="Courier New"/>
                <a:cs typeface="Courier New"/>
              </a:rPr>
              <a:t>printf(</a:t>
            </a:r>
            <a:r>
              <a:rPr sz="1250" b="1" spc="20" dirty="0">
                <a:latin typeface="Courier New"/>
                <a:cs typeface="Courier New"/>
              </a:rPr>
              <a:t> </a:t>
            </a:r>
            <a:r>
              <a:rPr sz="1250" b="1" spc="15" dirty="0">
                <a:solidFill>
                  <a:srgbClr val="0099FF"/>
                </a:solidFill>
                <a:latin typeface="Courier New"/>
                <a:cs typeface="Courier New"/>
              </a:rPr>
              <a:t>"to</a:t>
            </a:r>
            <a:r>
              <a:rPr lang="en-IN" sz="1250" b="1" spc="15" dirty="0">
                <a:solidFill>
                  <a:srgbClr val="0099FF"/>
                </a:solidFill>
                <a:latin typeface="Courier New"/>
                <a:cs typeface="Courier New"/>
              </a:rPr>
              <a:t> PG-DVLSI</a:t>
            </a:r>
            <a:r>
              <a:rPr sz="1250" b="1" spc="20" dirty="0">
                <a:solidFill>
                  <a:srgbClr val="0099FF"/>
                </a:solidFill>
                <a:latin typeface="Courier New"/>
                <a:cs typeface="Courier New"/>
              </a:rPr>
              <a:t>!\n"</a:t>
            </a:r>
            <a:r>
              <a:rPr sz="1250" b="1" spc="-10" dirty="0">
                <a:solidFill>
                  <a:srgbClr val="0099FF"/>
                </a:solidFill>
                <a:latin typeface="Courier New"/>
                <a:cs typeface="Courier New"/>
              </a:rPr>
              <a:t> </a:t>
            </a:r>
            <a:r>
              <a:rPr sz="1250" b="1" spc="25" dirty="0">
                <a:latin typeface="Courier New"/>
                <a:cs typeface="Courier New"/>
              </a:rPr>
              <a:t>);</a:t>
            </a:r>
            <a:endParaRPr sz="1250" dirty="0">
              <a:latin typeface="Courier New"/>
              <a:cs typeface="Courier New"/>
            </a:endParaRPr>
          </a:p>
        </p:txBody>
      </p:sp>
      <p:sp>
        <p:nvSpPr>
          <p:cNvPr id="10" name="object 10"/>
          <p:cNvSpPr txBox="1"/>
          <p:nvPr/>
        </p:nvSpPr>
        <p:spPr>
          <a:xfrm>
            <a:off x="3211242" y="3566342"/>
            <a:ext cx="3334385" cy="220345"/>
          </a:xfrm>
          <a:prstGeom prst="rect">
            <a:avLst/>
          </a:prstGeom>
        </p:spPr>
        <p:txBody>
          <a:bodyPr vert="horz" wrap="square" lIns="0" tIns="16510" rIns="0" bIns="0" rtlCol="0">
            <a:spAutoFit/>
          </a:bodyPr>
          <a:lstStyle/>
          <a:p>
            <a:pPr>
              <a:lnSpc>
                <a:spcPct val="100000"/>
              </a:lnSpc>
              <a:spcBef>
                <a:spcPts val="130"/>
              </a:spcBef>
            </a:pPr>
            <a:r>
              <a:rPr sz="1250" b="1" spc="15" dirty="0">
                <a:solidFill>
                  <a:srgbClr val="008000"/>
                </a:solidFill>
                <a:latin typeface="Courier New"/>
                <a:cs typeface="Courier New"/>
              </a:rPr>
              <a:t>that</a:t>
            </a:r>
            <a:r>
              <a:rPr sz="1250" b="1" spc="20" dirty="0">
                <a:solidFill>
                  <a:srgbClr val="008000"/>
                </a:solidFill>
                <a:latin typeface="Courier New"/>
                <a:cs typeface="Courier New"/>
              </a:rPr>
              <a:t> </a:t>
            </a:r>
            <a:r>
              <a:rPr sz="1250" b="1" spc="10" dirty="0">
                <a:solidFill>
                  <a:srgbClr val="008000"/>
                </a:solidFill>
                <a:latin typeface="Courier New"/>
                <a:cs typeface="Courier New"/>
              </a:rPr>
              <a:t>program</a:t>
            </a:r>
            <a:r>
              <a:rPr sz="1250" b="1" spc="-5" dirty="0">
                <a:solidFill>
                  <a:srgbClr val="008000"/>
                </a:solidFill>
                <a:latin typeface="Courier New"/>
                <a:cs typeface="Courier New"/>
              </a:rPr>
              <a:t> </a:t>
            </a:r>
            <a:r>
              <a:rPr sz="1250" b="1" spc="15" dirty="0">
                <a:solidFill>
                  <a:srgbClr val="008000"/>
                </a:solidFill>
                <a:latin typeface="Courier New"/>
                <a:cs typeface="Courier New"/>
              </a:rPr>
              <a:t>ended</a:t>
            </a:r>
            <a:r>
              <a:rPr sz="1250" b="1" dirty="0">
                <a:solidFill>
                  <a:srgbClr val="008000"/>
                </a:solidFill>
                <a:latin typeface="Courier New"/>
                <a:cs typeface="Courier New"/>
              </a:rPr>
              <a:t> </a:t>
            </a:r>
            <a:r>
              <a:rPr sz="1250" b="1" spc="15" dirty="0">
                <a:solidFill>
                  <a:srgbClr val="008000"/>
                </a:solidFill>
                <a:latin typeface="Courier New"/>
                <a:cs typeface="Courier New"/>
              </a:rPr>
              <a:t>successfully</a:t>
            </a:r>
            <a:r>
              <a:rPr sz="1250" b="1" spc="-5" dirty="0">
                <a:solidFill>
                  <a:srgbClr val="008000"/>
                </a:solidFill>
                <a:latin typeface="Courier New"/>
                <a:cs typeface="Courier New"/>
              </a:rPr>
              <a:t> </a:t>
            </a:r>
            <a:r>
              <a:rPr sz="1250" b="1" spc="20" dirty="0">
                <a:solidFill>
                  <a:srgbClr val="008000"/>
                </a:solidFill>
                <a:latin typeface="Courier New"/>
                <a:cs typeface="Courier New"/>
              </a:rPr>
              <a:t>*/</a:t>
            </a:r>
            <a:endParaRPr sz="1250">
              <a:latin typeface="Courier New"/>
              <a:cs typeface="Courier New"/>
            </a:endParaRPr>
          </a:p>
        </p:txBody>
      </p:sp>
      <p:sp>
        <p:nvSpPr>
          <p:cNvPr id="12" name="object 12"/>
          <p:cNvSpPr txBox="1"/>
          <p:nvPr/>
        </p:nvSpPr>
        <p:spPr>
          <a:xfrm>
            <a:off x="714178" y="1068498"/>
            <a:ext cx="5470525" cy="3189605"/>
          </a:xfrm>
          <a:prstGeom prst="rect">
            <a:avLst/>
          </a:prstGeom>
        </p:spPr>
        <p:txBody>
          <a:bodyPr vert="horz" wrap="square" lIns="0" tIns="64135" rIns="0" bIns="0" rtlCol="0">
            <a:spAutoFit/>
          </a:bodyPr>
          <a:lstStyle/>
          <a:p>
            <a:pPr marL="13970">
              <a:lnSpc>
                <a:spcPct val="100000"/>
              </a:lnSpc>
              <a:spcBef>
                <a:spcPts val="505"/>
              </a:spcBef>
              <a:tabLst>
                <a:tab pos="279400" algn="l"/>
              </a:tabLst>
            </a:pPr>
            <a:r>
              <a:rPr sz="1250" b="1" spc="15" dirty="0">
                <a:solidFill>
                  <a:srgbClr val="666430"/>
                </a:solidFill>
                <a:latin typeface="Arial"/>
                <a:cs typeface="Arial"/>
              </a:rPr>
              <a:t>1	</a:t>
            </a:r>
            <a:r>
              <a:rPr sz="1250" b="1" spc="25" dirty="0">
                <a:solidFill>
                  <a:srgbClr val="008000"/>
                </a:solidFill>
                <a:latin typeface="Courier New"/>
                <a:cs typeface="Courier New"/>
              </a:rPr>
              <a:t>/</a:t>
            </a:r>
            <a:endParaRPr sz="1250" dirty="0">
              <a:latin typeface="Courier New"/>
              <a:cs typeface="Courier New"/>
            </a:endParaRPr>
          </a:p>
          <a:p>
            <a:pPr marL="576580" indent="-563245">
              <a:lnSpc>
                <a:spcPct val="100000"/>
              </a:lnSpc>
              <a:spcBef>
                <a:spcPts val="415"/>
              </a:spcBef>
              <a:buClr>
                <a:srgbClr val="666430"/>
              </a:buClr>
              <a:buFont typeface="Arial"/>
              <a:buAutoNum type="arabicPlain" startAt="2"/>
              <a:tabLst>
                <a:tab pos="576580" algn="l"/>
                <a:tab pos="577215" algn="l"/>
              </a:tabLst>
            </a:pPr>
            <a:r>
              <a:rPr sz="1250" b="1" spc="10" dirty="0">
                <a:solidFill>
                  <a:srgbClr val="008000"/>
                </a:solidFill>
                <a:latin typeface="Courier New"/>
                <a:cs typeface="Courier New"/>
              </a:rPr>
              <a:t>Printing</a:t>
            </a:r>
            <a:r>
              <a:rPr sz="1250" b="1" spc="5" dirty="0">
                <a:solidFill>
                  <a:srgbClr val="008000"/>
                </a:solidFill>
                <a:latin typeface="Courier New"/>
                <a:cs typeface="Courier New"/>
              </a:rPr>
              <a:t> </a:t>
            </a:r>
            <a:r>
              <a:rPr sz="1250" b="1" spc="20" dirty="0">
                <a:solidFill>
                  <a:srgbClr val="008000"/>
                </a:solidFill>
                <a:latin typeface="Courier New"/>
                <a:cs typeface="Courier New"/>
              </a:rPr>
              <a:t>on</a:t>
            </a:r>
            <a:r>
              <a:rPr sz="1250" b="1" spc="5" dirty="0">
                <a:solidFill>
                  <a:srgbClr val="008000"/>
                </a:solidFill>
                <a:latin typeface="Courier New"/>
                <a:cs typeface="Courier New"/>
              </a:rPr>
              <a:t> </a:t>
            </a:r>
            <a:r>
              <a:rPr sz="1250" b="1" spc="15" dirty="0">
                <a:solidFill>
                  <a:srgbClr val="008000"/>
                </a:solidFill>
                <a:latin typeface="Courier New"/>
                <a:cs typeface="Courier New"/>
              </a:rPr>
              <a:t>one</a:t>
            </a:r>
            <a:r>
              <a:rPr sz="1250" b="1" spc="35" dirty="0">
                <a:solidFill>
                  <a:srgbClr val="008000"/>
                </a:solidFill>
                <a:latin typeface="Courier New"/>
                <a:cs typeface="Courier New"/>
              </a:rPr>
              <a:t> </a:t>
            </a:r>
            <a:r>
              <a:rPr sz="1250" b="1" spc="15" dirty="0">
                <a:solidFill>
                  <a:srgbClr val="008000"/>
                </a:solidFill>
                <a:latin typeface="Courier New"/>
                <a:cs typeface="Courier New"/>
              </a:rPr>
              <a:t>line</a:t>
            </a:r>
            <a:r>
              <a:rPr sz="1250" b="1" spc="5" dirty="0">
                <a:solidFill>
                  <a:srgbClr val="008000"/>
                </a:solidFill>
                <a:latin typeface="Courier New"/>
                <a:cs typeface="Courier New"/>
              </a:rPr>
              <a:t> </a:t>
            </a:r>
            <a:r>
              <a:rPr sz="1250" b="1" spc="15" dirty="0">
                <a:solidFill>
                  <a:srgbClr val="008000"/>
                </a:solidFill>
                <a:latin typeface="Courier New"/>
                <a:cs typeface="Courier New"/>
              </a:rPr>
              <a:t>with</a:t>
            </a:r>
            <a:r>
              <a:rPr sz="1250" b="1" spc="10" dirty="0">
                <a:solidFill>
                  <a:srgbClr val="008000"/>
                </a:solidFill>
                <a:latin typeface="Courier New"/>
                <a:cs typeface="Courier New"/>
              </a:rPr>
              <a:t> </a:t>
            </a:r>
            <a:r>
              <a:rPr sz="1250" b="1" spc="15" dirty="0">
                <a:solidFill>
                  <a:srgbClr val="008000"/>
                </a:solidFill>
                <a:latin typeface="Courier New"/>
                <a:cs typeface="Courier New"/>
              </a:rPr>
              <a:t>two</a:t>
            </a:r>
            <a:r>
              <a:rPr sz="1250" b="1" spc="30" dirty="0">
                <a:solidFill>
                  <a:srgbClr val="008000"/>
                </a:solidFill>
                <a:latin typeface="Courier New"/>
                <a:cs typeface="Courier New"/>
              </a:rPr>
              <a:t> </a:t>
            </a:r>
            <a:r>
              <a:rPr sz="1250" b="1" spc="10" dirty="0">
                <a:solidFill>
                  <a:srgbClr val="008000"/>
                </a:solidFill>
                <a:latin typeface="Courier New"/>
                <a:cs typeface="Courier New"/>
              </a:rPr>
              <a:t>printf</a:t>
            </a:r>
            <a:r>
              <a:rPr sz="1250" b="1" spc="30" dirty="0">
                <a:solidFill>
                  <a:srgbClr val="008000"/>
                </a:solidFill>
                <a:latin typeface="Courier New"/>
                <a:cs typeface="Courier New"/>
              </a:rPr>
              <a:t> </a:t>
            </a:r>
            <a:r>
              <a:rPr sz="1250" b="1" spc="10" dirty="0">
                <a:solidFill>
                  <a:srgbClr val="008000"/>
                </a:solidFill>
                <a:latin typeface="Courier New"/>
                <a:cs typeface="Courier New"/>
              </a:rPr>
              <a:t>statements</a:t>
            </a:r>
            <a:r>
              <a:rPr sz="1250" b="1" spc="35" dirty="0">
                <a:solidFill>
                  <a:srgbClr val="008000"/>
                </a:solidFill>
                <a:latin typeface="Courier New"/>
                <a:cs typeface="Courier New"/>
              </a:rPr>
              <a:t> </a:t>
            </a:r>
            <a:r>
              <a:rPr sz="1250" b="1" spc="10" dirty="0">
                <a:solidFill>
                  <a:srgbClr val="008000"/>
                </a:solidFill>
                <a:latin typeface="Courier New"/>
                <a:cs typeface="Courier New"/>
              </a:rPr>
              <a:t>*/</a:t>
            </a:r>
            <a:endParaRPr sz="1250" dirty="0">
              <a:latin typeface="Courier New"/>
              <a:cs typeface="Courier New"/>
            </a:endParaRPr>
          </a:p>
          <a:p>
            <a:pPr marL="279400" indent="-266065">
              <a:lnSpc>
                <a:spcPct val="100000"/>
              </a:lnSpc>
              <a:spcBef>
                <a:spcPts val="420"/>
              </a:spcBef>
              <a:buClr>
                <a:srgbClr val="666430"/>
              </a:buClr>
              <a:buFont typeface="Arial"/>
              <a:buAutoNum type="arabicPlain" startAt="2"/>
              <a:tabLst>
                <a:tab pos="279400" algn="l"/>
                <a:tab pos="280035" algn="l"/>
              </a:tabLst>
            </a:pPr>
            <a:r>
              <a:rPr sz="1250" b="1" spc="15" dirty="0">
                <a:solidFill>
                  <a:srgbClr val="0000FF"/>
                </a:solidFill>
                <a:latin typeface="Courier New"/>
                <a:cs typeface="Courier New"/>
              </a:rPr>
              <a:t>#include</a:t>
            </a:r>
            <a:r>
              <a:rPr sz="1250" b="1" spc="-35" dirty="0">
                <a:solidFill>
                  <a:srgbClr val="0000FF"/>
                </a:solidFill>
                <a:latin typeface="Courier New"/>
                <a:cs typeface="Courier New"/>
              </a:rPr>
              <a:t> </a:t>
            </a:r>
            <a:r>
              <a:rPr sz="1250" b="1" spc="15" dirty="0">
                <a:latin typeface="Courier New"/>
                <a:cs typeface="Courier New"/>
              </a:rPr>
              <a:t>&lt;stdio.h&gt;</a:t>
            </a:r>
            <a:endParaRPr sz="1250" dirty="0">
              <a:latin typeface="Courier New"/>
              <a:cs typeface="Courier New"/>
            </a:endParaRPr>
          </a:p>
          <a:p>
            <a:pPr marL="13970">
              <a:lnSpc>
                <a:spcPct val="100000"/>
              </a:lnSpc>
              <a:spcBef>
                <a:spcPts val="415"/>
              </a:spcBef>
            </a:pPr>
            <a:r>
              <a:rPr sz="1250" b="1" spc="15" dirty="0">
                <a:solidFill>
                  <a:srgbClr val="666430"/>
                </a:solidFill>
                <a:latin typeface="Arial"/>
                <a:cs typeface="Arial"/>
              </a:rPr>
              <a:t>4</a:t>
            </a:r>
            <a:endParaRPr sz="1250" dirty="0">
              <a:latin typeface="Arial"/>
              <a:cs typeface="Arial"/>
            </a:endParaRPr>
          </a:p>
          <a:p>
            <a:pPr marL="279400" indent="-266065">
              <a:lnSpc>
                <a:spcPct val="100000"/>
              </a:lnSpc>
              <a:spcBef>
                <a:spcPts val="420"/>
              </a:spcBef>
              <a:buClr>
                <a:srgbClr val="666430"/>
              </a:buClr>
              <a:buFont typeface="Arial"/>
              <a:buAutoNum type="arabicPlain" startAt="5"/>
              <a:tabLst>
                <a:tab pos="279400" algn="l"/>
                <a:tab pos="280035" algn="l"/>
              </a:tabLst>
            </a:pPr>
            <a:r>
              <a:rPr sz="1250" b="1" spc="20" dirty="0">
                <a:solidFill>
                  <a:srgbClr val="008000"/>
                </a:solidFill>
                <a:latin typeface="Courier New"/>
                <a:cs typeface="Courier New"/>
              </a:rPr>
              <a:t>/* </a:t>
            </a:r>
            <a:r>
              <a:rPr sz="1250" b="1" spc="10" dirty="0">
                <a:solidFill>
                  <a:srgbClr val="008000"/>
                </a:solidFill>
                <a:latin typeface="Courier New"/>
                <a:cs typeface="Courier New"/>
              </a:rPr>
              <a:t>function</a:t>
            </a:r>
            <a:r>
              <a:rPr sz="1250" b="1" dirty="0">
                <a:solidFill>
                  <a:srgbClr val="008000"/>
                </a:solidFill>
                <a:latin typeface="Courier New"/>
                <a:cs typeface="Courier New"/>
              </a:rPr>
              <a:t> </a:t>
            </a:r>
            <a:r>
              <a:rPr sz="1250" b="1" spc="15" dirty="0">
                <a:solidFill>
                  <a:srgbClr val="008000"/>
                </a:solidFill>
                <a:latin typeface="Courier New"/>
                <a:cs typeface="Courier New"/>
              </a:rPr>
              <a:t>main</a:t>
            </a:r>
            <a:r>
              <a:rPr sz="1250" b="1" spc="5" dirty="0">
                <a:solidFill>
                  <a:srgbClr val="008000"/>
                </a:solidFill>
                <a:latin typeface="Courier New"/>
                <a:cs typeface="Courier New"/>
              </a:rPr>
              <a:t> </a:t>
            </a:r>
            <a:r>
              <a:rPr sz="1250" b="1" spc="15" dirty="0">
                <a:solidFill>
                  <a:srgbClr val="008000"/>
                </a:solidFill>
                <a:latin typeface="Courier New"/>
                <a:cs typeface="Courier New"/>
              </a:rPr>
              <a:t>begins</a:t>
            </a:r>
            <a:endParaRPr sz="1250" dirty="0">
              <a:latin typeface="Courier New"/>
              <a:cs typeface="Courier New"/>
            </a:endParaRPr>
          </a:p>
          <a:p>
            <a:pPr marL="279400" indent="-266065">
              <a:lnSpc>
                <a:spcPct val="100000"/>
              </a:lnSpc>
              <a:spcBef>
                <a:spcPts val="415"/>
              </a:spcBef>
              <a:buClr>
                <a:srgbClr val="666430"/>
              </a:buClr>
              <a:buFont typeface="Arial"/>
              <a:buAutoNum type="arabicPlain" startAt="5"/>
              <a:tabLst>
                <a:tab pos="279400" algn="l"/>
                <a:tab pos="280035" algn="l"/>
              </a:tabLst>
            </a:pPr>
            <a:r>
              <a:rPr sz="1250" b="1" spc="25" dirty="0">
                <a:solidFill>
                  <a:srgbClr val="0000FF"/>
                </a:solidFill>
                <a:latin typeface="Courier New"/>
                <a:cs typeface="Courier New"/>
              </a:rPr>
              <a:t>int</a:t>
            </a:r>
            <a:r>
              <a:rPr sz="1250" b="1" spc="-15" dirty="0">
                <a:solidFill>
                  <a:srgbClr val="0000FF"/>
                </a:solidFill>
                <a:latin typeface="Courier New"/>
                <a:cs typeface="Courier New"/>
              </a:rPr>
              <a:t> </a:t>
            </a:r>
            <a:r>
              <a:rPr sz="1250" b="1" spc="15" dirty="0">
                <a:latin typeface="Courier New"/>
                <a:cs typeface="Courier New"/>
              </a:rPr>
              <a:t>main(</a:t>
            </a:r>
            <a:r>
              <a:rPr sz="1250" b="1" dirty="0">
                <a:latin typeface="Courier New"/>
                <a:cs typeface="Courier New"/>
              </a:rPr>
              <a:t> </a:t>
            </a:r>
            <a:r>
              <a:rPr sz="1250" b="1" spc="15" dirty="0">
                <a:solidFill>
                  <a:srgbClr val="0000FF"/>
                </a:solidFill>
                <a:latin typeface="Courier New"/>
                <a:cs typeface="Courier New"/>
              </a:rPr>
              <a:t>void</a:t>
            </a:r>
            <a:r>
              <a:rPr sz="1250" b="1" spc="-10" dirty="0">
                <a:solidFill>
                  <a:srgbClr val="0000FF"/>
                </a:solidFill>
                <a:latin typeface="Courier New"/>
                <a:cs typeface="Courier New"/>
              </a:rPr>
              <a:t> </a:t>
            </a:r>
            <a:r>
              <a:rPr sz="1250" b="1" spc="20" dirty="0">
                <a:latin typeface="Courier New"/>
                <a:cs typeface="Courier New"/>
              </a:rPr>
              <a:t>)</a:t>
            </a:r>
            <a:endParaRPr sz="1250" dirty="0">
              <a:latin typeface="Courier New"/>
              <a:cs typeface="Courier New"/>
            </a:endParaRPr>
          </a:p>
          <a:p>
            <a:pPr marL="13970">
              <a:lnSpc>
                <a:spcPct val="100000"/>
              </a:lnSpc>
              <a:spcBef>
                <a:spcPts val="415"/>
              </a:spcBef>
              <a:tabLst>
                <a:tab pos="279400" algn="l"/>
              </a:tabLst>
            </a:pPr>
            <a:r>
              <a:rPr sz="1250" b="1" spc="15" dirty="0">
                <a:solidFill>
                  <a:srgbClr val="666430"/>
                </a:solidFill>
                <a:latin typeface="Arial"/>
                <a:cs typeface="Arial"/>
              </a:rPr>
              <a:t>7	</a:t>
            </a:r>
            <a:r>
              <a:rPr sz="1250" b="1" spc="20" dirty="0">
                <a:latin typeface="Courier New"/>
                <a:cs typeface="Courier New"/>
              </a:rPr>
              <a:t>{</a:t>
            </a:r>
            <a:endParaRPr sz="1250" dirty="0">
              <a:latin typeface="Courier New"/>
              <a:cs typeface="Courier New"/>
            </a:endParaRPr>
          </a:p>
          <a:p>
            <a:pPr marL="13970">
              <a:lnSpc>
                <a:spcPct val="100000"/>
              </a:lnSpc>
              <a:spcBef>
                <a:spcPts val="415"/>
              </a:spcBef>
            </a:pPr>
            <a:r>
              <a:rPr sz="1250" b="1" spc="15" dirty="0">
                <a:solidFill>
                  <a:srgbClr val="666430"/>
                </a:solidFill>
                <a:latin typeface="Arial"/>
                <a:cs typeface="Arial"/>
              </a:rPr>
              <a:t>8</a:t>
            </a:r>
            <a:endParaRPr sz="1250" dirty="0">
              <a:latin typeface="Arial"/>
              <a:cs typeface="Arial"/>
            </a:endParaRPr>
          </a:p>
          <a:p>
            <a:pPr marL="13970">
              <a:lnSpc>
                <a:spcPct val="100000"/>
              </a:lnSpc>
              <a:spcBef>
                <a:spcPts val="420"/>
              </a:spcBef>
            </a:pPr>
            <a:r>
              <a:rPr sz="1250" b="1" spc="15" dirty="0">
                <a:solidFill>
                  <a:srgbClr val="666430"/>
                </a:solidFill>
                <a:latin typeface="Arial"/>
                <a:cs typeface="Arial"/>
              </a:rPr>
              <a:t>9</a:t>
            </a:r>
            <a:endParaRPr sz="1250" dirty="0">
              <a:latin typeface="Arial"/>
              <a:cs typeface="Arial"/>
            </a:endParaRPr>
          </a:p>
          <a:p>
            <a:pPr>
              <a:lnSpc>
                <a:spcPct val="100000"/>
              </a:lnSpc>
              <a:spcBef>
                <a:spcPts val="415"/>
              </a:spcBef>
            </a:pPr>
            <a:r>
              <a:rPr sz="1250" b="1" spc="25" dirty="0">
                <a:solidFill>
                  <a:srgbClr val="666430"/>
                </a:solidFill>
                <a:latin typeface="Arial"/>
                <a:cs typeface="Arial"/>
              </a:rPr>
              <a:t>10</a:t>
            </a:r>
            <a:endParaRPr sz="1250" dirty="0">
              <a:latin typeface="Arial"/>
              <a:cs typeface="Arial"/>
            </a:endParaRPr>
          </a:p>
          <a:p>
            <a:pPr>
              <a:lnSpc>
                <a:spcPct val="100000"/>
              </a:lnSpc>
              <a:spcBef>
                <a:spcPts val="420"/>
              </a:spcBef>
              <a:tabLst>
                <a:tab pos="576580" algn="l"/>
              </a:tabLst>
            </a:pPr>
            <a:r>
              <a:rPr sz="1250" b="1" spc="20" dirty="0">
                <a:solidFill>
                  <a:srgbClr val="666430"/>
                </a:solidFill>
                <a:latin typeface="Arial"/>
                <a:cs typeface="Arial"/>
              </a:rPr>
              <a:t>11	</a:t>
            </a:r>
            <a:r>
              <a:rPr sz="1250" b="1" spc="15" dirty="0">
                <a:solidFill>
                  <a:srgbClr val="0000FF"/>
                </a:solidFill>
                <a:latin typeface="Courier New"/>
                <a:cs typeface="Courier New"/>
              </a:rPr>
              <a:t>return</a:t>
            </a:r>
            <a:r>
              <a:rPr sz="1250" b="1" dirty="0">
                <a:solidFill>
                  <a:srgbClr val="0000FF"/>
                </a:solidFill>
                <a:latin typeface="Courier New"/>
                <a:cs typeface="Courier New"/>
              </a:rPr>
              <a:t> </a:t>
            </a:r>
            <a:r>
              <a:rPr sz="1250" b="1" spc="25" dirty="0">
                <a:solidFill>
                  <a:srgbClr val="0099FF"/>
                </a:solidFill>
                <a:latin typeface="Courier New"/>
                <a:cs typeface="Courier New"/>
              </a:rPr>
              <a:t>0</a:t>
            </a:r>
            <a:r>
              <a:rPr sz="1250" b="1" spc="25" dirty="0">
                <a:latin typeface="Courier New"/>
                <a:cs typeface="Courier New"/>
              </a:rPr>
              <a:t>;</a:t>
            </a:r>
            <a:r>
              <a:rPr sz="1250" b="1" spc="-5" dirty="0">
                <a:latin typeface="Courier New"/>
                <a:cs typeface="Courier New"/>
              </a:rPr>
              <a:t> </a:t>
            </a:r>
            <a:r>
              <a:rPr sz="1250" b="1" spc="20" dirty="0">
                <a:solidFill>
                  <a:srgbClr val="008000"/>
                </a:solidFill>
                <a:latin typeface="Courier New"/>
                <a:cs typeface="Courier New"/>
              </a:rPr>
              <a:t>/*</a:t>
            </a:r>
            <a:r>
              <a:rPr sz="1250" b="1" spc="-10" dirty="0">
                <a:solidFill>
                  <a:srgbClr val="008000"/>
                </a:solidFill>
                <a:latin typeface="Courier New"/>
                <a:cs typeface="Courier New"/>
              </a:rPr>
              <a:t> </a:t>
            </a:r>
            <a:r>
              <a:rPr sz="1250" b="1" spc="10" dirty="0">
                <a:solidFill>
                  <a:srgbClr val="008000"/>
                </a:solidFill>
                <a:latin typeface="Courier New"/>
                <a:cs typeface="Courier New"/>
              </a:rPr>
              <a:t>indicate</a:t>
            </a:r>
            <a:endParaRPr sz="1250" dirty="0">
              <a:latin typeface="Courier New"/>
              <a:cs typeface="Courier New"/>
            </a:endParaRPr>
          </a:p>
          <a:p>
            <a:pPr>
              <a:lnSpc>
                <a:spcPct val="100000"/>
              </a:lnSpc>
              <a:spcBef>
                <a:spcPts val="415"/>
              </a:spcBef>
            </a:pPr>
            <a:r>
              <a:rPr sz="1250" b="1" spc="25" dirty="0">
                <a:solidFill>
                  <a:srgbClr val="666430"/>
                </a:solidFill>
                <a:latin typeface="Arial"/>
                <a:cs typeface="Arial"/>
              </a:rPr>
              <a:t>12</a:t>
            </a:r>
            <a:endParaRPr sz="1250" dirty="0">
              <a:latin typeface="Arial"/>
              <a:cs typeface="Arial"/>
            </a:endParaRPr>
          </a:p>
          <a:p>
            <a:pPr>
              <a:lnSpc>
                <a:spcPct val="100000"/>
              </a:lnSpc>
              <a:spcBef>
                <a:spcPts val="415"/>
              </a:spcBef>
            </a:pPr>
            <a:r>
              <a:rPr sz="1250" b="1" spc="20" dirty="0">
                <a:solidFill>
                  <a:srgbClr val="666430"/>
                </a:solidFill>
                <a:latin typeface="Arial"/>
                <a:cs typeface="Arial"/>
              </a:rPr>
              <a:t>13 </a:t>
            </a:r>
            <a:r>
              <a:rPr sz="1250" b="1" spc="40" dirty="0">
                <a:solidFill>
                  <a:srgbClr val="666430"/>
                </a:solidFill>
                <a:latin typeface="Arial"/>
                <a:cs typeface="Arial"/>
              </a:rPr>
              <a:t> </a:t>
            </a:r>
            <a:r>
              <a:rPr sz="1250" b="1" spc="20" dirty="0">
                <a:latin typeface="Courier New"/>
                <a:cs typeface="Courier New"/>
              </a:rPr>
              <a:t>}</a:t>
            </a:r>
            <a:r>
              <a:rPr sz="1250" b="1" spc="30" dirty="0">
                <a:latin typeface="Courier New"/>
                <a:cs typeface="Courier New"/>
              </a:rPr>
              <a:t> </a:t>
            </a:r>
            <a:r>
              <a:rPr sz="1250" b="1" spc="20" dirty="0">
                <a:solidFill>
                  <a:srgbClr val="008000"/>
                </a:solidFill>
                <a:latin typeface="Courier New"/>
                <a:cs typeface="Courier New"/>
              </a:rPr>
              <a:t>/*</a:t>
            </a:r>
            <a:r>
              <a:rPr sz="1250" b="1" dirty="0">
                <a:solidFill>
                  <a:srgbClr val="008000"/>
                </a:solidFill>
                <a:latin typeface="Courier New"/>
                <a:cs typeface="Courier New"/>
              </a:rPr>
              <a:t> </a:t>
            </a:r>
            <a:r>
              <a:rPr sz="1250" b="1" spc="15" dirty="0">
                <a:solidFill>
                  <a:srgbClr val="008000"/>
                </a:solidFill>
                <a:latin typeface="Courier New"/>
                <a:cs typeface="Courier New"/>
              </a:rPr>
              <a:t>end</a:t>
            </a:r>
            <a:r>
              <a:rPr sz="1250" b="1" dirty="0">
                <a:solidFill>
                  <a:srgbClr val="008000"/>
                </a:solidFill>
                <a:latin typeface="Courier New"/>
                <a:cs typeface="Courier New"/>
              </a:rPr>
              <a:t> </a:t>
            </a:r>
            <a:r>
              <a:rPr sz="1250" b="1" spc="15" dirty="0">
                <a:solidFill>
                  <a:srgbClr val="008000"/>
                </a:solidFill>
                <a:latin typeface="Courier New"/>
                <a:cs typeface="Courier New"/>
              </a:rPr>
              <a:t>function</a:t>
            </a:r>
            <a:r>
              <a:rPr sz="1250" b="1" spc="-5" dirty="0">
                <a:solidFill>
                  <a:srgbClr val="008000"/>
                </a:solidFill>
                <a:latin typeface="Courier New"/>
                <a:cs typeface="Courier New"/>
              </a:rPr>
              <a:t> </a:t>
            </a:r>
            <a:r>
              <a:rPr sz="1250" b="1" spc="15" dirty="0">
                <a:solidFill>
                  <a:srgbClr val="008000"/>
                </a:solidFill>
                <a:latin typeface="Courier New"/>
                <a:cs typeface="Courier New"/>
              </a:rPr>
              <a:t>main</a:t>
            </a:r>
            <a:r>
              <a:rPr sz="1250" b="1" dirty="0">
                <a:solidFill>
                  <a:srgbClr val="008000"/>
                </a:solidFill>
                <a:latin typeface="Courier New"/>
                <a:cs typeface="Courier New"/>
              </a:rPr>
              <a:t> </a:t>
            </a:r>
            <a:r>
              <a:rPr sz="1250" b="1" spc="20" dirty="0">
                <a:solidFill>
                  <a:srgbClr val="008000"/>
                </a:solidFill>
                <a:latin typeface="Courier New"/>
                <a:cs typeface="Courier New"/>
              </a:rPr>
              <a:t>*/</a:t>
            </a:r>
            <a:endParaRPr sz="1250" dirty="0">
              <a:latin typeface="Courier New"/>
              <a:cs typeface="Courier New"/>
            </a:endParaRPr>
          </a:p>
        </p:txBody>
      </p:sp>
      <p:sp>
        <p:nvSpPr>
          <p:cNvPr id="14" name="object 14"/>
          <p:cNvSpPr txBox="1"/>
          <p:nvPr/>
        </p:nvSpPr>
        <p:spPr>
          <a:xfrm>
            <a:off x="911237" y="4828741"/>
            <a:ext cx="2733281" cy="209032"/>
          </a:xfrm>
          <a:prstGeom prst="rect">
            <a:avLst/>
          </a:prstGeom>
        </p:spPr>
        <p:txBody>
          <a:bodyPr vert="horz" wrap="square" lIns="0" tIns="16510" rIns="0" bIns="0" rtlCol="0">
            <a:spAutoFit/>
          </a:bodyPr>
          <a:lstStyle/>
          <a:p>
            <a:pPr>
              <a:lnSpc>
                <a:spcPct val="100000"/>
              </a:lnSpc>
              <a:spcBef>
                <a:spcPts val="130"/>
              </a:spcBef>
            </a:pPr>
            <a:r>
              <a:rPr sz="1250" b="1" spc="15" dirty="0">
                <a:latin typeface="Courier New"/>
                <a:cs typeface="Courier New"/>
              </a:rPr>
              <a:t>Welcome</a:t>
            </a:r>
            <a:r>
              <a:rPr sz="1250" b="1" spc="-10" dirty="0">
                <a:latin typeface="Courier New"/>
                <a:cs typeface="Courier New"/>
              </a:rPr>
              <a:t> </a:t>
            </a:r>
            <a:r>
              <a:rPr sz="1250" b="1" spc="10" dirty="0">
                <a:latin typeface="Courier New"/>
                <a:cs typeface="Courier New"/>
              </a:rPr>
              <a:t>to</a:t>
            </a:r>
            <a:r>
              <a:rPr sz="1250" b="1" spc="-10" dirty="0">
                <a:latin typeface="Courier New"/>
                <a:cs typeface="Courier New"/>
              </a:rPr>
              <a:t> </a:t>
            </a:r>
            <a:r>
              <a:rPr lang="en-IN" sz="1250" b="1" spc="10" dirty="0">
                <a:latin typeface="Courier New"/>
                <a:cs typeface="Courier New"/>
              </a:rPr>
              <a:t>PG-DVLSI</a:t>
            </a:r>
            <a:r>
              <a:rPr sz="1250" b="1" spc="10" dirty="0">
                <a:latin typeface="Courier New"/>
                <a:cs typeface="Courier New"/>
              </a:rPr>
              <a:t>!</a:t>
            </a:r>
            <a:endParaRPr sz="1250" dirty="0">
              <a:latin typeface="Courier New"/>
              <a:cs typeface="Courier New"/>
            </a:endParaRPr>
          </a:p>
        </p:txBody>
      </p:sp>
      <p:sp>
        <p:nvSpPr>
          <p:cNvPr id="18" name="object 18"/>
          <p:cNvSpPr txBox="1"/>
          <p:nvPr/>
        </p:nvSpPr>
        <p:spPr>
          <a:xfrm>
            <a:off x="4088514" y="2547986"/>
            <a:ext cx="4114800" cy="835025"/>
          </a:xfrm>
          <a:prstGeom prst="rect">
            <a:avLst/>
          </a:prstGeom>
          <a:ln w="12700">
            <a:solidFill>
              <a:srgbClr val="000000"/>
            </a:solidFill>
          </a:ln>
        </p:spPr>
        <p:txBody>
          <a:bodyPr vert="horz" wrap="square" lIns="0" tIns="20320" rIns="0" bIns="0" rtlCol="0">
            <a:spAutoFit/>
          </a:bodyPr>
          <a:lstStyle/>
          <a:p>
            <a:pPr marL="320675" marR="327660" indent="-228600">
              <a:lnSpc>
                <a:spcPct val="100000"/>
              </a:lnSpc>
              <a:spcBef>
                <a:spcPts val="160"/>
              </a:spcBef>
            </a:pPr>
            <a:r>
              <a:rPr sz="1800" b="1" spc="-5" dirty="0">
                <a:latin typeface="Courier New"/>
                <a:cs typeface="Courier New"/>
              </a:rPr>
              <a:t>print</a:t>
            </a:r>
            <a:r>
              <a:rPr sz="1800" b="1" dirty="0">
                <a:latin typeface="Courier New"/>
                <a:cs typeface="Courier New"/>
              </a:rPr>
              <a:t>f</a:t>
            </a:r>
            <a:r>
              <a:rPr sz="1800" b="1" spc="-675" dirty="0">
                <a:latin typeface="Courier New"/>
                <a:cs typeface="Courier New"/>
              </a:rPr>
              <a:t> </a:t>
            </a:r>
            <a:r>
              <a:rPr sz="1800" dirty="0">
                <a:latin typeface="Times New Roman"/>
                <a:cs typeface="Times New Roman"/>
              </a:rPr>
              <a:t>stat</a:t>
            </a:r>
            <a:r>
              <a:rPr sz="1800" spc="5" dirty="0">
                <a:latin typeface="Times New Roman"/>
                <a:cs typeface="Times New Roman"/>
              </a:rPr>
              <a:t>e</a:t>
            </a:r>
            <a:r>
              <a:rPr sz="1800" spc="-15" dirty="0">
                <a:latin typeface="Times New Roman"/>
                <a:cs typeface="Times New Roman"/>
              </a:rPr>
              <a:t>m</a:t>
            </a:r>
            <a:r>
              <a:rPr sz="1800" dirty="0">
                <a:latin typeface="Times New Roman"/>
                <a:cs typeface="Times New Roman"/>
              </a:rPr>
              <a:t>ent</a:t>
            </a:r>
            <a:r>
              <a:rPr sz="1800" spc="-5" dirty="0">
                <a:latin typeface="Times New Roman"/>
                <a:cs typeface="Times New Roman"/>
              </a:rPr>
              <a:t> </a:t>
            </a:r>
            <a:r>
              <a:rPr sz="1800" dirty="0">
                <a:latin typeface="Times New Roman"/>
                <a:cs typeface="Times New Roman"/>
              </a:rPr>
              <a:t>starts</a:t>
            </a:r>
            <a:r>
              <a:rPr sz="1800" spc="-10" dirty="0">
                <a:latin typeface="Times New Roman"/>
                <a:cs typeface="Times New Roman"/>
              </a:rPr>
              <a:t> </a:t>
            </a:r>
            <a:r>
              <a:rPr sz="1800" dirty="0">
                <a:latin typeface="Times New Roman"/>
                <a:cs typeface="Times New Roman"/>
              </a:rPr>
              <a:t>printing</a:t>
            </a:r>
            <a:r>
              <a:rPr sz="1800" spc="-25" dirty="0">
                <a:latin typeface="Times New Roman"/>
                <a:cs typeface="Times New Roman"/>
              </a:rPr>
              <a:t> </a:t>
            </a:r>
            <a:r>
              <a:rPr sz="1800" dirty="0">
                <a:latin typeface="Times New Roman"/>
                <a:cs typeface="Times New Roman"/>
              </a:rPr>
              <a:t>from  </a:t>
            </a:r>
            <a:r>
              <a:rPr sz="1800" spc="-5" dirty="0">
                <a:latin typeface="Times New Roman"/>
                <a:cs typeface="Times New Roman"/>
              </a:rPr>
              <a:t>where</a:t>
            </a:r>
            <a:r>
              <a:rPr sz="1800" spc="-25" dirty="0">
                <a:latin typeface="Times New Roman"/>
                <a:cs typeface="Times New Roman"/>
              </a:rPr>
              <a:t> </a:t>
            </a:r>
            <a:r>
              <a:rPr sz="1800" spc="-5" dirty="0">
                <a:latin typeface="Times New Roman"/>
                <a:cs typeface="Times New Roman"/>
              </a:rPr>
              <a:t>the </a:t>
            </a:r>
            <a:r>
              <a:rPr sz="1800" dirty="0">
                <a:latin typeface="Times New Roman"/>
                <a:cs typeface="Times New Roman"/>
              </a:rPr>
              <a:t>last</a:t>
            </a:r>
            <a:r>
              <a:rPr sz="1800" spc="-15" dirty="0">
                <a:latin typeface="Times New Roman"/>
                <a:cs typeface="Times New Roman"/>
              </a:rPr>
              <a:t> </a:t>
            </a:r>
            <a:r>
              <a:rPr sz="1800" dirty="0">
                <a:latin typeface="Times New Roman"/>
                <a:cs typeface="Times New Roman"/>
              </a:rPr>
              <a:t>statement</a:t>
            </a:r>
            <a:r>
              <a:rPr sz="1800" spc="-20" dirty="0">
                <a:latin typeface="Times New Roman"/>
                <a:cs typeface="Times New Roman"/>
              </a:rPr>
              <a:t> </a:t>
            </a:r>
            <a:r>
              <a:rPr sz="1800" dirty="0">
                <a:latin typeface="Times New Roman"/>
                <a:cs typeface="Times New Roman"/>
              </a:rPr>
              <a:t>ended,</a:t>
            </a:r>
            <a:r>
              <a:rPr sz="1800" spc="-10" dirty="0">
                <a:latin typeface="Times New Roman"/>
                <a:cs typeface="Times New Roman"/>
              </a:rPr>
              <a:t> </a:t>
            </a:r>
            <a:r>
              <a:rPr sz="1800" spc="-5" dirty="0">
                <a:latin typeface="Times New Roman"/>
                <a:cs typeface="Times New Roman"/>
              </a:rPr>
              <a:t>so</a:t>
            </a:r>
            <a:r>
              <a:rPr sz="1800" spc="-10" dirty="0">
                <a:latin typeface="Times New Roman"/>
                <a:cs typeface="Times New Roman"/>
              </a:rPr>
              <a:t> </a:t>
            </a:r>
            <a:r>
              <a:rPr sz="1800" dirty="0">
                <a:latin typeface="Times New Roman"/>
                <a:cs typeface="Times New Roman"/>
              </a:rPr>
              <a:t>the </a:t>
            </a:r>
            <a:r>
              <a:rPr sz="1800" spc="-434" dirty="0">
                <a:latin typeface="Times New Roman"/>
                <a:cs typeface="Times New Roman"/>
              </a:rPr>
              <a:t> </a:t>
            </a:r>
            <a:r>
              <a:rPr sz="1800" dirty="0">
                <a:latin typeface="Times New Roman"/>
                <a:cs typeface="Times New Roman"/>
              </a:rPr>
              <a:t>text</a:t>
            </a:r>
            <a:r>
              <a:rPr sz="1800" spc="-35" dirty="0">
                <a:latin typeface="Times New Roman"/>
                <a:cs typeface="Times New Roman"/>
              </a:rPr>
              <a:t> </a:t>
            </a:r>
            <a:r>
              <a:rPr sz="1800" spc="-5" dirty="0">
                <a:latin typeface="Times New Roman"/>
                <a:cs typeface="Times New Roman"/>
              </a:rPr>
              <a:t>is </a:t>
            </a:r>
            <a:r>
              <a:rPr sz="1800" dirty="0">
                <a:latin typeface="Times New Roman"/>
                <a:cs typeface="Times New Roman"/>
              </a:rPr>
              <a:t>printed</a:t>
            </a:r>
            <a:r>
              <a:rPr sz="1800" spc="-15"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dirty="0">
                <a:latin typeface="Times New Roman"/>
                <a:cs typeface="Times New Roman"/>
              </a:rPr>
              <a:t>one</a:t>
            </a:r>
            <a:r>
              <a:rPr sz="1800" spc="-5" dirty="0">
                <a:latin typeface="Times New Roman"/>
                <a:cs typeface="Times New Roman"/>
              </a:rPr>
              <a:t> </a:t>
            </a:r>
            <a:r>
              <a:rPr sz="1800" dirty="0">
                <a:latin typeface="Times New Roman"/>
                <a:cs typeface="Times New Roman"/>
              </a:rPr>
              <a:t>line.</a:t>
            </a:r>
          </a:p>
        </p:txBody>
      </p:sp>
      <p:sp>
        <p:nvSpPr>
          <p:cNvPr id="19" name="object 19"/>
          <p:cNvSpPr/>
          <p:nvPr/>
        </p:nvSpPr>
        <p:spPr>
          <a:xfrm>
            <a:off x="3149218" y="2806051"/>
            <a:ext cx="457200" cy="76200"/>
          </a:xfrm>
          <a:custGeom>
            <a:avLst/>
            <a:gdLst/>
            <a:ahLst/>
            <a:cxnLst/>
            <a:rect l="l" t="t" r="r" b="b"/>
            <a:pathLst>
              <a:path w="457200" h="76200">
                <a:moveTo>
                  <a:pt x="76200" y="0"/>
                </a:moveTo>
                <a:lnTo>
                  <a:pt x="0" y="38100"/>
                </a:lnTo>
                <a:lnTo>
                  <a:pt x="76200" y="76200"/>
                </a:lnTo>
                <a:lnTo>
                  <a:pt x="76200" y="44450"/>
                </a:lnTo>
                <a:lnTo>
                  <a:pt x="63500" y="44450"/>
                </a:lnTo>
                <a:lnTo>
                  <a:pt x="63500" y="31750"/>
                </a:lnTo>
                <a:lnTo>
                  <a:pt x="76200" y="31750"/>
                </a:lnTo>
                <a:lnTo>
                  <a:pt x="76200" y="0"/>
                </a:lnTo>
                <a:close/>
              </a:path>
              <a:path w="457200" h="76200">
                <a:moveTo>
                  <a:pt x="76200" y="31750"/>
                </a:moveTo>
                <a:lnTo>
                  <a:pt x="63500" y="31750"/>
                </a:lnTo>
                <a:lnTo>
                  <a:pt x="63500" y="44450"/>
                </a:lnTo>
                <a:lnTo>
                  <a:pt x="76200" y="44450"/>
                </a:lnTo>
                <a:lnTo>
                  <a:pt x="76200" y="31750"/>
                </a:lnTo>
                <a:close/>
              </a:path>
              <a:path w="457200" h="76200">
                <a:moveTo>
                  <a:pt x="457200" y="31750"/>
                </a:moveTo>
                <a:lnTo>
                  <a:pt x="76200" y="31750"/>
                </a:lnTo>
                <a:lnTo>
                  <a:pt x="76200" y="44450"/>
                </a:lnTo>
                <a:lnTo>
                  <a:pt x="457200" y="44450"/>
                </a:lnTo>
                <a:lnTo>
                  <a:pt x="457200" y="31750"/>
                </a:lnTo>
                <a:close/>
              </a:path>
            </a:pathLst>
          </a:custGeom>
          <a:solidFill>
            <a:srgbClr val="000000"/>
          </a:solidFill>
        </p:spPr>
        <p:txBody>
          <a:bodyPr wrap="square" lIns="0" tIns="0" rIns="0" bIns="0" rtlCol="0"/>
          <a:lstStyle/>
          <a:p>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9958" y="1154030"/>
            <a:ext cx="8622030" cy="37465"/>
          </a:xfrm>
          <a:custGeom>
            <a:avLst/>
            <a:gdLst/>
            <a:ahLst/>
            <a:cxnLst/>
            <a:rect l="l" t="t" r="r" b="b"/>
            <a:pathLst>
              <a:path w="8622030" h="37465">
                <a:moveTo>
                  <a:pt x="0" y="37068"/>
                </a:moveTo>
                <a:lnTo>
                  <a:pt x="8621666" y="37068"/>
                </a:lnTo>
                <a:lnTo>
                  <a:pt x="8621666" y="0"/>
                </a:lnTo>
                <a:lnTo>
                  <a:pt x="0" y="0"/>
                </a:lnTo>
                <a:lnTo>
                  <a:pt x="0" y="37068"/>
                </a:lnTo>
                <a:close/>
              </a:path>
            </a:pathLst>
          </a:custGeom>
          <a:solidFill>
            <a:srgbClr val="F8F8F8"/>
          </a:solidFill>
        </p:spPr>
        <p:txBody>
          <a:bodyPr wrap="square" lIns="0" tIns="0" rIns="0" bIns="0" rtlCol="0"/>
          <a:lstStyle/>
          <a:p>
            <a:endParaRPr/>
          </a:p>
        </p:txBody>
      </p:sp>
      <p:sp>
        <p:nvSpPr>
          <p:cNvPr id="3" name="object 3"/>
          <p:cNvSpPr/>
          <p:nvPr/>
        </p:nvSpPr>
        <p:spPr>
          <a:xfrm>
            <a:off x="369951" y="1191196"/>
            <a:ext cx="8622030" cy="475615"/>
          </a:xfrm>
          <a:custGeom>
            <a:avLst/>
            <a:gdLst/>
            <a:ahLst/>
            <a:cxnLst/>
            <a:rect l="l" t="t" r="r" b="b"/>
            <a:pathLst>
              <a:path w="8622030" h="475614">
                <a:moveTo>
                  <a:pt x="8621674" y="0"/>
                </a:moveTo>
                <a:lnTo>
                  <a:pt x="0" y="0"/>
                </a:lnTo>
                <a:lnTo>
                  <a:pt x="0" y="182003"/>
                </a:lnTo>
                <a:lnTo>
                  <a:pt x="0" y="219075"/>
                </a:lnTo>
                <a:lnTo>
                  <a:pt x="0" y="256082"/>
                </a:lnTo>
                <a:lnTo>
                  <a:pt x="0" y="438086"/>
                </a:lnTo>
                <a:lnTo>
                  <a:pt x="0" y="475157"/>
                </a:lnTo>
                <a:lnTo>
                  <a:pt x="8621674" y="475157"/>
                </a:lnTo>
                <a:lnTo>
                  <a:pt x="8621674" y="182003"/>
                </a:lnTo>
                <a:lnTo>
                  <a:pt x="8621674" y="0"/>
                </a:lnTo>
                <a:close/>
              </a:path>
            </a:pathLst>
          </a:custGeom>
          <a:solidFill>
            <a:srgbClr val="F8F8F8"/>
          </a:solidFill>
        </p:spPr>
        <p:txBody>
          <a:bodyPr wrap="square" lIns="0" tIns="0" rIns="0" bIns="0" rtlCol="0"/>
          <a:lstStyle/>
          <a:p>
            <a:endParaRPr/>
          </a:p>
        </p:txBody>
      </p:sp>
      <p:sp>
        <p:nvSpPr>
          <p:cNvPr id="4" name="object 4"/>
          <p:cNvSpPr txBox="1"/>
          <p:nvPr/>
        </p:nvSpPr>
        <p:spPr>
          <a:xfrm>
            <a:off x="2996083" y="1449650"/>
            <a:ext cx="2877820" cy="171450"/>
          </a:xfrm>
          <a:prstGeom prst="rect">
            <a:avLst/>
          </a:prstGeom>
        </p:spPr>
        <p:txBody>
          <a:bodyPr vert="horz" wrap="square" lIns="0" tIns="0" rIns="0" bIns="0" rtlCol="0">
            <a:spAutoFit/>
          </a:bodyPr>
          <a:lstStyle/>
          <a:p>
            <a:pPr>
              <a:lnSpc>
                <a:spcPts val="1330"/>
              </a:lnSpc>
            </a:pPr>
            <a:r>
              <a:rPr sz="1350" b="1" spc="-10" dirty="0">
                <a:solidFill>
                  <a:srgbClr val="008000"/>
                </a:solidFill>
                <a:latin typeface="Courier New"/>
                <a:cs typeface="Courier New"/>
              </a:rPr>
              <a:t>ines</a:t>
            </a:r>
            <a:r>
              <a:rPr sz="1350" b="1" dirty="0">
                <a:solidFill>
                  <a:srgbClr val="008000"/>
                </a:solidFill>
                <a:latin typeface="Courier New"/>
                <a:cs typeface="Courier New"/>
              </a:rPr>
              <a:t> </a:t>
            </a:r>
            <a:r>
              <a:rPr sz="1350" b="1" spc="-5" dirty="0">
                <a:solidFill>
                  <a:srgbClr val="008000"/>
                </a:solidFill>
                <a:latin typeface="Courier New"/>
                <a:cs typeface="Courier New"/>
              </a:rPr>
              <a:t>with</a:t>
            </a:r>
            <a:r>
              <a:rPr sz="1350" b="1" spc="-20" dirty="0">
                <a:solidFill>
                  <a:srgbClr val="008000"/>
                </a:solidFill>
                <a:latin typeface="Courier New"/>
                <a:cs typeface="Courier New"/>
              </a:rPr>
              <a:t> </a:t>
            </a:r>
            <a:r>
              <a:rPr sz="1350" b="1" spc="5" dirty="0">
                <a:solidFill>
                  <a:srgbClr val="008000"/>
                </a:solidFill>
                <a:latin typeface="Courier New"/>
                <a:cs typeface="Courier New"/>
              </a:rPr>
              <a:t>a</a:t>
            </a:r>
            <a:r>
              <a:rPr sz="1350" b="1" spc="-20" dirty="0">
                <a:solidFill>
                  <a:srgbClr val="008000"/>
                </a:solidFill>
                <a:latin typeface="Courier New"/>
                <a:cs typeface="Courier New"/>
              </a:rPr>
              <a:t> </a:t>
            </a:r>
            <a:r>
              <a:rPr sz="1350" b="1" spc="-5" dirty="0">
                <a:solidFill>
                  <a:srgbClr val="008000"/>
                </a:solidFill>
                <a:latin typeface="Courier New"/>
                <a:cs typeface="Courier New"/>
              </a:rPr>
              <a:t>single</a:t>
            </a:r>
            <a:r>
              <a:rPr sz="1350" b="1" spc="-20" dirty="0">
                <a:solidFill>
                  <a:srgbClr val="008000"/>
                </a:solidFill>
                <a:latin typeface="Courier New"/>
                <a:cs typeface="Courier New"/>
              </a:rPr>
              <a:t> </a:t>
            </a:r>
            <a:r>
              <a:rPr sz="1350" b="1" spc="-5" dirty="0">
                <a:solidFill>
                  <a:srgbClr val="008000"/>
                </a:solidFill>
                <a:latin typeface="Courier New"/>
                <a:cs typeface="Courier New"/>
              </a:rPr>
              <a:t>printf</a:t>
            </a:r>
            <a:r>
              <a:rPr sz="1350" b="1" spc="5" dirty="0">
                <a:solidFill>
                  <a:srgbClr val="008000"/>
                </a:solidFill>
                <a:latin typeface="Courier New"/>
                <a:cs typeface="Courier New"/>
              </a:rPr>
              <a:t> </a:t>
            </a:r>
            <a:r>
              <a:rPr sz="1350" b="1" spc="-10" dirty="0">
                <a:solidFill>
                  <a:srgbClr val="008000"/>
                </a:solidFill>
                <a:latin typeface="Courier New"/>
                <a:cs typeface="Courier New"/>
              </a:rPr>
              <a:t>*/</a:t>
            </a:r>
            <a:endParaRPr sz="1350">
              <a:latin typeface="Courier New"/>
              <a:cs typeface="Courier New"/>
            </a:endParaRPr>
          </a:p>
        </p:txBody>
      </p:sp>
      <p:grpSp>
        <p:nvGrpSpPr>
          <p:cNvPr id="5" name="object 5"/>
          <p:cNvGrpSpPr/>
          <p:nvPr/>
        </p:nvGrpSpPr>
        <p:grpSpPr>
          <a:xfrm>
            <a:off x="369958" y="1666351"/>
            <a:ext cx="8622030" cy="2048510"/>
            <a:chOff x="369958" y="1666351"/>
            <a:chExt cx="8622030" cy="2048510"/>
          </a:xfrm>
        </p:grpSpPr>
        <p:sp>
          <p:nvSpPr>
            <p:cNvPr id="6" name="object 6"/>
            <p:cNvSpPr/>
            <p:nvPr/>
          </p:nvSpPr>
          <p:spPr>
            <a:xfrm>
              <a:off x="369951" y="1666353"/>
              <a:ext cx="8622030" cy="1536700"/>
            </a:xfrm>
            <a:custGeom>
              <a:avLst/>
              <a:gdLst/>
              <a:ahLst/>
              <a:cxnLst/>
              <a:rect l="l" t="t" r="r" b="b"/>
              <a:pathLst>
                <a:path w="8622030" h="1536700">
                  <a:moveTo>
                    <a:pt x="8621674" y="1061339"/>
                  </a:moveTo>
                  <a:lnTo>
                    <a:pt x="0" y="1061339"/>
                  </a:lnTo>
                  <a:lnTo>
                    <a:pt x="0" y="1239647"/>
                  </a:lnTo>
                  <a:lnTo>
                    <a:pt x="0" y="1280426"/>
                  </a:lnTo>
                  <a:lnTo>
                    <a:pt x="0" y="1317434"/>
                  </a:lnTo>
                  <a:lnTo>
                    <a:pt x="0" y="1495729"/>
                  </a:lnTo>
                  <a:lnTo>
                    <a:pt x="0" y="1536509"/>
                  </a:lnTo>
                  <a:lnTo>
                    <a:pt x="8621674" y="1536509"/>
                  </a:lnTo>
                  <a:lnTo>
                    <a:pt x="8621674" y="1239647"/>
                  </a:lnTo>
                  <a:lnTo>
                    <a:pt x="8621674" y="1061339"/>
                  </a:lnTo>
                  <a:close/>
                </a:path>
                <a:path w="8622030" h="1536700">
                  <a:moveTo>
                    <a:pt x="8621674" y="511949"/>
                  </a:moveTo>
                  <a:lnTo>
                    <a:pt x="0" y="511949"/>
                  </a:lnTo>
                  <a:lnTo>
                    <a:pt x="0" y="549389"/>
                  </a:lnTo>
                  <a:lnTo>
                    <a:pt x="0" y="727329"/>
                  </a:lnTo>
                  <a:lnTo>
                    <a:pt x="0" y="1061250"/>
                  </a:lnTo>
                  <a:lnTo>
                    <a:pt x="8621674" y="1061250"/>
                  </a:lnTo>
                  <a:lnTo>
                    <a:pt x="8621674" y="549389"/>
                  </a:lnTo>
                  <a:lnTo>
                    <a:pt x="8621674" y="511949"/>
                  </a:lnTo>
                  <a:close/>
                </a:path>
                <a:path w="8622030" h="1536700">
                  <a:moveTo>
                    <a:pt x="8621674" y="0"/>
                  </a:moveTo>
                  <a:lnTo>
                    <a:pt x="0" y="0"/>
                  </a:lnTo>
                  <a:lnTo>
                    <a:pt x="0" y="37071"/>
                  </a:lnTo>
                  <a:lnTo>
                    <a:pt x="0" y="218643"/>
                  </a:lnTo>
                  <a:lnTo>
                    <a:pt x="0" y="511860"/>
                  </a:lnTo>
                  <a:lnTo>
                    <a:pt x="8621674" y="511860"/>
                  </a:lnTo>
                  <a:lnTo>
                    <a:pt x="8621674" y="37071"/>
                  </a:lnTo>
                  <a:lnTo>
                    <a:pt x="8621674" y="0"/>
                  </a:lnTo>
                  <a:close/>
                </a:path>
              </a:pathLst>
            </a:custGeom>
            <a:solidFill>
              <a:srgbClr val="F8F8F8"/>
            </a:solidFill>
          </p:spPr>
          <p:txBody>
            <a:bodyPr wrap="square" lIns="0" tIns="0" rIns="0" bIns="0" rtlCol="0"/>
            <a:lstStyle/>
            <a:p>
              <a:endParaRPr/>
            </a:p>
          </p:txBody>
        </p:sp>
        <p:sp>
          <p:nvSpPr>
            <p:cNvPr id="7" name="object 7"/>
            <p:cNvSpPr/>
            <p:nvPr/>
          </p:nvSpPr>
          <p:spPr>
            <a:xfrm>
              <a:off x="2690291" y="2994901"/>
              <a:ext cx="615315" cy="156210"/>
            </a:xfrm>
            <a:custGeom>
              <a:avLst/>
              <a:gdLst/>
              <a:ahLst/>
              <a:cxnLst/>
              <a:rect l="l" t="t" r="r" b="b"/>
              <a:pathLst>
                <a:path w="615314" h="156210">
                  <a:moveTo>
                    <a:pt x="205041" y="0"/>
                  </a:moveTo>
                  <a:lnTo>
                    <a:pt x="0" y="0"/>
                  </a:lnTo>
                  <a:lnTo>
                    <a:pt x="0" y="156057"/>
                  </a:lnTo>
                  <a:lnTo>
                    <a:pt x="205041" y="156057"/>
                  </a:lnTo>
                  <a:lnTo>
                    <a:pt x="205041" y="0"/>
                  </a:lnTo>
                  <a:close/>
                </a:path>
                <a:path w="615314" h="156210">
                  <a:moveTo>
                    <a:pt x="615111" y="0"/>
                  </a:moveTo>
                  <a:lnTo>
                    <a:pt x="410070" y="0"/>
                  </a:lnTo>
                  <a:lnTo>
                    <a:pt x="410070" y="156057"/>
                  </a:lnTo>
                  <a:lnTo>
                    <a:pt x="615111" y="156057"/>
                  </a:lnTo>
                  <a:lnTo>
                    <a:pt x="615111" y="0"/>
                  </a:lnTo>
                  <a:close/>
                </a:path>
              </a:pathLst>
            </a:custGeom>
            <a:solidFill>
              <a:srgbClr val="FFFF00"/>
            </a:solidFill>
          </p:spPr>
          <p:txBody>
            <a:bodyPr wrap="square" lIns="0" tIns="0" rIns="0" bIns="0" rtlCol="0"/>
            <a:lstStyle/>
            <a:p>
              <a:endParaRPr/>
            </a:p>
          </p:txBody>
        </p:sp>
        <p:sp>
          <p:nvSpPr>
            <p:cNvPr id="8" name="object 8"/>
            <p:cNvSpPr/>
            <p:nvPr/>
          </p:nvSpPr>
          <p:spPr>
            <a:xfrm>
              <a:off x="369951" y="3202863"/>
              <a:ext cx="8622030" cy="512445"/>
            </a:xfrm>
            <a:custGeom>
              <a:avLst/>
              <a:gdLst/>
              <a:ahLst/>
              <a:cxnLst/>
              <a:rect l="l" t="t" r="r" b="b"/>
              <a:pathLst>
                <a:path w="8622030" h="512445">
                  <a:moveTo>
                    <a:pt x="8621674" y="0"/>
                  </a:moveTo>
                  <a:lnTo>
                    <a:pt x="0" y="0"/>
                  </a:lnTo>
                  <a:lnTo>
                    <a:pt x="0" y="37007"/>
                  </a:lnTo>
                  <a:lnTo>
                    <a:pt x="0" y="37058"/>
                  </a:lnTo>
                  <a:lnTo>
                    <a:pt x="0" y="511848"/>
                  </a:lnTo>
                  <a:lnTo>
                    <a:pt x="8621674" y="511848"/>
                  </a:lnTo>
                  <a:lnTo>
                    <a:pt x="8621674" y="37007"/>
                  </a:lnTo>
                  <a:lnTo>
                    <a:pt x="8621674" y="0"/>
                  </a:lnTo>
                  <a:close/>
                </a:path>
              </a:pathLst>
            </a:custGeom>
            <a:solidFill>
              <a:srgbClr val="F8F8F8"/>
            </a:solidFill>
          </p:spPr>
          <p:txBody>
            <a:bodyPr wrap="square" lIns="0" tIns="0" rIns="0" bIns="0" rtlCol="0"/>
            <a:lstStyle/>
            <a:p>
              <a:endParaRPr/>
            </a:p>
          </p:txBody>
        </p:sp>
      </p:grpSp>
      <p:sp>
        <p:nvSpPr>
          <p:cNvPr id="9" name="object 9"/>
          <p:cNvSpPr txBox="1"/>
          <p:nvPr/>
        </p:nvSpPr>
        <p:spPr>
          <a:xfrm>
            <a:off x="1041363" y="3449573"/>
            <a:ext cx="5775960" cy="230504"/>
          </a:xfrm>
          <a:prstGeom prst="rect">
            <a:avLst/>
          </a:prstGeom>
        </p:spPr>
        <p:txBody>
          <a:bodyPr vert="horz" wrap="square" lIns="0" tIns="12065" rIns="0" bIns="0" rtlCol="0">
            <a:spAutoFit/>
          </a:bodyPr>
          <a:lstStyle/>
          <a:p>
            <a:pPr>
              <a:lnSpc>
                <a:spcPct val="100000"/>
              </a:lnSpc>
              <a:spcBef>
                <a:spcPts val="95"/>
              </a:spcBef>
            </a:pPr>
            <a:r>
              <a:rPr sz="1350" b="1" spc="-5" dirty="0">
                <a:solidFill>
                  <a:srgbClr val="0000FF"/>
                </a:solidFill>
                <a:latin typeface="Courier New"/>
                <a:cs typeface="Courier New"/>
              </a:rPr>
              <a:t>return </a:t>
            </a:r>
            <a:r>
              <a:rPr sz="1350" b="1" spc="5" dirty="0">
                <a:solidFill>
                  <a:srgbClr val="0099FF"/>
                </a:solidFill>
                <a:latin typeface="Courier New"/>
                <a:cs typeface="Courier New"/>
              </a:rPr>
              <a:t>0</a:t>
            </a:r>
            <a:r>
              <a:rPr sz="1350" b="1" spc="5" dirty="0">
                <a:latin typeface="Courier New"/>
                <a:cs typeface="Courier New"/>
              </a:rPr>
              <a:t>;</a:t>
            </a:r>
            <a:r>
              <a:rPr sz="1350" b="1" spc="-10" dirty="0">
                <a:latin typeface="Courier New"/>
                <a:cs typeface="Courier New"/>
              </a:rPr>
              <a:t> </a:t>
            </a:r>
            <a:r>
              <a:rPr sz="1350" b="1" spc="5" dirty="0">
                <a:solidFill>
                  <a:srgbClr val="008000"/>
                </a:solidFill>
                <a:latin typeface="Courier New"/>
                <a:cs typeface="Courier New"/>
              </a:rPr>
              <a:t>/*</a:t>
            </a:r>
            <a:r>
              <a:rPr sz="1350" b="1" spc="-15" dirty="0">
                <a:solidFill>
                  <a:srgbClr val="008000"/>
                </a:solidFill>
                <a:latin typeface="Courier New"/>
                <a:cs typeface="Courier New"/>
              </a:rPr>
              <a:t> </a:t>
            </a:r>
            <a:r>
              <a:rPr sz="1350" b="1" spc="-5" dirty="0">
                <a:solidFill>
                  <a:srgbClr val="008000"/>
                </a:solidFill>
                <a:latin typeface="Courier New"/>
                <a:cs typeface="Courier New"/>
              </a:rPr>
              <a:t>indicate</a:t>
            </a:r>
            <a:r>
              <a:rPr sz="1350" b="1" spc="-10" dirty="0">
                <a:solidFill>
                  <a:srgbClr val="008000"/>
                </a:solidFill>
                <a:latin typeface="Courier New"/>
                <a:cs typeface="Courier New"/>
              </a:rPr>
              <a:t> </a:t>
            </a:r>
            <a:r>
              <a:rPr sz="1350" b="1" spc="-5" dirty="0">
                <a:solidFill>
                  <a:srgbClr val="008000"/>
                </a:solidFill>
                <a:latin typeface="Courier New"/>
                <a:cs typeface="Courier New"/>
              </a:rPr>
              <a:t>that</a:t>
            </a:r>
            <a:r>
              <a:rPr sz="1350" b="1" spc="10" dirty="0">
                <a:solidFill>
                  <a:srgbClr val="008000"/>
                </a:solidFill>
                <a:latin typeface="Courier New"/>
                <a:cs typeface="Courier New"/>
              </a:rPr>
              <a:t> </a:t>
            </a:r>
            <a:r>
              <a:rPr sz="1350" b="1" spc="-10" dirty="0">
                <a:solidFill>
                  <a:srgbClr val="008000"/>
                </a:solidFill>
                <a:latin typeface="Courier New"/>
                <a:cs typeface="Courier New"/>
              </a:rPr>
              <a:t>program</a:t>
            </a:r>
            <a:r>
              <a:rPr sz="1350" b="1" spc="-15" dirty="0">
                <a:solidFill>
                  <a:srgbClr val="008000"/>
                </a:solidFill>
                <a:latin typeface="Courier New"/>
                <a:cs typeface="Courier New"/>
              </a:rPr>
              <a:t> </a:t>
            </a:r>
            <a:r>
              <a:rPr sz="1350" b="1" dirty="0">
                <a:solidFill>
                  <a:srgbClr val="008000"/>
                </a:solidFill>
                <a:latin typeface="Courier New"/>
                <a:cs typeface="Courier New"/>
              </a:rPr>
              <a:t>ended</a:t>
            </a:r>
            <a:r>
              <a:rPr sz="1350" b="1" spc="-15" dirty="0">
                <a:solidFill>
                  <a:srgbClr val="008000"/>
                </a:solidFill>
                <a:latin typeface="Courier New"/>
                <a:cs typeface="Courier New"/>
              </a:rPr>
              <a:t> </a:t>
            </a:r>
            <a:r>
              <a:rPr sz="1350" b="1" spc="-5" dirty="0">
                <a:solidFill>
                  <a:srgbClr val="008000"/>
                </a:solidFill>
                <a:latin typeface="Courier New"/>
                <a:cs typeface="Courier New"/>
              </a:rPr>
              <a:t>successfully</a:t>
            </a:r>
            <a:r>
              <a:rPr sz="1350" b="1" spc="-10" dirty="0">
                <a:solidFill>
                  <a:srgbClr val="008000"/>
                </a:solidFill>
                <a:latin typeface="Courier New"/>
                <a:cs typeface="Courier New"/>
              </a:rPr>
              <a:t> </a:t>
            </a:r>
            <a:r>
              <a:rPr sz="1350" b="1" spc="5" dirty="0">
                <a:solidFill>
                  <a:srgbClr val="008000"/>
                </a:solidFill>
                <a:latin typeface="Courier New"/>
                <a:cs typeface="Courier New"/>
              </a:rPr>
              <a:t>*/</a:t>
            </a:r>
            <a:endParaRPr sz="1350">
              <a:latin typeface="Courier New"/>
              <a:cs typeface="Courier New"/>
            </a:endParaRPr>
          </a:p>
        </p:txBody>
      </p:sp>
      <p:sp>
        <p:nvSpPr>
          <p:cNvPr id="10" name="object 10"/>
          <p:cNvSpPr/>
          <p:nvPr/>
        </p:nvSpPr>
        <p:spPr>
          <a:xfrm>
            <a:off x="369951" y="3714813"/>
            <a:ext cx="8622030" cy="512445"/>
          </a:xfrm>
          <a:custGeom>
            <a:avLst/>
            <a:gdLst/>
            <a:ahLst/>
            <a:cxnLst/>
            <a:rect l="l" t="t" r="r" b="b"/>
            <a:pathLst>
              <a:path w="8622030" h="512445">
                <a:moveTo>
                  <a:pt x="8621674" y="0"/>
                </a:moveTo>
                <a:lnTo>
                  <a:pt x="0" y="0"/>
                </a:lnTo>
                <a:lnTo>
                  <a:pt x="0" y="37426"/>
                </a:lnTo>
                <a:lnTo>
                  <a:pt x="0" y="37439"/>
                </a:lnTo>
                <a:lnTo>
                  <a:pt x="0" y="512267"/>
                </a:lnTo>
                <a:lnTo>
                  <a:pt x="8621674" y="512267"/>
                </a:lnTo>
                <a:lnTo>
                  <a:pt x="8621674" y="37426"/>
                </a:lnTo>
                <a:lnTo>
                  <a:pt x="8621674" y="0"/>
                </a:lnTo>
                <a:close/>
              </a:path>
            </a:pathLst>
          </a:custGeom>
          <a:solidFill>
            <a:srgbClr val="F8F8F8"/>
          </a:solidFill>
        </p:spPr>
        <p:txBody>
          <a:bodyPr wrap="square" lIns="0" tIns="0" rIns="0" bIns="0" rtlCol="0"/>
          <a:lstStyle/>
          <a:p>
            <a:endParaRPr/>
          </a:p>
        </p:txBody>
      </p:sp>
      <p:sp>
        <p:nvSpPr>
          <p:cNvPr id="11" name="object 11"/>
          <p:cNvSpPr txBox="1"/>
          <p:nvPr/>
        </p:nvSpPr>
        <p:spPr>
          <a:xfrm>
            <a:off x="433334" y="1094419"/>
            <a:ext cx="4834890" cy="3098165"/>
          </a:xfrm>
          <a:prstGeom prst="rect">
            <a:avLst/>
          </a:prstGeom>
        </p:spPr>
        <p:txBody>
          <a:bodyPr vert="horz" wrap="square" lIns="0" tIns="62865" rIns="0" bIns="0" rtlCol="0">
            <a:spAutoFit/>
          </a:bodyPr>
          <a:lstStyle/>
          <a:p>
            <a:pPr marL="14604">
              <a:lnSpc>
                <a:spcPct val="100000"/>
              </a:lnSpc>
              <a:spcBef>
                <a:spcPts val="495"/>
              </a:spcBef>
              <a:tabLst>
                <a:tab pos="294640" algn="l"/>
              </a:tabLst>
            </a:pPr>
            <a:r>
              <a:rPr sz="1350" b="1" dirty="0">
                <a:solidFill>
                  <a:srgbClr val="666430"/>
                </a:solidFill>
                <a:latin typeface="Arial"/>
                <a:cs typeface="Arial"/>
              </a:rPr>
              <a:t>1	</a:t>
            </a:r>
            <a:r>
              <a:rPr sz="1350" b="1" spc="10" dirty="0">
                <a:solidFill>
                  <a:srgbClr val="008000"/>
                </a:solidFill>
                <a:latin typeface="Courier New"/>
                <a:cs typeface="Courier New"/>
              </a:rPr>
              <a:t>/*</a:t>
            </a:r>
            <a:endParaRPr sz="1350" dirty="0">
              <a:latin typeface="Courier New"/>
              <a:cs typeface="Courier New"/>
            </a:endParaRPr>
          </a:p>
          <a:p>
            <a:pPr marL="607695" indent="-593725">
              <a:lnSpc>
                <a:spcPct val="100000"/>
              </a:lnSpc>
              <a:spcBef>
                <a:spcPts val="390"/>
              </a:spcBef>
              <a:buClr>
                <a:srgbClr val="666430"/>
              </a:buClr>
              <a:buFont typeface="Arial"/>
              <a:buAutoNum type="arabicPlain" startAt="2"/>
              <a:tabLst>
                <a:tab pos="607695" algn="l"/>
                <a:tab pos="608330" algn="l"/>
              </a:tabLst>
            </a:pPr>
            <a:r>
              <a:rPr sz="1350" b="1" spc="-5" dirty="0">
                <a:solidFill>
                  <a:srgbClr val="008000"/>
                </a:solidFill>
                <a:latin typeface="Courier New"/>
                <a:cs typeface="Courier New"/>
              </a:rPr>
              <a:t>Printing</a:t>
            </a:r>
            <a:r>
              <a:rPr sz="1350" b="1" spc="-40" dirty="0">
                <a:solidFill>
                  <a:srgbClr val="008000"/>
                </a:solidFill>
                <a:latin typeface="Courier New"/>
                <a:cs typeface="Courier New"/>
              </a:rPr>
              <a:t> </a:t>
            </a:r>
            <a:r>
              <a:rPr sz="1350" b="1" spc="-5" dirty="0">
                <a:solidFill>
                  <a:srgbClr val="008000"/>
                </a:solidFill>
                <a:latin typeface="Courier New"/>
                <a:cs typeface="Courier New"/>
              </a:rPr>
              <a:t>multiple</a:t>
            </a:r>
            <a:r>
              <a:rPr sz="1350" b="1" spc="-40" dirty="0">
                <a:solidFill>
                  <a:srgbClr val="008000"/>
                </a:solidFill>
                <a:latin typeface="Courier New"/>
                <a:cs typeface="Courier New"/>
              </a:rPr>
              <a:t> </a:t>
            </a:r>
            <a:r>
              <a:rPr sz="1350" b="1" spc="5" dirty="0">
                <a:solidFill>
                  <a:srgbClr val="008000"/>
                </a:solidFill>
                <a:latin typeface="Courier New"/>
                <a:cs typeface="Courier New"/>
              </a:rPr>
              <a:t>l</a:t>
            </a:r>
            <a:endParaRPr sz="1350" dirty="0">
              <a:latin typeface="Courier New"/>
              <a:cs typeface="Courier New"/>
            </a:endParaRPr>
          </a:p>
          <a:p>
            <a:pPr marL="294640" indent="-280670">
              <a:lnSpc>
                <a:spcPct val="100000"/>
              </a:lnSpc>
              <a:spcBef>
                <a:spcPts val="400"/>
              </a:spcBef>
              <a:buClr>
                <a:srgbClr val="666430"/>
              </a:buClr>
              <a:buFont typeface="Arial"/>
              <a:buAutoNum type="arabicPlain" startAt="2"/>
              <a:tabLst>
                <a:tab pos="294640" algn="l"/>
                <a:tab pos="295275" algn="l"/>
              </a:tabLst>
            </a:pPr>
            <a:r>
              <a:rPr sz="1350" b="1" spc="-5" dirty="0">
                <a:solidFill>
                  <a:srgbClr val="0000FF"/>
                </a:solidFill>
                <a:latin typeface="Courier New"/>
                <a:cs typeface="Courier New"/>
              </a:rPr>
              <a:t>#include</a:t>
            </a:r>
            <a:r>
              <a:rPr sz="1350" b="1" spc="-35" dirty="0">
                <a:solidFill>
                  <a:srgbClr val="0000FF"/>
                </a:solidFill>
                <a:latin typeface="Courier New"/>
                <a:cs typeface="Courier New"/>
              </a:rPr>
              <a:t> </a:t>
            </a:r>
            <a:r>
              <a:rPr sz="1350" b="1" spc="-5" dirty="0">
                <a:latin typeface="Courier New"/>
                <a:cs typeface="Courier New"/>
              </a:rPr>
              <a:t>&lt;stdio.h&gt;</a:t>
            </a:r>
            <a:endParaRPr sz="1350" dirty="0">
              <a:latin typeface="Courier New"/>
              <a:cs typeface="Courier New"/>
            </a:endParaRPr>
          </a:p>
          <a:p>
            <a:pPr marL="14604">
              <a:lnSpc>
                <a:spcPct val="100000"/>
              </a:lnSpc>
              <a:spcBef>
                <a:spcPts val="395"/>
              </a:spcBef>
            </a:pPr>
            <a:r>
              <a:rPr sz="1350" b="1" dirty="0">
                <a:solidFill>
                  <a:srgbClr val="666430"/>
                </a:solidFill>
                <a:latin typeface="Arial"/>
                <a:cs typeface="Arial"/>
              </a:rPr>
              <a:t>4</a:t>
            </a:r>
            <a:endParaRPr sz="1350" dirty="0">
              <a:latin typeface="Arial"/>
              <a:cs typeface="Arial"/>
            </a:endParaRPr>
          </a:p>
          <a:p>
            <a:pPr marL="294640" indent="-280670">
              <a:lnSpc>
                <a:spcPct val="100000"/>
              </a:lnSpc>
              <a:spcBef>
                <a:spcPts val="400"/>
              </a:spcBef>
              <a:buClr>
                <a:srgbClr val="666430"/>
              </a:buClr>
              <a:buFont typeface="Arial"/>
              <a:buAutoNum type="arabicPlain" startAt="5"/>
              <a:tabLst>
                <a:tab pos="294640" algn="l"/>
                <a:tab pos="295275" algn="l"/>
              </a:tabLst>
            </a:pPr>
            <a:r>
              <a:rPr sz="1350" b="1" spc="5" dirty="0">
                <a:solidFill>
                  <a:srgbClr val="008000"/>
                </a:solidFill>
                <a:latin typeface="Courier New"/>
                <a:cs typeface="Courier New"/>
              </a:rPr>
              <a:t>/* </a:t>
            </a:r>
            <a:r>
              <a:rPr sz="1350" b="1" spc="-5" dirty="0">
                <a:solidFill>
                  <a:srgbClr val="008000"/>
                </a:solidFill>
                <a:latin typeface="Courier New"/>
                <a:cs typeface="Courier New"/>
              </a:rPr>
              <a:t>function</a:t>
            </a:r>
            <a:r>
              <a:rPr sz="1350" b="1" spc="-20" dirty="0">
                <a:solidFill>
                  <a:srgbClr val="008000"/>
                </a:solidFill>
                <a:latin typeface="Courier New"/>
                <a:cs typeface="Courier New"/>
              </a:rPr>
              <a:t> </a:t>
            </a:r>
            <a:r>
              <a:rPr sz="1350" b="1" spc="-5" dirty="0">
                <a:solidFill>
                  <a:srgbClr val="008000"/>
                </a:solidFill>
                <a:latin typeface="Courier New"/>
                <a:cs typeface="Courier New"/>
              </a:rPr>
              <a:t>main</a:t>
            </a:r>
            <a:r>
              <a:rPr sz="1350" b="1" spc="-20" dirty="0">
                <a:solidFill>
                  <a:srgbClr val="008000"/>
                </a:solidFill>
                <a:latin typeface="Courier New"/>
                <a:cs typeface="Courier New"/>
              </a:rPr>
              <a:t> </a:t>
            </a:r>
            <a:r>
              <a:rPr sz="1350" b="1" dirty="0">
                <a:solidFill>
                  <a:srgbClr val="008000"/>
                </a:solidFill>
                <a:latin typeface="Courier New"/>
                <a:cs typeface="Courier New"/>
              </a:rPr>
              <a:t>begins</a:t>
            </a:r>
            <a:r>
              <a:rPr sz="1350" b="1" spc="-20" dirty="0">
                <a:solidFill>
                  <a:srgbClr val="008000"/>
                </a:solidFill>
                <a:latin typeface="Courier New"/>
                <a:cs typeface="Courier New"/>
              </a:rPr>
              <a:t> </a:t>
            </a:r>
            <a:r>
              <a:rPr sz="1350" b="1" spc="-5" dirty="0">
                <a:solidFill>
                  <a:srgbClr val="008000"/>
                </a:solidFill>
                <a:latin typeface="Courier New"/>
                <a:cs typeface="Courier New"/>
              </a:rPr>
              <a:t>program</a:t>
            </a:r>
            <a:r>
              <a:rPr sz="1350" b="1" spc="-20" dirty="0">
                <a:solidFill>
                  <a:srgbClr val="008000"/>
                </a:solidFill>
                <a:latin typeface="Courier New"/>
                <a:cs typeface="Courier New"/>
              </a:rPr>
              <a:t> </a:t>
            </a:r>
            <a:r>
              <a:rPr sz="1350" b="1" spc="-5" dirty="0">
                <a:solidFill>
                  <a:srgbClr val="008000"/>
                </a:solidFill>
                <a:latin typeface="Courier New"/>
                <a:cs typeface="Courier New"/>
              </a:rPr>
              <a:t>execution</a:t>
            </a:r>
            <a:r>
              <a:rPr sz="1350" b="1" spc="-15" dirty="0">
                <a:solidFill>
                  <a:srgbClr val="008000"/>
                </a:solidFill>
                <a:latin typeface="Courier New"/>
                <a:cs typeface="Courier New"/>
              </a:rPr>
              <a:t> </a:t>
            </a:r>
            <a:r>
              <a:rPr sz="1350" b="1" spc="-10" dirty="0">
                <a:solidFill>
                  <a:srgbClr val="008000"/>
                </a:solidFill>
                <a:latin typeface="Courier New"/>
                <a:cs typeface="Courier New"/>
              </a:rPr>
              <a:t>*/</a:t>
            </a:r>
            <a:endParaRPr sz="1350" dirty="0">
              <a:latin typeface="Courier New"/>
              <a:cs typeface="Courier New"/>
            </a:endParaRPr>
          </a:p>
          <a:p>
            <a:pPr marL="294640" indent="-280670">
              <a:lnSpc>
                <a:spcPct val="100000"/>
              </a:lnSpc>
              <a:spcBef>
                <a:spcPts val="395"/>
              </a:spcBef>
              <a:buClr>
                <a:srgbClr val="666430"/>
              </a:buClr>
              <a:buFont typeface="Arial"/>
              <a:buAutoNum type="arabicPlain" startAt="5"/>
              <a:tabLst>
                <a:tab pos="294640" algn="l"/>
                <a:tab pos="295275" algn="l"/>
              </a:tabLst>
            </a:pPr>
            <a:r>
              <a:rPr sz="1350" b="1" spc="5" dirty="0">
                <a:solidFill>
                  <a:srgbClr val="0000FF"/>
                </a:solidFill>
                <a:latin typeface="Courier New"/>
                <a:cs typeface="Courier New"/>
              </a:rPr>
              <a:t>int</a:t>
            </a:r>
            <a:r>
              <a:rPr sz="1350" b="1" spc="-35" dirty="0">
                <a:solidFill>
                  <a:srgbClr val="0000FF"/>
                </a:solidFill>
                <a:latin typeface="Courier New"/>
                <a:cs typeface="Courier New"/>
              </a:rPr>
              <a:t> </a:t>
            </a:r>
            <a:r>
              <a:rPr sz="1350" b="1" dirty="0">
                <a:latin typeface="Courier New"/>
                <a:cs typeface="Courier New"/>
              </a:rPr>
              <a:t>main(</a:t>
            </a:r>
            <a:r>
              <a:rPr sz="1350" b="1" spc="-30" dirty="0">
                <a:latin typeface="Courier New"/>
                <a:cs typeface="Courier New"/>
              </a:rPr>
              <a:t> </a:t>
            </a:r>
            <a:r>
              <a:rPr sz="1350" b="1" spc="-5" dirty="0">
                <a:solidFill>
                  <a:srgbClr val="0000FF"/>
                </a:solidFill>
                <a:latin typeface="Courier New"/>
                <a:cs typeface="Courier New"/>
              </a:rPr>
              <a:t>void</a:t>
            </a:r>
            <a:r>
              <a:rPr sz="1350" b="1" spc="-25" dirty="0">
                <a:solidFill>
                  <a:srgbClr val="0000FF"/>
                </a:solidFill>
                <a:latin typeface="Courier New"/>
                <a:cs typeface="Courier New"/>
              </a:rPr>
              <a:t> </a:t>
            </a:r>
            <a:r>
              <a:rPr sz="1350" b="1" spc="5" dirty="0">
                <a:latin typeface="Courier New"/>
                <a:cs typeface="Courier New"/>
              </a:rPr>
              <a:t>)</a:t>
            </a:r>
            <a:endParaRPr sz="1350" dirty="0">
              <a:latin typeface="Courier New"/>
              <a:cs typeface="Courier New"/>
            </a:endParaRPr>
          </a:p>
          <a:p>
            <a:pPr marL="14604">
              <a:lnSpc>
                <a:spcPct val="100000"/>
              </a:lnSpc>
              <a:spcBef>
                <a:spcPts val="395"/>
              </a:spcBef>
              <a:tabLst>
                <a:tab pos="294640" algn="l"/>
              </a:tabLst>
            </a:pPr>
            <a:r>
              <a:rPr sz="1350" b="1" dirty="0">
                <a:solidFill>
                  <a:srgbClr val="666430"/>
                </a:solidFill>
                <a:latin typeface="Arial"/>
                <a:cs typeface="Arial"/>
              </a:rPr>
              <a:t>7	</a:t>
            </a:r>
            <a:r>
              <a:rPr sz="1350" b="1" spc="5" dirty="0">
                <a:latin typeface="Courier New"/>
                <a:cs typeface="Courier New"/>
              </a:rPr>
              <a:t>{</a:t>
            </a:r>
            <a:endParaRPr sz="1350" dirty="0">
              <a:latin typeface="Courier New"/>
              <a:cs typeface="Courier New"/>
            </a:endParaRPr>
          </a:p>
          <a:p>
            <a:pPr marL="14604">
              <a:lnSpc>
                <a:spcPct val="100000"/>
              </a:lnSpc>
              <a:spcBef>
                <a:spcPts val="400"/>
              </a:spcBef>
              <a:tabLst>
                <a:tab pos="607695" algn="l"/>
              </a:tabLst>
            </a:pPr>
            <a:r>
              <a:rPr sz="1350" b="1" dirty="0">
                <a:solidFill>
                  <a:srgbClr val="666430"/>
                </a:solidFill>
                <a:latin typeface="Arial"/>
                <a:cs typeface="Arial"/>
              </a:rPr>
              <a:t>8	</a:t>
            </a:r>
            <a:r>
              <a:rPr sz="1350" b="1" spc="-10" dirty="0">
                <a:latin typeface="Courier New"/>
                <a:cs typeface="Courier New"/>
              </a:rPr>
              <a:t>printf(</a:t>
            </a:r>
            <a:r>
              <a:rPr sz="1350" b="1" spc="20" dirty="0">
                <a:latin typeface="Courier New"/>
                <a:cs typeface="Courier New"/>
              </a:rPr>
              <a:t> </a:t>
            </a:r>
            <a:r>
              <a:rPr sz="1350" b="1" spc="-5" dirty="0">
                <a:solidFill>
                  <a:srgbClr val="0099FF"/>
                </a:solidFill>
                <a:latin typeface="Courier New"/>
                <a:cs typeface="Courier New"/>
              </a:rPr>
              <a:t>"Welcome\nto\nC!\n"</a:t>
            </a:r>
            <a:r>
              <a:rPr sz="1350" b="1" spc="-15" dirty="0">
                <a:solidFill>
                  <a:srgbClr val="0099FF"/>
                </a:solidFill>
                <a:latin typeface="Courier New"/>
                <a:cs typeface="Courier New"/>
              </a:rPr>
              <a:t> </a:t>
            </a:r>
            <a:r>
              <a:rPr sz="1350" b="1" spc="10" dirty="0">
                <a:latin typeface="Courier New"/>
                <a:cs typeface="Courier New"/>
              </a:rPr>
              <a:t>);</a:t>
            </a:r>
            <a:endParaRPr sz="1350" dirty="0">
              <a:latin typeface="Courier New"/>
              <a:cs typeface="Courier New"/>
            </a:endParaRPr>
          </a:p>
          <a:p>
            <a:pPr marL="14604">
              <a:lnSpc>
                <a:spcPct val="100000"/>
              </a:lnSpc>
              <a:spcBef>
                <a:spcPts val="390"/>
              </a:spcBef>
            </a:pPr>
            <a:r>
              <a:rPr sz="1350" b="1" dirty="0">
                <a:solidFill>
                  <a:srgbClr val="666430"/>
                </a:solidFill>
                <a:latin typeface="Arial"/>
                <a:cs typeface="Arial"/>
              </a:rPr>
              <a:t>9</a:t>
            </a:r>
            <a:endParaRPr sz="1350" dirty="0">
              <a:latin typeface="Arial"/>
              <a:cs typeface="Arial"/>
            </a:endParaRPr>
          </a:p>
          <a:p>
            <a:pPr>
              <a:lnSpc>
                <a:spcPct val="100000"/>
              </a:lnSpc>
              <a:spcBef>
                <a:spcPts val="400"/>
              </a:spcBef>
            </a:pPr>
            <a:r>
              <a:rPr sz="1350" b="1" spc="10" dirty="0">
                <a:solidFill>
                  <a:srgbClr val="666430"/>
                </a:solidFill>
                <a:latin typeface="Arial"/>
                <a:cs typeface="Arial"/>
              </a:rPr>
              <a:t>10</a:t>
            </a:r>
            <a:endParaRPr sz="1350" dirty="0">
              <a:latin typeface="Arial"/>
              <a:cs typeface="Arial"/>
            </a:endParaRPr>
          </a:p>
          <a:p>
            <a:pPr>
              <a:lnSpc>
                <a:spcPct val="100000"/>
              </a:lnSpc>
              <a:spcBef>
                <a:spcPts val="395"/>
              </a:spcBef>
            </a:pPr>
            <a:r>
              <a:rPr sz="1350" b="1" spc="10" dirty="0">
                <a:solidFill>
                  <a:srgbClr val="666430"/>
                </a:solidFill>
                <a:latin typeface="Arial"/>
                <a:cs typeface="Arial"/>
              </a:rPr>
              <a:t>11</a:t>
            </a:r>
            <a:endParaRPr sz="1350" dirty="0">
              <a:latin typeface="Arial"/>
              <a:cs typeface="Arial"/>
            </a:endParaRPr>
          </a:p>
          <a:p>
            <a:pPr>
              <a:lnSpc>
                <a:spcPct val="100000"/>
              </a:lnSpc>
              <a:spcBef>
                <a:spcPts val="400"/>
              </a:spcBef>
            </a:pPr>
            <a:r>
              <a:rPr sz="1350" b="1" spc="5" dirty="0">
                <a:solidFill>
                  <a:srgbClr val="666430"/>
                </a:solidFill>
                <a:latin typeface="Arial"/>
                <a:cs typeface="Arial"/>
              </a:rPr>
              <a:t>12 </a:t>
            </a:r>
            <a:r>
              <a:rPr sz="1350" b="1" spc="40" dirty="0">
                <a:solidFill>
                  <a:srgbClr val="666430"/>
                </a:solidFill>
                <a:latin typeface="Arial"/>
                <a:cs typeface="Arial"/>
              </a:rPr>
              <a:t> </a:t>
            </a:r>
            <a:r>
              <a:rPr sz="1350" b="1" spc="5" dirty="0">
                <a:latin typeface="Courier New"/>
                <a:cs typeface="Courier New"/>
              </a:rPr>
              <a:t>}</a:t>
            </a:r>
            <a:r>
              <a:rPr sz="1350" b="1" spc="10" dirty="0">
                <a:latin typeface="Courier New"/>
                <a:cs typeface="Courier New"/>
              </a:rPr>
              <a:t> </a:t>
            </a:r>
            <a:r>
              <a:rPr sz="1350" b="1" spc="5" dirty="0">
                <a:solidFill>
                  <a:srgbClr val="008000"/>
                </a:solidFill>
                <a:latin typeface="Courier New"/>
                <a:cs typeface="Courier New"/>
              </a:rPr>
              <a:t>/*</a:t>
            </a:r>
            <a:r>
              <a:rPr sz="1350" b="1" spc="-20" dirty="0">
                <a:solidFill>
                  <a:srgbClr val="008000"/>
                </a:solidFill>
                <a:latin typeface="Courier New"/>
                <a:cs typeface="Courier New"/>
              </a:rPr>
              <a:t> </a:t>
            </a:r>
            <a:r>
              <a:rPr sz="1350" b="1" spc="-5" dirty="0">
                <a:solidFill>
                  <a:srgbClr val="008000"/>
                </a:solidFill>
                <a:latin typeface="Courier New"/>
                <a:cs typeface="Courier New"/>
              </a:rPr>
              <a:t>end</a:t>
            </a:r>
            <a:r>
              <a:rPr sz="1350" b="1" spc="-25" dirty="0">
                <a:solidFill>
                  <a:srgbClr val="008000"/>
                </a:solidFill>
                <a:latin typeface="Courier New"/>
                <a:cs typeface="Courier New"/>
              </a:rPr>
              <a:t> </a:t>
            </a:r>
            <a:r>
              <a:rPr sz="1350" b="1" spc="-5" dirty="0">
                <a:solidFill>
                  <a:srgbClr val="008000"/>
                </a:solidFill>
                <a:latin typeface="Courier New"/>
                <a:cs typeface="Courier New"/>
              </a:rPr>
              <a:t>function</a:t>
            </a:r>
            <a:r>
              <a:rPr sz="1350" b="1" spc="-20" dirty="0">
                <a:solidFill>
                  <a:srgbClr val="008000"/>
                </a:solidFill>
                <a:latin typeface="Courier New"/>
                <a:cs typeface="Courier New"/>
              </a:rPr>
              <a:t> </a:t>
            </a:r>
            <a:r>
              <a:rPr sz="1350" b="1" spc="-5" dirty="0">
                <a:solidFill>
                  <a:srgbClr val="008000"/>
                </a:solidFill>
                <a:latin typeface="Courier New"/>
                <a:cs typeface="Courier New"/>
              </a:rPr>
              <a:t>main</a:t>
            </a:r>
            <a:r>
              <a:rPr sz="1350" b="1" spc="-20" dirty="0">
                <a:solidFill>
                  <a:srgbClr val="008000"/>
                </a:solidFill>
                <a:latin typeface="Courier New"/>
                <a:cs typeface="Courier New"/>
              </a:rPr>
              <a:t> </a:t>
            </a:r>
            <a:r>
              <a:rPr sz="1350" b="1" spc="5" dirty="0">
                <a:solidFill>
                  <a:srgbClr val="008000"/>
                </a:solidFill>
                <a:latin typeface="Courier New"/>
                <a:cs typeface="Courier New"/>
              </a:rPr>
              <a:t>*/</a:t>
            </a:r>
            <a:endParaRPr sz="1350" dirty="0">
              <a:latin typeface="Courier New"/>
              <a:cs typeface="Courier New"/>
            </a:endParaRPr>
          </a:p>
        </p:txBody>
      </p:sp>
      <p:sp>
        <p:nvSpPr>
          <p:cNvPr id="12" name="object 12"/>
          <p:cNvSpPr/>
          <p:nvPr/>
        </p:nvSpPr>
        <p:spPr>
          <a:xfrm>
            <a:off x="369951" y="4227080"/>
            <a:ext cx="8622030" cy="727710"/>
          </a:xfrm>
          <a:custGeom>
            <a:avLst/>
            <a:gdLst/>
            <a:ahLst/>
            <a:cxnLst/>
            <a:rect l="l" t="t" r="r" b="b"/>
            <a:pathLst>
              <a:path w="8622030" h="727710">
                <a:moveTo>
                  <a:pt x="8621674" y="0"/>
                </a:moveTo>
                <a:lnTo>
                  <a:pt x="0" y="0"/>
                </a:lnTo>
                <a:lnTo>
                  <a:pt x="0" y="156070"/>
                </a:lnTo>
                <a:lnTo>
                  <a:pt x="0" y="356235"/>
                </a:lnTo>
                <a:lnTo>
                  <a:pt x="0" y="541947"/>
                </a:lnTo>
                <a:lnTo>
                  <a:pt x="0" y="727659"/>
                </a:lnTo>
                <a:lnTo>
                  <a:pt x="8621674" y="727659"/>
                </a:lnTo>
                <a:lnTo>
                  <a:pt x="8621674" y="541947"/>
                </a:lnTo>
                <a:lnTo>
                  <a:pt x="8621674" y="356235"/>
                </a:lnTo>
                <a:lnTo>
                  <a:pt x="8621674" y="156070"/>
                </a:lnTo>
                <a:lnTo>
                  <a:pt x="8621674" y="0"/>
                </a:lnTo>
                <a:close/>
              </a:path>
            </a:pathLst>
          </a:custGeom>
          <a:solidFill>
            <a:srgbClr val="EFF8F8"/>
          </a:solidFill>
        </p:spPr>
        <p:txBody>
          <a:bodyPr wrap="square" lIns="0" tIns="0" rIns="0" bIns="0" rtlCol="0"/>
          <a:lstStyle/>
          <a:p>
            <a:endParaRPr/>
          </a:p>
        </p:txBody>
      </p:sp>
      <p:sp>
        <p:nvSpPr>
          <p:cNvPr id="13" name="object 13"/>
          <p:cNvSpPr txBox="1"/>
          <p:nvPr/>
        </p:nvSpPr>
        <p:spPr>
          <a:xfrm>
            <a:off x="492981" y="4347827"/>
            <a:ext cx="734695" cy="601980"/>
          </a:xfrm>
          <a:prstGeom prst="rect">
            <a:avLst/>
          </a:prstGeom>
        </p:spPr>
        <p:txBody>
          <a:bodyPr vert="horz" wrap="square" lIns="0" tIns="34925" rIns="0" bIns="0" rtlCol="0">
            <a:spAutoFit/>
          </a:bodyPr>
          <a:lstStyle/>
          <a:p>
            <a:pPr marR="5080">
              <a:lnSpc>
                <a:spcPts val="1460"/>
              </a:lnSpc>
              <a:spcBef>
                <a:spcPts val="275"/>
              </a:spcBef>
            </a:pPr>
            <a:r>
              <a:rPr sz="1350" b="1" spc="5" dirty="0">
                <a:latin typeface="Courier New"/>
                <a:cs typeface="Courier New"/>
              </a:rPr>
              <a:t>Wel</a:t>
            </a:r>
            <a:r>
              <a:rPr sz="1350" b="1" spc="-20" dirty="0">
                <a:latin typeface="Courier New"/>
                <a:cs typeface="Courier New"/>
              </a:rPr>
              <a:t>c</a:t>
            </a:r>
            <a:r>
              <a:rPr sz="1350" b="1" spc="5" dirty="0">
                <a:latin typeface="Courier New"/>
                <a:cs typeface="Courier New"/>
              </a:rPr>
              <a:t>o</a:t>
            </a:r>
            <a:r>
              <a:rPr sz="1350" b="1" spc="-20" dirty="0">
                <a:latin typeface="Courier New"/>
                <a:cs typeface="Courier New"/>
              </a:rPr>
              <a:t>m</a:t>
            </a:r>
            <a:r>
              <a:rPr sz="1350" b="1" spc="5" dirty="0">
                <a:latin typeface="Courier New"/>
                <a:cs typeface="Courier New"/>
              </a:rPr>
              <a:t>e  </a:t>
            </a:r>
            <a:r>
              <a:rPr sz="1350" b="1" spc="10" dirty="0">
                <a:latin typeface="Courier New"/>
                <a:cs typeface="Courier New"/>
              </a:rPr>
              <a:t>to</a:t>
            </a:r>
            <a:endParaRPr sz="1350">
              <a:latin typeface="Courier New"/>
              <a:cs typeface="Courier New"/>
            </a:endParaRPr>
          </a:p>
          <a:p>
            <a:pPr>
              <a:lnSpc>
                <a:spcPts val="1440"/>
              </a:lnSpc>
            </a:pPr>
            <a:r>
              <a:rPr sz="1350" b="1" spc="10" dirty="0">
                <a:latin typeface="Courier New"/>
                <a:cs typeface="Courier New"/>
              </a:rPr>
              <a:t>C!</a:t>
            </a:r>
            <a:endParaRPr sz="1350">
              <a:latin typeface="Courier New"/>
              <a:cs typeface="Courier New"/>
            </a:endParaRPr>
          </a:p>
        </p:txBody>
      </p:sp>
      <p:grpSp>
        <p:nvGrpSpPr>
          <p:cNvPr id="14" name="object 14"/>
          <p:cNvGrpSpPr/>
          <p:nvPr/>
        </p:nvGrpSpPr>
        <p:grpSpPr>
          <a:xfrm>
            <a:off x="369958" y="1295400"/>
            <a:ext cx="8622030" cy="3818890"/>
            <a:chOff x="369958" y="1295400"/>
            <a:chExt cx="8622030" cy="3818890"/>
          </a:xfrm>
        </p:grpSpPr>
        <p:sp>
          <p:nvSpPr>
            <p:cNvPr id="15" name="object 15"/>
            <p:cNvSpPr/>
            <p:nvPr/>
          </p:nvSpPr>
          <p:spPr>
            <a:xfrm>
              <a:off x="369958" y="4954739"/>
              <a:ext cx="8622030" cy="160020"/>
            </a:xfrm>
            <a:custGeom>
              <a:avLst/>
              <a:gdLst/>
              <a:ahLst/>
              <a:cxnLst/>
              <a:rect l="l" t="t" r="r" b="b"/>
              <a:pathLst>
                <a:path w="8622030" h="160020">
                  <a:moveTo>
                    <a:pt x="0" y="159395"/>
                  </a:moveTo>
                  <a:lnTo>
                    <a:pt x="8621666" y="159395"/>
                  </a:lnTo>
                  <a:lnTo>
                    <a:pt x="8621666" y="0"/>
                  </a:lnTo>
                  <a:lnTo>
                    <a:pt x="0" y="0"/>
                  </a:lnTo>
                  <a:lnTo>
                    <a:pt x="0" y="159395"/>
                  </a:lnTo>
                  <a:close/>
                </a:path>
              </a:pathLst>
            </a:custGeom>
            <a:solidFill>
              <a:srgbClr val="EFF8F8"/>
            </a:solidFill>
          </p:spPr>
          <p:txBody>
            <a:bodyPr wrap="square" lIns="0" tIns="0" rIns="0" bIns="0" rtlCol="0"/>
            <a:lstStyle/>
            <a:p>
              <a:endParaRPr/>
            </a:p>
          </p:txBody>
        </p:sp>
        <p:sp>
          <p:nvSpPr>
            <p:cNvPr id="16" name="object 16"/>
            <p:cNvSpPr/>
            <p:nvPr/>
          </p:nvSpPr>
          <p:spPr>
            <a:xfrm>
              <a:off x="3048000" y="1295400"/>
              <a:ext cx="4419600" cy="346075"/>
            </a:xfrm>
            <a:custGeom>
              <a:avLst/>
              <a:gdLst/>
              <a:ahLst/>
              <a:cxnLst/>
              <a:rect l="l" t="t" r="r" b="b"/>
              <a:pathLst>
                <a:path w="4419600" h="346075">
                  <a:moveTo>
                    <a:pt x="4419600" y="0"/>
                  </a:moveTo>
                  <a:lnTo>
                    <a:pt x="0" y="0"/>
                  </a:lnTo>
                  <a:lnTo>
                    <a:pt x="0" y="346075"/>
                  </a:lnTo>
                  <a:lnTo>
                    <a:pt x="4419600" y="346075"/>
                  </a:lnTo>
                  <a:lnTo>
                    <a:pt x="4419600" y="0"/>
                  </a:lnTo>
                  <a:close/>
                </a:path>
              </a:pathLst>
            </a:custGeom>
            <a:solidFill>
              <a:srgbClr val="EFF7F7"/>
            </a:solidFill>
          </p:spPr>
          <p:txBody>
            <a:bodyPr wrap="square" lIns="0" tIns="0" rIns="0" bIns="0" rtlCol="0"/>
            <a:lstStyle/>
            <a:p>
              <a:endParaRPr/>
            </a:p>
          </p:txBody>
        </p:sp>
      </p:grpSp>
      <p:sp>
        <p:nvSpPr>
          <p:cNvPr id="17" name="object 17"/>
          <p:cNvSpPr txBox="1">
            <a:spLocks noGrp="1"/>
          </p:cNvSpPr>
          <p:nvPr>
            <p:ph type="title"/>
          </p:nvPr>
        </p:nvSpPr>
        <p:spPr>
          <a:xfrm>
            <a:off x="3545853" y="2455812"/>
            <a:ext cx="4419600" cy="346075"/>
          </a:xfrm>
          <a:prstGeom prst="rect">
            <a:avLst/>
          </a:prstGeom>
          <a:ln w="12700">
            <a:solidFill>
              <a:srgbClr val="000000"/>
            </a:solidFill>
          </a:ln>
        </p:spPr>
        <p:txBody>
          <a:bodyPr vert="horz" wrap="square" lIns="0" tIns="38100" rIns="0" bIns="0" rtlCol="0">
            <a:spAutoFit/>
          </a:bodyPr>
          <a:lstStyle/>
          <a:p>
            <a:pPr marL="92075">
              <a:lnSpc>
                <a:spcPct val="100000"/>
              </a:lnSpc>
              <a:spcBef>
                <a:spcPts val="300"/>
              </a:spcBef>
            </a:pPr>
            <a:r>
              <a:rPr sz="1800" spc="-5" dirty="0">
                <a:solidFill>
                  <a:srgbClr val="000000"/>
                </a:solidFill>
                <a:latin typeface="Times New Roman"/>
                <a:cs typeface="Times New Roman"/>
              </a:rPr>
              <a:t>Newline</a:t>
            </a:r>
            <a:r>
              <a:rPr sz="1800" spc="-20" dirty="0">
                <a:solidFill>
                  <a:srgbClr val="000000"/>
                </a:solidFill>
                <a:latin typeface="Times New Roman"/>
                <a:cs typeface="Times New Roman"/>
              </a:rPr>
              <a:t> </a:t>
            </a:r>
            <a:r>
              <a:rPr sz="1800" dirty="0">
                <a:solidFill>
                  <a:srgbClr val="000000"/>
                </a:solidFill>
                <a:latin typeface="Times New Roman"/>
                <a:cs typeface="Times New Roman"/>
              </a:rPr>
              <a:t>characters</a:t>
            </a:r>
            <a:r>
              <a:rPr sz="1800" spc="-20" dirty="0">
                <a:solidFill>
                  <a:srgbClr val="000000"/>
                </a:solidFill>
                <a:latin typeface="Times New Roman"/>
                <a:cs typeface="Times New Roman"/>
              </a:rPr>
              <a:t> </a:t>
            </a:r>
            <a:r>
              <a:rPr sz="1800" spc="-5" dirty="0">
                <a:solidFill>
                  <a:srgbClr val="000000"/>
                </a:solidFill>
                <a:latin typeface="Times New Roman"/>
                <a:cs typeface="Times New Roman"/>
              </a:rPr>
              <a:t>move</a:t>
            </a:r>
            <a:r>
              <a:rPr sz="1800" dirty="0">
                <a:solidFill>
                  <a:srgbClr val="000000"/>
                </a:solidFill>
                <a:latin typeface="Times New Roman"/>
                <a:cs typeface="Times New Roman"/>
              </a:rPr>
              <a:t> the</a:t>
            </a:r>
            <a:r>
              <a:rPr sz="1800" spc="-15" dirty="0">
                <a:solidFill>
                  <a:srgbClr val="000000"/>
                </a:solidFill>
                <a:latin typeface="Times New Roman"/>
                <a:cs typeface="Times New Roman"/>
              </a:rPr>
              <a:t> </a:t>
            </a:r>
            <a:r>
              <a:rPr sz="1800" spc="-5" dirty="0">
                <a:solidFill>
                  <a:srgbClr val="000000"/>
                </a:solidFill>
                <a:latin typeface="Times New Roman"/>
                <a:cs typeface="Times New Roman"/>
              </a:rPr>
              <a:t>cursor </a:t>
            </a:r>
            <a:r>
              <a:rPr sz="1800" dirty="0">
                <a:solidFill>
                  <a:srgbClr val="000000"/>
                </a:solidFill>
                <a:latin typeface="Times New Roman"/>
                <a:cs typeface="Times New Roman"/>
              </a:rPr>
              <a:t>to</a:t>
            </a:r>
            <a:r>
              <a:rPr sz="1800" spc="-10" dirty="0">
                <a:solidFill>
                  <a:srgbClr val="000000"/>
                </a:solidFill>
                <a:latin typeface="Times New Roman"/>
                <a:cs typeface="Times New Roman"/>
              </a:rPr>
              <a:t> </a:t>
            </a:r>
            <a:r>
              <a:rPr sz="1800" dirty="0">
                <a:solidFill>
                  <a:srgbClr val="000000"/>
                </a:solidFill>
                <a:latin typeface="Times New Roman"/>
                <a:cs typeface="Times New Roman"/>
              </a:rPr>
              <a:t>the</a:t>
            </a:r>
            <a:endParaRPr sz="1800" dirty="0">
              <a:latin typeface="Times New Roman"/>
              <a:cs typeface="Times New Roman"/>
            </a:endParaRPr>
          </a:p>
        </p:txBody>
      </p:sp>
      <p:sp>
        <p:nvSpPr>
          <p:cNvPr id="18" name="object 18"/>
          <p:cNvSpPr txBox="1"/>
          <p:nvPr/>
        </p:nvSpPr>
        <p:spPr>
          <a:xfrm>
            <a:off x="3368675" y="1595373"/>
            <a:ext cx="805815" cy="299720"/>
          </a:xfrm>
          <a:prstGeom prst="rect">
            <a:avLst/>
          </a:prstGeom>
        </p:spPr>
        <p:txBody>
          <a:bodyPr vert="horz" wrap="square" lIns="0" tIns="12700" rIns="0" bIns="0" rtlCol="0">
            <a:spAutoFit/>
          </a:bodyPr>
          <a:lstStyle/>
          <a:p>
            <a:pPr>
              <a:lnSpc>
                <a:spcPct val="100000"/>
              </a:lnSpc>
              <a:spcBef>
                <a:spcPts val="100"/>
              </a:spcBef>
            </a:pPr>
            <a:r>
              <a:rPr sz="1800" dirty="0">
                <a:latin typeface="Times New Roman"/>
                <a:cs typeface="Times New Roman"/>
              </a:rPr>
              <a:t>next</a:t>
            </a:r>
            <a:r>
              <a:rPr sz="1800" spc="-95" dirty="0">
                <a:latin typeface="Times New Roman"/>
                <a:cs typeface="Times New Roman"/>
              </a:rPr>
              <a:t> </a:t>
            </a:r>
            <a:r>
              <a:rPr sz="1800" dirty="0">
                <a:latin typeface="Times New Roman"/>
                <a:cs typeface="Times New Roman"/>
              </a:rPr>
              <a:t>line</a:t>
            </a:r>
            <a:endParaRPr sz="1800">
              <a:latin typeface="Times New Roman"/>
              <a:cs typeface="Times New Roman"/>
            </a:endParaRPr>
          </a:p>
        </p:txBody>
      </p:sp>
      <p:grpSp>
        <p:nvGrpSpPr>
          <p:cNvPr id="19" name="object 19"/>
          <p:cNvGrpSpPr/>
          <p:nvPr/>
        </p:nvGrpSpPr>
        <p:grpSpPr>
          <a:xfrm>
            <a:off x="2932443" y="2573605"/>
            <a:ext cx="615315" cy="386715"/>
            <a:chOff x="2438400" y="1366266"/>
            <a:chExt cx="615315" cy="386715"/>
          </a:xfrm>
        </p:grpSpPr>
        <p:sp>
          <p:nvSpPr>
            <p:cNvPr id="20" name="object 20"/>
            <p:cNvSpPr/>
            <p:nvPr/>
          </p:nvSpPr>
          <p:spPr>
            <a:xfrm>
              <a:off x="2438400" y="1366266"/>
              <a:ext cx="613410" cy="386715"/>
            </a:xfrm>
            <a:custGeom>
              <a:avLst/>
              <a:gdLst/>
              <a:ahLst/>
              <a:cxnLst/>
              <a:rect l="l" t="t" r="r" b="b"/>
              <a:pathLst>
                <a:path w="613410" h="386714">
                  <a:moveTo>
                    <a:pt x="44450" y="313689"/>
                  </a:moveTo>
                  <a:lnTo>
                    <a:pt x="0" y="386334"/>
                  </a:lnTo>
                  <a:lnTo>
                    <a:pt x="84836" y="378206"/>
                  </a:lnTo>
                  <a:lnTo>
                    <a:pt x="72195" y="358013"/>
                  </a:lnTo>
                  <a:lnTo>
                    <a:pt x="57150" y="358013"/>
                  </a:lnTo>
                  <a:lnTo>
                    <a:pt x="50418" y="347345"/>
                  </a:lnTo>
                  <a:lnTo>
                    <a:pt x="61271" y="340562"/>
                  </a:lnTo>
                  <a:lnTo>
                    <a:pt x="44450" y="313689"/>
                  </a:lnTo>
                  <a:close/>
                </a:path>
                <a:path w="613410" h="386714">
                  <a:moveTo>
                    <a:pt x="61271" y="340562"/>
                  </a:moveTo>
                  <a:lnTo>
                    <a:pt x="50418" y="347345"/>
                  </a:lnTo>
                  <a:lnTo>
                    <a:pt x="57150" y="358013"/>
                  </a:lnTo>
                  <a:lnTo>
                    <a:pt x="67964" y="351253"/>
                  </a:lnTo>
                  <a:lnTo>
                    <a:pt x="61271" y="340562"/>
                  </a:lnTo>
                  <a:close/>
                </a:path>
                <a:path w="613410" h="386714">
                  <a:moveTo>
                    <a:pt x="67964" y="351253"/>
                  </a:moveTo>
                  <a:lnTo>
                    <a:pt x="57150" y="358013"/>
                  </a:lnTo>
                  <a:lnTo>
                    <a:pt x="72195" y="358013"/>
                  </a:lnTo>
                  <a:lnTo>
                    <a:pt x="67964" y="351253"/>
                  </a:lnTo>
                  <a:close/>
                </a:path>
                <a:path w="613410" h="386714">
                  <a:moveTo>
                    <a:pt x="606170" y="0"/>
                  </a:moveTo>
                  <a:lnTo>
                    <a:pt x="61271" y="340562"/>
                  </a:lnTo>
                  <a:lnTo>
                    <a:pt x="67964" y="351253"/>
                  </a:lnTo>
                  <a:lnTo>
                    <a:pt x="612901" y="10668"/>
                  </a:lnTo>
                  <a:lnTo>
                    <a:pt x="606170" y="0"/>
                  </a:lnTo>
                  <a:close/>
                </a:path>
              </a:pathLst>
            </a:custGeom>
            <a:solidFill>
              <a:srgbClr val="000000"/>
            </a:solidFill>
          </p:spPr>
          <p:txBody>
            <a:bodyPr wrap="square" lIns="0" tIns="0" rIns="0" bIns="0" rtlCol="0"/>
            <a:lstStyle/>
            <a:p>
              <a:endParaRPr/>
            </a:p>
          </p:txBody>
        </p:sp>
        <p:pic>
          <p:nvPicPr>
            <p:cNvPr id="21" name="object 21"/>
            <p:cNvPicPr/>
            <p:nvPr/>
          </p:nvPicPr>
          <p:blipFill>
            <a:blip r:embed="rId2" cstate="print"/>
            <a:stretch>
              <a:fillRect/>
            </a:stretch>
          </p:blipFill>
          <p:spPr>
            <a:xfrm>
              <a:off x="2895600" y="1520444"/>
              <a:ext cx="157733" cy="232155"/>
            </a:xfrm>
            <a:prstGeom prst="rect">
              <a:avLst/>
            </a:prstGeom>
          </p:spPr>
        </p:pic>
      </p:gr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457200"/>
            <a:ext cx="2722880" cy="574040"/>
          </a:xfrm>
          <a:prstGeom prst="rect">
            <a:avLst/>
          </a:prstGeom>
        </p:spPr>
        <p:txBody>
          <a:bodyPr vert="horz" wrap="square" lIns="0" tIns="12700" rIns="0" bIns="0" rtlCol="0">
            <a:spAutoFit/>
          </a:bodyPr>
          <a:lstStyle/>
          <a:p>
            <a:pPr marL="12700">
              <a:lnSpc>
                <a:spcPct val="100000"/>
              </a:lnSpc>
              <a:spcBef>
                <a:spcPts val="100"/>
              </a:spcBef>
            </a:pPr>
            <a:r>
              <a:rPr dirty="0"/>
              <a:t>C</a:t>
            </a:r>
            <a:r>
              <a:rPr spc="-35" dirty="0"/>
              <a:t> </a:t>
            </a:r>
            <a:r>
              <a:rPr dirty="0"/>
              <a:t>–</a:t>
            </a:r>
            <a:r>
              <a:rPr spc="-25" dirty="0"/>
              <a:t> Data</a:t>
            </a:r>
            <a:r>
              <a:rPr spc="-30" dirty="0"/>
              <a:t> </a:t>
            </a:r>
            <a:r>
              <a:rPr spc="-40" dirty="0"/>
              <a:t>Types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3" name="object 3"/>
          <p:cNvSpPr txBox="1"/>
          <p:nvPr/>
        </p:nvSpPr>
        <p:spPr>
          <a:xfrm>
            <a:off x="460801" y="1600200"/>
            <a:ext cx="8073390" cy="4028154"/>
          </a:xfrm>
          <a:prstGeom prst="rect">
            <a:avLst/>
          </a:prstGeom>
        </p:spPr>
        <p:txBody>
          <a:bodyPr vert="horz" wrap="square" lIns="0" tIns="13335" rIns="0" bIns="0" rtlCol="0">
            <a:spAutoFit/>
          </a:bodyPr>
          <a:lstStyle/>
          <a:p>
            <a:pPr marL="355600" marR="5080" indent="-342900" algn="just">
              <a:lnSpc>
                <a:spcPct val="150000"/>
              </a:lnSpc>
              <a:spcBef>
                <a:spcPts val="105"/>
              </a:spcBef>
              <a:buFont typeface="Arial MT"/>
              <a:buChar char="•"/>
              <a:tabLst>
                <a:tab pos="355600" algn="l"/>
              </a:tabLst>
            </a:pPr>
            <a:r>
              <a:rPr sz="2400" dirty="0">
                <a:latin typeface="Arial" panose="020B0604020202020204" pitchFamily="34" charset="0"/>
                <a:cs typeface="Arial" panose="020B0604020202020204" pitchFamily="34" charset="0"/>
              </a:rPr>
              <a:t>C </a:t>
            </a:r>
            <a:r>
              <a:rPr sz="2400" spc="-20" dirty="0">
                <a:latin typeface="Arial" panose="020B0604020202020204" pitchFamily="34" charset="0"/>
                <a:cs typeface="Arial" panose="020B0604020202020204" pitchFamily="34" charset="0"/>
              </a:rPr>
              <a:t>data </a:t>
            </a:r>
            <a:r>
              <a:rPr sz="2400" dirty="0">
                <a:latin typeface="Arial" panose="020B0604020202020204" pitchFamily="34" charset="0"/>
                <a:cs typeface="Arial" panose="020B0604020202020204" pitchFamily="34" charset="0"/>
              </a:rPr>
              <a:t>types </a:t>
            </a:r>
            <a:r>
              <a:rPr sz="2400" spc="-15" dirty="0">
                <a:latin typeface="Arial" panose="020B0604020202020204" pitchFamily="34" charset="0"/>
                <a:cs typeface="Arial" panose="020B0604020202020204" pitchFamily="34" charset="0"/>
              </a:rPr>
              <a:t>are </a:t>
            </a:r>
            <a:r>
              <a:rPr sz="2400" spc="-10" dirty="0">
                <a:latin typeface="Arial" panose="020B0604020202020204" pitchFamily="34" charset="0"/>
                <a:cs typeface="Arial" panose="020B0604020202020204" pitchFamily="34" charset="0"/>
              </a:rPr>
              <a:t>defined </a:t>
            </a:r>
            <a:r>
              <a:rPr sz="2400" dirty="0">
                <a:latin typeface="Arial" panose="020B0604020202020204" pitchFamily="34" charset="0"/>
                <a:cs typeface="Arial" panose="020B0604020202020204" pitchFamily="34" charset="0"/>
              </a:rPr>
              <a:t>as the </a:t>
            </a:r>
            <a:r>
              <a:rPr sz="2400" spc="-20" dirty="0">
                <a:latin typeface="Arial" panose="020B0604020202020204" pitchFamily="34" charset="0"/>
                <a:cs typeface="Arial" panose="020B0604020202020204" pitchFamily="34" charset="0"/>
              </a:rPr>
              <a:t>data </a:t>
            </a:r>
            <a:r>
              <a:rPr sz="2400" spc="-25" dirty="0">
                <a:latin typeface="Arial" panose="020B0604020202020204" pitchFamily="34" charset="0"/>
                <a:cs typeface="Arial" panose="020B0604020202020204" pitchFamily="34" charset="0"/>
              </a:rPr>
              <a:t>storage </a:t>
            </a:r>
            <a:r>
              <a:rPr sz="2400" spc="-20" dirty="0">
                <a:latin typeface="Arial" panose="020B0604020202020204" pitchFamily="34" charset="0"/>
                <a:cs typeface="Arial" panose="020B0604020202020204" pitchFamily="34" charset="0"/>
              </a:rPr>
              <a:t> format</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that</a:t>
            </a:r>
            <a:r>
              <a:rPr sz="2400" dirty="0">
                <a:latin typeface="Arial" panose="020B0604020202020204" pitchFamily="34" charset="0"/>
                <a:cs typeface="Arial" panose="020B0604020202020204" pitchFamily="34" charset="0"/>
              </a:rPr>
              <a:t> a</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variable</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can</a:t>
            </a:r>
            <a:r>
              <a:rPr sz="2400" spc="-5"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store</a:t>
            </a:r>
            <a:r>
              <a:rPr sz="2400" spc="-2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a:t>
            </a:r>
            <a:r>
              <a:rPr sz="2400" spc="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data</a:t>
            </a:r>
            <a:r>
              <a:rPr sz="2400" spc="-15"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to </a:t>
            </a:r>
            <a:r>
              <a:rPr sz="2400" spc="-2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perform</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a:t>
            </a:r>
            <a:r>
              <a:rPr sz="2400" spc="-5" dirty="0">
                <a:latin typeface="Arial" panose="020B0604020202020204" pitchFamily="34" charset="0"/>
                <a:cs typeface="Arial" panose="020B0604020202020204" pitchFamily="34" charset="0"/>
              </a:rPr>
              <a:t> specific</a:t>
            </a:r>
            <a:r>
              <a:rPr sz="2400" spc="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operation.</a:t>
            </a:r>
            <a:endParaRPr sz="2400" dirty="0">
              <a:latin typeface="Arial" panose="020B0604020202020204" pitchFamily="34" charset="0"/>
              <a:cs typeface="Arial" panose="020B0604020202020204" pitchFamily="34" charset="0"/>
            </a:endParaRPr>
          </a:p>
          <a:p>
            <a:pPr marL="355600" marR="6985" indent="-342900" algn="just">
              <a:lnSpc>
                <a:spcPct val="150000"/>
              </a:lnSpc>
              <a:spcBef>
                <a:spcPts val="770"/>
              </a:spcBef>
              <a:buFont typeface="Arial MT"/>
              <a:buChar char="•"/>
              <a:tabLst>
                <a:tab pos="355600" algn="l"/>
              </a:tabLst>
            </a:pPr>
            <a:r>
              <a:rPr sz="2400" spc="-20" dirty="0">
                <a:latin typeface="Arial" panose="020B0604020202020204" pitchFamily="34" charset="0"/>
                <a:cs typeface="Arial" panose="020B0604020202020204" pitchFamily="34" charset="0"/>
              </a:rPr>
              <a:t>Data</a:t>
            </a:r>
            <a:r>
              <a:rPr sz="2400" spc="-1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types</a:t>
            </a:r>
            <a:r>
              <a:rPr sz="2400" spc="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are</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used</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to</a:t>
            </a:r>
            <a:r>
              <a:rPr sz="2400" spc="-10" dirty="0">
                <a:latin typeface="Arial" panose="020B0604020202020204" pitchFamily="34" charset="0"/>
                <a:cs typeface="Arial" panose="020B0604020202020204" pitchFamily="34" charset="0"/>
              </a:rPr>
              <a:t> define</a:t>
            </a:r>
            <a:r>
              <a:rPr sz="2400" spc="70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a:t>
            </a:r>
            <a:r>
              <a:rPr sz="2400" spc="72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variable </a:t>
            </a:r>
            <a:r>
              <a:rPr sz="240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before </a:t>
            </a:r>
            <a:r>
              <a:rPr sz="2400" spc="-5" dirty="0">
                <a:latin typeface="Arial" panose="020B0604020202020204" pitchFamily="34" charset="0"/>
                <a:cs typeface="Arial" panose="020B0604020202020204" pitchFamily="34" charset="0"/>
              </a:rPr>
              <a:t>its</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use</a:t>
            </a:r>
            <a:r>
              <a:rPr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in</a:t>
            </a:r>
            <a:r>
              <a:rPr sz="2400" dirty="0">
                <a:latin typeface="Arial" panose="020B0604020202020204" pitchFamily="34" charset="0"/>
                <a:cs typeface="Arial" panose="020B0604020202020204" pitchFamily="34" charset="0"/>
              </a:rPr>
              <a:t> a</a:t>
            </a:r>
            <a:r>
              <a:rPr sz="2400" spc="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program.</a:t>
            </a:r>
            <a:endParaRPr sz="2400" dirty="0">
              <a:latin typeface="Arial" panose="020B0604020202020204" pitchFamily="34" charset="0"/>
              <a:cs typeface="Arial" panose="020B0604020202020204" pitchFamily="34" charset="0"/>
            </a:endParaRPr>
          </a:p>
          <a:p>
            <a:pPr marL="355600" marR="5080" indent="-342900" algn="just">
              <a:lnSpc>
                <a:spcPct val="150000"/>
              </a:lnSpc>
              <a:spcBef>
                <a:spcPts val="770"/>
              </a:spcBef>
              <a:buFont typeface="Arial MT"/>
              <a:buChar char="•"/>
              <a:tabLst>
                <a:tab pos="355600" algn="l"/>
              </a:tabLst>
            </a:pPr>
            <a:r>
              <a:rPr sz="2400" spc="-25" dirty="0">
                <a:latin typeface="Arial" panose="020B0604020202020204" pitchFamily="34" charset="0"/>
                <a:cs typeface="Arial" panose="020B0604020202020204" pitchFamily="34" charset="0"/>
              </a:rPr>
              <a:t>Size</a:t>
            </a:r>
            <a:r>
              <a:rPr sz="2400" spc="-2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of</a:t>
            </a:r>
            <a:r>
              <a:rPr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variable,</a:t>
            </a:r>
            <a:r>
              <a:rPr sz="240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constant</a:t>
            </a:r>
            <a:r>
              <a:rPr sz="2400" spc="-1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and</a:t>
            </a:r>
            <a:r>
              <a:rPr sz="2400" spc="5"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array</a:t>
            </a:r>
            <a:r>
              <a:rPr sz="2400" spc="-2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are </a:t>
            </a:r>
            <a:r>
              <a:rPr sz="2400" spc="-10" dirty="0">
                <a:latin typeface="Arial" panose="020B0604020202020204" pitchFamily="34" charset="0"/>
                <a:cs typeface="Arial" panose="020B0604020202020204" pitchFamily="34" charset="0"/>
              </a:rPr>
              <a:t> determined by</a:t>
            </a:r>
            <a:r>
              <a:rPr sz="2400" spc="1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data</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types.</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3D3CFEF-F82A-804F-8AA1-1BC125D2647D}"/>
              </a:ext>
            </a:extLst>
          </p:cNvPr>
          <p:cNvGraphicFramePr>
            <a:graphicFrameLocks noGrp="1"/>
          </p:cNvGraphicFramePr>
          <p:nvPr>
            <p:extLst>
              <p:ext uri="{D42A27DB-BD31-4B8C-83A1-F6EECF244321}">
                <p14:modId xmlns:p14="http://schemas.microsoft.com/office/powerpoint/2010/main" val="2192678423"/>
              </p:ext>
            </p:extLst>
          </p:nvPr>
        </p:nvGraphicFramePr>
        <p:xfrm>
          <a:off x="228600" y="511882"/>
          <a:ext cx="8534400" cy="5925676"/>
        </p:xfrm>
        <a:graphic>
          <a:graphicData uri="http://schemas.openxmlformats.org/drawingml/2006/table">
            <a:tbl>
              <a:tblPr/>
              <a:tblGrid>
                <a:gridCol w="2133600">
                  <a:extLst>
                    <a:ext uri="{9D8B030D-6E8A-4147-A177-3AD203B41FA5}">
                      <a16:colId xmlns:a16="http://schemas.microsoft.com/office/drawing/2014/main" val="1010125527"/>
                    </a:ext>
                  </a:extLst>
                </a:gridCol>
                <a:gridCol w="2133600">
                  <a:extLst>
                    <a:ext uri="{9D8B030D-6E8A-4147-A177-3AD203B41FA5}">
                      <a16:colId xmlns:a16="http://schemas.microsoft.com/office/drawing/2014/main" val="1866160228"/>
                    </a:ext>
                  </a:extLst>
                </a:gridCol>
                <a:gridCol w="2133600">
                  <a:extLst>
                    <a:ext uri="{9D8B030D-6E8A-4147-A177-3AD203B41FA5}">
                      <a16:colId xmlns:a16="http://schemas.microsoft.com/office/drawing/2014/main" val="4251507162"/>
                    </a:ext>
                  </a:extLst>
                </a:gridCol>
                <a:gridCol w="2133600">
                  <a:extLst>
                    <a:ext uri="{9D8B030D-6E8A-4147-A177-3AD203B41FA5}">
                      <a16:colId xmlns:a16="http://schemas.microsoft.com/office/drawing/2014/main" val="1114867584"/>
                    </a:ext>
                  </a:extLst>
                </a:gridCol>
              </a:tblGrid>
              <a:tr h="142092">
                <a:tc>
                  <a:txBody>
                    <a:bodyPr/>
                    <a:lstStyle/>
                    <a:p>
                      <a:pPr algn="ctr" fontAlgn="base"/>
                      <a:r>
                        <a:rPr lang="en-IN" sz="1400" b="1" dirty="0">
                          <a:effectLst/>
                        </a:rPr>
                        <a:t>Data Type </a:t>
                      </a:r>
                      <a:br>
                        <a:rPr lang="en-IN" sz="1400" b="1" dirty="0">
                          <a:effectLst/>
                        </a:rPr>
                      </a:br>
                      <a:r>
                        <a:rPr lang="en-IN" sz="1400" b="1" dirty="0">
                          <a:effectLst/>
                        </a:rPr>
                        <a:t> </a:t>
                      </a:r>
                    </a:p>
                  </a:txBody>
                  <a:tcPr marL="14848" marR="14848" marT="29696" marB="29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Size (bytes) </a:t>
                      </a:r>
                      <a:br>
                        <a:rPr lang="en-IN" sz="1400" b="1" dirty="0">
                          <a:effectLst/>
                        </a:rPr>
                      </a:br>
                      <a:r>
                        <a:rPr lang="en-IN" sz="1400" b="1" dirty="0">
                          <a:effectLst/>
                        </a:rPr>
                        <a:t> </a:t>
                      </a:r>
                    </a:p>
                  </a:txBody>
                  <a:tcPr marL="29696" marR="29696" marT="29696" marB="29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Range</a:t>
                      </a:r>
                      <a:br>
                        <a:rPr lang="en-IN" sz="1400" b="1" dirty="0">
                          <a:effectLst/>
                        </a:rPr>
                      </a:br>
                      <a:r>
                        <a:rPr lang="en-IN" sz="1400" b="1" dirty="0">
                          <a:effectLst/>
                        </a:rPr>
                        <a:t> </a:t>
                      </a:r>
                    </a:p>
                  </a:txBody>
                  <a:tcPr marL="29696" marR="29696" marT="29696" marB="29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Format Specifier </a:t>
                      </a:r>
                      <a:br>
                        <a:rPr lang="en-IN" sz="1400" b="1" dirty="0">
                          <a:effectLst/>
                        </a:rPr>
                      </a:br>
                      <a:r>
                        <a:rPr lang="en-IN" sz="1400" b="1" dirty="0">
                          <a:effectLst/>
                        </a:rPr>
                        <a:t> </a:t>
                      </a:r>
                    </a:p>
                  </a:txBody>
                  <a:tcPr marL="29696" marR="29696" marT="29696" marB="29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21156525"/>
                  </a:ext>
                </a:extLst>
              </a:tr>
              <a:tr h="231626">
                <a:tc>
                  <a:txBody>
                    <a:bodyPr/>
                    <a:lstStyle/>
                    <a:p>
                      <a:pPr algn="ctr" fontAlgn="ctr"/>
                      <a:r>
                        <a:rPr lang="en-IN" sz="1100" b="1" dirty="0">
                          <a:effectLst/>
                        </a:rPr>
                        <a:t>short int </a:t>
                      </a:r>
                      <a:br>
                        <a:rPr lang="en-IN" sz="1100" b="0" dirty="0">
                          <a:effectLst/>
                        </a:rPr>
                      </a:br>
                      <a:r>
                        <a:rPr lang="en-IN" sz="1100" b="1" dirty="0">
                          <a:effectLst/>
                        </a:rPr>
                        <a:t> </a:t>
                      </a:r>
                      <a:endParaRPr lang="en-IN" sz="1100" b="0" dirty="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2 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-32,768 to 32,767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%hd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77695348"/>
                  </a:ext>
                </a:extLst>
              </a:tr>
              <a:tr h="231626">
                <a:tc>
                  <a:txBody>
                    <a:bodyPr/>
                    <a:lstStyle/>
                    <a:p>
                      <a:pPr algn="ctr" fontAlgn="ctr"/>
                      <a:r>
                        <a:rPr lang="en-IN" sz="1100" b="1">
                          <a:effectLst/>
                        </a:rPr>
                        <a:t>unsigned short 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2 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0 to 65,535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%hu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77403099"/>
                  </a:ext>
                </a:extLst>
              </a:tr>
              <a:tr h="231626">
                <a:tc>
                  <a:txBody>
                    <a:bodyPr/>
                    <a:lstStyle/>
                    <a:p>
                      <a:pPr algn="ctr" fontAlgn="ctr"/>
                      <a:r>
                        <a:rPr lang="en-IN" sz="1100" b="1">
                          <a:effectLst/>
                        </a:rPr>
                        <a:t>unsigned 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4 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0 to 4,294,967,295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%u </a:t>
                      </a:r>
                      <a:br>
                        <a:rPr lang="en-IN" sz="1100" b="0" dirty="0">
                          <a:effectLst/>
                        </a:rPr>
                      </a:b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6759735"/>
                  </a:ext>
                </a:extLst>
              </a:tr>
              <a:tr h="305865">
                <a:tc>
                  <a:txBody>
                    <a:bodyPr/>
                    <a:lstStyle/>
                    <a:p>
                      <a:pPr algn="ctr" fontAlgn="ctr"/>
                      <a:r>
                        <a:rPr lang="en-IN" sz="1100" b="1">
                          <a:effectLst/>
                        </a:rPr>
                        <a:t>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4 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-2,147,483,648 to 2,147,483,647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%d </a:t>
                      </a:r>
                      <a:br>
                        <a:rPr lang="en-IN" sz="1100" b="0" dirty="0">
                          <a:effectLst/>
                        </a:rPr>
                      </a:b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71032364"/>
                  </a:ext>
                </a:extLst>
              </a:tr>
              <a:tr h="305865">
                <a:tc>
                  <a:txBody>
                    <a:bodyPr/>
                    <a:lstStyle/>
                    <a:p>
                      <a:pPr algn="ctr" fontAlgn="ctr"/>
                      <a:r>
                        <a:rPr lang="en-IN" sz="1100" b="1">
                          <a:effectLst/>
                        </a:rPr>
                        <a:t>long 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8 </a:t>
                      </a:r>
                      <a:br>
                        <a:rPr lang="en-IN" sz="1100" b="0" dirty="0">
                          <a:effectLst/>
                        </a:rPr>
                      </a:b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-2,147,483,648 to 2,147,483,647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a:t>
                      </a:r>
                      <a:r>
                        <a:rPr lang="en-IN" sz="1100" b="0" dirty="0" err="1">
                          <a:effectLst/>
                        </a:rPr>
                        <a:t>ld</a:t>
                      </a:r>
                      <a:r>
                        <a:rPr lang="en-IN" sz="1100" b="0" dirty="0">
                          <a:effectLst/>
                        </a:rPr>
                        <a:t> </a:t>
                      </a:r>
                      <a:br>
                        <a:rPr lang="en-IN" sz="1100" b="0" dirty="0">
                          <a:effectLst/>
                        </a:rPr>
                      </a:b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99542158"/>
                  </a:ext>
                </a:extLst>
              </a:tr>
              <a:tr h="231626">
                <a:tc>
                  <a:txBody>
                    <a:bodyPr/>
                    <a:lstStyle/>
                    <a:p>
                      <a:pPr algn="ctr" fontAlgn="ctr"/>
                      <a:r>
                        <a:rPr lang="en-IN" sz="1100" b="1">
                          <a:effectLst/>
                        </a:rPr>
                        <a:t>unsigned long 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4 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0 to 4,294,967,295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%lu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0371747"/>
                  </a:ext>
                </a:extLst>
              </a:tr>
              <a:tr h="231626">
                <a:tc>
                  <a:txBody>
                    <a:bodyPr/>
                    <a:lstStyle/>
                    <a:p>
                      <a:pPr algn="ctr" fontAlgn="ctr"/>
                      <a:r>
                        <a:rPr lang="en-IN" sz="1100" b="1">
                          <a:effectLst/>
                        </a:rPr>
                        <a:t>long long 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8 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-(2^63) to (2^63)-1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%lld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6205315"/>
                  </a:ext>
                </a:extLst>
              </a:tr>
              <a:tr h="380103">
                <a:tc>
                  <a:txBody>
                    <a:bodyPr/>
                    <a:lstStyle/>
                    <a:p>
                      <a:pPr algn="ctr" fontAlgn="ctr"/>
                      <a:r>
                        <a:rPr lang="en-IN" sz="1100" b="1">
                          <a:effectLst/>
                        </a:rPr>
                        <a:t>unsigned long long int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8 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0 to 18,446,744,073,709,551,615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%llu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41810655"/>
                  </a:ext>
                </a:extLst>
              </a:tr>
              <a:tr h="231626">
                <a:tc>
                  <a:txBody>
                    <a:bodyPr/>
                    <a:lstStyle/>
                    <a:p>
                      <a:pPr algn="ctr" fontAlgn="ctr"/>
                      <a:r>
                        <a:rPr lang="en-IN" sz="1100" b="1">
                          <a:effectLst/>
                        </a:rPr>
                        <a:t>signed char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1 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-128 to 127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%c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5654117"/>
                  </a:ext>
                </a:extLst>
              </a:tr>
              <a:tr h="231626">
                <a:tc>
                  <a:txBody>
                    <a:bodyPr/>
                    <a:lstStyle/>
                    <a:p>
                      <a:pPr algn="ctr" fontAlgn="ctr"/>
                      <a:r>
                        <a:rPr lang="en-IN" sz="1100" b="1">
                          <a:effectLst/>
                        </a:rPr>
                        <a:t>unsigned char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1 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0 to 255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%c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96634773"/>
                  </a:ext>
                </a:extLst>
              </a:tr>
              <a:tr h="231626">
                <a:tc>
                  <a:txBody>
                    <a:bodyPr/>
                    <a:lstStyle/>
                    <a:p>
                      <a:pPr algn="ctr" fontAlgn="ctr"/>
                      <a:r>
                        <a:rPr lang="en-IN" sz="1100" b="1">
                          <a:effectLst/>
                        </a:rPr>
                        <a:t>float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4 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1.2E-38 to 3.4E+38</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%f </a:t>
                      </a:r>
                      <a:br>
                        <a:rPr lang="en-IN" sz="1100" b="0" dirty="0">
                          <a:effectLst/>
                        </a:rPr>
                      </a:b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88785531"/>
                  </a:ext>
                </a:extLst>
              </a:tr>
              <a:tr h="231626">
                <a:tc>
                  <a:txBody>
                    <a:bodyPr/>
                    <a:lstStyle/>
                    <a:p>
                      <a:pPr algn="ctr" fontAlgn="ctr"/>
                      <a:r>
                        <a:rPr lang="en-IN" sz="1100" b="1">
                          <a:effectLst/>
                        </a:rPr>
                        <a:t>double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8 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1.7E-308 to 1.7E+308</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a:effectLst/>
                        </a:rPr>
                        <a:t>%lf </a:t>
                      </a:r>
                      <a:br>
                        <a:rPr lang="en-IN" sz="1100" b="0">
                          <a:effectLst/>
                        </a:rPr>
                      </a:br>
                      <a:r>
                        <a:rPr lang="en-IN" sz="1100" b="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9570295"/>
                  </a:ext>
                </a:extLst>
              </a:tr>
              <a:tr h="231626">
                <a:tc>
                  <a:txBody>
                    <a:bodyPr/>
                    <a:lstStyle/>
                    <a:p>
                      <a:pPr algn="ctr" fontAlgn="ctr"/>
                      <a:r>
                        <a:rPr lang="en-IN" sz="1100" b="1">
                          <a:effectLst/>
                        </a:rPr>
                        <a:t>long double </a:t>
                      </a:r>
                      <a:br>
                        <a:rPr lang="en-IN" sz="1100" b="0">
                          <a:effectLst/>
                        </a:rPr>
                      </a:br>
                      <a:r>
                        <a:rPr lang="en-IN" sz="1100" b="1">
                          <a:effectLst/>
                        </a:rPr>
                        <a:t> </a:t>
                      </a:r>
                      <a:endParaRPr lang="en-IN" sz="1100" b="0">
                        <a:effectLst/>
                      </a:endParaRP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12</a:t>
                      </a:r>
                      <a:br>
                        <a:rPr lang="en-IN" sz="1100" b="0" dirty="0">
                          <a:effectLst/>
                        </a:rPr>
                      </a:b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3.4E-4932 to 1.1E+4932</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100" b="0" dirty="0">
                          <a:effectLst/>
                        </a:rPr>
                        <a:t>%</a:t>
                      </a:r>
                      <a:r>
                        <a:rPr lang="en-IN" sz="1100" b="0" dirty="0" err="1">
                          <a:effectLst/>
                        </a:rPr>
                        <a:t>Lf</a:t>
                      </a:r>
                      <a:r>
                        <a:rPr lang="en-IN" sz="1100" b="0" dirty="0">
                          <a:effectLst/>
                        </a:rPr>
                        <a:t> </a:t>
                      </a:r>
                    </a:p>
                  </a:txBody>
                  <a:tcPr marL="29696" marR="29696" marT="41574" marB="415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04589856"/>
                  </a:ext>
                </a:extLst>
              </a:tr>
            </a:tbl>
          </a:graphicData>
        </a:graphic>
      </p:graphicFrame>
    </p:spTree>
    <p:extLst>
      <p:ext uri="{BB962C8B-B14F-4D97-AF65-F5344CB8AC3E}">
        <p14:creationId xmlns:p14="http://schemas.microsoft.com/office/powerpoint/2010/main" val="373532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Basic</a:t>
            </a:r>
            <a:r>
              <a:rPr spc="-35" dirty="0"/>
              <a:t> </a:t>
            </a:r>
            <a:r>
              <a:rPr spc="-25" dirty="0"/>
              <a:t>Data</a:t>
            </a:r>
            <a:r>
              <a:rPr spc="-35" dirty="0"/>
              <a:t> </a:t>
            </a:r>
            <a:r>
              <a:rPr spc="-40" dirty="0"/>
              <a:t>Types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3" name="object 3"/>
          <p:cNvSpPr txBox="1"/>
          <p:nvPr/>
        </p:nvSpPr>
        <p:spPr>
          <a:xfrm>
            <a:off x="535940" y="748639"/>
            <a:ext cx="7844155" cy="4848122"/>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4965" algn="l"/>
                <a:tab pos="355600" algn="l"/>
              </a:tabLst>
            </a:pPr>
            <a:r>
              <a:rPr sz="2800" spc="-10" dirty="0">
                <a:latin typeface="Arial" panose="020B0604020202020204" pitchFamily="34" charset="0"/>
                <a:cs typeface="Arial" panose="020B0604020202020204" pitchFamily="34" charset="0"/>
              </a:rPr>
              <a:t>int,</a:t>
            </a:r>
            <a:r>
              <a:rPr sz="2800" spc="-15" dirty="0">
                <a:latin typeface="Arial" panose="020B0604020202020204" pitchFamily="34" charset="0"/>
                <a:cs typeface="Arial" panose="020B0604020202020204" pitchFamily="34" charset="0"/>
              </a:rPr>
              <a:t> </a:t>
            </a:r>
            <a:r>
              <a:rPr sz="2800" spc="-55" dirty="0">
                <a:latin typeface="Arial" panose="020B0604020202020204" pitchFamily="34" charset="0"/>
                <a:cs typeface="Arial" panose="020B0604020202020204" pitchFamily="34" charset="0"/>
              </a:rPr>
              <a:t>char,</a:t>
            </a:r>
            <a:r>
              <a:rPr sz="2800" spc="-1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float </a:t>
            </a:r>
            <a:r>
              <a:rPr sz="2800" dirty="0">
                <a:latin typeface="Arial" panose="020B0604020202020204" pitchFamily="34" charset="0"/>
                <a:cs typeface="Arial" panose="020B0604020202020204" pitchFamily="34" charset="0"/>
              </a:rPr>
              <a:t>,</a:t>
            </a:r>
            <a:r>
              <a:rPr sz="2800" spc="-5" dirty="0">
                <a:latin typeface="Arial" panose="020B0604020202020204" pitchFamily="34" charset="0"/>
                <a:cs typeface="Arial" panose="020B0604020202020204" pitchFamily="34" charset="0"/>
              </a:rPr>
              <a:t> double</a:t>
            </a:r>
            <a:endParaRPr sz="2800" dirty="0">
              <a:latin typeface="Arial" panose="020B0604020202020204" pitchFamily="34" charset="0"/>
              <a:cs typeface="Arial" panose="020B0604020202020204" pitchFamily="34" charset="0"/>
            </a:endParaRPr>
          </a:p>
          <a:p>
            <a:pPr marL="12700">
              <a:lnSpc>
                <a:spcPct val="100000"/>
              </a:lnSpc>
              <a:spcBef>
                <a:spcPts val="770"/>
              </a:spcBef>
            </a:pPr>
            <a:r>
              <a:rPr sz="2800" b="1" u="sng" spc="-20" dirty="0">
                <a:solidFill>
                  <a:srgbClr val="974707"/>
                </a:solidFill>
                <a:uFill>
                  <a:solidFill>
                    <a:srgbClr val="974707"/>
                  </a:solidFill>
                </a:uFill>
                <a:latin typeface="Arial" panose="020B0604020202020204" pitchFamily="34" charset="0"/>
                <a:cs typeface="Arial" panose="020B0604020202020204" pitchFamily="34" charset="0"/>
              </a:rPr>
              <a:t>Integer</a:t>
            </a:r>
            <a:r>
              <a:rPr sz="2800" b="1" u="sng" spc="-50" dirty="0">
                <a:solidFill>
                  <a:srgbClr val="974707"/>
                </a:solidFill>
                <a:uFill>
                  <a:solidFill>
                    <a:srgbClr val="974707"/>
                  </a:solidFill>
                </a:uFill>
                <a:latin typeface="Arial" panose="020B0604020202020204" pitchFamily="34" charset="0"/>
                <a:cs typeface="Arial" panose="020B0604020202020204" pitchFamily="34" charset="0"/>
              </a:rPr>
              <a:t> </a:t>
            </a:r>
            <a:r>
              <a:rPr sz="2800" b="1" u="sng" spc="-15" dirty="0">
                <a:solidFill>
                  <a:srgbClr val="974707"/>
                </a:solidFill>
                <a:uFill>
                  <a:solidFill>
                    <a:srgbClr val="974707"/>
                  </a:solidFill>
                </a:uFill>
                <a:latin typeface="Arial" panose="020B0604020202020204" pitchFamily="34" charset="0"/>
                <a:cs typeface="Arial" panose="020B0604020202020204" pitchFamily="34" charset="0"/>
              </a:rPr>
              <a:t>data</a:t>
            </a:r>
            <a:r>
              <a:rPr sz="2800" b="1" u="sng" spc="-35" dirty="0">
                <a:solidFill>
                  <a:srgbClr val="974707"/>
                </a:solidFill>
                <a:uFill>
                  <a:solidFill>
                    <a:srgbClr val="974707"/>
                  </a:solidFill>
                </a:uFill>
                <a:latin typeface="Arial" panose="020B0604020202020204" pitchFamily="34" charset="0"/>
                <a:cs typeface="Arial" panose="020B0604020202020204" pitchFamily="34" charset="0"/>
              </a:rPr>
              <a:t> </a:t>
            </a:r>
            <a:r>
              <a:rPr sz="2800" b="1" u="sng" spc="-5" dirty="0">
                <a:solidFill>
                  <a:srgbClr val="974707"/>
                </a:solidFill>
                <a:uFill>
                  <a:solidFill>
                    <a:srgbClr val="974707"/>
                  </a:solidFill>
                </a:uFill>
                <a:latin typeface="Arial" panose="020B0604020202020204" pitchFamily="34" charset="0"/>
                <a:cs typeface="Arial" panose="020B0604020202020204" pitchFamily="34" charset="0"/>
              </a:rPr>
              <a:t>type:</a:t>
            </a:r>
            <a:endParaRPr sz="2800" b="1" u="sng" dirty="0">
              <a:latin typeface="Arial" panose="020B0604020202020204" pitchFamily="34" charset="0"/>
              <a:cs typeface="Arial" panose="020B0604020202020204" pitchFamily="34" charset="0"/>
            </a:endParaRPr>
          </a:p>
          <a:p>
            <a:pPr marL="355600" marR="80645" indent="-342900">
              <a:lnSpc>
                <a:spcPct val="100000"/>
              </a:lnSpc>
              <a:spcBef>
                <a:spcPts val="690"/>
              </a:spcBef>
              <a:buFont typeface="Wingdings"/>
              <a:buChar char=""/>
              <a:tabLst>
                <a:tab pos="355600" algn="l"/>
              </a:tabLst>
            </a:pPr>
            <a:r>
              <a:rPr sz="2400" spc="-15" dirty="0">
                <a:latin typeface="Arial" panose="020B0604020202020204" pitchFamily="34" charset="0"/>
                <a:cs typeface="Arial" panose="020B0604020202020204" pitchFamily="34" charset="0"/>
              </a:rPr>
              <a:t>Integer</a:t>
            </a:r>
            <a:r>
              <a:rPr sz="2400" spc="-3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data</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type</a:t>
            </a:r>
            <a:r>
              <a:rPr sz="2400" spc="1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allows </a:t>
            </a:r>
            <a:r>
              <a:rPr sz="2400" spc="-5" dirty="0">
                <a:latin typeface="Arial" panose="020B0604020202020204" pitchFamily="34" charset="0"/>
                <a:cs typeface="Arial" panose="020B0604020202020204" pitchFamily="34" charset="0"/>
              </a:rPr>
              <a:t>a</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variable</a:t>
            </a:r>
            <a:r>
              <a:rPr sz="240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to</a:t>
            </a:r>
            <a:r>
              <a:rPr sz="2400" spc="-5"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store</a:t>
            </a:r>
            <a:r>
              <a:rPr sz="2400" spc="1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numeric </a:t>
            </a:r>
            <a:r>
              <a:rPr sz="2400" spc="-61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values.</a:t>
            </a:r>
            <a:endParaRPr sz="2400" dirty="0">
              <a:latin typeface="Arial" panose="020B0604020202020204" pitchFamily="34" charset="0"/>
              <a:cs typeface="Arial" panose="020B0604020202020204" pitchFamily="34" charset="0"/>
            </a:endParaRPr>
          </a:p>
          <a:p>
            <a:pPr marL="355600" indent="-342900">
              <a:lnSpc>
                <a:spcPct val="100000"/>
              </a:lnSpc>
              <a:spcBef>
                <a:spcPts val="670"/>
              </a:spcBef>
              <a:buFont typeface="Wingdings"/>
              <a:buChar char=""/>
              <a:tabLst>
                <a:tab pos="355600" algn="l"/>
              </a:tabLst>
            </a:pPr>
            <a:r>
              <a:rPr sz="2400" spc="10" dirty="0">
                <a:latin typeface="Arial" panose="020B0604020202020204" pitchFamily="34" charset="0"/>
                <a:cs typeface="Arial" panose="020B0604020202020204" pitchFamily="34" charset="0"/>
              </a:rPr>
              <a:t>“int”</a:t>
            </a:r>
            <a:r>
              <a:rPr sz="240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keyword</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is </a:t>
            </a:r>
            <a:r>
              <a:rPr sz="2400" spc="-10" dirty="0">
                <a:latin typeface="Arial" panose="020B0604020202020204" pitchFamily="34" charset="0"/>
                <a:cs typeface="Arial" panose="020B0604020202020204" pitchFamily="34" charset="0"/>
              </a:rPr>
              <a:t>used</a:t>
            </a:r>
            <a:r>
              <a:rPr sz="2400" spc="2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to</a:t>
            </a:r>
            <a:r>
              <a:rPr sz="2400" spc="-10"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refer</a:t>
            </a:r>
            <a:r>
              <a:rPr sz="2400" spc="-15" dirty="0">
                <a:latin typeface="Arial" panose="020B0604020202020204" pitchFamily="34" charset="0"/>
                <a:cs typeface="Arial" panose="020B0604020202020204" pitchFamily="34" charset="0"/>
              </a:rPr>
              <a:t> integer</a:t>
            </a:r>
            <a:r>
              <a:rPr sz="2400" spc="-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data</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type.</a:t>
            </a:r>
            <a:endParaRPr sz="2400" dirty="0">
              <a:latin typeface="Arial" panose="020B0604020202020204" pitchFamily="34" charset="0"/>
              <a:cs typeface="Arial" panose="020B0604020202020204" pitchFamily="34" charset="0"/>
            </a:endParaRPr>
          </a:p>
          <a:p>
            <a:pPr marL="355600" indent="-342900">
              <a:lnSpc>
                <a:spcPct val="100000"/>
              </a:lnSpc>
              <a:spcBef>
                <a:spcPts val="675"/>
              </a:spcBef>
              <a:buFont typeface="Wingdings"/>
              <a:buChar char=""/>
              <a:tabLst>
                <a:tab pos="355600" algn="l"/>
              </a:tabLst>
            </a:pPr>
            <a:r>
              <a:rPr sz="2400" spc="-10" dirty="0">
                <a:latin typeface="Arial" panose="020B0604020202020204" pitchFamily="34" charset="0"/>
                <a:cs typeface="Arial" panose="020B0604020202020204" pitchFamily="34" charset="0"/>
              </a:rPr>
              <a:t>The</a:t>
            </a:r>
            <a:r>
              <a:rPr sz="2400" spc="-5"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storage</a:t>
            </a:r>
            <a:r>
              <a:rPr sz="240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size</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of</a:t>
            </a:r>
            <a:r>
              <a:rPr sz="2400" spc="2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int</a:t>
            </a:r>
            <a:r>
              <a:rPr sz="2400" spc="1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data</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type</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is</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4</a:t>
            </a:r>
            <a:r>
              <a:rPr sz="2400" spc="1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byte.</a:t>
            </a:r>
            <a:endParaRPr sz="2400" dirty="0">
              <a:latin typeface="Arial" panose="020B0604020202020204" pitchFamily="34" charset="0"/>
              <a:cs typeface="Arial" panose="020B0604020202020204" pitchFamily="34" charset="0"/>
            </a:endParaRPr>
          </a:p>
          <a:p>
            <a:pPr marL="355600" indent="-342900">
              <a:lnSpc>
                <a:spcPct val="100000"/>
              </a:lnSpc>
              <a:spcBef>
                <a:spcPts val="675"/>
              </a:spcBef>
              <a:buFont typeface="Wingdings"/>
              <a:buChar char=""/>
              <a:tabLst>
                <a:tab pos="355600" algn="l"/>
              </a:tabLst>
            </a:pPr>
            <a:r>
              <a:rPr sz="2400" spc="-15" dirty="0">
                <a:latin typeface="Arial" panose="020B0604020202020204" pitchFamily="34" charset="0"/>
                <a:cs typeface="Arial" panose="020B0604020202020204" pitchFamily="34" charset="0"/>
              </a:rPr>
              <a:t>int</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(4</a:t>
            </a:r>
            <a:r>
              <a:rPr sz="2400" spc="1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byte)</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can</a:t>
            </a:r>
            <a:r>
              <a:rPr sz="2400" spc="1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store</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values</a:t>
            </a:r>
            <a:r>
              <a:rPr sz="2400" spc="-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from</a:t>
            </a:r>
            <a:r>
              <a:rPr sz="2400" spc="3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-2,147,483,648</a:t>
            </a:r>
            <a:r>
              <a:rPr sz="2400" spc="4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to</a:t>
            </a:r>
            <a:endParaRPr sz="2400" dirty="0">
              <a:latin typeface="Arial" panose="020B0604020202020204" pitchFamily="34" charset="0"/>
              <a:cs typeface="Arial" panose="020B0604020202020204" pitchFamily="34" charset="0"/>
            </a:endParaRPr>
          </a:p>
          <a:p>
            <a:pPr marL="355600">
              <a:lnSpc>
                <a:spcPct val="100000"/>
              </a:lnSpc>
            </a:pPr>
            <a:r>
              <a:rPr sz="2400" spc="-5" dirty="0">
                <a:latin typeface="Arial" panose="020B0604020202020204" pitchFamily="34" charset="0"/>
                <a:cs typeface="Arial" panose="020B0604020202020204" pitchFamily="34" charset="0"/>
              </a:rPr>
              <a:t>+2,147,483,647.</a:t>
            </a:r>
            <a:endParaRPr sz="2400" dirty="0">
              <a:latin typeface="Arial" panose="020B0604020202020204" pitchFamily="34" charset="0"/>
              <a:cs typeface="Arial" panose="020B0604020202020204" pitchFamily="34" charset="0"/>
            </a:endParaRPr>
          </a:p>
          <a:p>
            <a:pPr marL="355600" marR="5080" indent="-342900" algn="just">
              <a:lnSpc>
                <a:spcPct val="100000"/>
              </a:lnSpc>
              <a:spcBef>
                <a:spcPts val="670"/>
              </a:spcBef>
              <a:buFont typeface="Wingdings"/>
              <a:buChar char=""/>
              <a:tabLst>
                <a:tab pos="355600" algn="l"/>
              </a:tabLst>
            </a:pPr>
            <a:r>
              <a:rPr sz="2400" spc="-5" dirty="0">
                <a:latin typeface="Arial" panose="020B0604020202020204" pitchFamily="34" charset="0"/>
                <a:cs typeface="Arial" panose="020B0604020202020204" pitchFamily="34" charset="0"/>
              </a:rPr>
              <a:t>If </a:t>
            </a:r>
            <a:r>
              <a:rPr sz="2400" spc="-20" dirty="0">
                <a:latin typeface="Arial" panose="020B0604020202020204" pitchFamily="34" charset="0"/>
                <a:cs typeface="Arial" panose="020B0604020202020204" pitchFamily="34" charset="0"/>
              </a:rPr>
              <a:t>you want </a:t>
            </a:r>
            <a:r>
              <a:rPr sz="2400" spc="-15" dirty="0">
                <a:latin typeface="Arial" panose="020B0604020202020204" pitchFamily="34" charset="0"/>
                <a:cs typeface="Arial" panose="020B0604020202020204" pitchFamily="34" charset="0"/>
              </a:rPr>
              <a:t>to </a:t>
            </a:r>
            <a:r>
              <a:rPr sz="2400" spc="-10" dirty="0">
                <a:latin typeface="Arial" panose="020B0604020202020204" pitchFamily="34" charset="0"/>
                <a:cs typeface="Arial" panose="020B0604020202020204" pitchFamily="34" charset="0"/>
              </a:rPr>
              <a:t>use </a:t>
            </a:r>
            <a:r>
              <a:rPr sz="2400" spc="-5" dirty="0">
                <a:latin typeface="Arial" panose="020B0604020202020204" pitchFamily="34" charset="0"/>
                <a:cs typeface="Arial" panose="020B0604020202020204" pitchFamily="34" charset="0"/>
              </a:rPr>
              <a:t>the </a:t>
            </a:r>
            <a:r>
              <a:rPr sz="2400" spc="-15" dirty="0">
                <a:latin typeface="Arial" panose="020B0604020202020204" pitchFamily="34" charset="0"/>
                <a:cs typeface="Arial" panose="020B0604020202020204" pitchFamily="34" charset="0"/>
              </a:rPr>
              <a:t>integer </a:t>
            </a:r>
            <a:r>
              <a:rPr sz="2400" spc="-10" dirty="0">
                <a:latin typeface="Arial" panose="020B0604020202020204" pitchFamily="34" charset="0"/>
                <a:cs typeface="Arial" panose="020B0604020202020204" pitchFamily="34" charset="0"/>
              </a:rPr>
              <a:t>value that </a:t>
            </a:r>
            <a:r>
              <a:rPr sz="2400" spc="-15" dirty="0">
                <a:latin typeface="Arial" panose="020B0604020202020204" pitchFamily="34" charset="0"/>
                <a:cs typeface="Arial" panose="020B0604020202020204" pitchFamily="34" charset="0"/>
              </a:rPr>
              <a:t>crosses </a:t>
            </a:r>
            <a:r>
              <a:rPr sz="2400" spc="-5" dirty="0">
                <a:latin typeface="Arial" panose="020B0604020202020204" pitchFamily="34" charset="0"/>
                <a:cs typeface="Arial" panose="020B0604020202020204" pitchFamily="34" charset="0"/>
              </a:rPr>
              <a:t>the </a:t>
            </a:r>
            <a:r>
              <a:rPr sz="2400" spc="-62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above limit, </a:t>
            </a:r>
            <a:r>
              <a:rPr sz="2400" spc="-20" dirty="0">
                <a:latin typeface="Arial" panose="020B0604020202020204" pitchFamily="34" charset="0"/>
                <a:cs typeface="Arial" panose="020B0604020202020204" pitchFamily="34" charset="0"/>
              </a:rPr>
              <a:t>you </a:t>
            </a:r>
            <a:r>
              <a:rPr sz="2400" spc="-10" dirty="0">
                <a:latin typeface="Arial" panose="020B0604020202020204" pitchFamily="34" charset="0"/>
                <a:cs typeface="Arial" panose="020B0604020202020204" pitchFamily="34" charset="0"/>
              </a:rPr>
              <a:t>can </a:t>
            </a:r>
            <a:r>
              <a:rPr sz="2400" spc="-15" dirty="0">
                <a:latin typeface="Arial" panose="020B0604020202020204" pitchFamily="34" charset="0"/>
                <a:cs typeface="Arial" panose="020B0604020202020204" pitchFamily="34" charset="0"/>
              </a:rPr>
              <a:t>go </a:t>
            </a:r>
            <a:r>
              <a:rPr sz="2400" spc="-25" dirty="0">
                <a:latin typeface="Arial" panose="020B0604020202020204" pitchFamily="34" charset="0"/>
                <a:cs typeface="Arial" panose="020B0604020202020204" pitchFamily="34" charset="0"/>
              </a:rPr>
              <a:t>for </a:t>
            </a:r>
            <a:r>
              <a:rPr sz="2400" spc="-5" dirty="0">
                <a:latin typeface="Arial" panose="020B0604020202020204" pitchFamily="34" charset="0"/>
                <a:cs typeface="Arial" panose="020B0604020202020204" pitchFamily="34" charset="0"/>
              </a:rPr>
              <a:t>“long </a:t>
            </a:r>
            <a:r>
              <a:rPr sz="2400" spc="10" dirty="0">
                <a:latin typeface="Arial" panose="020B0604020202020204" pitchFamily="34" charset="0"/>
                <a:cs typeface="Arial" panose="020B0604020202020204" pitchFamily="34" charset="0"/>
              </a:rPr>
              <a:t>int” </a:t>
            </a:r>
            <a:r>
              <a:rPr sz="2400" spc="-5" dirty="0">
                <a:latin typeface="Arial" panose="020B0604020202020204" pitchFamily="34" charset="0"/>
                <a:cs typeface="Arial" panose="020B0604020202020204" pitchFamily="34" charset="0"/>
              </a:rPr>
              <a:t>and “long long </a:t>
            </a:r>
            <a:r>
              <a:rPr sz="2400" spc="-62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int”</a:t>
            </a:r>
            <a:r>
              <a:rPr sz="240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for</a:t>
            </a:r>
            <a:r>
              <a:rPr sz="2400" spc="-5" dirty="0">
                <a:latin typeface="Arial" panose="020B0604020202020204" pitchFamily="34" charset="0"/>
                <a:cs typeface="Arial" panose="020B0604020202020204" pitchFamily="34" charset="0"/>
              </a:rPr>
              <a:t> which</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the</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limits</a:t>
            </a:r>
            <a:r>
              <a:rPr sz="2400" spc="2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are</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very</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high.</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3" name="object 3"/>
          <p:cNvSpPr txBox="1"/>
          <p:nvPr/>
        </p:nvSpPr>
        <p:spPr>
          <a:xfrm>
            <a:off x="535940" y="740583"/>
            <a:ext cx="8134350" cy="3427861"/>
          </a:xfrm>
          <a:prstGeom prst="rect">
            <a:avLst/>
          </a:prstGeom>
        </p:spPr>
        <p:txBody>
          <a:bodyPr vert="horz" wrap="square" lIns="0" tIns="118110" rIns="0" bIns="0" rtlCol="0">
            <a:spAutoFit/>
          </a:bodyPr>
          <a:lstStyle/>
          <a:p>
            <a:pPr marL="12700">
              <a:lnSpc>
                <a:spcPct val="100000"/>
              </a:lnSpc>
              <a:spcBef>
                <a:spcPts val="930"/>
              </a:spcBef>
            </a:pPr>
            <a:r>
              <a:rPr sz="3200" u="sng" spc="-20" dirty="0">
                <a:solidFill>
                  <a:srgbClr val="974707"/>
                </a:solidFill>
                <a:uFill>
                  <a:solidFill>
                    <a:srgbClr val="974707"/>
                  </a:solidFill>
                </a:uFill>
                <a:latin typeface="Arial" panose="020B0604020202020204" pitchFamily="34" charset="0"/>
                <a:cs typeface="Arial" panose="020B0604020202020204" pitchFamily="34" charset="0"/>
              </a:rPr>
              <a:t>Integer</a:t>
            </a:r>
            <a:r>
              <a:rPr sz="3200" u="sng" spc="-50" dirty="0">
                <a:solidFill>
                  <a:srgbClr val="974707"/>
                </a:solidFill>
                <a:uFill>
                  <a:solidFill>
                    <a:srgbClr val="974707"/>
                  </a:solidFill>
                </a:uFill>
                <a:latin typeface="Arial" panose="020B0604020202020204" pitchFamily="34" charset="0"/>
                <a:cs typeface="Arial" panose="020B0604020202020204" pitchFamily="34" charset="0"/>
              </a:rPr>
              <a:t> </a:t>
            </a:r>
            <a:r>
              <a:rPr sz="3200" u="sng" spc="-15" dirty="0">
                <a:solidFill>
                  <a:srgbClr val="974707"/>
                </a:solidFill>
                <a:uFill>
                  <a:solidFill>
                    <a:srgbClr val="974707"/>
                  </a:solidFill>
                </a:uFill>
                <a:latin typeface="Arial" panose="020B0604020202020204" pitchFamily="34" charset="0"/>
                <a:cs typeface="Arial" panose="020B0604020202020204" pitchFamily="34" charset="0"/>
              </a:rPr>
              <a:t>data</a:t>
            </a:r>
            <a:r>
              <a:rPr sz="3200" u="sng" spc="-35" dirty="0">
                <a:solidFill>
                  <a:srgbClr val="974707"/>
                </a:solidFill>
                <a:uFill>
                  <a:solidFill>
                    <a:srgbClr val="974707"/>
                  </a:solidFill>
                </a:uFill>
                <a:latin typeface="Arial" panose="020B0604020202020204" pitchFamily="34" charset="0"/>
                <a:cs typeface="Arial" panose="020B0604020202020204" pitchFamily="34" charset="0"/>
              </a:rPr>
              <a:t> </a:t>
            </a:r>
            <a:r>
              <a:rPr sz="3200" u="sng" spc="-5" dirty="0">
                <a:solidFill>
                  <a:srgbClr val="974707"/>
                </a:solidFill>
                <a:uFill>
                  <a:solidFill>
                    <a:srgbClr val="974707"/>
                  </a:solidFill>
                </a:uFill>
                <a:latin typeface="Arial" panose="020B0604020202020204" pitchFamily="34" charset="0"/>
                <a:cs typeface="Arial" panose="020B0604020202020204" pitchFamily="34" charset="0"/>
              </a:rPr>
              <a:t>type:</a:t>
            </a:r>
            <a:endParaRPr sz="3200" u="sng" dirty="0">
              <a:latin typeface="Arial" panose="020B0604020202020204" pitchFamily="34" charset="0"/>
              <a:cs typeface="Arial" panose="020B0604020202020204" pitchFamily="34" charset="0"/>
            </a:endParaRPr>
          </a:p>
          <a:p>
            <a:pPr marL="355600" indent="-342900">
              <a:lnSpc>
                <a:spcPct val="100000"/>
              </a:lnSpc>
              <a:spcBef>
                <a:spcPts val="620"/>
              </a:spcBef>
              <a:buFont typeface="Arial MT"/>
              <a:buChar char="•"/>
              <a:tabLst>
                <a:tab pos="354965" algn="l"/>
                <a:tab pos="355600" algn="l"/>
              </a:tabLst>
            </a:pPr>
            <a:r>
              <a:rPr sz="2800" spc="-45" dirty="0">
                <a:latin typeface="Arial" panose="020B0604020202020204" pitchFamily="34" charset="0"/>
                <a:cs typeface="Arial" panose="020B0604020202020204" pitchFamily="34" charset="0"/>
              </a:rPr>
              <a:t>We</a:t>
            </a:r>
            <a:r>
              <a:rPr sz="2800" spc="-1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can’t</a:t>
            </a:r>
            <a:r>
              <a:rPr sz="2800" spc="-20" dirty="0">
                <a:latin typeface="Arial" panose="020B0604020202020204" pitchFamily="34" charset="0"/>
                <a:cs typeface="Arial" panose="020B0604020202020204" pitchFamily="34" charset="0"/>
              </a:rPr>
              <a:t> store</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decimal</a:t>
            </a:r>
            <a:r>
              <a:rPr sz="2800" spc="-3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values </a:t>
            </a:r>
            <a:r>
              <a:rPr sz="2800" spc="-5" dirty="0">
                <a:latin typeface="Arial" panose="020B0604020202020204" pitchFamily="34" charset="0"/>
                <a:cs typeface="Arial" panose="020B0604020202020204" pitchFamily="34" charset="0"/>
              </a:rPr>
              <a:t>using</a:t>
            </a:r>
            <a:r>
              <a:rPr sz="2800" spc="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int </a:t>
            </a:r>
            <a:r>
              <a:rPr sz="2800" spc="-15" dirty="0">
                <a:latin typeface="Arial" panose="020B0604020202020204" pitchFamily="34" charset="0"/>
                <a:cs typeface="Arial" panose="020B0604020202020204" pitchFamily="34" charset="0"/>
              </a:rPr>
              <a:t>data</a:t>
            </a:r>
            <a:r>
              <a:rPr sz="2800" spc="-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type.</a:t>
            </a:r>
          </a:p>
          <a:p>
            <a:pPr marL="355600" marR="160655" indent="-342900">
              <a:lnSpc>
                <a:spcPct val="100000"/>
              </a:lnSpc>
              <a:spcBef>
                <a:spcPts val="575"/>
              </a:spcBef>
              <a:buFont typeface="Arial MT"/>
              <a:buChar char="•"/>
              <a:tabLst>
                <a:tab pos="354965" algn="l"/>
                <a:tab pos="355600" algn="l"/>
              </a:tabLst>
            </a:pPr>
            <a:r>
              <a:rPr sz="2800" dirty="0">
                <a:latin typeface="Arial" panose="020B0604020202020204" pitchFamily="34" charset="0"/>
                <a:cs typeface="Arial" panose="020B0604020202020204" pitchFamily="34" charset="0"/>
              </a:rPr>
              <a:t>If</a:t>
            </a:r>
            <a:r>
              <a:rPr sz="2800" spc="-20" dirty="0">
                <a:latin typeface="Arial" panose="020B0604020202020204" pitchFamily="34" charset="0"/>
                <a:cs typeface="Arial" panose="020B0604020202020204" pitchFamily="34" charset="0"/>
              </a:rPr>
              <a:t> </a:t>
            </a:r>
            <a:r>
              <a:rPr sz="2800" spc="-15" dirty="0">
                <a:latin typeface="Arial" panose="020B0604020202020204" pitchFamily="34" charset="0"/>
                <a:cs typeface="Arial" panose="020B0604020202020204" pitchFamily="34" charset="0"/>
              </a:rPr>
              <a:t>we</a:t>
            </a:r>
            <a:r>
              <a:rPr sz="280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use</a:t>
            </a:r>
            <a:r>
              <a:rPr sz="280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int</a:t>
            </a:r>
            <a:r>
              <a:rPr sz="2800" spc="-5" dirty="0">
                <a:latin typeface="Arial" panose="020B0604020202020204" pitchFamily="34" charset="0"/>
                <a:cs typeface="Arial" panose="020B0604020202020204" pitchFamily="34" charset="0"/>
              </a:rPr>
              <a:t> </a:t>
            </a:r>
            <a:r>
              <a:rPr sz="2800" spc="-15" dirty="0">
                <a:latin typeface="Arial" panose="020B0604020202020204" pitchFamily="34" charset="0"/>
                <a:cs typeface="Arial" panose="020B0604020202020204" pitchFamily="34" charset="0"/>
              </a:rPr>
              <a:t>data </a:t>
            </a:r>
            <a:r>
              <a:rPr sz="2800" dirty="0">
                <a:latin typeface="Arial" panose="020B0604020202020204" pitchFamily="34" charset="0"/>
                <a:cs typeface="Arial" panose="020B0604020202020204" pitchFamily="34" charset="0"/>
              </a:rPr>
              <a:t>type</a:t>
            </a:r>
            <a:r>
              <a:rPr sz="2800" spc="-10" dirty="0">
                <a:latin typeface="Arial" panose="020B0604020202020204" pitchFamily="34" charset="0"/>
                <a:cs typeface="Arial" panose="020B0604020202020204" pitchFamily="34" charset="0"/>
              </a:rPr>
              <a:t> </a:t>
            </a:r>
            <a:r>
              <a:rPr sz="2800" spc="-15" dirty="0">
                <a:latin typeface="Arial" panose="020B0604020202020204" pitchFamily="34" charset="0"/>
                <a:cs typeface="Arial" panose="020B0604020202020204" pitchFamily="34" charset="0"/>
              </a:rPr>
              <a:t>to</a:t>
            </a:r>
            <a:r>
              <a:rPr sz="2800" spc="-5"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store</a:t>
            </a:r>
            <a:r>
              <a:rPr sz="2800" dirty="0">
                <a:latin typeface="Arial" panose="020B0604020202020204" pitchFamily="34" charset="0"/>
                <a:cs typeface="Arial" panose="020B0604020202020204" pitchFamily="34" charset="0"/>
              </a:rPr>
              <a:t> decimal</a:t>
            </a:r>
            <a:r>
              <a:rPr sz="2800" spc="-2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values,</a:t>
            </a:r>
            <a:r>
              <a:rPr sz="2800" spc="-5" dirty="0">
                <a:latin typeface="Arial" panose="020B0604020202020204" pitchFamily="34" charset="0"/>
                <a:cs typeface="Arial" panose="020B0604020202020204" pitchFamily="34" charset="0"/>
              </a:rPr>
              <a:t> decimal</a:t>
            </a:r>
            <a:r>
              <a:rPr sz="2800" spc="-1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values </a:t>
            </a:r>
            <a:r>
              <a:rPr sz="2800" spc="-52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will</a:t>
            </a:r>
            <a:r>
              <a:rPr sz="2800" spc="-3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be </a:t>
            </a:r>
            <a:r>
              <a:rPr sz="2800" spc="-10" dirty="0">
                <a:latin typeface="Arial" panose="020B0604020202020204" pitchFamily="34" charset="0"/>
                <a:cs typeface="Arial" panose="020B0604020202020204" pitchFamily="34" charset="0"/>
              </a:rPr>
              <a:t>truncated </a:t>
            </a:r>
            <a:r>
              <a:rPr sz="2800" dirty="0">
                <a:latin typeface="Arial" panose="020B0604020202020204" pitchFamily="34" charset="0"/>
                <a:cs typeface="Arial" panose="020B0604020202020204" pitchFamily="34" charset="0"/>
              </a:rPr>
              <a:t>and </a:t>
            </a:r>
            <a:r>
              <a:rPr sz="2800" spc="-15" dirty="0">
                <a:latin typeface="Arial" panose="020B0604020202020204" pitchFamily="34" charset="0"/>
                <a:cs typeface="Arial" panose="020B0604020202020204" pitchFamily="34" charset="0"/>
              </a:rPr>
              <a:t>we</a:t>
            </a:r>
            <a:r>
              <a:rPr sz="2800" dirty="0">
                <a:latin typeface="Arial" panose="020B0604020202020204" pitchFamily="34" charset="0"/>
                <a:cs typeface="Arial" panose="020B0604020202020204" pitchFamily="34" charset="0"/>
              </a:rPr>
              <a:t> will</a:t>
            </a:r>
            <a:r>
              <a:rPr sz="2800" spc="-20" dirty="0">
                <a:latin typeface="Arial" panose="020B0604020202020204" pitchFamily="34" charset="0"/>
                <a:cs typeface="Arial" panose="020B0604020202020204" pitchFamily="34" charset="0"/>
              </a:rPr>
              <a:t> </a:t>
            </a:r>
            <a:r>
              <a:rPr sz="2800" spc="-15" dirty="0">
                <a:latin typeface="Arial" panose="020B0604020202020204" pitchFamily="34" charset="0"/>
                <a:cs typeface="Arial" panose="020B0604020202020204" pitchFamily="34" charset="0"/>
              </a:rPr>
              <a:t>get</a:t>
            </a:r>
            <a:r>
              <a:rPr sz="2800" spc="-2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only</a:t>
            </a:r>
            <a:r>
              <a:rPr sz="280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whole</a:t>
            </a:r>
            <a:r>
              <a:rPr sz="2800" dirty="0">
                <a:latin typeface="Arial" panose="020B0604020202020204" pitchFamily="34" charset="0"/>
                <a:cs typeface="Arial" panose="020B0604020202020204" pitchFamily="34" charset="0"/>
              </a:rPr>
              <a:t> </a:t>
            </a:r>
            <a:r>
              <a:rPr sz="2800" spc="-40" dirty="0">
                <a:latin typeface="Arial" panose="020B0604020202020204" pitchFamily="34" charset="0"/>
                <a:cs typeface="Arial" panose="020B0604020202020204" pitchFamily="34" charset="0"/>
              </a:rPr>
              <a:t>number.</a:t>
            </a:r>
            <a:endParaRPr sz="2800" dirty="0">
              <a:latin typeface="Arial" panose="020B0604020202020204" pitchFamily="34" charset="0"/>
              <a:cs typeface="Arial" panose="020B0604020202020204" pitchFamily="34" charset="0"/>
            </a:endParaRPr>
          </a:p>
          <a:p>
            <a:pPr marL="355600" marR="5080" indent="-342900">
              <a:lnSpc>
                <a:spcPct val="100000"/>
              </a:lnSpc>
              <a:spcBef>
                <a:spcPts val="580"/>
              </a:spcBef>
              <a:buFont typeface="Arial MT"/>
              <a:buChar char="•"/>
              <a:tabLst>
                <a:tab pos="354965" algn="l"/>
                <a:tab pos="355600" algn="l"/>
              </a:tabLst>
            </a:pPr>
            <a:r>
              <a:rPr sz="2800" dirty="0">
                <a:latin typeface="Arial" panose="020B0604020202020204" pitchFamily="34" charset="0"/>
                <a:cs typeface="Arial" panose="020B0604020202020204" pitchFamily="34" charset="0"/>
              </a:rPr>
              <a:t>In this </a:t>
            </a:r>
            <a:r>
              <a:rPr sz="2800" spc="-5" dirty="0">
                <a:latin typeface="Arial" panose="020B0604020202020204" pitchFamily="34" charset="0"/>
                <a:cs typeface="Arial" panose="020B0604020202020204" pitchFamily="34" charset="0"/>
              </a:rPr>
              <a:t>case, </a:t>
            </a:r>
            <a:r>
              <a:rPr sz="2800" spc="-10" dirty="0">
                <a:latin typeface="Arial" panose="020B0604020202020204" pitchFamily="34" charset="0"/>
                <a:cs typeface="Arial" panose="020B0604020202020204" pitchFamily="34" charset="0"/>
              </a:rPr>
              <a:t>float </a:t>
            </a:r>
            <a:r>
              <a:rPr sz="2800" spc="-15" dirty="0">
                <a:latin typeface="Arial" panose="020B0604020202020204" pitchFamily="34" charset="0"/>
                <a:cs typeface="Arial" panose="020B0604020202020204" pitchFamily="34" charset="0"/>
              </a:rPr>
              <a:t>data </a:t>
            </a:r>
            <a:r>
              <a:rPr sz="2800" dirty="0">
                <a:latin typeface="Arial" panose="020B0604020202020204" pitchFamily="34" charset="0"/>
                <a:cs typeface="Arial" panose="020B0604020202020204" pitchFamily="34" charset="0"/>
              </a:rPr>
              <a:t>type </a:t>
            </a:r>
            <a:r>
              <a:rPr sz="2800" spc="-10" dirty="0">
                <a:latin typeface="Arial" panose="020B0604020202020204" pitchFamily="34" charset="0"/>
                <a:cs typeface="Arial" panose="020B0604020202020204" pitchFamily="34" charset="0"/>
              </a:rPr>
              <a:t>can </a:t>
            </a:r>
            <a:r>
              <a:rPr sz="2800" spc="-5" dirty="0">
                <a:latin typeface="Arial" panose="020B0604020202020204" pitchFamily="34" charset="0"/>
                <a:cs typeface="Arial" panose="020B0604020202020204" pitchFamily="34" charset="0"/>
              </a:rPr>
              <a:t>be used </a:t>
            </a:r>
            <a:r>
              <a:rPr sz="2800" spc="-15" dirty="0">
                <a:latin typeface="Arial" panose="020B0604020202020204" pitchFamily="34" charset="0"/>
                <a:cs typeface="Arial" panose="020B0604020202020204" pitchFamily="34" charset="0"/>
              </a:rPr>
              <a:t>to </a:t>
            </a:r>
            <a:r>
              <a:rPr sz="2800" spc="-25" dirty="0">
                <a:latin typeface="Arial" panose="020B0604020202020204" pitchFamily="34" charset="0"/>
                <a:cs typeface="Arial" panose="020B0604020202020204" pitchFamily="34" charset="0"/>
              </a:rPr>
              <a:t>store </a:t>
            </a:r>
            <a:r>
              <a:rPr sz="2800" dirty="0">
                <a:latin typeface="Arial" panose="020B0604020202020204" pitchFamily="34" charset="0"/>
                <a:cs typeface="Arial" panose="020B0604020202020204" pitchFamily="34" charset="0"/>
              </a:rPr>
              <a:t>decimal </a:t>
            </a:r>
            <a:r>
              <a:rPr sz="2800" spc="-10" dirty="0">
                <a:latin typeface="Arial" panose="020B0604020202020204" pitchFamily="34" charset="0"/>
                <a:cs typeface="Arial" panose="020B0604020202020204" pitchFamily="34" charset="0"/>
              </a:rPr>
              <a:t>values </a:t>
            </a:r>
            <a:r>
              <a:rPr sz="2800" spc="-53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in</a:t>
            </a:r>
            <a:r>
              <a:rPr sz="2800" spc="-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a:t>
            </a:r>
            <a:r>
              <a:rPr sz="2800" spc="-1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variable.</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Basic</a:t>
            </a:r>
            <a:r>
              <a:rPr spc="-35" dirty="0"/>
              <a:t> </a:t>
            </a:r>
            <a:r>
              <a:rPr spc="-25" dirty="0"/>
              <a:t>Data</a:t>
            </a:r>
            <a:r>
              <a:rPr spc="-35" dirty="0"/>
              <a:t> </a:t>
            </a:r>
            <a:r>
              <a:rPr spc="-40" dirty="0"/>
              <a:t>Types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3" name="object 3"/>
          <p:cNvSpPr txBox="1"/>
          <p:nvPr/>
        </p:nvSpPr>
        <p:spPr>
          <a:xfrm>
            <a:off x="535940" y="740583"/>
            <a:ext cx="8360409" cy="5529206"/>
          </a:xfrm>
          <a:prstGeom prst="rect">
            <a:avLst/>
          </a:prstGeom>
        </p:spPr>
        <p:txBody>
          <a:bodyPr vert="horz" wrap="square" lIns="0" tIns="118110" rIns="0" bIns="0" rtlCol="0">
            <a:spAutoFit/>
          </a:bodyPr>
          <a:lstStyle/>
          <a:p>
            <a:pPr marL="12700">
              <a:lnSpc>
                <a:spcPct val="150000"/>
              </a:lnSpc>
              <a:spcBef>
                <a:spcPts val="930"/>
              </a:spcBef>
            </a:pPr>
            <a:r>
              <a:rPr sz="3200" u="sng" spc="-15" dirty="0">
                <a:solidFill>
                  <a:srgbClr val="974707"/>
                </a:solidFill>
                <a:uFill>
                  <a:solidFill>
                    <a:srgbClr val="974707"/>
                  </a:solidFill>
                </a:uFill>
                <a:latin typeface="Arial" panose="020B0604020202020204" pitchFamily="34" charset="0"/>
                <a:cs typeface="Arial" panose="020B0604020202020204" pitchFamily="34" charset="0"/>
              </a:rPr>
              <a:t>Character</a:t>
            </a:r>
            <a:r>
              <a:rPr sz="3200" u="sng" spc="-60" dirty="0">
                <a:solidFill>
                  <a:srgbClr val="974707"/>
                </a:solidFill>
                <a:uFill>
                  <a:solidFill>
                    <a:srgbClr val="974707"/>
                  </a:solidFill>
                </a:uFill>
                <a:latin typeface="Arial" panose="020B0604020202020204" pitchFamily="34" charset="0"/>
                <a:cs typeface="Arial" panose="020B0604020202020204" pitchFamily="34" charset="0"/>
              </a:rPr>
              <a:t> </a:t>
            </a:r>
            <a:r>
              <a:rPr sz="3200" u="sng" spc="-15" dirty="0">
                <a:solidFill>
                  <a:srgbClr val="974707"/>
                </a:solidFill>
                <a:uFill>
                  <a:solidFill>
                    <a:srgbClr val="974707"/>
                  </a:solidFill>
                </a:uFill>
                <a:latin typeface="Arial" panose="020B0604020202020204" pitchFamily="34" charset="0"/>
                <a:cs typeface="Arial" panose="020B0604020202020204" pitchFamily="34" charset="0"/>
              </a:rPr>
              <a:t>data</a:t>
            </a:r>
            <a:r>
              <a:rPr sz="3200" u="sng" spc="-30" dirty="0">
                <a:solidFill>
                  <a:srgbClr val="974707"/>
                </a:solidFill>
                <a:uFill>
                  <a:solidFill>
                    <a:srgbClr val="974707"/>
                  </a:solidFill>
                </a:uFill>
                <a:latin typeface="Arial" panose="020B0604020202020204" pitchFamily="34" charset="0"/>
                <a:cs typeface="Arial" panose="020B0604020202020204" pitchFamily="34" charset="0"/>
              </a:rPr>
              <a:t> </a:t>
            </a:r>
            <a:r>
              <a:rPr sz="3200" u="sng" spc="-5" dirty="0">
                <a:solidFill>
                  <a:srgbClr val="974707"/>
                </a:solidFill>
                <a:uFill>
                  <a:solidFill>
                    <a:srgbClr val="974707"/>
                  </a:solidFill>
                </a:uFill>
                <a:latin typeface="Arial" panose="020B0604020202020204" pitchFamily="34" charset="0"/>
                <a:cs typeface="Arial" panose="020B0604020202020204" pitchFamily="34" charset="0"/>
              </a:rPr>
              <a:t>type:</a:t>
            </a:r>
            <a:endParaRPr sz="3200" u="sng" dirty="0">
              <a:latin typeface="Arial" panose="020B0604020202020204" pitchFamily="34" charset="0"/>
              <a:cs typeface="Arial" panose="020B0604020202020204" pitchFamily="34" charset="0"/>
            </a:endParaRPr>
          </a:p>
          <a:p>
            <a:pPr marL="355600" indent="-342900">
              <a:lnSpc>
                <a:spcPct val="150000"/>
              </a:lnSpc>
              <a:spcBef>
                <a:spcPts val="620"/>
              </a:spcBef>
              <a:buFont typeface="Arial MT"/>
              <a:buChar char="•"/>
              <a:tabLst>
                <a:tab pos="354965" algn="l"/>
                <a:tab pos="355600" algn="l"/>
              </a:tabLst>
            </a:pPr>
            <a:r>
              <a:rPr sz="2400" spc="-10" dirty="0">
                <a:latin typeface="Arial" panose="020B0604020202020204" pitchFamily="34" charset="0"/>
                <a:cs typeface="Arial" panose="020B0604020202020204" pitchFamily="34" charset="0"/>
              </a:rPr>
              <a:t>Character</a:t>
            </a:r>
            <a:r>
              <a:rPr sz="2400" spc="-4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data</a:t>
            </a:r>
            <a:r>
              <a:rPr sz="2400" spc="-1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type</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allows</a:t>
            </a:r>
            <a:r>
              <a:rPr sz="2400" spc="-1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variable</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to</a:t>
            </a:r>
            <a:r>
              <a:rPr sz="240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store</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only</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one </a:t>
            </a:r>
            <a:r>
              <a:rPr sz="2400" spc="-35" dirty="0">
                <a:latin typeface="Arial" panose="020B0604020202020204" pitchFamily="34" charset="0"/>
                <a:cs typeface="Arial" panose="020B0604020202020204" pitchFamily="34" charset="0"/>
              </a:rPr>
              <a:t>character.</a:t>
            </a:r>
            <a:endParaRPr sz="2400" dirty="0">
              <a:latin typeface="Arial" panose="020B0604020202020204" pitchFamily="34" charset="0"/>
              <a:cs typeface="Arial" panose="020B0604020202020204" pitchFamily="34" charset="0"/>
            </a:endParaRPr>
          </a:p>
          <a:p>
            <a:pPr marL="355600" marR="373380" indent="-342900">
              <a:lnSpc>
                <a:spcPct val="150000"/>
              </a:lnSpc>
              <a:spcBef>
                <a:spcPts val="575"/>
              </a:spcBef>
              <a:buFont typeface="Arial MT"/>
              <a:buChar char="•"/>
              <a:tabLst>
                <a:tab pos="354965" algn="l"/>
                <a:tab pos="355600" algn="l"/>
              </a:tabLst>
            </a:pPr>
            <a:r>
              <a:rPr sz="2400" spc="-20" dirty="0">
                <a:latin typeface="Arial" panose="020B0604020202020204" pitchFamily="34" charset="0"/>
                <a:cs typeface="Arial" panose="020B0604020202020204" pitchFamily="34" charset="0"/>
              </a:rPr>
              <a:t>Storage</a:t>
            </a:r>
            <a:r>
              <a:rPr sz="2400" spc="-2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size</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of </a:t>
            </a:r>
            <a:r>
              <a:rPr sz="2400" spc="-10" dirty="0">
                <a:latin typeface="Arial" panose="020B0604020202020204" pitchFamily="34" charset="0"/>
                <a:cs typeface="Arial" panose="020B0604020202020204" pitchFamily="34" charset="0"/>
              </a:rPr>
              <a:t>character</a:t>
            </a:r>
            <a:r>
              <a:rPr sz="2400" spc="-3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data </a:t>
            </a:r>
            <a:r>
              <a:rPr sz="2400" dirty="0">
                <a:latin typeface="Arial" panose="020B0604020202020204" pitchFamily="34" charset="0"/>
                <a:cs typeface="Arial" panose="020B0604020202020204" pitchFamily="34" charset="0"/>
              </a:rPr>
              <a:t>type</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is</a:t>
            </a:r>
            <a:r>
              <a:rPr sz="2400" spc="-2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1.</a:t>
            </a:r>
            <a:r>
              <a:rPr sz="2400" spc="-10" dirty="0">
                <a:latin typeface="Arial" panose="020B0604020202020204" pitchFamily="34" charset="0"/>
                <a:cs typeface="Arial" panose="020B0604020202020204" pitchFamily="34" charset="0"/>
              </a:rPr>
              <a:t> </a:t>
            </a:r>
            <a:r>
              <a:rPr sz="2400" spc="-45" dirty="0">
                <a:latin typeface="Arial" panose="020B0604020202020204" pitchFamily="34" charset="0"/>
                <a:cs typeface="Arial" panose="020B0604020202020204" pitchFamily="34" charset="0"/>
              </a:rPr>
              <a:t>We</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can</a:t>
            </a:r>
            <a:r>
              <a:rPr sz="2400" spc="-20" dirty="0">
                <a:latin typeface="Arial" panose="020B0604020202020204" pitchFamily="34" charset="0"/>
                <a:cs typeface="Arial" panose="020B0604020202020204" pitchFamily="34" charset="0"/>
              </a:rPr>
              <a:t> store</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only one </a:t>
            </a:r>
            <a:r>
              <a:rPr sz="2400" spc="-53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character</a:t>
            </a:r>
            <a:r>
              <a:rPr sz="2400" spc="-5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using</a:t>
            </a:r>
            <a:r>
              <a:rPr sz="2400" spc="-1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character</a:t>
            </a:r>
            <a:r>
              <a:rPr sz="2400" spc="-2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data </a:t>
            </a:r>
            <a:r>
              <a:rPr sz="2400" dirty="0">
                <a:latin typeface="Arial" panose="020B0604020202020204" pitchFamily="34" charset="0"/>
                <a:cs typeface="Arial" panose="020B0604020202020204" pitchFamily="34" charset="0"/>
              </a:rPr>
              <a:t>type.</a:t>
            </a:r>
          </a:p>
          <a:p>
            <a:pPr marL="355600" indent="-342900">
              <a:lnSpc>
                <a:spcPct val="150000"/>
              </a:lnSpc>
              <a:spcBef>
                <a:spcPts val="580"/>
              </a:spcBef>
              <a:buFont typeface="Arial MT"/>
              <a:buChar char="•"/>
              <a:tabLst>
                <a:tab pos="354965" algn="l"/>
                <a:tab pos="355600" algn="l"/>
              </a:tabLst>
            </a:pPr>
            <a:r>
              <a:rPr sz="2400" dirty="0">
                <a:latin typeface="Arial" panose="020B0604020202020204" pitchFamily="34" charset="0"/>
                <a:cs typeface="Arial" panose="020B0604020202020204" pitchFamily="34" charset="0"/>
              </a:rPr>
              <a:t>“char”</a:t>
            </a:r>
            <a:r>
              <a:rPr sz="2400" spc="-5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keyword</a:t>
            </a:r>
            <a:r>
              <a:rPr sz="2400" spc="-2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is</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used</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to</a:t>
            </a:r>
            <a:r>
              <a:rPr sz="2400" spc="-3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refer</a:t>
            </a:r>
            <a:r>
              <a:rPr sz="2400" spc="1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character</a:t>
            </a:r>
            <a:r>
              <a:rPr sz="2400" spc="-15" dirty="0">
                <a:latin typeface="Arial" panose="020B0604020202020204" pitchFamily="34" charset="0"/>
                <a:cs typeface="Arial" panose="020B0604020202020204" pitchFamily="34" charset="0"/>
              </a:rPr>
              <a:t> data</a:t>
            </a:r>
            <a:r>
              <a:rPr sz="2400" spc="-2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type.</a:t>
            </a:r>
          </a:p>
          <a:p>
            <a:pPr marL="355600" marR="539750" indent="-342900">
              <a:lnSpc>
                <a:spcPct val="150000"/>
              </a:lnSpc>
              <a:spcBef>
                <a:spcPts val="575"/>
              </a:spcBef>
              <a:buFont typeface="Arial MT"/>
              <a:buChar char="•"/>
              <a:tabLst>
                <a:tab pos="354965" algn="l"/>
                <a:tab pos="355600" algn="l"/>
              </a:tabLst>
            </a:pPr>
            <a:r>
              <a:rPr sz="2400" spc="-15" dirty="0">
                <a:latin typeface="Arial" panose="020B0604020202020204" pitchFamily="34" charset="0"/>
                <a:cs typeface="Arial" panose="020B0604020202020204" pitchFamily="34" charset="0"/>
              </a:rPr>
              <a:t>For</a:t>
            </a:r>
            <a:r>
              <a:rPr sz="2400" spc="-2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example,</a:t>
            </a:r>
            <a:r>
              <a:rPr sz="2400" spc="-15" dirty="0">
                <a:latin typeface="Arial" panose="020B0604020202020204" pitchFamily="34" charset="0"/>
                <a:cs typeface="Arial" panose="020B0604020202020204" pitchFamily="34" charset="0"/>
              </a:rPr>
              <a:t> </a:t>
            </a:r>
            <a:r>
              <a:rPr sz="2400" spc="-100" dirty="0">
                <a:latin typeface="Arial" panose="020B0604020202020204" pitchFamily="34" charset="0"/>
                <a:cs typeface="Arial" panose="020B0604020202020204" pitchFamily="34" charset="0"/>
              </a:rPr>
              <a:t>‘A’</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can</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be </a:t>
            </a:r>
            <a:r>
              <a:rPr sz="2400" spc="-20" dirty="0">
                <a:latin typeface="Arial" panose="020B0604020202020204" pitchFamily="34" charset="0"/>
                <a:cs typeface="Arial" panose="020B0604020202020204" pitchFamily="34" charset="0"/>
              </a:rPr>
              <a:t>stored</a:t>
            </a:r>
            <a:r>
              <a:rPr sz="2400" spc="-5" dirty="0">
                <a:latin typeface="Arial" panose="020B0604020202020204" pitchFamily="34" charset="0"/>
                <a:cs typeface="Arial" panose="020B0604020202020204" pitchFamily="34" charset="0"/>
              </a:rPr>
              <a:t> using </a:t>
            </a:r>
            <a:r>
              <a:rPr sz="2400" dirty="0">
                <a:latin typeface="Arial" panose="020B0604020202020204" pitchFamily="34" charset="0"/>
                <a:cs typeface="Arial" panose="020B0604020202020204" pitchFamily="34" charset="0"/>
              </a:rPr>
              <a:t>char</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datatype.</a:t>
            </a:r>
            <a:r>
              <a:rPr sz="2400" spc="-25" dirty="0">
                <a:latin typeface="Arial" panose="020B0604020202020204" pitchFamily="34" charset="0"/>
                <a:cs typeface="Arial" panose="020B0604020202020204" pitchFamily="34" charset="0"/>
              </a:rPr>
              <a:t> </a:t>
            </a:r>
            <a:r>
              <a:rPr sz="2400" spc="-65" dirty="0">
                <a:latin typeface="Arial" panose="020B0604020202020204" pitchFamily="34" charset="0"/>
                <a:cs typeface="Arial" panose="020B0604020202020204" pitchFamily="34" charset="0"/>
              </a:rPr>
              <a:t>You</a:t>
            </a:r>
            <a:r>
              <a:rPr sz="2400" spc="-5" dirty="0">
                <a:latin typeface="Arial" panose="020B0604020202020204" pitchFamily="34" charset="0"/>
                <a:cs typeface="Arial" panose="020B0604020202020204" pitchFamily="34" charset="0"/>
              </a:rPr>
              <a:t> can’t </a:t>
            </a:r>
            <a:r>
              <a:rPr sz="2400" spc="-530"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store</a:t>
            </a:r>
            <a:r>
              <a:rPr sz="2400" spc="-1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more </a:t>
            </a:r>
            <a:r>
              <a:rPr sz="2400" dirty="0">
                <a:latin typeface="Arial" panose="020B0604020202020204" pitchFamily="34" charset="0"/>
                <a:cs typeface="Arial" panose="020B0604020202020204" pitchFamily="34" charset="0"/>
              </a:rPr>
              <a:t>than</a:t>
            </a:r>
            <a:r>
              <a:rPr sz="2400" spc="-5" dirty="0">
                <a:latin typeface="Arial" panose="020B0604020202020204" pitchFamily="34" charset="0"/>
                <a:cs typeface="Arial" panose="020B0604020202020204" pitchFamily="34" charset="0"/>
              </a:rPr>
              <a:t> one </a:t>
            </a:r>
            <a:r>
              <a:rPr sz="2400" spc="-10" dirty="0">
                <a:latin typeface="Arial" panose="020B0604020202020204" pitchFamily="34" charset="0"/>
                <a:cs typeface="Arial" panose="020B0604020202020204" pitchFamily="34" charset="0"/>
              </a:rPr>
              <a:t>character</a:t>
            </a:r>
            <a:r>
              <a:rPr sz="2400" spc="-2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using</a:t>
            </a:r>
            <a:r>
              <a:rPr sz="2400" spc="-1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char</a:t>
            </a:r>
            <a:r>
              <a:rPr sz="2400" spc="-2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data </a:t>
            </a:r>
            <a:r>
              <a:rPr sz="2400" dirty="0">
                <a:latin typeface="Arial" panose="020B0604020202020204" pitchFamily="34" charset="0"/>
                <a:cs typeface="Arial" panose="020B0604020202020204" pitchFamily="34" charset="0"/>
              </a:rPr>
              <a:t>type.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Basic</a:t>
            </a:r>
            <a:r>
              <a:rPr spc="-35" dirty="0"/>
              <a:t> </a:t>
            </a:r>
            <a:r>
              <a:rPr spc="-25" dirty="0"/>
              <a:t>Data</a:t>
            </a:r>
            <a:r>
              <a:rPr spc="-35" dirty="0"/>
              <a:t> </a:t>
            </a:r>
            <a:r>
              <a:rPr spc="-40" dirty="0"/>
              <a:t>Types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3" name="object 3"/>
          <p:cNvSpPr txBox="1"/>
          <p:nvPr/>
        </p:nvSpPr>
        <p:spPr>
          <a:xfrm>
            <a:off x="535940" y="740583"/>
            <a:ext cx="7994650" cy="4920578"/>
          </a:xfrm>
          <a:prstGeom prst="rect">
            <a:avLst/>
          </a:prstGeom>
        </p:spPr>
        <p:txBody>
          <a:bodyPr vert="horz" wrap="square" lIns="0" tIns="118110" rIns="0" bIns="0" rtlCol="0">
            <a:spAutoFit/>
          </a:bodyPr>
          <a:lstStyle/>
          <a:p>
            <a:pPr marL="12700">
              <a:lnSpc>
                <a:spcPct val="100000"/>
              </a:lnSpc>
              <a:spcBef>
                <a:spcPts val="930"/>
              </a:spcBef>
            </a:pPr>
            <a:r>
              <a:rPr sz="3200" u="sng" spc="-5" dirty="0">
                <a:solidFill>
                  <a:srgbClr val="974707"/>
                </a:solidFill>
                <a:uFill>
                  <a:solidFill>
                    <a:srgbClr val="974707"/>
                  </a:solidFill>
                </a:uFill>
                <a:latin typeface="Calibri"/>
                <a:cs typeface="Calibri"/>
              </a:rPr>
              <a:t>Floating</a:t>
            </a:r>
            <a:r>
              <a:rPr sz="3200" u="sng" dirty="0">
                <a:solidFill>
                  <a:srgbClr val="974707"/>
                </a:solidFill>
                <a:uFill>
                  <a:solidFill>
                    <a:srgbClr val="974707"/>
                  </a:solidFill>
                </a:uFill>
                <a:latin typeface="Calibri"/>
                <a:cs typeface="Calibri"/>
              </a:rPr>
              <a:t> </a:t>
            </a:r>
            <a:r>
              <a:rPr sz="3200" u="sng" spc="-20" dirty="0">
                <a:solidFill>
                  <a:srgbClr val="974707"/>
                </a:solidFill>
                <a:uFill>
                  <a:solidFill>
                    <a:srgbClr val="974707"/>
                  </a:solidFill>
                </a:uFill>
                <a:latin typeface="Calibri"/>
                <a:cs typeface="Calibri"/>
              </a:rPr>
              <a:t>data</a:t>
            </a:r>
            <a:r>
              <a:rPr sz="3200" u="sng" spc="-10" dirty="0">
                <a:solidFill>
                  <a:srgbClr val="974707"/>
                </a:solidFill>
                <a:uFill>
                  <a:solidFill>
                    <a:srgbClr val="974707"/>
                  </a:solidFill>
                </a:uFill>
                <a:latin typeface="Calibri"/>
                <a:cs typeface="Calibri"/>
              </a:rPr>
              <a:t> </a:t>
            </a:r>
            <a:r>
              <a:rPr sz="3200" u="sng" spc="-5" dirty="0">
                <a:solidFill>
                  <a:srgbClr val="974707"/>
                </a:solidFill>
                <a:uFill>
                  <a:solidFill>
                    <a:srgbClr val="974707"/>
                  </a:solidFill>
                </a:uFill>
                <a:latin typeface="Calibri"/>
                <a:cs typeface="Calibri"/>
              </a:rPr>
              <a:t>type</a:t>
            </a:r>
            <a:r>
              <a:rPr sz="3200" u="sng" spc="-45" dirty="0">
                <a:solidFill>
                  <a:srgbClr val="974707"/>
                </a:solidFill>
                <a:uFill>
                  <a:solidFill>
                    <a:srgbClr val="974707"/>
                  </a:solidFill>
                </a:uFill>
                <a:latin typeface="Calibri"/>
                <a:cs typeface="Calibri"/>
              </a:rPr>
              <a:t> </a:t>
            </a:r>
            <a:r>
              <a:rPr sz="3200" u="sng" spc="-5" dirty="0">
                <a:solidFill>
                  <a:srgbClr val="974707"/>
                </a:solidFill>
                <a:uFill>
                  <a:solidFill>
                    <a:srgbClr val="974707"/>
                  </a:solidFill>
                </a:uFill>
                <a:latin typeface="Calibri"/>
                <a:cs typeface="Calibri"/>
              </a:rPr>
              <a:t>(float,</a:t>
            </a:r>
            <a:r>
              <a:rPr sz="3200" u="sng" spc="-10" dirty="0">
                <a:solidFill>
                  <a:srgbClr val="974707"/>
                </a:solidFill>
                <a:uFill>
                  <a:solidFill>
                    <a:srgbClr val="974707"/>
                  </a:solidFill>
                </a:uFill>
                <a:latin typeface="Calibri"/>
                <a:cs typeface="Calibri"/>
              </a:rPr>
              <a:t> </a:t>
            </a:r>
            <a:r>
              <a:rPr sz="3200" u="sng" spc="-5" dirty="0">
                <a:solidFill>
                  <a:srgbClr val="974707"/>
                </a:solidFill>
                <a:uFill>
                  <a:solidFill>
                    <a:srgbClr val="974707"/>
                  </a:solidFill>
                </a:uFill>
                <a:latin typeface="Calibri"/>
                <a:cs typeface="Calibri"/>
              </a:rPr>
              <a:t>double):</a:t>
            </a:r>
            <a:endParaRPr sz="3200" u="sng" dirty="0">
              <a:latin typeface="Calibri"/>
              <a:cs typeface="Calibri"/>
            </a:endParaRPr>
          </a:p>
          <a:p>
            <a:pPr marL="12700">
              <a:lnSpc>
                <a:spcPct val="100000"/>
              </a:lnSpc>
              <a:spcBef>
                <a:spcPts val="620"/>
              </a:spcBef>
            </a:pPr>
            <a:r>
              <a:rPr sz="2400" b="1" dirty="0">
                <a:latin typeface="Calibri"/>
                <a:cs typeface="Calibri"/>
              </a:rPr>
              <a:t>1.</a:t>
            </a:r>
            <a:r>
              <a:rPr sz="2400" b="1" spc="-60" dirty="0">
                <a:latin typeface="Calibri"/>
                <a:cs typeface="Calibri"/>
              </a:rPr>
              <a:t> </a:t>
            </a:r>
            <a:r>
              <a:rPr sz="2400" b="1" spc="-10" dirty="0">
                <a:latin typeface="Calibri"/>
                <a:cs typeface="Calibri"/>
              </a:rPr>
              <a:t>float:</a:t>
            </a:r>
            <a:endParaRPr sz="2400" dirty="0">
              <a:latin typeface="Calibri"/>
              <a:cs typeface="Calibri"/>
            </a:endParaRPr>
          </a:p>
          <a:p>
            <a:pPr marL="355600" indent="-342900">
              <a:lnSpc>
                <a:spcPct val="100000"/>
              </a:lnSpc>
              <a:spcBef>
                <a:spcPts val="575"/>
              </a:spcBef>
              <a:buFont typeface="Arial MT"/>
              <a:buChar char="•"/>
              <a:tabLst>
                <a:tab pos="354965" algn="l"/>
                <a:tab pos="355600" algn="l"/>
              </a:tabLst>
            </a:pPr>
            <a:r>
              <a:rPr sz="2400" spc="-10" dirty="0">
                <a:latin typeface="Calibri"/>
                <a:cs typeface="Calibri"/>
              </a:rPr>
              <a:t>Float</a:t>
            </a:r>
            <a:r>
              <a:rPr sz="2400" spc="-35" dirty="0">
                <a:latin typeface="Calibri"/>
                <a:cs typeface="Calibri"/>
              </a:rPr>
              <a:t> </a:t>
            </a:r>
            <a:r>
              <a:rPr sz="2400" spc="-15" dirty="0">
                <a:latin typeface="Calibri"/>
                <a:cs typeface="Calibri"/>
              </a:rPr>
              <a:t>data </a:t>
            </a:r>
            <a:r>
              <a:rPr sz="2400" dirty="0">
                <a:latin typeface="Calibri"/>
                <a:cs typeface="Calibri"/>
              </a:rPr>
              <a:t>type</a:t>
            </a:r>
            <a:r>
              <a:rPr sz="2400" spc="-15" dirty="0">
                <a:latin typeface="Calibri"/>
                <a:cs typeface="Calibri"/>
              </a:rPr>
              <a:t> </a:t>
            </a:r>
            <a:r>
              <a:rPr sz="2400" spc="-10" dirty="0">
                <a:latin typeface="Calibri"/>
                <a:cs typeface="Calibri"/>
              </a:rPr>
              <a:t>allows</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variable </a:t>
            </a:r>
            <a:r>
              <a:rPr sz="2400" spc="-15" dirty="0">
                <a:latin typeface="Calibri"/>
                <a:cs typeface="Calibri"/>
              </a:rPr>
              <a:t>to</a:t>
            </a:r>
            <a:r>
              <a:rPr sz="2400" spc="-25" dirty="0">
                <a:latin typeface="Calibri"/>
                <a:cs typeface="Calibri"/>
              </a:rPr>
              <a:t> </a:t>
            </a:r>
            <a:r>
              <a:rPr sz="2400" spc="-20" dirty="0">
                <a:latin typeface="Calibri"/>
                <a:cs typeface="Calibri"/>
              </a:rPr>
              <a:t>store</a:t>
            </a:r>
            <a:r>
              <a:rPr sz="2400" spc="-5" dirty="0">
                <a:latin typeface="Calibri"/>
                <a:cs typeface="Calibri"/>
              </a:rPr>
              <a:t> </a:t>
            </a:r>
            <a:r>
              <a:rPr sz="2400" dirty="0">
                <a:latin typeface="Calibri"/>
                <a:cs typeface="Calibri"/>
              </a:rPr>
              <a:t>decimal</a:t>
            </a:r>
            <a:r>
              <a:rPr sz="2400" spc="-25" dirty="0">
                <a:latin typeface="Calibri"/>
                <a:cs typeface="Calibri"/>
              </a:rPr>
              <a:t> </a:t>
            </a:r>
            <a:r>
              <a:rPr sz="2400" spc="-10" dirty="0">
                <a:latin typeface="Calibri"/>
                <a:cs typeface="Calibri"/>
              </a:rPr>
              <a:t>values.</a:t>
            </a:r>
            <a:endParaRPr sz="2400" dirty="0">
              <a:latin typeface="Calibri"/>
              <a:cs typeface="Calibri"/>
            </a:endParaRPr>
          </a:p>
          <a:p>
            <a:pPr marL="355600" indent="-342900">
              <a:lnSpc>
                <a:spcPct val="100000"/>
              </a:lnSpc>
              <a:spcBef>
                <a:spcPts val="580"/>
              </a:spcBef>
              <a:buFont typeface="Arial MT"/>
              <a:buChar char="•"/>
              <a:tabLst>
                <a:tab pos="354965" algn="l"/>
                <a:tab pos="355600" algn="l"/>
              </a:tabLst>
            </a:pPr>
            <a:r>
              <a:rPr sz="2400" spc="-20" dirty="0">
                <a:latin typeface="Calibri"/>
                <a:cs typeface="Calibri"/>
              </a:rPr>
              <a:t>Storage</a:t>
            </a:r>
            <a:r>
              <a:rPr sz="2400" spc="-30" dirty="0">
                <a:latin typeface="Calibri"/>
                <a:cs typeface="Calibri"/>
              </a:rPr>
              <a:t> </a:t>
            </a:r>
            <a:r>
              <a:rPr sz="2400" spc="-20" dirty="0">
                <a:latin typeface="Calibri"/>
                <a:cs typeface="Calibri"/>
              </a:rPr>
              <a:t>size</a:t>
            </a:r>
            <a:r>
              <a:rPr sz="2400" spc="-15" dirty="0">
                <a:latin typeface="Calibri"/>
                <a:cs typeface="Calibri"/>
              </a:rPr>
              <a:t> </a:t>
            </a:r>
            <a:r>
              <a:rPr sz="2400" spc="-5" dirty="0">
                <a:latin typeface="Calibri"/>
                <a:cs typeface="Calibri"/>
              </a:rPr>
              <a:t>of </a:t>
            </a:r>
            <a:r>
              <a:rPr sz="2400" spc="-10" dirty="0">
                <a:latin typeface="Calibri"/>
                <a:cs typeface="Calibri"/>
              </a:rPr>
              <a:t>float</a:t>
            </a:r>
            <a:r>
              <a:rPr sz="2400" spc="-5" dirty="0">
                <a:latin typeface="Calibri"/>
                <a:cs typeface="Calibri"/>
              </a:rPr>
              <a:t> </a:t>
            </a:r>
            <a:r>
              <a:rPr sz="2400" spc="-15" dirty="0">
                <a:latin typeface="Calibri"/>
                <a:cs typeface="Calibri"/>
              </a:rPr>
              <a:t>data </a:t>
            </a:r>
            <a:r>
              <a:rPr sz="2400" dirty="0">
                <a:latin typeface="Calibri"/>
                <a:cs typeface="Calibri"/>
              </a:rPr>
              <a:t>type</a:t>
            </a:r>
            <a:r>
              <a:rPr sz="2400" spc="-15"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4</a:t>
            </a:r>
            <a:r>
              <a:rPr lang="en-IN" sz="2400" spc="-10" dirty="0">
                <a:latin typeface="Calibri"/>
                <a:cs typeface="Calibri"/>
              </a:rPr>
              <a:t> bytes</a:t>
            </a:r>
            <a:r>
              <a:rPr sz="2400" spc="-10" dirty="0">
                <a:latin typeface="Calibri"/>
                <a:cs typeface="Calibri"/>
              </a:rPr>
              <a:t>.</a:t>
            </a:r>
            <a:endParaRPr sz="2400" dirty="0">
              <a:latin typeface="Calibri"/>
              <a:cs typeface="Calibri"/>
            </a:endParaRPr>
          </a:p>
          <a:p>
            <a:pPr marL="355600" indent="-342900">
              <a:lnSpc>
                <a:spcPct val="100000"/>
              </a:lnSpc>
              <a:spcBef>
                <a:spcPts val="575"/>
              </a:spcBef>
              <a:buFont typeface="Arial MT"/>
              <a:buChar char="•"/>
              <a:tabLst>
                <a:tab pos="354965" algn="l"/>
                <a:tab pos="355600" algn="l"/>
              </a:tabLst>
            </a:pPr>
            <a:r>
              <a:rPr sz="2400" spc="-45" dirty="0">
                <a:latin typeface="Calibri"/>
                <a:cs typeface="Calibri"/>
              </a:rPr>
              <a:t>We</a:t>
            </a:r>
            <a:r>
              <a:rPr sz="2400" spc="-10" dirty="0">
                <a:latin typeface="Calibri"/>
                <a:cs typeface="Calibri"/>
              </a:rPr>
              <a:t> can</a:t>
            </a:r>
            <a:r>
              <a:rPr sz="2400" spc="-15" dirty="0">
                <a:latin typeface="Calibri"/>
                <a:cs typeface="Calibri"/>
              </a:rPr>
              <a:t> </a:t>
            </a:r>
            <a:r>
              <a:rPr sz="2400" spc="-5" dirty="0">
                <a:latin typeface="Calibri"/>
                <a:cs typeface="Calibri"/>
              </a:rPr>
              <a:t>use </a:t>
            </a:r>
            <a:r>
              <a:rPr sz="2400" spc="-10" dirty="0">
                <a:latin typeface="Calibri"/>
                <a:cs typeface="Calibri"/>
              </a:rPr>
              <a:t>up-to</a:t>
            </a:r>
            <a:r>
              <a:rPr sz="2400" spc="-5" dirty="0">
                <a:latin typeface="Calibri"/>
                <a:cs typeface="Calibri"/>
              </a:rPr>
              <a:t> </a:t>
            </a:r>
            <a:r>
              <a:rPr sz="2400" dirty="0">
                <a:latin typeface="Calibri"/>
                <a:cs typeface="Calibri"/>
              </a:rPr>
              <a:t>6 </a:t>
            </a:r>
            <a:r>
              <a:rPr sz="2400" spc="-5" dirty="0">
                <a:latin typeface="Calibri"/>
                <a:cs typeface="Calibri"/>
              </a:rPr>
              <a:t>digits</a:t>
            </a:r>
            <a:r>
              <a:rPr sz="2400" spc="-25" dirty="0">
                <a:latin typeface="Calibri"/>
                <a:cs typeface="Calibri"/>
              </a:rPr>
              <a:t> </a:t>
            </a:r>
            <a:r>
              <a:rPr sz="2400" spc="-10" dirty="0">
                <a:latin typeface="Calibri"/>
                <a:cs typeface="Calibri"/>
              </a:rPr>
              <a:t>after </a:t>
            </a:r>
            <a:r>
              <a:rPr sz="2400" spc="-5" dirty="0">
                <a:latin typeface="Calibri"/>
                <a:cs typeface="Calibri"/>
              </a:rPr>
              <a:t>decimal</a:t>
            </a:r>
            <a:r>
              <a:rPr sz="2400" spc="-20" dirty="0">
                <a:latin typeface="Calibri"/>
                <a:cs typeface="Calibri"/>
              </a:rPr>
              <a:t> </a:t>
            </a:r>
            <a:r>
              <a:rPr sz="2400" spc="-5" dirty="0">
                <a:latin typeface="Calibri"/>
                <a:cs typeface="Calibri"/>
              </a:rPr>
              <a:t>using</a:t>
            </a:r>
            <a:r>
              <a:rPr sz="2400" spc="-10" dirty="0">
                <a:latin typeface="Calibri"/>
                <a:cs typeface="Calibri"/>
              </a:rPr>
              <a:t> float</a:t>
            </a:r>
            <a:r>
              <a:rPr sz="2400" dirty="0">
                <a:latin typeface="Calibri"/>
                <a:cs typeface="Calibri"/>
              </a:rPr>
              <a:t> </a:t>
            </a:r>
            <a:r>
              <a:rPr sz="2400" spc="-15" dirty="0">
                <a:latin typeface="Calibri"/>
                <a:cs typeface="Calibri"/>
              </a:rPr>
              <a:t>data </a:t>
            </a:r>
            <a:r>
              <a:rPr sz="2400" dirty="0">
                <a:latin typeface="Calibri"/>
                <a:cs typeface="Calibri"/>
              </a:rPr>
              <a:t>type.</a:t>
            </a:r>
          </a:p>
          <a:p>
            <a:pPr marL="355600" marR="5080" indent="-342900">
              <a:lnSpc>
                <a:spcPct val="100000"/>
              </a:lnSpc>
              <a:spcBef>
                <a:spcPts val="575"/>
              </a:spcBef>
              <a:buFont typeface="Arial MT"/>
              <a:buChar char="•"/>
              <a:tabLst>
                <a:tab pos="354965" algn="l"/>
                <a:tab pos="355600" algn="l"/>
              </a:tabLst>
            </a:pPr>
            <a:r>
              <a:rPr sz="2400" spc="-15" dirty="0">
                <a:latin typeface="Calibri"/>
                <a:cs typeface="Calibri"/>
              </a:rPr>
              <a:t>For</a:t>
            </a:r>
            <a:r>
              <a:rPr sz="2400" spc="-20" dirty="0">
                <a:latin typeface="Calibri"/>
                <a:cs typeface="Calibri"/>
              </a:rPr>
              <a:t> </a:t>
            </a:r>
            <a:r>
              <a:rPr sz="2400" spc="-10" dirty="0">
                <a:latin typeface="Calibri"/>
                <a:cs typeface="Calibri"/>
              </a:rPr>
              <a:t>example, 10.456789 can </a:t>
            </a:r>
            <a:r>
              <a:rPr sz="2400" spc="-5" dirty="0">
                <a:latin typeface="Calibri"/>
                <a:cs typeface="Calibri"/>
              </a:rPr>
              <a:t>be </a:t>
            </a:r>
            <a:r>
              <a:rPr sz="2400" spc="-20" dirty="0">
                <a:latin typeface="Calibri"/>
                <a:cs typeface="Calibri"/>
              </a:rPr>
              <a:t>stored</a:t>
            </a:r>
            <a:r>
              <a:rPr sz="2400" spc="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variable </a:t>
            </a:r>
            <a:r>
              <a:rPr sz="2400" spc="-5" dirty="0">
                <a:latin typeface="Calibri"/>
                <a:cs typeface="Calibri"/>
              </a:rPr>
              <a:t>using</a:t>
            </a:r>
            <a:r>
              <a:rPr sz="2400" spc="-10" dirty="0">
                <a:latin typeface="Calibri"/>
                <a:cs typeface="Calibri"/>
              </a:rPr>
              <a:t> float </a:t>
            </a:r>
            <a:r>
              <a:rPr sz="2400" spc="-525" dirty="0">
                <a:latin typeface="Calibri"/>
                <a:cs typeface="Calibri"/>
              </a:rPr>
              <a:t> </a:t>
            </a:r>
            <a:r>
              <a:rPr sz="2400" spc="-15" dirty="0">
                <a:latin typeface="Calibri"/>
                <a:cs typeface="Calibri"/>
              </a:rPr>
              <a:t>data</a:t>
            </a:r>
            <a:r>
              <a:rPr sz="2400" spc="-35" dirty="0">
                <a:latin typeface="Calibri"/>
                <a:cs typeface="Calibri"/>
              </a:rPr>
              <a:t> </a:t>
            </a:r>
            <a:r>
              <a:rPr sz="2400" dirty="0">
                <a:latin typeface="Calibri"/>
                <a:cs typeface="Calibri"/>
              </a:rPr>
              <a:t>type.</a:t>
            </a:r>
          </a:p>
          <a:p>
            <a:pPr marL="12700">
              <a:lnSpc>
                <a:spcPct val="100000"/>
              </a:lnSpc>
              <a:spcBef>
                <a:spcPts val="580"/>
              </a:spcBef>
            </a:pPr>
            <a:r>
              <a:rPr sz="2400" b="1" dirty="0">
                <a:latin typeface="Calibri"/>
                <a:cs typeface="Calibri"/>
              </a:rPr>
              <a:t>2.</a:t>
            </a:r>
            <a:r>
              <a:rPr sz="2400" b="1" spc="-55" dirty="0">
                <a:latin typeface="Calibri"/>
                <a:cs typeface="Calibri"/>
              </a:rPr>
              <a:t> </a:t>
            </a:r>
            <a:r>
              <a:rPr sz="2400" b="1" spc="-5" dirty="0">
                <a:latin typeface="Calibri"/>
                <a:cs typeface="Calibri"/>
              </a:rPr>
              <a:t>double:</a:t>
            </a:r>
            <a:endParaRPr sz="2400" dirty="0">
              <a:latin typeface="Calibri"/>
              <a:cs typeface="Calibri"/>
            </a:endParaRPr>
          </a:p>
          <a:p>
            <a:pPr marL="355600" marR="99060" indent="-342900">
              <a:lnSpc>
                <a:spcPct val="100000"/>
              </a:lnSpc>
              <a:spcBef>
                <a:spcPts val="575"/>
              </a:spcBef>
              <a:buFont typeface="Arial MT"/>
              <a:buChar char="•"/>
              <a:tabLst>
                <a:tab pos="354965" algn="l"/>
                <a:tab pos="355600" algn="l"/>
              </a:tabLst>
            </a:pPr>
            <a:r>
              <a:rPr sz="2400" spc="-5" dirty="0">
                <a:latin typeface="Calibri"/>
                <a:cs typeface="Calibri"/>
              </a:rPr>
              <a:t>Double</a:t>
            </a:r>
            <a:r>
              <a:rPr sz="2400" spc="-25" dirty="0">
                <a:latin typeface="Calibri"/>
                <a:cs typeface="Calibri"/>
              </a:rPr>
              <a:t> </a:t>
            </a:r>
            <a:r>
              <a:rPr sz="2400" spc="-15" dirty="0">
                <a:latin typeface="Calibri"/>
                <a:cs typeface="Calibri"/>
              </a:rPr>
              <a:t>data</a:t>
            </a:r>
            <a:r>
              <a:rPr sz="2400" spc="-20" dirty="0">
                <a:latin typeface="Calibri"/>
                <a:cs typeface="Calibri"/>
              </a:rPr>
              <a:t> </a:t>
            </a:r>
            <a:r>
              <a:rPr sz="2400" dirty="0">
                <a:latin typeface="Calibri"/>
                <a:cs typeface="Calibri"/>
              </a:rPr>
              <a:t>type</a:t>
            </a:r>
            <a:r>
              <a:rPr sz="2400" spc="-1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also</a:t>
            </a:r>
            <a:r>
              <a:rPr sz="2400" spc="-15" dirty="0">
                <a:latin typeface="Calibri"/>
                <a:cs typeface="Calibri"/>
              </a:rPr>
              <a:t> </a:t>
            </a:r>
            <a:r>
              <a:rPr sz="2400" spc="-5" dirty="0">
                <a:latin typeface="Calibri"/>
                <a:cs typeface="Calibri"/>
              </a:rPr>
              <a:t>same</a:t>
            </a:r>
            <a:r>
              <a:rPr sz="2400" spc="-20" dirty="0">
                <a:latin typeface="Calibri"/>
                <a:cs typeface="Calibri"/>
              </a:rPr>
              <a:t> </a:t>
            </a:r>
            <a:r>
              <a:rPr sz="2400" dirty="0">
                <a:latin typeface="Calibri"/>
                <a:cs typeface="Calibri"/>
              </a:rPr>
              <a:t>as</a:t>
            </a:r>
            <a:r>
              <a:rPr sz="2400" spc="-10" dirty="0">
                <a:latin typeface="Calibri"/>
                <a:cs typeface="Calibri"/>
              </a:rPr>
              <a:t> float</a:t>
            </a:r>
            <a:r>
              <a:rPr sz="2400" spc="-5" dirty="0">
                <a:latin typeface="Calibri"/>
                <a:cs typeface="Calibri"/>
              </a:rPr>
              <a:t> </a:t>
            </a:r>
            <a:r>
              <a:rPr sz="2400" spc="-15" dirty="0">
                <a:latin typeface="Calibri"/>
                <a:cs typeface="Calibri"/>
              </a:rPr>
              <a:t>data</a:t>
            </a:r>
            <a:r>
              <a:rPr sz="2400" spc="-20" dirty="0">
                <a:latin typeface="Calibri"/>
                <a:cs typeface="Calibri"/>
              </a:rPr>
              <a:t> </a:t>
            </a:r>
            <a:r>
              <a:rPr sz="2400" dirty="0">
                <a:latin typeface="Calibri"/>
                <a:cs typeface="Calibri"/>
              </a:rPr>
              <a:t>type</a:t>
            </a:r>
            <a:r>
              <a:rPr sz="2400" spc="-15" dirty="0">
                <a:latin typeface="Calibri"/>
                <a:cs typeface="Calibri"/>
              </a:rPr>
              <a:t> </a:t>
            </a:r>
            <a:r>
              <a:rPr sz="2400" dirty="0">
                <a:latin typeface="Calibri"/>
                <a:cs typeface="Calibri"/>
              </a:rPr>
              <a:t>which</a:t>
            </a:r>
            <a:r>
              <a:rPr sz="2400" spc="-15" dirty="0">
                <a:latin typeface="Calibri"/>
                <a:cs typeface="Calibri"/>
              </a:rPr>
              <a:t> </a:t>
            </a:r>
            <a:r>
              <a:rPr sz="2400" spc="-10" dirty="0">
                <a:latin typeface="Calibri"/>
                <a:cs typeface="Calibri"/>
              </a:rPr>
              <a:t>allows </a:t>
            </a:r>
            <a:r>
              <a:rPr sz="2400" spc="-530" dirty="0">
                <a:latin typeface="Calibri"/>
                <a:cs typeface="Calibri"/>
              </a:rPr>
              <a:t> </a:t>
            </a:r>
            <a:r>
              <a:rPr sz="2400" spc="-10" dirty="0">
                <a:latin typeface="Calibri"/>
                <a:cs typeface="Calibri"/>
              </a:rPr>
              <a:t>up-to 10</a:t>
            </a:r>
            <a:r>
              <a:rPr sz="2400" spc="-20" dirty="0">
                <a:latin typeface="Calibri"/>
                <a:cs typeface="Calibri"/>
              </a:rPr>
              <a:t> </a:t>
            </a:r>
            <a:r>
              <a:rPr sz="2400" spc="-5" dirty="0">
                <a:latin typeface="Calibri"/>
                <a:cs typeface="Calibri"/>
              </a:rPr>
              <a:t>digits</a:t>
            </a:r>
            <a:r>
              <a:rPr sz="2400" spc="-10" dirty="0">
                <a:latin typeface="Calibri"/>
                <a:cs typeface="Calibri"/>
              </a:rPr>
              <a:t> after </a:t>
            </a:r>
            <a:r>
              <a:rPr sz="2400" spc="-5" dirty="0">
                <a:latin typeface="Calibri"/>
                <a:cs typeface="Calibri"/>
              </a:rPr>
              <a:t>decimal.</a:t>
            </a:r>
            <a:endParaRPr lang="en-IN" sz="2400" spc="-5" dirty="0">
              <a:latin typeface="Calibri"/>
              <a:cs typeface="Calibri"/>
            </a:endParaRPr>
          </a:p>
          <a:p>
            <a:pPr marL="355600" marR="99060" indent="-342900">
              <a:spcBef>
                <a:spcPts val="575"/>
              </a:spcBef>
              <a:buFont typeface="Arial MT"/>
              <a:buChar char="•"/>
              <a:tabLst>
                <a:tab pos="354965" algn="l"/>
                <a:tab pos="355600" algn="l"/>
              </a:tabLst>
            </a:pPr>
            <a:r>
              <a:rPr lang="en-US" sz="2400" spc="-20" dirty="0">
                <a:latin typeface="Calibri"/>
                <a:cs typeface="Calibri"/>
              </a:rPr>
              <a:t>Storage</a:t>
            </a:r>
            <a:r>
              <a:rPr lang="en-US" sz="2400" spc="-30" dirty="0">
                <a:latin typeface="Calibri"/>
                <a:cs typeface="Calibri"/>
              </a:rPr>
              <a:t> </a:t>
            </a:r>
            <a:r>
              <a:rPr lang="en-US" sz="2400" spc="-20" dirty="0">
                <a:latin typeface="Calibri"/>
                <a:cs typeface="Calibri"/>
              </a:rPr>
              <a:t>size</a:t>
            </a:r>
            <a:r>
              <a:rPr lang="en-US" sz="2400" spc="-15" dirty="0">
                <a:latin typeface="Calibri"/>
                <a:cs typeface="Calibri"/>
              </a:rPr>
              <a:t> </a:t>
            </a:r>
            <a:r>
              <a:rPr lang="en-US" sz="2400" spc="-5" dirty="0">
                <a:latin typeface="Calibri"/>
                <a:cs typeface="Calibri"/>
              </a:rPr>
              <a:t>of </a:t>
            </a:r>
            <a:r>
              <a:rPr lang="en-US" sz="2400" spc="-10" dirty="0">
                <a:latin typeface="Calibri"/>
                <a:cs typeface="Calibri"/>
              </a:rPr>
              <a:t>double</a:t>
            </a:r>
            <a:r>
              <a:rPr lang="en-US" sz="2400" spc="-5" dirty="0">
                <a:latin typeface="Calibri"/>
                <a:cs typeface="Calibri"/>
              </a:rPr>
              <a:t> </a:t>
            </a:r>
            <a:r>
              <a:rPr lang="en-US" sz="2400" spc="-15" dirty="0">
                <a:latin typeface="Calibri"/>
                <a:cs typeface="Calibri"/>
              </a:rPr>
              <a:t>data </a:t>
            </a:r>
            <a:r>
              <a:rPr lang="en-US" sz="2400" dirty="0">
                <a:latin typeface="Calibri"/>
                <a:cs typeface="Calibri"/>
              </a:rPr>
              <a:t>type</a:t>
            </a:r>
            <a:r>
              <a:rPr lang="en-US" sz="2400" spc="-15" dirty="0">
                <a:latin typeface="Calibri"/>
                <a:cs typeface="Calibri"/>
              </a:rPr>
              <a:t> </a:t>
            </a:r>
            <a:r>
              <a:rPr lang="en-US" sz="2400" dirty="0">
                <a:latin typeface="Calibri"/>
                <a:cs typeface="Calibri"/>
              </a:rPr>
              <a:t>is</a:t>
            </a:r>
            <a:r>
              <a:rPr lang="en-US" sz="2400" spc="-5" dirty="0">
                <a:latin typeface="Calibri"/>
                <a:cs typeface="Calibri"/>
              </a:rPr>
              <a:t> </a:t>
            </a:r>
            <a:r>
              <a:rPr lang="en-US" sz="2400" spc="-10" dirty="0">
                <a:latin typeface="Calibri"/>
                <a:cs typeface="Calibri"/>
              </a:rPr>
              <a:t>8 bytes.</a:t>
            </a:r>
            <a:endParaRPr sz="24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122173"/>
            <a:ext cx="3813810" cy="574040"/>
          </a:xfrm>
          <a:prstGeom prst="rect">
            <a:avLst/>
          </a:prstGeom>
        </p:spPr>
        <p:txBody>
          <a:bodyPr vert="horz" wrap="square" lIns="0" tIns="12700" rIns="0" bIns="0" rtlCol="0">
            <a:spAutoFit/>
          </a:bodyPr>
          <a:lstStyle/>
          <a:p>
            <a:pPr marL="12700">
              <a:lnSpc>
                <a:spcPct val="100000"/>
              </a:lnSpc>
              <a:spcBef>
                <a:spcPts val="100"/>
              </a:spcBef>
            </a:pPr>
            <a:r>
              <a:rPr spc="-15" dirty="0"/>
              <a:t>sizeof()</a:t>
            </a:r>
            <a:r>
              <a:rPr spc="-40" dirty="0"/>
              <a:t> </a:t>
            </a:r>
            <a:r>
              <a:rPr spc="-5" dirty="0"/>
              <a:t>function</a:t>
            </a:r>
            <a:r>
              <a:rPr spc="-40" dirty="0"/>
              <a:t> </a:t>
            </a:r>
            <a:r>
              <a:rPr dirty="0"/>
              <a:t>in</a:t>
            </a:r>
            <a:r>
              <a:rPr spc="-20" dirty="0"/>
              <a:t> </a:t>
            </a:r>
            <a:r>
              <a:rPr dirty="0"/>
              <a:t>C</a:t>
            </a:r>
          </a:p>
        </p:txBody>
      </p:sp>
      <p:sp>
        <p:nvSpPr>
          <p:cNvPr id="3" name="object 3"/>
          <p:cNvSpPr txBox="1"/>
          <p:nvPr/>
        </p:nvSpPr>
        <p:spPr>
          <a:xfrm>
            <a:off x="78739" y="696213"/>
            <a:ext cx="8957945" cy="878840"/>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15" dirty="0">
                <a:latin typeface="Calibri"/>
                <a:cs typeface="Calibri"/>
              </a:rPr>
              <a:t>sizeof()</a:t>
            </a:r>
            <a:r>
              <a:rPr sz="2800" spc="-10" dirty="0">
                <a:latin typeface="Calibri"/>
                <a:cs typeface="Calibri"/>
              </a:rPr>
              <a:t> </a:t>
            </a:r>
            <a:r>
              <a:rPr sz="2800" spc="-5" dirty="0">
                <a:latin typeface="Calibri"/>
                <a:cs typeface="Calibri"/>
              </a:rPr>
              <a:t>function</a:t>
            </a:r>
            <a:r>
              <a:rPr sz="2800" spc="35"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used</a:t>
            </a:r>
            <a:r>
              <a:rPr sz="2800" spc="25" dirty="0">
                <a:latin typeface="Calibri"/>
                <a:cs typeface="Calibri"/>
              </a:rPr>
              <a:t> </a:t>
            </a:r>
            <a:r>
              <a:rPr sz="2800" spc="-20" dirty="0">
                <a:latin typeface="Calibri"/>
                <a:cs typeface="Calibri"/>
              </a:rPr>
              <a:t>to</a:t>
            </a:r>
            <a:r>
              <a:rPr sz="2800" dirty="0">
                <a:latin typeface="Calibri"/>
                <a:cs typeface="Calibri"/>
              </a:rPr>
              <a:t> </a:t>
            </a:r>
            <a:r>
              <a:rPr sz="2800" spc="-10" dirty="0">
                <a:latin typeface="Calibri"/>
                <a:cs typeface="Calibri"/>
              </a:rPr>
              <a:t>find</a:t>
            </a:r>
            <a:r>
              <a:rPr sz="2800" spc="20"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memory</a:t>
            </a:r>
            <a:r>
              <a:rPr sz="2800" spc="15" dirty="0">
                <a:latin typeface="Calibri"/>
                <a:cs typeface="Calibri"/>
              </a:rPr>
              <a:t> </a:t>
            </a:r>
            <a:r>
              <a:rPr sz="2800" spc="-10" dirty="0">
                <a:latin typeface="Calibri"/>
                <a:cs typeface="Calibri"/>
              </a:rPr>
              <a:t>space</a:t>
            </a:r>
            <a:r>
              <a:rPr sz="2800" spc="20" dirty="0">
                <a:latin typeface="Calibri"/>
                <a:cs typeface="Calibri"/>
              </a:rPr>
              <a:t> </a:t>
            </a:r>
            <a:r>
              <a:rPr sz="2800" spc="-15" dirty="0">
                <a:latin typeface="Calibri"/>
                <a:cs typeface="Calibri"/>
              </a:rPr>
              <a:t>allocated </a:t>
            </a:r>
            <a:r>
              <a:rPr sz="2800" spc="-615" dirty="0">
                <a:latin typeface="Calibri"/>
                <a:cs typeface="Calibri"/>
              </a:rPr>
              <a:t> </a:t>
            </a:r>
            <a:r>
              <a:rPr sz="2800" spc="-25" dirty="0">
                <a:latin typeface="Calibri"/>
                <a:cs typeface="Calibri"/>
              </a:rPr>
              <a:t>for</a:t>
            </a:r>
            <a:r>
              <a:rPr sz="2800" spc="-20" dirty="0">
                <a:latin typeface="Calibri"/>
                <a:cs typeface="Calibri"/>
              </a:rPr>
              <a:t> </a:t>
            </a:r>
            <a:r>
              <a:rPr sz="2800" spc="-5" dirty="0">
                <a:latin typeface="Calibri"/>
                <a:cs typeface="Calibri"/>
              </a:rPr>
              <a:t>each C </a:t>
            </a:r>
            <a:r>
              <a:rPr sz="2800" spc="-20" dirty="0">
                <a:latin typeface="Calibri"/>
                <a:cs typeface="Calibri"/>
              </a:rPr>
              <a:t>data</a:t>
            </a:r>
            <a:r>
              <a:rPr sz="2800" dirty="0">
                <a:latin typeface="Calibri"/>
                <a:cs typeface="Calibri"/>
              </a:rPr>
              <a:t> </a:t>
            </a:r>
            <a:r>
              <a:rPr sz="2800" spc="-5" dirty="0">
                <a:latin typeface="Calibri"/>
                <a:cs typeface="Calibri"/>
              </a:rPr>
              <a:t>types.</a:t>
            </a:r>
            <a:endParaRPr sz="2800">
              <a:latin typeface="Calibri"/>
              <a:cs typeface="Calibri"/>
            </a:endParaRPr>
          </a:p>
        </p:txBody>
      </p:sp>
      <p:pic>
        <p:nvPicPr>
          <p:cNvPr id="4" name="object 4"/>
          <p:cNvPicPr/>
          <p:nvPr/>
        </p:nvPicPr>
        <p:blipFill>
          <a:blip r:embed="rId2" cstate="print"/>
          <a:stretch>
            <a:fillRect/>
          </a:stretch>
        </p:blipFill>
        <p:spPr>
          <a:xfrm>
            <a:off x="457200" y="1828799"/>
            <a:ext cx="7772400" cy="433298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0569" y="146866"/>
            <a:ext cx="4953000" cy="566822"/>
          </a:xfrm>
          <a:prstGeom prst="rect">
            <a:avLst/>
          </a:prstGeom>
        </p:spPr>
        <p:txBody>
          <a:bodyPr vert="horz" wrap="square" lIns="0" tIns="12700" rIns="0" bIns="0" rtlCol="0">
            <a:spAutoFit/>
          </a:bodyPr>
          <a:lstStyle/>
          <a:p>
            <a:pPr marL="12700">
              <a:lnSpc>
                <a:spcPct val="100000"/>
              </a:lnSpc>
              <a:spcBef>
                <a:spcPts val="100"/>
              </a:spcBef>
            </a:pPr>
            <a:r>
              <a:rPr spc="-10" dirty="0"/>
              <a:t>Modifiers</a:t>
            </a:r>
            <a:r>
              <a:rPr lang="en-IN" spc="-10" dirty="0"/>
              <a:t>/Qualifiers</a:t>
            </a:r>
            <a:r>
              <a:rPr spc="-85" dirty="0"/>
              <a:t> </a:t>
            </a:r>
            <a:r>
              <a:rPr dirty="0"/>
              <a:t>in</a:t>
            </a:r>
            <a:r>
              <a:rPr spc="-30" dirty="0"/>
              <a:t> </a:t>
            </a:r>
            <a:r>
              <a:rPr dirty="0"/>
              <a:t>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
        <p:nvSpPr>
          <p:cNvPr id="3" name="object 3"/>
          <p:cNvSpPr txBox="1"/>
          <p:nvPr/>
        </p:nvSpPr>
        <p:spPr>
          <a:xfrm>
            <a:off x="78739" y="734313"/>
            <a:ext cx="8836661" cy="5693410"/>
          </a:xfrm>
          <a:prstGeom prst="rect">
            <a:avLst/>
          </a:prstGeom>
        </p:spPr>
        <p:txBody>
          <a:bodyPr vert="horz" wrap="square" lIns="0" tIns="57785" rIns="0" bIns="0" rtlCol="0">
            <a:spAutoFit/>
          </a:bodyPr>
          <a:lstStyle/>
          <a:p>
            <a:pPr marL="355600" marR="6350" indent="-342900" algn="just">
              <a:lnSpc>
                <a:spcPts val="2810"/>
              </a:lnSpc>
              <a:spcBef>
                <a:spcPts val="455"/>
              </a:spcBef>
              <a:buFont typeface="Arial MT"/>
              <a:buChar char="•"/>
              <a:tabLst>
                <a:tab pos="355600" algn="l"/>
              </a:tabLst>
            </a:pPr>
            <a:r>
              <a:rPr sz="2600" spc="-5" dirty="0">
                <a:latin typeface="Calibri"/>
                <a:cs typeface="Calibri"/>
              </a:rPr>
              <a:t>The </a:t>
            </a:r>
            <a:r>
              <a:rPr sz="2600" spc="-10" dirty="0">
                <a:latin typeface="Calibri"/>
                <a:cs typeface="Calibri"/>
              </a:rPr>
              <a:t>amount </a:t>
            </a:r>
            <a:r>
              <a:rPr sz="2600" spc="-5" dirty="0">
                <a:latin typeface="Calibri"/>
                <a:cs typeface="Calibri"/>
              </a:rPr>
              <a:t>of </a:t>
            </a:r>
            <a:r>
              <a:rPr sz="2600" dirty="0">
                <a:latin typeface="Calibri"/>
                <a:cs typeface="Calibri"/>
              </a:rPr>
              <a:t>memory </a:t>
            </a:r>
            <a:r>
              <a:rPr sz="2600" spc="-5" dirty="0">
                <a:latin typeface="Calibri"/>
                <a:cs typeface="Calibri"/>
              </a:rPr>
              <a:t>space </a:t>
            </a:r>
            <a:r>
              <a:rPr sz="2600" spc="-15" dirty="0">
                <a:latin typeface="Calibri"/>
                <a:cs typeface="Calibri"/>
              </a:rPr>
              <a:t>to </a:t>
            </a:r>
            <a:r>
              <a:rPr sz="2600" spc="-5" dirty="0">
                <a:latin typeface="Calibri"/>
                <a:cs typeface="Calibri"/>
              </a:rPr>
              <a:t>be </a:t>
            </a:r>
            <a:r>
              <a:rPr sz="2600" spc="-10" dirty="0">
                <a:latin typeface="Calibri"/>
                <a:cs typeface="Calibri"/>
              </a:rPr>
              <a:t>allocated </a:t>
            </a:r>
            <a:r>
              <a:rPr sz="2600" spc="-25" dirty="0">
                <a:latin typeface="Calibri"/>
                <a:cs typeface="Calibri"/>
              </a:rPr>
              <a:t>for </a:t>
            </a:r>
            <a:r>
              <a:rPr sz="2600" dirty="0">
                <a:latin typeface="Calibri"/>
                <a:cs typeface="Calibri"/>
              </a:rPr>
              <a:t>a </a:t>
            </a:r>
            <a:r>
              <a:rPr sz="2600" spc="-5" dirty="0">
                <a:latin typeface="Calibri"/>
                <a:cs typeface="Calibri"/>
              </a:rPr>
              <a:t>variable </a:t>
            </a:r>
            <a:r>
              <a:rPr sz="2600" spc="-10" dirty="0">
                <a:latin typeface="Calibri"/>
                <a:cs typeface="Calibri"/>
              </a:rPr>
              <a:t>is </a:t>
            </a:r>
            <a:r>
              <a:rPr sz="2600" spc="-5" dirty="0">
                <a:latin typeface="Calibri"/>
                <a:cs typeface="Calibri"/>
              </a:rPr>
              <a:t> derived</a:t>
            </a:r>
            <a:r>
              <a:rPr sz="2600" spc="-45" dirty="0">
                <a:latin typeface="Calibri"/>
                <a:cs typeface="Calibri"/>
              </a:rPr>
              <a:t> </a:t>
            </a:r>
            <a:r>
              <a:rPr sz="2600" spc="-10" dirty="0">
                <a:latin typeface="Calibri"/>
                <a:cs typeface="Calibri"/>
              </a:rPr>
              <a:t>by</a:t>
            </a:r>
            <a:r>
              <a:rPr sz="2600" spc="-5" dirty="0">
                <a:latin typeface="Calibri"/>
                <a:cs typeface="Calibri"/>
              </a:rPr>
              <a:t> </a:t>
            </a:r>
            <a:r>
              <a:rPr sz="2600" spc="-10" dirty="0">
                <a:latin typeface="Calibri"/>
                <a:cs typeface="Calibri"/>
              </a:rPr>
              <a:t>modifiers.</a:t>
            </a:r>
            <a:endParaRPr sz="2600" dirty="0">
              <a:latin typeface="Calibri"/>
              <a:cs typeface="Calibri"/>
            </a:endParaRPr>
          </a:p>
          <a:p>
            <a:pPr marL="355600" marR="6350" indent="-342900" algn="just">
              <a:lnSpc>
                <a:spcPct val="90000"/>
              </a:lnSpc>
              <a:spcBef>
                <a:spcPts val="580"/>
              </a:spcBef>
              <a:buFont typeface="Arial MT"/>
              <a:buChar char="•"/>
              <a:tabLst>
                <a:tab pos="355600" algn="l"/>
              </a:tabLst>
            </a:pPr>
            <a:r>
              <a:rPr sz="2600" spc="-10" dirty="0">
                <a:latin typeface="Calibri"/>
                <a:cs typeface="Calibri"/>
              </a:rPr>
              <a:t>Modifiers are </a:t>
            </a:r>
            <a:r>
              <a:rPr sz="2600" spc="-25" dirty="0">
                <a:latin typeface="Calibri"/>
                <a:cs typeface="Calibri"/>
              </a:rPr>
              <a:t>prefixed </a:t>
            </a:r>
            <a:r>
              <a:rPr sz="2600" dirty="0">
                <a:latin typeface="Calibri"/>
                <a:cs typeface="Calibri"/>
              </a:rPr>
              <a:t>with </a:t>
            </a:r>
            <a:r>
              <a:rPr sz="2600" spc="-5" dirty="0">
                <a:latin typeface="Calibri"/>
                <a:cs typeface="Calibri"/>
              </a:rPr>
              <a:t>basic </a:t>
            </a:r>
            <a:r>
              <a:rPr sz="2600" spc="-15" dirty="0">
                <a:latin typeface="Calibri"/>
                <a:cs typeface="Calibri"/>
              </a:rPr>
              <a:t>data </a:t>
            </a:r>
            <a:r>
              <a:rPr sz="2600" dirty="0">
                <a:latin typeface="Calibri"/>
                <a:cs typeface="Calibri"/>
              </a:rPr>
              <a:t>types </a:t>
            </a:r>
            <a:r>
              <a:rPr sz="2600" spc="-15" dirty="0">
                <a:latin typeface="Calibri"/>
                <a:cs typeface="Calibri"/>
              </a:rPr>
              <a:t>to </a:t>
            </a:r>
            <a:r>
              <a:rPr sz="2600" spc="-5" dirty="0">
                <a:latin typeface="Calibri"/>
                <a:cs typeface="Calibri"/>
              </a:rPr>
              <a:t>modify (either </a:t>
            </a:r>
            <a:r>
              <a:rPr sz="2600" dirty="0">
                <a:latin typeface="Calibri"/>
                <a:cs typeface="Calibri"/>
              </a:rPr>
              <a:t> </a:t>
            </a:r>
            <a:r>
              <a:rPr sz="2600" spc="-10" dirty="0">
                <a:latin typeface="Calibri"/>
                <a:cs typeface="Calibri"/>
              </a:rPr>
              <a:t>increase</a:t>
            </a:r>
            <a:r>
              <a:rPr sz="2600" spc="175" dirty="0">
                <a:latin typeface="Calibri"/>
                <a:cs typeface="Calibri"/>
              </a:rPr>
              <a:t> </a:t>
            </a:r>
            <a:r>
              <a:rPr sz="2600" spc="-5" dirty="0">
                <a:latin typeface="Calibri"/>
                <a:cs typeface="Calibri"/>
              </a:rPr>
              <a:t>or</a:t>
            </a:r>
            <a:r>
              <a:rPr sz="2600" spc="180" dirty="0">
                <a:latin typeface="Calibri"/>
                <a:cs typeface="Calibri"/>
              </a:rPr>
              <a:t> </a:t>
            </a:r>
            <a:r>
              <a:rPr sz="2600" spc="-10" dirty="0">
                <a:latin typeface="Calibri"/>
                <a:cs typeface="Calibri"/>
              </a:rPr>
              <a:t>decrease)</a:t>
            </a:r>
            <a:r>
              <a:rPr sz="2600" spc="175" dirty="0">
                <a:latin typeface="Calibri"/>
                <a:cs typeface="Calibri"/>
              </a:rPr>
              <a:t> </a:t>
            </a:r>
            <a:r>
              <a:rPr sz="2600" dirty="0">
                <a:latin typeface="Calibri"/>
                <a:cs typeface="Calibri"/>
              </a:rPr>
              <a:t>the</a:t>
            </a:r>
            <a:r>
              <a:rPr sz="2600" spc="180" dirty="0">
                <a:latin typeface="Calibri"/>
                <a:cs typeface="Calibri"/>
              </a:rPr>
              <a:t> </a:t>
            </a:r>
            <a:r>
              <a:rPr sz="2600" spc="-10" dirty="0">
                <a:latin typeface="Calibri"/>
                <a:cs typeface="Calibri"/>
              </a:rPr>
              <a:t>amount</a:t>
            </a:r>
            <a:r>
              <a:rPr sz="2600" spc="185" dirty="0">
                <a:latin typeface="Calibri"/>
                <a:cs typeface="Calibri"/>
              </a:rPr>
              <a:t> </a:t>
            </a:r>
            <a:r>
              <a:rPr sz="2600" spc="-5" dirty="0">
                <a:latin typeface="Calibri"/>
                <a:cs typeface="Calibri"/>
              </a:rPr>
              <a:t>of</a:t>
            </a:r>
            <a:r>
              <a:rPr sz="2600" spc="175" dirty="0">
                <a:latin typeface="Calibri"/>
                <a:cs typeface="Calibri"/>
              </a:rPr>
              <a:t> </a:t>
            </a:r>
            <a:r>
              <a:rPr sz="2600" spc="-20" dirty="0">
                <a:latin typeface="Calibri"/>
                <a:cs typeface="Calibri"/>
              </a:rPr>
              <a:t>storage</a:t>
            </a:r>
            <a:r>
              <a:rPr sz="2600" spc="185" dirty="0">
                <a:latin typeface="Calibri"/>
                <a:cs typeface="Calibri"/>
              </a:rPr>
              <a:t> </a:t>
            </a:r>
            <a:r>
              <a:rPr sz="2600" spc="-10" dirty="0">
                <a:latin typeface="Calibri"/>
                <a:cs typeface="Calibri"/>
              </a:rPr>
              <a:t>space</a:t>
            </a:r>
            <a:r>
              <a:rPr sz="2600" spc="185" dirty="0">
                <a:latin typeface="Calibri"/>
                <a:cs typeface="Calibri"/>
              </a:rPr>
              <a:t> </a:t>
            </a:r>
            <a:r>
              <a:rPr sz="2600" spc="-10" dirty="0">
                <a:latin typeface="Calibri"/>
                <a:cs typeface="Calibri"/>
              </a:rPr>
              <a:t>allocated</a:t>
            </a:r>
            <a:r>
              <a:rPr sz="2600" spc="185" dirty="0">
                <a:latin typeface="Calibri"/>
                <a:cs typeface="Calibri"/>
              </a:rPr>
              <a:t> </a:t>
            </a:r>
            <a:r>
              <a:rPr sz="2600" spc="-25" dirty="0">
                <a:latin typeface="Calibri"/>
                <a:cs typeface="Calibri"/>
              </a:rPr>
              <a:t>to </a:t>
            </a:r>
            <a:r>
              <a:rPr sz="2600" spc="-575" dirty="0">
                <a:latin typeface="Calibri"/>
                <a:cs typeface="Calibri"/>
              </a:rPr>
              <a:t> </a:t>
            </a:r>
            <a:r>
              <a:rPr sz="2600" dirty="0">
                <a:latin typeface="Calibri"/>
                <a:cs typeface="Calibri"/>
              </a:rPr>
              <a:t>a</a:t>
            </a:r>
            <a:r>
              <a:rPr sz="2600" spc="-20" dirty="0">
                <a:latin typeface="Calibri"/>
                <a:cs typeface="Calibri"/>
              </a:rPr>
              <a:t> </a:t>
            </a:r>
            <a:r>
              <a:rPr sz="2600" spc="-5" dirty="0">
                <a:latin typeface="Calibri"/>
                <a:cs typeface="Calibri"/>
              </a:rPr>
              <a:t>variable.</a:t>
            </a:r>
            <a:endParaRPr sz="2600" dirty="0">
              <a:latin typeface="Calibri"/>
              <a:cs typeface="Calibri"/>
            </a:endParaRPr>
          </a:p>
          <a:p>
            <a:pPr marL="355600" marR="5080" indent="-342900" algn="just">
              <a:lnSpc>
                <a:spcPts val="2810"/>
              </a:lnSpc>
              <a:spcBef>
                <a:spcPts val="665"/>
              </a:spcBef>
              <a:buFont typeface="Arial MT"/>
              <a:buChar char="•"/>
              <a:tabLst>
                <a:tab pos="355600" algn="l"/>
              </a:tabLst>
            </a:pPr>
            <a:r>
              <a:rPr sz="2600" spc="-15" dirty="0">
                <a:latin typeface="Calibri"/>
                <a:cs typeface="Calibri"/>
              </a:rPr>
              <a:t>For example, </a:t>
            </a:r>
            <a:r>
              <a:rPr sz="2600" spc="-20" dirty="0">
                <a:latin typeface="Calibri"/>
                <a:cs typeface="Calibri"/>
              </a:rPr>
              <a:t>storage </a:t>
            </a:r>
            <a:r>
              <a:rPr sz="2600" spc="-5" dirty="0">
                <a:latin typeface="Calibri"/>
                <a:cs typeface="Calibri"/>
              </a:rPr>
              <a:t>space </a:t>
            </a:r>
            <a:r>
              <a:rPr sz="2600" spc="-25" dirty="0">
                <a:latin typeface="Calibri"/>
                <a:cs typeface="Calibri"/>
              </a:rPr>
              <a:t>for </a:t>
            </a:r>
            <a:r>
              <a:rPr sz="2600" b="1" spc="-10" dirty="0">
                <a:latin typeface="Calibri"/>
                <a:cs typeface="Calibri"/>
              </a:rPr>
              <a:t>int </a:t>
            </a:r>
            <a:r>
              <a:rPr sz="2600" b="1" spc="-15" dirty="0">
                <a:latin typeface="Calibri"/>
                <a:cs typeface="Calibri"/>
              </a:rPr>
              <a:t>data </a:t>
            </a:r>
            <a:r>
              <a:rPr sz="2600" b="1" spc="-5" dirty="0">
                <a:latin typeface="Calibri"/>
                <a:cs typeface="Calibri"/>
              </a:rPr>
              <a:t>type </a:t>
            </a:r>
            <a:r>
              <a:rPr sz="2600" b="1" dirty="0">
                <a:latin typeface="Calibri"/>
                <a:cs typeface="Calibri"/>
              </a:rPr>
              <a:t>is 4 </a:t>
            </a:r>
            <a:r>
              <a:rPr sz="2600" b="1" spc="-10" dirty="0">
                <a:latin typeface="Calibri"/>
                <a:cs typeface="Calibri"/>
              </a:rPr>
              <a:t>byte. </a:t>
            </a:r>
            <a:r>
              <a:rPr sz="2600" spc="-50" dirty="0">
                <a:latin typeface="Calibri"/>
                <a:cs typeface="Calibri"/>
              </a:rPr>
              <a:t>We </a:t>
            </a:r>
            <a:r>
              <a:rPr sz="2600" spc="-15" dirty="0">
                <a:latin typeface="Calibri"/>
                <a:cs typeface="Calibri"/>
              </a:rPr>
              <a:t>can </a:t>
            </a:r>
            <a:r>
              <a:rPr sz="2600" spc="-10" dirty="0">
                <a:latin typeface="Calibri"/>
                <a:cs typeface="Calibri"/>
              </a:rPr>
              <a:t> increase </a:t>
            </a:r>
            <a:r>
              <a:rPr sz="2600" dirty="0">
                <a:latin typeface="Calibri"/>
                <a:cs typeface="Calibri"/>
              </a:rPr>
              <a:t>the </a:t>
            </a:r>
            <a:r>
              <a:rPr sz="2600" spc="-20" dirty="0">
                <a:latin typeface="Calibri"/>
                <a:cs typeface="Calibri"/>
              </a:rPr>
              <a:t>range </a:t>
            </a:r>
            <a:r>
              <a:rPr sz="2600" spc="-15" dirty="0">
                <a:latin typeface="Calibri"/>
                <a:cs typeface="Calibri"/>
              </a:rPr>
              <a:t>by </a:t>
            </a:r>
            <a:r>
              <a:rPr sz="2600" spc="-5" dirty="0">
                <a:latin typeface="Calibri"/>
                <a:cs typeface="Calibri"/>
              </a:rPr>
              <a:t>using </a:t>
            </a:r>
            <a:r>
              <a:rPr sz="2600" b="1" dirty="0">
                <a:latin typeface="Calibri"/>
                <a:cs typeface="Calibri"/>
              </a:rPr>
              <a:t>long </a:t>
            </a:r>
            <a:r>
              <a:rPr sz="2600" b="1" spc="-10" dirty="0">
                <a:latin typeface="Calibri"/>
                <a:cs typeface="Calibri"/>
              </a:rPr>
              <a:t>int </a:t>
            </a:r>
            <a:r>
              <a:rPr sz="2600" b="1" spc="-5" dirty="0">
                <a:latin typeface="Calibri"/>
                <a:cs typeface="Calibri"/>
              </a:rPr>
              <a:t>which </a:t>
            </a:r>
            <a:r>
              <a:rPr sz="2600" b="1" dirty="0">
                <a:latin typeface="Calibri"/>
                <a:cs typeface="Calibri"/>
              </a:rPr>
              <a:t>is 8 </a:t>
            </a:r>
            <a:r>
              <a:rPr sz="2600" b="1" spc="-10" dirty="0">
                <a:latin typeface="Calibri"/>
                <a:cs typeface="Calibri"/>
              </a:rPr>
              <a:t>byte. </a:t>
            </a:r>
            <a:r>
              <a:rPr sz="2600" spc="-50" dirty="0">
                <a:latin typeface="Calibri"/>
                <a:cs typeface="Calibri"/>
              </a:rPr>
              <a:t>We </a:t>
            </a:r>
            <a:r>
              <a:rPr sz="2600" spc="-10" dirty="0">
                <a:latin typeface="Calibri"/>
                <a:cs typeface="Calibri"/>
              </a:rPr>
              <a:t>can </a:t>
            </a:r>
            <a:r>
              <a:rPr sz="2600" spc="-5" dirty="0">
                <a:latin typeface="Calibri"/>
                <a:cs typeface="Calibri"/>
              </a:rPr>
              <a:t> decrease</a:t>
            </a:r>
            <a:r>
              <a:rPr sz="2600" spc="-45" dirty="0">
                <a:latin typeface="Calibri"/>
                <a:cs typeface="Calibri"/>
              </a:rPr>
              <a:t> </a:t>
            </a:r>
            <a:r>
              <a:rPr sz="2600" dirty="0">
                <a:latin typeface="Calibri"/>
                <a:cs typeface="Calibri"/>
              </a:rPr>
              <a:t>the</a:t>
            </a:r>
            <a:r>
              <a:rPr sz="2600" spc="-20" dirty="0">
                <a:latin typeface="Calibri"/>
                <a:cs typeface="Calibri"/>
              </a:rPr>
              <a:t> </a:t>
            </a:r>
            <a:r>
              <a:rPr sz="2600" spc="-15" dirty="0">
                <a:latin typeface="Calibri"/>
                <a:cs typeface="Calibri"/>
              </a:rPr>
              <a:t>range</a:t>
            </a:r>
            <a:r>
              <a:rPr sz="2600" spc="-10" dirty="0">
                <a:latin typeface="Calibri"/>
                <a:cs typeface="Calibri"/>
              </a:rPr>
              <a:t> by</a:t>
            </a:r>
            <a:r>
              <a:rPr sz="2600" spc="-5" dirty="0">
                <a:latin typeface="Calibri"/>
                <a:cs typeface="Calibri"/>
              </a:rPr>
              <a:t> using</a:t>
            </a:r>
            <a:r>
              <a:rPr sz="2600" spc="-25" dirty="0">
                <a:latin typeface="Calibri"/>
                <a:cs typeface="Calibri"/>
              </a:rPr>
              <a:t> </a:t>
            </a:r>
            <a:r>
              <a:rPr sz="2600" b="1" spc="-5" dirty="0">
                <a:latin typeface="Calibri"/>
                <a:cs typeface="Calibri"/>
              </a:rPr>
              <a:t>short</a:t>
            </a:r>
            <a:r>
              <a:rPr sz="2600" b="1" spc="5" dirty="0">
                <a:latin typeface="Calibri"/>
                <a:cs typeface="Calibri"/>
              </a:rPr>
              <a:t> </a:t>
            </a:r>
            <a:r>
              <a:rPr sz="2600" b="1" spc="-10" dirty="0">
                <a:latin typeface="Calibri"/>
                <a:cs typeface="Calibri"/>
              </a:rPr>
              <a:t>int </a:t>
            </a:r>
            <a:r>
              <a:rPr sz="2600" b="1" dirty="0">
                <a:latin typeface="Calibri"/>
                <a:cs typeface="Calibri"/>
              </a:rPr>
              <a:t>which</a:t>
            </a:r>
            <a:r>
              <a:rPr sz="2600" b="1" spc="-10" dirty="0">
                <a:latin typeface="Calibri"/>
                <a:cs typeface="Calibri"/>
              </a:rPr>
              <a:t> </a:t>
            </a:r>
            <a:r>
              <a:rPr sz="2600" b="1" dirty="0">
                <a:latin typeface="Calibri"/>
                <a:cs typeface="Calibri"/>
              </a:rPr>
              <a:t>is</a:t>
            </a:r>
            <a:r>
              <a:rPr sz="2600" b="1" spc="-15" dirty="0">
                <a:latin typeface="Calibri"/>
                <a:cs typeface="Calibri"/>
              </a:rPr>
              <a:t> </a:t>
            </a:r>
            <a:r>
              <a:rPr sz="2600" b="1" dirty="0">
                <a:latin typeface="Calibri"/>
                <a:cs typeface="Calibri"/>
              </a:rPr>
              <a:t>2 </a:t>
            </a:r>
            <a:r>
              <a:rPr sz="2600" b="1" spc="-5" dirty="0">
                <a:latin typeface="Calibri"/>
                <a:cs typeface="Calibri"/>
              </a:rPr>
              <a:t>byte.</a:t>
            </a:r>
            <a:endParaRPr sz="2600" b="1" dirty="0">
              <a:latin typeface="Calibri"/>
              <a:cs typeface="Calibri"/>
            </a:endParaRPr>
          </a:p>
          <a:p>
            <a:pPr marL="355600" indent="-342900" algn="just">
              <a:lnSpc>
                <a:spcPct val="100000"/>
              </a:lnSpc>
              <a:spcBef>
                <a:spcPts val="265"/>
              </a:spcBef>
              <a:buFont typeface="Arial MT"/>
              <a:buChar char="•"/>
              <a:tabLst>
                <a:tab pos="355600" algn="l"/>
              </a:tabLst>
            </a:pPr>
            <a:r>
              <a:rPr sz="2600" spc="-10" dirty="0">
                <a:latin typeface="Calibri"/>
                <a:cs typeface="Calibri"/>
              </a:rPr>
              <a:t>There</a:t>
            </a:r>
            <a:r>
              <a:rPr sz="2600" spc="-45" dirty="0">
                <a:latin typeface="Calibri"/>
                <a:cs typeface="Calibri"/>
              </a:rPr>
              <a:t> </a:t>
            </a:r>
            <a:r>
              <a:rPr sz="2600" spc="-10" dirty="0">
                <a:latin typeface="Calibri"/>
                <a:cs typeface="Calibri"/>
              </a:rPr>
              <a:t>are</a:t>
            </a:r>
            <a:r>
              <a:rPr sz="2600" dirty="0">
                <a:latin typeface="Calibri"/>
                <a:cs typeface="Calibri"/>
              </a:rPr>
              <a:t> 5</a:t>
            </a:r>
            <a:r>
              <a:rPr sz="2600" spc="-10" dirty="0">
                <a:latin typeface="Calibri"/>
                <a:cs typeface="Calibri"/>
              </a:rPr>
              <a:t> modifiers</a:t>
            </a:r>
            <a:r>
              <a:rPr sz="2600" dirty="0">
                <a:latin typeface="Calibri"/>
                <a:cs typeface="Calibri"/>
              </a:rPr>
              <a:t> </a:t>
            </a:r>
            <a:r>
              <a:rPr sz="2600" spc="-10" dirty="0">
                <a:latin typeface="Calibri"/>
                <a:cs typeface="Calibri"/>
              </a:rPr>
              <a:t>available </a:t>
            </a:r>
            <a:r>
              <a:rPr sz="2600" dirty="0">
                <a:latin typeface="Calibri"/>
                <a:cs typeface="Calibri"/>
              </a:rPr>
              <a:t>in C </a:t>
            </a:r>
            <a:r>
              <a:rPr sz="2600" spc="-5" dirty="0">
                <a:latin typeface="Calibri"/>
                <a:cs typeface="Calibri"/>
              </a:rPr>
              <a:t>language. They</a:t>
            </a:r>
            <a:r>
              <a:rPr sz="2600" spc="-40" dirty="0">
                <a:latin typeface="Calibri"/>
                <a:cs typeface="Calibri"/>
              </a:rPr>
              <a:t> </a:t>
            </a:r>
            <a:r>
              <a:rPr sz="2600" spc="-10" dirty="0">
                <a:latin typeface="Calibri"/>
                <a:cs typeface="Calibri"/>
              </a:rPr>
              <a:t>are,</a:t>
            </a:r>
            <a:endParaRPr sz="2600" dirty="0">
              <a:latin typeface="Calibri"/>
              <a:cs typeface="Calibri"/>
            </a:endParaRPr>
          </a:p>
          <a:p>
            <a:pPr marL="1612900" lvl="1" indent="-229235">
              <a:lnSpc>
                <a:spcPct val="100000"/>
              </a:lnSpc>
              <a:spcBef>
                <a:spcPts val="315"/>
              </a:spcBef>
              <a:buFont typeface="Arial MT"/>
              <a:buChar char="–"/>
              <a:tabLst>
                <a:tab pos="1613535" algn="l"/>
              </a:tabLst>
            </a:pPr>
            <a:r>
              <a:rPr sz="2600" b="1" spc="-5" dirty="0">
                <a:latin typeface="Calibri"/>
                <a:cs typeface="Calibri"/>
              </a:rPr>
              <a:t>short</a:t>
            </a:r>
            <a:endParaRPr sz="2600" b="1" dirty="0">
              <a:latin typeface="Calibri"/>
              <a:cs typeface="Calibri"/>
            </a:endParaRPr>
          </a:p>
          <a:p>
            <a:pPr marL="1612900" lvl="1" indent="-229235">
              <a:lnSpc>
                <a:spcPct val="100000"/>
              </a:lnSpc>
              <a:spcBef>
                <a:spcPts val="310"/>
              </a:spcBef>
              <a:buFont typeface="Arial MT"/>
              <a:buChar char="–"/>
              <a:tabLst>
                <a:tab pos="1613535" algn="l"/>
              </a:tabLst>
            </a:pPr>
            <a:r>
              <a:rPr sz="2600" b="1" dirty="0">
                <a:latin typeface="Calibri"/>
                <a:cs typeface="Calibri"/>
              </a:rPr>
              <a:t>long</a:t>
            </a:r>
          </a:p>
          <a:p>
            <a:pPr marL="1612900" lvl="1" indent="-229235">
              <a:lnSpc>
                <a:spcPct val="100000"/>
              </a:lnSpc>
              <a:spcBef>
                <a:spcPts val="315"/>
              </a:spcBef>
              <a:buFont typeface="Arial MT"/>
              <a:buChar char="–"/>
              <a:tabLst>
                <a:tab pos="1613535" algn="l"/>
              </a:tabLst>
            </a:pPr>
            <a:r>
              <a:rPr sz="2600" b="1" spc="-5" dirty="0">
                <a:latin typeface="Calibri"/>
                <a:cs typeface="Calibri"/>
              </a:rPr>
              <a:t>signed</a:t>
            </a:r>
            <a:endParaRPr sz="2600" b="1" dirty="0">
              <a:latin typeface="Calibri"/>
              <a:cs typeface="Calibri"/>
            </a:endParaRPr>
          </a:p>
          <a:p>
            <a:pPr marL="1612900" lvl="1" indent="-229235">
              <a:lnSpc>
                <a:spcPct val="100000"/>
              </a:lnSpc>
              <a:spcBef>
                <a:spcPts val="310"/>
              </a:spcBef>
              <a:buFont typeface="Arial MT"/>
              <a:buChar char="–"/>
              <a:tabLst>
                <a:tab pos="1613535" algn="l"/>
              </a:tabLst>
            </a:pPr>
            <a:r>
              <a:rPr sz="2600" b="1" spc="-5" dirty="0">
                <a:latin typeface="Calibri"/>
                <a:cs typeface="Calibri"/>
              </a:rPr>
              <a:t>unsigned</a:t>
            </a:r>
            <a:endParaRPr sz="2600" b="1" dirty="0">
              <a:latin typeface="Calibri"/>
              <a:cs typeface="Calibri"/>
            </a:endParaRPr>
          </a:p>
          <a:p>
            <a:pPr marL="1612900" lvl="1" indent="-229235">
              <a:lnSpc>
                <a:spcPct val="100000"/>
              </a:lnSpc>
              <a:spcBef>
                <a:spcPts val="315"/>
              </a:spcBef>
              <a:buFont typeface="Arial MT"/>
              <a:buChar char="–"/>
              <a:tabLst>
                <a:tab pos="1613535" algn="l"/>
              </a:tabLst>
            </a:pPr>
            <a:r>
              <a:rPr sz="2600" b="1" dirty="0">
                <a:latin typeface="Calibri"/>
                <a:cs typeface="Calibri"/>
              </a:rPr>
              <a:t>long</a:t>
            </a:r>
            <a:r>
              <a:rPr sz="2600" b="1" spc="-114" dirty="0">
                <a:latin typeface="Calibri"/>
                <a:cs typeface="Calibri"/>
              </a:rPr>
              <a:t> </a:t>
            </a:r>
            <a:r>
              <a:rPr sz="2600" b="1" dirty="0">
                <a:latin typeface="Calibri"/>
                <a:cs typeface="Calibri"/>
              </a:rPr>
              <a:t>long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23A58-19E0-485A-9F96-106D4F45232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23EA6CD-B1EF-55B3-1E1A-A3C03A7FA204}"/>
              </a:ext>
            </a:extLst>
          </p:cNvPr>
          <p:cNvSpPr txBox="1">
            <a:spLocks noGrp="1"/>
          </p:cNvSpPr>
          <p:nvPr>
            <p:ph type="title"/>
          </p:nvPr>
        </p:nvSpPr>
        <p:spPr>
          <a:xfrm>
            <a:off x="974241" y="313839"/>
            <a:ext cx="7408442" cy="566822"/>
          </a:xfrm>
          <a:prstGeom prst="rect">
            <a:avLst/>
          </a:prstGeom>
        </p:spPr>
        <p:txBody>
          <a:bodyPr vert="horz" wrap="square" lIns="0" tIns="12700" rIns="0" bIns="0" rtlCol="0">
            <a:spAutoFit/>
          </a:bodyPr>
          <a:lstStyle/>
          <a:p>
            <a:pPr marL="2205990" marR="5080" indent="-2193925" algn="ctr">
              <a:lnSpc>
                <a:spcPct val="100000"/>
              </a:lnSpc>
              <a:spcBef>
                <a:spcPts val="100"/>
              </a:spcBef>
            </a:pPr>
            <a:r>
              <a:rPr lang="en-IN" spc="-5">
                <a:latin typeface="Arial" panose="020B0604020202020204" pitchFamily="34" charset="0"/>
                <a:cs typeface="Arial" panose="020B0604020202020204" pitchFamily="34" charset="0"/>
              </a:rPr>
              <a:t>Low-Level Languages</a:t>
            </a:r>
            <a:endParaRPr lang="en-IN" spc="-5" dirty="0">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28CDA0CE-BA74-8197-9DE1-15F5D6F95375}"/>
              </a:ext>
            </a:extLst>
          </p:cNvPr>
          <p:cNvSpPr txBox="1"/>
          <p:nvPr/>
        </p:nvSpPr>
        <p:spPr>
          <a:xfrm>
            <a:off x="8479280" y="6464909"/>
            <a:ext cx="179069" cy="15606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Arial" panose="020B0604020202020204" pitchFamily="34" charset="0"/>
                <a:cs typeface="Arial" panose="020B0604020202020204" pitchFamily="34" charset="0"/>
              </a:rPr>
              <a:t>3</a:t>
            </a:fld>
            <a:endParaRPr sz="1200">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379D0B46-276C-B108-B5A3-BE8AC19704C4}"/>
              </a:ext>
            </a:extLst>
          </p:cNvPr>
          <p:cNvSpPr txBox="1"/>
          <p:nvPr/>
        </p:nvSpPr>
        <p:spPr>
          <a:xfrm>
            <a:off x="507698" y="1371600"/>
            <a:ext cx="8341527" cy="3429144"/>
          </a:xfrm>
          <a:prstGeom prst="rect">
            <a:avLst/>
          </a:prstGeom>
        </p:spPr>
        <p:txBody>
          <a:bodyPr vert="horz" wrap="square" lIns="0" tIns="43180" rIns="0" bIns="0" rtlCol="0">
            <a:spAutoFit/>
          </a:bodyPr>
          <a:lstStyle/>
          <a:p>
            <a:pPr marL="431800" indent="-419734">
              <a:lnSpc>
                <a:spcPct val="100000"/>
              </a:lnSpc>
              <a:spcBef>
                <a:spcPts val="250"/>
              </a:spcBef>
              <a:buAutoNum type="arabicPeriod" startAt="2"/>
              <a:tabLst>
                <a:tab pos="431800" algn="l"/>
                <a:tab pos="432434" algn="l"/>
              </a:tabLst>
            </a:pPr>
            <a:r>
              <a:rPr sz="2000" spc="-10" dirty="0">
                <a:latin typeface="Arial" panose="020B0604020202020204" pitchFamily="34" charset="0"/>
                <a:cs typeface="Arial" panose="020B0604020202020204" pitchFamily="34" charset="0"/>
              </a:rPr>
              <a:t>Assembly</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languages</a:t>
            </a:r>
            <a:endParaRPr lang="en-IN" sz="2000" spc="-5" dirty="0">
              <a:latin typeface="Arial" panose="020B0604020202020204" pitchFamily="34" charset="0"/>
              <a:cs typeface="Arial" panose="020B0604020202020204" pitchFamily="34" charset="0"/>
            </a:endParaRPr>
          </a:p>
          <a:p>
            <a:pPr marL="850900" marR="5080" lvl="1" indent="-381000">
              <a:lnSpc>
                <a:spcPts val="2160"/>
              </a:lnSpc>
              <a:spcBef>
                <a:spcPts val="570"/>
              </a:spcBef>
              <a:buFont typeface="Arial MT"/>
              <a:buChar char="•"/>
              <a:tabLst>
                <a:tab pos="850900" algn="l"/>
                <a:tab pos="851535" algn="l"/>
              </a:tabLst>
            </a:pPr>
            <a:r>
              <a:rPr lang="en-US" sz="2000" spc="-10" dirty="0">
                <a:latin typeface="Arial" panose="020B0604020202020204" pitchFamily="34" charset="0"/>
                <a:cs typeface="Arial" panose="020B0604020202020204" pitchFamily="34" charset="0"/>
              </a:rPr>
              <a:t>Machine language now modified to assembly language.</a:t>
            </a:r>
          </a:p>
          <a:p>
            <a:pPr marL="850900" marR="5080" lvl="1" indent="-381000">
              <a:lnSpc>
                <a:spcPts val="2160"/>
              </a:lnSpc>
              <a:spcBef>
                <a:spcPts val="570"/>
              </a:spcBef>
              <a:buFont typeface="Arial MT"/>
              <a:buChar char="•"/>
              <a:tabLst>
                <a:tab pos="850900" algn="l"/>
                <a:tab pos="851535" algn="l"/>
              </a:tabLst>
            </a:pPr>
            <a:r>
              <a:rPr lang="en-US" sz="2000" spc="-10" dirty="0">
                <a:latin typeface="Arial" panose="020B0604020202020204" pitchFamily="34" charset="0"/>
                <a:cs typeface="Arial" panose="020B0604020202020204" pitchFamily="34" charset="0"/>
              </a:rPr>
              <a:t>Here, English like words are used to give instructions to the computer.</a:t>
            </a:r>
          </a:p>
          <a:p>
            <a:pPr marL="850900" marR="5080" lvl="1" indent="-381000">
              <a:lnSpc>
                <a:spcPts val="2160"/>
              </a:lnSpc>
              <a:spcBef>
                <a:spcPts val="570"/>
              </a:spcBef>
              <a:buFont typeface="Arial MT"/>
              <a:buChar char="•"/>
              <a:tabLst>
                <a:tab pos="850900" algn="l"/>
                <a:tab pos="851535" algn="l"/>
              </a:tabLst>
            </a:pPr>
            <a:r>
              <a:rPr lang="en-US" sz="2000" spc="-10" dirty="0">
                <a:latin typeface="Arial" panose="020B0604020202020204" pitchFamily="34" charset="0"/>
                <a:cs typeface="Arial" panose="020B0604020202020204" pitchFamily="34" charset="0"/>
              </a:rPr>
              <a:t>Example: ADD, SUB, DIV, MOV, LOAD etc.</a:t>
            </a:r>
          </a:p>
          <a:p>
            <a:pPr marL="850900" marR="5080" lvl="1" indent="-381000">
              <a:lnSpc>
                <a:spcPts val="2160"/>
              </a:lnSpc>
              <a:spcBef>
                <a:spcPts val="570"/>
              </a:spcBef>
              <a:buFont typeface="Arial MT"/>
              <a:buChar char="•"/>
              <a:tabLst>
                <a:tab pos="850900" algn="l"/>
                <a:tab pos="851535" algn="l"/>
              </a:tabLst>
            </a:pPr>
            <a:endParaRPr lang="en-US" sz="2000" spc="-10" dirty="0">
              <a:latin typeface="Arial" panose="020B0604020202020204" pitchFamily="34" charset="0"/>
              <a:cs typeface="Arial" panose="020B0604020202020204" pitchFamily="34" charset="0"/>
            </a:endParaRPr>
          </a:p>
          <a:p>
            <a:pPr marL="850900" marR="5080" lvl="1" indent="-381000">
              <a:lnSpc>
                <a:spcPts val="2160"/>
              </a:lnSpc>
              <a:spcBef>
                <a:spcPts val="570"/>
              </a:spcBef>
              <a:buFont typeface="Arial MT"/>
              <a:buChar char="•"/>
              <a:tabLst>
                <a:tab pos="850900" algn="l"/>
                <a:tab pos="851535" algn="l"/>
              </a:tabLst>
            </a:pPr>
            <a:r>
              <a:rPr lang="en-US" sz="2000" spc="-10" dirty="0">
                <a:latin typeface="Arial" panose="020B0604020202020204" pitchFamily="34" charset="0"/>
                <a:cs typeface="Arial" panose="020B0604020202020204" pitchFamily="34" charset="0"/>
              </a:rPr>
              <a:t>But computer understands only machine level language.</a:t>
            </a:r>
          </a:p>
          <a:p>
            <a:pPr marL="850900" marR="5080" lvl="1" indent="-381000">
              <a:lnSpc>
                <a:spcPts val="2160"/>
              </a:lnSpc>
              <a:spcBef>
                <a:spcPts val="570"/>
              </a:spcBef>
              <a:buFont typeface="Arial MT"/>
              <a:buChar char="•"/>
              <a:tabLst>
                <a:tab pos="850900" algn="l"/>
                <a:tab pos="851535" algn="l"/>
              </a:tabLst>
            </a:pPr>
            <a:r>
              <a:rPr lang="en-US" sz="2000" spc="-10" dirty="0">
                <a:latin typeface="Arial" panose="020B0604020202020204" pitchFamily="34" charset="0"/>
                <a:cs typeface="Arial" panose="020B0604020202020204" pitchFamily="34" charset="0"/>
              </a:rPr>
              <a:t>Need to </a:t>
            </a:r>
            <a:r>
              <a:rPr lang="en-US" sz="2000" b="1" spc="-10" dirty="0">
                <a:latin typeface="Arial" panose="020B0604020202020204" pitchFamily="34" charset="0"/>
                <a:cs typeface="Arial" panose="020B0604020202020204" pitchFamily="34" charset="0"/>
              </a:rPr>
              <a:t>translate assembly to machine language</a:t>
            </a:r>
          </a:p>
          <a:p>
            <a:pPr marL="850900" marR="5080" lvl="1" indent="-381000">
              <a:lnSpc>
                <a:spcPts val="2160"/>
              </a:lnSpc>
              <a:spcBef>
                <a:spcPts val="570"/>
              </a:spcBef>
              <a:buFont typeface="Arial MT"/>
              <a:buChar char="•"/>
              <a:tabLst>
                <a:tab pos="850900" algn="l"/>
                <a:tab pos="851535" algn="l"/>
              </a:tabLst>
            </a:pPr>
            <a:r>
              <a:rPr lang="en-US" sz="2000" b="1" spc="-10" dirty="0">
                <a:latin typeface="Arial" panose="020B0604020202020204" pitchFamily="34" charset="0"/>
                <a:cs typeface="Arial" panose="020B0604020202020204" pitchFamily="34" charset="0"/>
              </a:rPr>
              <a:t>The translator that is used for translating is called “ASSEMBLER”</a:t>
            </a:r>
          </a:p>
        </p:txBody>
      </p:sp>
      <p:sp>
        <p:nvSpPr>
          <p:cNvPr id="5" name="object 5">
            <a:extLst>
              <a:ext uri="{FF2B5EF4-FFF2-40B4-BE49-F238E27FC236}">
                <a16:creationId xmlns:a16="http://schemas.microsoft.com/office/drawing/2014/main" id="{9774BC05-5C7D-6ACC-9543-55C0368F6DBA}"/>
              </a:ext>
            </a:extLst>
          </p:cNvPr>
          <p:cNvSpPr txBox="1"/>
          <p:nvPr/>
        </p:nvSpPr>
        <p:spPr>
          <a:xfrm>
            <a:off x="2133600" y="5168020"/>
            <a:ext cx="5555346" cy="1234312"/>
          </a:xfrm>
          <a:prstGeom prst="rect">
            <a:avLst/>
          </a:prstGeom>
        </p:spPr>
        <p:txBody>
          <a:bodyPr vert="horz" wrap="square" lIns="0" tIns="13335" rIns="0" bIns="0" rtlCol="0">
            <a:spAutoFit/>
          </a:bodyPr>
          <a:lstStyle/>
          <a:p>
            <a:pPr marL="298450" marR="5080" indent="-285750">
              <a:lnSpc>
                <a:spcPct val="109700"/>
              </a:lnSpc>
              <a:spcBef>
                <a:spcPts val="105"/>
              </a:spcBef>
              <a:buFont typeface="Wingdings" panose="05000000000000000000" pitchFamily="2" charset="2"/>
              <a:buChar char="q"/>
            </a:pPr>
            <a:r>
              <a:rPr lang="en-IN" spc="-10" dirty="0">
                <a:latin typeface="Arial" panose="020B0604020202020204" pitchFamily="34" charset="0"/>
                <a:cs typeface="Arial" panose="020B0604020202020204" pitchFamily="34" charset="0"/>
              </a:rPr>
              <a:t>Bit easier</a:t>
            </a:r>
          </a:p>
          <a:p>
            <a:pPr marL="298450" marR="5080" indent="-285750">
              <a:lnSpc>
                <a:spcPct val="109700"/>
              </a:lnSpc>
              <a:spcBef>
                <a:spcPts val="105"/>
              </a:spcBef>
              <a:buFont typeface="Wingdings" panose="05000000000000000000" pitchFamily="2" charset="2"/>
              <a:buChar char="q"/>
            </a:pPr>
            <a:r>
              <a:rPr lang="en-IN" spc="-10" dirty="0">
                <a:latin typeface="Arial" panose="020B0604020202020204" pitchFamily="34" charset="0"/>
                <a:cs typeface="Arial" panose="020B0604020202020204" pitchFamily="34" charset="0"/>
              </a:rPr>
              <a:t>Hardware/machine dependent, due to number of registers </a:t>
            </a:r>
          </a:p>
          <a:p>
            <a:pPr marL="298450" marR="5080" indent="-285750">
              <a:lnSpc>
                <a:spcPct val="109700"/>
              </a:lnSpc>
              <a:spcBef>
                <a:spcPts val="105"/>
              </a:spcBef>
              <a:buFont typeface="Wingdings" panose="05000000000000000000" pitchFamily="2" charset="2"/>
              <a:buChar char="q"/>
            </a:pPr>
            <a:r>
              <a:rPr lang="en-IN" sz="1800" spc="-10" dirty="0">
                <a:latin typeface="Arial" panose="020B0604020202020204" pitchFamily="34" charset="0"/>
                <a:cs typeface="Arial" panose="020B0604020202020204" pitchFamily="34" charset="0"/>
              </a:rPr>
              <a:t>Hence, not portable</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5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FF3B9-15FC-7E3A-C593-F4BED93021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C791C1-BE50-6459-0F37-6F01FCFA35F9}"/>
              </a:ext>
            </a:extLst>
          </p:cNvPr>
          <p:cNvSpPr txBox="1">
            <a:spLocks noGrp="1"/>
          </p:cNvSpPr>
          <p:nvPr>
            <p:ph type="title"/>
          </p:nvPr>
        </p:nvSpPr>
        <p:spPr>
          <a:xfrm>
            <a:off x="2438400" y="457200"/>
            <a:ext cx="5105400" cy="566822"/>
          </a:xfrm>
          <a:prstGeom prst="rect">
            <a:avLst/>
          </a:prstGeom>
        </p:spPr>
        <p:txBody>
          <a:bodyPr vert="horz" wrap="square" lIns="0" tIns="12700" rIns="0" bIns="0" rtlCol="0">
            <a:spAutoFit/>
          </a:bodyPr>
          <a:lstStyle/>
          <a:p>
            <a:pPr marL="12700">
              <a:lnSpc>
                <a:spcPct val="100000"/>
              </a:lnSpc>
              <a:spcBef>
                <a:spcPts val="100"/>
              </a:spcBef>
            </a:pPr>
            <a:r>
              <a:rPr lang="en-IN" spc="-15" dirty="0"/>
              <a:t>Format specifiers </a:t>
            </a:r>
            <a:r>
              <a:rPr dirty="0"/>
              <a:t>in</a:t>
            </a:r>
            <a:r>
              <a:rPr spc="-20" dirty="0"/>
              <a:t> </a:t>
            </a:r>
            <a:r>
              <a:rPr dirty="0"/>
              <a:t>C</a:t>
            </a:r>
          </a:p>
        </p:txBody>
      </p:sp>
      <p:sp>
        <p:nvSpPr>
          <p:cNvPr id="6" name="object 6">
            <a:extLst>
              <a:ext uri="{FF2B5EF4-FFF2-40B4-BE49-F238E27FC236}">
                <a16:creationId xmlns:a16="http://schemas.microsoft.com/office/drawing/2014/main" id="{A4C6B40F-0510-08EA-1448-3472FF9C40D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pic>
        <p:nvPicPr>
          <p:cNvPr id="3074" name="Picture 2" descr="C Programming Books: Format Specifications in C programming language">
            <a:extLst>
              <a:ext uri="{FF2B5EF4-FFF2-40B4-BE49-F238E27FC236}">
                <a16:creationId xmlns:a16="http://schemas.microsoft.com/office/drawing/2014/main" id="{EF8D8B3F-CBED-3216-F2DA-80E8527E2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6496050" cy="489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79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562" y="1326207"/>
            <a:ext cx="3860165" cy="514350"/>
          </a:xfrm>
          <a:prstGeom prst="rect">
            <a:avLst/>
          </a:prstGeom>
        </p:spPr>
        <p:txBody>
          <a:bodyPr vert="horz" wrap="square" lIns="0" tIns="13335" rIns="0" bIns="0" rtlCol="0">
            <a:spAutoFit/>
          </a:bodyPr>
          <a:lstStyle/>
          <a:p>
            <a:pPr marL="12700">
              <a:lnSpc>
                <a:spcPct val="100000"/>
              </a:lnSpc>
              <a:spcBef>
                <a:spcPts val="105"/>
              </a:spcBef>
            </a:pPr>
            <a:r>
              <a:rPr sz="3200" b="1" u="heavy" spc="-10" dirty="0">
                <a:solidFill>
                  <a:srgbClr val="974707"/>
                </a:solidFill>
                <a:uFill>
                  <a:solidFill>
                    <a:srgbClr val="974707"/>
                  </a:solidFill>
                </a:uFill>
                <a:latin typeface="Calibri"/>
                <a:cs typeface="Calibri"/>
              </a:rPr>
              <a:t>Derived</a:t>
            </a:r>
            <a:r>
              <a:rPr sz="3200" b="1" u="heavy" spc="-45" dirty="0">
                <a:solidFill>
                  <a:srgbClr val="974707"/>
                </a:solidFill>
                <a:uFill>
                  <a:solidFill>
                    <a:srgbClr val="974707"/>
                  </a:solidFill>
                </a:uFill>
                <a:latin typeface="Calibri"/>
                <a:cs typeface="Calibri"/>
              </a:rPr>
              <a:t> </a:t>
            </a:r>
            <a:r>
              <a:rPr sz="3200" b="1" u="heavy" spc="-15" dirty="0">
                <a:solidFill>
                  <a:srgbClr val="974707"/>
                </a:solidFill>
                <a:uFill>
                  <a:solidFill>
                    <a:srgbClr val="974707"/>
                  </a:solidFill>
                </a:uFill>
                <a:latin typeface="Calibri"/>
                <a:cs typeface="Calibri"/>
              </a:rPr>
              <a:t>data</a:t>
            </a:r>
            <a:r>
              <a:rPr sz="3200" b="1" u="heavy" spc="-40" dirty="0">
                <a:solidFill>
                  <a:srgbClr val="974707"/>
                </a:solidFill>
                <a:uFill>
                  <a:solidFill>
                    <a:srgbClr val="974707"/>
                  </a:solidFill>
                </a:uFill>
                <a:latin typeface="Calibri"/>
                <a:cs typeface="Calibri"/>
              </a:rPr>
              <a:t> </a:t>
            </a:r>
            <a:r>
              <a:rPr sz="3200" b="1" u="heavy" dirty="0">
                <a:solidFill>
                  <a:srgbClr val="974707"/>
                </a:solidFill>
                <a:uFill>
                  <a:solidFill>
                    <a:srgbClr val="974707"/>
                  </a:solidFill>
                </a:uFill>
                <a:latin typeface="Calibri"/>
                <a:cs typeface="Calibri"/>
              </a:rPr>
              <a:t>type</a:t>
            </a:r>
            <a:r>
              <a:rPr sz="3200" b="1" u="heavy" spc="-20" dirty="0">
                <a:solidFill>
                  <a:srgbClr val="974707"/>
                </a:solidFill>
                <a:uFill>
                  <a:solidFill>
                    <a:srgbClr val="974707"/>
                  </a:solidFill>
                </a:uFill>
                <a:latin typeface="Calibri"/>
                <a:cs typeface="Calibri"/>
              </a:rPr>
              <a:t> </a:t>
            </a:r>
            <a:r>
              <a:rPr sz="3200" b="1" u="heavy" dirty="0">
                <a:solidFill>
                  <a:srgbClr val="974707"/>
                </a:solidFill>
                <a:uFill>
                  <a:solidFill>
                    <a:srgbClr val="974707"/>
                  </a:solidFill>
                </a:uFill>
                <a:latin typeface="Calibri"/>
                <a:cs typeface="Calibri"/>
              </a:rPr>
              <a:t>in</a:t>
            </a:r>
            <a:r>
              <a:rPr sz="3200" b="1" u="heavy" spc="-25" dirty="0">
                <a:solidFill>
                  <a:srgbClr val="974707"/>
                </a:solidFill>
                <a:uFill>
                  <a:solidFill>
                    <a:srgbClr val="974707"/>
                  </a:solidFill>
                </a:uFill>
                <a:latin typeface="Calibri"/>
                <a:cs typeface="Calibri"/>
              </a:rPr>
              <a:t> </a:t>
            </a:r>
            <a:r>
              <a:rPr sz="3200" b="1" u="heavy" spc="-5" dirty="0">
                <a:solidFill>
                  <a:srgbClr val="974707"/>
                </a:solidFill>
                <a:uFill>
                  <a:solidFill>
                    <a:srgbClr val="974707"/>
                  </a:solidFill>
                </a:uFill>
                <a:latin typeface="Calibri"/>
                <a:cs typeface="Calibri"/>
              </a:rPr>
              <a:t>C:</a:t>
            </a:r>
            <a:endParaRPr sz="32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
        <p:nvSpPr>
          <p:cNvPr id="3" name="object 3"/>
          <p:cNvSpPr txBox="1"/>
          <p:nvPr/>
        </p:nvSpPr>
        <p:spPr>
          <a:xfrm>
            <a:off x="249562" y="1905000"/>
            <a:ext cx="7499984" cy="222059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spc="-45" dirty="0">
                <a:latin typeface="Calibri"/>
                <a:cs typeface="Calibri"/>
              </a:rPr>
              <a:t>Array,</a:t>
            </a:r>
            <a:r>
              <a:rPr sz="2400" spc="-40" dirty="0">
                <a:latin typeface="Calibri"/>
                <a:cs typeface="Calibri"/>
              </a:rPr>
              <a:t> </a:t>
            </a:r>
            <a:r>
              <a:rPr sz="2400" spc="-35" dirty="0">
                <a:latin typeface="Calibri"/>
                <a:cs typeface="Calibri"/>
              </a:rPr>
              <a:t>pointer,</a:t>
            </a:r>
            <a:r>
              <a:rPr sz="2400" dirty="0">
                <a:latin typeface="Calibri"/>
                <a:cs typeface="Calibri"/>
              </a:rPr>
              <a:t> </a:t>
            </a:r>
            <a:r>
              <a:rPr sz="2400" spc="-10" dirty="0">
                <a:latin typeface="Calibri"/>
                <a:cs typeface="Calibri"/>
              </a:rPr>
              <a:t>structure </a:t>
            </a:r>
            <a:r>
              <a:rPr sz="2400" dirty="0">
                <a:latin typeface="Calibri"/>
                <a:cs typeface="Calibri"/>
              </a:rPr>
              <a:t>and</a:t>
            </a:r>
            <a:r>
              <a:rPr sz="2400" spc="-5" dirty="0">
                <a:latin typeface="Calibri"/>
                <a:cs typeface="Calibri"/>
              </a:rPr>
              <a:t> union </a:t>
            </a:r>
            <a:r>
              <a:rPr sz="2400" spc="-15" dirty="0">
                <a:latin typeface="Calibri"/>
                <a:cs typeface="Calibri"/>
              </a:rPr>
              <a:t>are</a:t>
            </a:r>
            <a:r>
              <a:rPr sz="2400" dirty="0">
                <a:latin typeface="Calibri"/>
                <a:cs typeface="Calibri"/>
              </a:rPr>
              <a:t> </a:t>
            </a:r>
            <a:r>
              <a:rPr sz="2400" spc="-5" dirty="0">
                <a:latin typeface="Calibri"/>
                <a:cs typeface="Calibri"/>
              </a:rPr>
              <a:t>called</a:t>
            </a:r>
            <a:r>
              <a:rPr sz="2400" spc="-20" dirty="0">
                <a:latin typeface="Calibri"/>
                <a:cs typeface="Calibri"/>
              </a:rPr>
              <a:t> </a:t>
            </a:r>
            <a:r>
              <a:rPr sz="2400" spc="-10" dirty="0">
                <a:latin typeface="Calibri"/>
                <a:cs typeface="Calibri"/>
              </a:rPr>
              <a:t>derived</a:t>
            </a:r>
            <a:r>
              <a:rPr sz="2400" spc="10" dirty="0">
                <a:latin typeface="Calibri"/>
                <a:cs typeface="Calibri"/>
              </a:rPr>
              <a:t> </a:t>
            </a:r>
            <a:r>
              <a:rPr sz="2400" spc="-15" dirty="0">
                <a:latin typeface="Calibri"/>
                <a:cs typeface="Calibri"/>
              </a:rPr>
              <a:t>data </a:t>
            </a:r>
            <a:r>
              <a:rPr sz="2400" spc="-525" dirty="0">
                <a:latin typeface="Calibri"/>
                <a:cs typeface="Calibri"/>
              </a:rPr>
              <a:t> </a:t>
            </a:r>
            <a:r>
              <a:rPr sz="2400" dirty="0">
                <a:latin typeface="Calibri"/>
                <a:cs typeface="Calibri"/>
              </a:rPr>
              <a:t>type</a:t>
            </a:r>
            <a:r>
              <a:rPr sz="2400" spc="-25" dirty="0">
                <a:latin typeface="Calibri"/>
                <a:cs typeface="Calibri"/>
              </a:rPr>
              <a:t> </a:t>
            </a:r>
            <a:r>
              <a:rPr sz="2400" dirty="0">
                <a:latin typeface="Calibri"/>
                <a:cs typeface="Calibri"/>
              </a:rPr>
              <a:t>in C</a:t>
            </a:r>
            <a:r>
              <a:rPr sz="2400" spc="-15" dirty="0">
                <a:latin typeface="Calibri"/>
                <a:cs typeface="Calibri"/>
              </a:rPr>
              <a:t> </a:t>
            </a:r>
            <a:r>
              <a:rPr sz="2400" spc="-5" dirty="0">
                <a:latin typeface="Calibri"/>
                <a:cs typeface="Calibri"/>
              </a:rPr>
              <a:t>language.</a:t>
            </a:r>
            <a:endParaRPr sz="2400" dirty="0">
              <a:latin typeface="Calibri"/>
              <a:cs typeface="Calibri"/>
            </a:endParaRPr>
          </a:p>
          <a:p>
            <a:pPr marL="12700">
              <a:lnSpc>
                <a:spcPct val="100000"/>
              </a:lnSpc>
              <a:spcBef>
                <a:spcPts val="720"/>
              </a:spcBef>
            </a:pPr>
            <a:r>
              <a:rPr sz="3200" b="1" u="heavy" spc="-35" dirty="0">
                <a:solidFill>
                  <a:srgbClr val="974707"/>
                </a:solidFill>
                <a:uFill>
                  <a:solidFill>
                    <a:srgbClr val="974707"/>
                  </a:solidFill>
                </a:uFill>
                <a:latin typeface="Calibri"/>
                <a:cs typeface="Calibri"/>
              </a:rPr>
              <a:t>Void</a:t>
            </a:r>
            <a:r>
              <a:rPr sz="3200" b="1" u="heavy" spc="-50" dirty="0">
                <a:solidFill>
                  <a:srgbClr val="974707"/>
                </a:solidFill>
                <a:uFill>
                  <a:solidFill>
                    <a:srgbClr val="974707"/>
                  </a:solidFill>
                </a:uFill>
                <a:latin typeface="Calibri"/>
                <a:cs typeface="Calibri"/>
              </a:rPr>
              <a:t> </a:t>
            </a:r>
            <a:r>
              <a:rPr sz="3200" b="1" u="heavy" spc="-15" dirty="0">
                <a:solidFill>
                  <a:srgbClr val="974707"/>
                </a:solidFill>
                <a:uFill>
                  <a:solidFill>
                    <a:srgbClr val="974707"/>
                  </a:solidFill>
                </a:uFill>
                <a:latin typeface="Calibri"/>
                <a:cs typeface="Calibri"/>
              </a:rPr>
              <a:t>data</a:t>
            </a:r>
            <a:r>
              <a:rPr sz="3200" b="1" u="heavy" spc="-30" dirty="0">
                <a:solidFill>
                  <a:srgbClr val="974707"/>
                </a:solidFill>
                <a:uFill>
                  <a:solidFill>
                    <a:srgbClr val="974707"/>
                  </a:solidFill>
                </a:uFill>
                <a:latin typeface="Calibri"/>
                <a:cs typeface="Calibri"/>
              </a:rPr>
              <a:t> </a:t>
            </a:r>
            <a:r>
              <a:rPr sz="3200" b="1" u="heavy" dirty="0">
                <a:solidFill>
                  <a:srgbClr val="974707"/>
                </a:solidFill>
                <a:uFill>
                  <a:solidFill>
                    <a:srgbClr val="974707"/>
                  </a:solidFill>
                </a:uFill>
                <a:latin typeface="Calibri"/>
                <a:cs typeface="Calibri"/>
              </a:rPr>
              <a:t>type</a:t>
            </a:r>
            <a:r>
              <a:rPr sz="3200" b="1" u="heavy" spc="-25" dirty="0">
                <a:solidFill>
                  <a:srgbClr val="974707"/>
                </a:solidFill>
                <a:uFill>
                  <a:solidFill>
                    <a:srgbClr val="974707"/>
                  </a:solidFill>
                </a:uFill>
                <a:latin typeface="Calibri"/>
                <a:cs typeface="Calibri"/>
              </a:rPr>
              <a:t> </a:t>
            </a:r>
            <a:r>
              <a:rPr sz="3200" b="1" u="heavy" dirty="0">
                <a:solidFill>
                  <a:srgbClr val="974707"/>
                </a:solidFill>
                <a:uFill>
                  <a:solidFill>
                    <a:srgbClr val="974707"/>
                  </a:solidFill>
                </a:uFill>
                <a:latin typeface="Calibri"/>
                <a:cs typeface="Calibri"/>
              </a:rPr>
              <a:t>in</a:t>
            </a:r>
            <a:r>
              <a:rPr sz="3200" b="1" u="heavy" spc="-15" dirty="0">
                <a:solidFill>
                  <a:srgbClr val="974707"/>
                </a:solidFill>
                <a:uFill>
                  <a:solidFill>
                    <a:srgbClr val="974707"/>
                  </a:solidFill>
                </a:uFill>
                <a:latin typeface="Calibri"/>
                <a:cs typeface="Calibri"/>
              </a:rPr>
              <a:t> </a:t>
            </a:r>
            <a:r>
              <a:rPr sz="3200" b="1" u="heavy" spc="-10" dirty="0">
                <a:solidFill>
                  <a:srgbClr val="974707"/>
                </a:solidFill>
                <a:uFill>
                  <a:solidFill>
                    <a:srgbClr val="974707"/>
                  </a:solidFill>
                </a:uFill>
                <a:latin typeface="Calibri"/>
                <a:cs typeface="Calibri"/>
              </a:rPr>
              <a:t>C:</a:t>
            </a:r>
            <a:endParaRPr sz="3200" dirty="0">
              <a:latin typeface="Calibri"/>
              <a:cs typeface="Calibri"/>
            </a:endParaRPr>
          </a:p>
          <a:p>
            <a:pPr marL="355600" indent="-342900">
              <a:lnSpc>
                <a:spcPct val="100000"/>
              </a:lnSpc>
              <a:spcBef>
                <a:spcPts val="625"/>
              </a:spcBef>
              <a:buFont typeface="Arial MT"/>
              <a:buChar char="•"/>
              <a:tabLst>
                <a:tab pos="354965" algn="l"/>
                <a:tab pos="355600" algn="l"/>
              </a:tabLst>
            </a:pPr>
            <a:r>
              <a:rPr sz="2400" spc="-30" dirty="0">
                <a:latin typeface="Calibri"/>
                <a:cs typeface="Calibri"/>
              </a:rPr>
              <a:t>Void </a:t>
            </a:r>
            <a:r>
              <a:rPr sz="2400" dirty="0">
                <a:latin typeface="Calibri"/>
                <a:cs typeface="Calibri"/>
              </a:rPr>
              <a:t>is</a:t>
            </a:r>
            <a:r>
              <a:rPr sz="2400" spc="-5" dirty="0">
                <a:latin typeface="Calibri"/>
                <a:cs typeface="Calibri"/>
              </a:rPr>
              <a:t> </a:t>
            </a:r>
            <a:r>
              <a:rPr sz="2400" dirty="0">
                <a:latin typeface="Calibri"/>
                <a:cs typeface="Calibri"/>
              </a:rPr>
              <a:t>an</a:t>
            </a:r>
            <a:r>
              <a:rPr sz="2400" spc="-5" dirty="0">
                <a:latin typeface="Calibri"/>
                <a:cs typeface="Calibri"/>
              </a:rPr>
              <a:t> empty</a:t>
            </a:r>
            <a:r>
              <a:rPr sz="2400" spc="-15" dirty="0">
                <a:latin typeface="Calibri"/>
                <a:cs typeface="Calibri"/>
              </a:rPr>
              <a:t> data </a:t>
            </a:r>
            <a:r>
              <a:rPr sz="2400" dirty="0">
                <a:latin typeface="Calibri"/>
                <a:cs typeface="Calibri"/>
              </a:rPr>
              <a:t>type</a:t>
            </a:r>
            <a:r>
              <a:rPr sz="2400" spc="-15" dirty="0">
                <a:latin typeface="Calibri"/>
                <a:cs typeface="Calibri"/>
              </a:rPr>
              <a:t> </a:t>
            </a:r>
            <a:r>
              <a:rPr sz="2400" spc="-10" dirty="0">
                <a:latin typeface="Calibri"/>
                <a:cs typeface="Calibri"/>
              </a:rPr>
              <a:t>that</a:t>
            </a:r>
            <a:r>
              <a:rPr sz="2400" spc="-15" dirty="0">
                <a:latin typeface="Calibri"/>
                <a:cs typeface="Calibri"/>
              </a:rPr>
              <a:t> </a:t>
            </a:r>
            <a:r>
              <a:rPr sz="2400" spc="-5" dirty="0">
                <a:latin typeface="Calibri"/>
                <a:cs typeface="Calibri"/>
              </a:rPr>
              <a:t>has</a:t>
            </a:r>
            <a:r>
              <a:rPr sz="2400" spc="-10" dirty="0">
                <a:latin typeface="Calibri"/>
                <a:cs typeface="Calibri"/>
              </a:rPr>
              <a:t> </a:t>
            </a:r>
            <a:r>
              <a:rPr sz="2400" spc="-5" dirty="0">
                <a:latin typeface="Calibri"/>
                <a:cs typeface="Calibri"/>
              </a:rPr>
              <a:t>no</a:t>
            </a:r>
            <a:r>
              <a:rPr sz="2400" spc="-20" dirty="0">
                <a:latin typeface="Calibri"/>
                <a:cs typeface="Calibri"/>
              </a:rPr>
              <a:t> </a:t>
            </a:r>
            <a:r>
              <a:rPr sz="2400" spc="-10" dirty="0">
                <a:latin typeface="Calibri"/>
                <a:cs typeface="Calibri"/>
              </a:rPr>
              <a:t>value.</a:t>
            </a:r>
            <a:endParaRPr sz="2400" dirty="0">
              <a:latin typeface="Calibri"/>
              <a:cs typeface="Calibri"/>
            </a:endParaRPr>
          </a:p>
          <a:p>
            <a:pPr marL="355600" indent="-342900">
              <a:lnSpc>
                <a:spcPct val="100000"/>
              </a:lnSpc>
              <a:spcBef>
                <a:spcPts val="575"/>
              </a:spcBef>
              <a:buFont typeface="Arial MT"/>
              <a:buChar char="•"/>
              <a:tabLst>
                <a:tab pos="354965" algn="l"/>
                <a:tab pos="355600" algn="l"/>
              </a:tabLst>
            </a:pPr>
            <a:r>
              <a:rPr sz="2400" spc="-5" dirty="0">
                <a:latin typeface="Calibri"/>
                <a:cs typeface="Calibri"/>
              </a:rPr>
              <a:t>This</a:t>
            </a:r>
            <a:r>
              <a:rPr sz="2400" spc="-20" dirty="0">
                <a:latin typeface="Calibri"/>
                <a:cs typeface="Calibri"/>
              </a:rPr>
              <a:t> </a:t>
            </a:r>
            <a:r>
              <a:rPr sz="2400" spc="-10" dirty="0">
                <a:latin typeface="Calibri"/>
                <a:cs typeface="Calibri"/>
              </a:rPr>
              <a:t>can</a:t>
            </a:r>
            <a:r>
              <a:rPr sz="2400" spc="-20" dirty="0">
                <a:latin typeface="Calibri"/>
                <a:cs typeface="Calibri"/>
              </a:rPr>
              <a:t> </a:t>
            </a:r>
            <a:r>
              <a:rPr sz="2400" spc="-5" dirty="0">
                <a:latin typeface="Calibri"/>
                <a:cs typeface="Calibri"/>
              </a:rPr>
              <a:t>be</a:t>
            </a:r>
            <a:r>
              <a:rPr sz="2400" spc="-10" dirty="0">
                <a:latin typeface="Calibri"/>
                <a:cs typeface="Calibri"/>
              </a:rPr>
              <a:t> </a:t>
            </a:r>
            <a:r>
              <a:rPr sz="2400" spc="-5" dirty="0">
                <a:latin typeface="Calibri"/>
                <a:cs typeface="Calibri"/>
              </a:rPr>
              <a:t>used</a:t>
            </a:r>
            <a:r>
              <a:rPr sz="2400" dirty="0">
                <a:latin typeface="Calibri"/>
                <a:cs typeface="Calibri"/>
              </a:rPr>
              <a:t> in</a:t>
            </a:r>
            <a:r>
              <a:rPr sz="2400" spc="-5" dirty="0">
                <a:latin typeface="Calibri"/>
                <a:cs typeface="Calibri"/>
              </a:rPr>
              <a:t> functions</a:t>
            </a:r>
            <a:r>
              <a:rPr sz="2400" spc="-15" dirty="0">
                <a:latin typeface="Calibri"/>
                <a:cs typeface="Calibri"/>
              </a:rPr>
              <a:t> </a:t>
            </a:r>
            <a:r>
              <a:rPr sz="2400" dirty="0">
                <a:latin typeface="Calibri"/>
                <a:cs typeface="Calibri"/>
              </a:rPr>
              <a:t>and</a:t>
            </a:r>
            <a:r>
              <a:rPr sz="2400" spc="-10" dirty="0">
                <a:latin typeface="Calibri"/>
                <a:cs typeface="Calibri"/>
              </a:rPr>
              <a:t> </a:t>
            </a:r>
            <a:r>
              <a:rPr sz="2400" spc="-15" dirty="0">
                <a:latin typeface="Calibri"/>
                <a:cs typeface="Calibri"/>
              </a:rPr>
              <a:t>pointers.</a:t>
            </a:r>
            <a:endParaRPr sz="2400" dirty="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48618"/>
            <a:ext cx="8683625" cy="2036445"/>
          </a:xfrm>
          <a:prstGeom prst="rect">
            <a:avLst/>
          </a:prstGeom>
        </p:spPr>
        <p:txBody>
          <a:bodyPr vert="horz" wrap="square" lIns="0" tIns="123825" rIns="0" bIns="0" rtlCol="0">
            <a:spAutoFit/>
          </a:bodyPr>
          <a:lstStyle/>
          <a:p>
            <a:pPr marL="355600" indent="-342900">
              <a:lnSpc>
                <a:spcPct val="100000"/>
              </a:lnSpc>
              <a:spcBef>
                <a:spcPts val="975"/>
              </a:spcBef>
              <a:buFont typeface="Arial MT"/>
              <a:buChar char="•"/>
              <a:tabLst>
                <a:tab pos="354965" algn="l"/>
                <a:tab pos="355600" algn="l"/>
              </a:tabLst>
            </a:pPr>
            <a:r>
              <a:rPr sz="3200" b="1" dirty="0">
                <a:solidFill>
                  <a:srgbClr val="974707"/>
                </a:solidFill>
                <a:latin typeface="Calibri"/>
                <a:cs typeface="Calibri"/>
              </a:rPr>
              <a:t>C</a:t>
            </a:r>
            <a:r>
              <a:rPr sz="3200" b="1" spc="-40" dirty="0">
                <a:solidFill>
                  <a:srgbClr val="974707"/>
                </a:solidFill>
                <a:latin typeface="Calibri"/>
                <a:cs typeface="Calibri"/>
              </a:rPr>
              <a:t> </a:t>
            </a:r>
            <a:r>
              <a:rPr sz="3200" b="1" spc="-20" dirty="0">
                <a:solidFill>
                  <a:srgbClr val="974707"/>
                </a:solidFill>
                <a:latin typeface="Calibri"/>
                <a:cs typeface="Calibri"/>
              </a:rPr>
              <a:t>keywords:</a:t>
            </a:r>
            <a:endParaRPr sz="3200" dirty="0">
              <a:latin typeface="Calibri"/>
              <a:cs typeface="Calibri"/>
            </a:endParaRPr>
          </a:p>
          <a:p>
            <a:pPr marL="756285" lvl="1" indent="-287020">
              <a:lnSpc>
                <a:spcPct val="100000"/>
              </a:lnSpc>
              <a:spcBef>
                <a:spcPts val="555"/>
              </a:spcBef>
              <a:buFont typeface="Arial MT"/>
              <a:buChar char="–"/>
              <a:tabLst>
                <a:tab pos="756285" algn="l"/>
                <a:tab pos="756920" algn="l"/>
              </a:tabLst>
            </a:pPr>
            <a:r>
              <a:rPr sz="2000" spc="-15" dirty="0">
                <a:latin typeface="Calibri"/>
                <a:cs typeface="Calibri"/>
              </a:rPr>
              <a:t>Keywords</a:t>
            </a:r>
            <a:r>
              <a:rPr sz="2000" spc="-35" dirty="0">
                <a:latin typeface="Calibri"/>
                <a:cs typeface="Calibri"/>
              </a:rPr>
              <a:t> </a:t>
            </a:r>
            <a:r>
              <a:rPr sz="2000" spc="-10" dirty="0">
                <a:latin typeface="Calibri"/>
                <a:cs typeface="Calibri"/>
              </a:rPr>
              <a:t>are</a:t>
            </a:r>
            <a:r>
              <a:rPr sz="2000" dirty="0">
                <a:latin typeface="Calibri"/>
                <a:cs typeface="Calibri"/>
              </a:rPr>
              <a:t> </a:t>
            </a:r>
            <a:r>
              <a:rPr sz="2000" spc="-5" dirty="0">
                <a:latin typeface="Calibri"/>
                <a:cs typeface="Calibri"/>
              </a:rPr>
              <a:t>pre-defined</a:t>
            </a:r>
            <a:r>
              <a:rPr sz="2000" spc="-10" dirty="0">
                <a:latin typeface="Calibri"/>
                <a:cs typeface="Calibri"/>
              </a:rPr>
              <a:t> </a:t>
            </a:r>
            <a:r>
              <a:rPr sz="2000" spc="-15" dirty="0">
                <a:latin typeface="Calibri"/>
                <a:cs typeface="Calibri"/>
              </a:rPr>
              <a:t>words</a:t>
            </a:r>
            <a:r>
              <a:rPr sz="2000" spc="-10" dirty="0">
                <a:latin typeface="Calibri"/>
                <a:cs typeface="Calibri"/>
              </a:rPr>
              <a:t> </a:t>
            </a:r>
            <a:r>
              <a:rPr sz="2000" spc="-5" dirty="0">
                <a:latin typeface="Calibri"/>
                <a:cs typeface="Calibri"/>
              </a:rPr>
              <a:t>in</a:t>
            </a:r>
            <a:r>
              <a:rPr sz="2000" spc="5" dirty="0">
                <a:latin typeface="Calibri"/>
                <a:cs typeface="Calibri"/>
              </a:rPr>
              <a:t> </a:t>
            </a:r>
            <a:r>
              <a:rPr sz="2000" dirty="0">
                <a:latin typeface="Calibri"/>
                <a:cs typeface="Calibri"/>
              </a:rPr>
              <a:t>a</a:t>
            </a:r>
            <a:r>
              <a:rPr sz="2000" spc="-10" dirty="0">
                <a:latin typeface="Calibri"/>
                <a:cs typeface="Calibri"/>
              </a:rPr>
              <a:t> </a:t>
            </a:r>
            <a:r>
              <a:rPr sz="2000" dirty="0">
                <a:latin typeface="Calibri"/>
                <a:cs typeface="Calibri"/>
              </a:rPr>
              <a:t>C</a:t>
            </a:r>
            <a:r>
              <a:rPr sz="2000" spc="-10" dirty="0">
                <a:latin typeface="Calibri"/>
                <a:cs typeface="Calibri"/>
              </a:rPr>
              <a:t> </a:t>
            </a:r>
            <a:r>
              <a:rPr sz="2000" spc="-30" dirty="0">
                <a:latin typeface="Calibri"/>
                <a:cs typeface="Calibri"/>
              </a:rPr>
              <a:t>compiler.</a:t>
            </a:r>
            <a:endParaRPr sz="2000" dirty="0">
              <a:latin typeface="Calibri"/>
              <a:cs typeface="Calibri"/>
            </a:endParaRPr>
          </a:p>
          <a:p>
            <a:pPr marL="756285" lvl="1" indent="-287020">
              <a:lnSpc>
                <a:spcPct val="100000"/>
              </a:lnSpc>
              <a:spcBef>
                <a:spcPts val="480"/>
              </a:spcBef>
              <a:buFont typeface="Arial MT"/>
              <a:buChar char="–"/>
              <a:tabLst>
                <a:tab pos="756285" algn="l"/>
                <a:tab pos="756920" algn="l"/>
              </a:tabLst>
            </a:pPr>
            <a:r>
              <a:rPr sz="2000" spc="-10" dirty="0">
                <a:latin typeface="Calibri"/>
                <a:cs typeface="Calibri"/>
              </a:rPr>
              <a:t>Each</a:t>
            </a:r>
            <a:r>
              <a:rPr sz="2000" spc="-15" dirty="0">
                <a:latin typeface="Calibri"/>
                <a:cs typeface="Calibri"/>
              </a:rPr>
              <a:t> </a:t>
            </a:r>
            <a:r>
              <a:rPr sz="2000" spc="-20" dirty="0">
                <a:latin typeface="Calibri"/>
                <a:cs typeface="Calibri"/>
              </a:rPr>
              <a:t>keyword</a:t>
            </a:r>
            <a:r>
              <a:rPr sz="2000" spc="-30" dirty="0">
                <a:latin typeface="Calibri"/>
                <a:cs typeface="Calibri"/>
              </a:rPr>
              <a:t> </a:t>
            </a:r>
            <a:r>
              <a:rPr sz="2000" spc="-5" dirty="0">
                <a:latin typeface="Calibri"/>
                <a:cs typeface="Calibri"/>
              </a:rPr>
              <a:t>is</a:t>
            </a:r>
            <a:r>
              <a:rPr sz="2000" spc="10" dirty="0">
                <a:latin typeface="Calibri"/>
                <a:cs typeface="Calibri"/>
              </a:rPr>
              <a:t> </a:t>
            </a:r>
            <a:r>
              <a:rPr sz="2000" spc="-5" dirty="0">
                <a:latin typeface="Calibri"/>
                <a:cs typeface="Calibri"/>
              </a:rPr>
              <a:t>meant</a:t>
            </a:r>
            <a:r>
              <a:rPr sz="2000" spc="5" dirty="0">
                <a:latin typeface="Calibri"/>
                <a:cs typeface="Calibri"/>
              </a:rPr>
              <a:t> </a:t>
            </a:r>
            <a:r>
              <a:rPr sz="2000" spc="-15" dirty="0">
                <a:latin typeface="Calibri"/>
                <a:cs typeface="Calibri"/>
              </a:rPr>
              <a:t>to</a:t>
            </a:r>
            <a:r>
              <a:rPr sz="2000" dirty="0">
                <a:latin typeface="Calibri"/>
                <a:cs typeface="Calibri"/>
              </a:rPr>
              <a:t> </a:t>
            </a:r>
            <a:r>
              <a:rPr sz="2000" spc="-10" dirty="0">
                <a:latin typeface="Calibri"/>
                <a:cs typeface="Calibri"/>
              </a:rPr>
              <a:t>perform </a:t>
            </a:r>
            <a:r>
              <a:rPr sz="2000" dirty="0">
                <a:latin typeface="Calibri"/>
                <a:cs typeface="Calibri"/>
              </a:rPr>
              <a:t>a </a:t>
            </a:r>
            <a:r>
              <a:rPr sz="2000" spc="-5" dirty="0">
                <a:latin typeface="Calibri"/>
                <a:cs typeface="Calibri"/>
              </a:rPr>
              <a:t>specific</a:t>
            </a:r>
            <a:r>
              <a:rPr sz="2000" spc="25" dirty="0">
                <a:latin typeface="Calibri"/>
                <a:cs typeface="Calibri"/>
              </a:rPr>
              <a:t> </a:t>
            </a:r>
            <a:r>
              <a:rPr sz="2000" dirty="0">
                <a:latin typeface="Calibri"/>
                <a:cs typeface="Calibri"/>
              </a:rPr>
              <a:t>function</a:t>
            </a:r>
            <a:r>
              <a:rPr sz="2000" spc="-20" dirty="0">
                <a:latin typeface="Calibri"/>
                <a:cs typeface="Calibri"/>
              </a:rPr>
              <a:t> </a:t>
            </a:r>
            <a:r>
              <a:rPr sz="2000" spc="-5" dirty="0">
                <a:latin typeface="Calibri"/>
                <a:cs typeface="Calibri"/>
              </a:rPr>
              <a:t>in </a:t>
            </a:r>
            <a:r>
              <a:rPr sz="2000" dirty="0">
                <a:latin typeface="Calibri"/>
                <a:cs typeface="Calibri"/>
              </a:rPr>
              <a:t>a C</a:t>
            </a:r>
            <a:r>
              <a:rPr sz="2000" spc="-5" dirty="0">
                <a:latin typeface="Calibri"/>
                <a:cs typeface="Calibri"/>
              </a:rPr>
              <a:t> </a:t>
            </a:r>
            <a:r>
              <a:rPr sz="2000" spc="-10" dirty="0">
                <a:latin typeface="Calibri"/>
                <a:cs typeface="Calibri"/>
              </a:rPr>
              <a:t>program.</a:t>
            </a:r>
            <a:endParaRPr sz="2000" dirty="0">
              <a:latin typeface="Calibri"/>
              <a:cs typeface="Calibri"/>
            </a:endParaRPr>
          </a:p>
          <a:p>
            <a:pPr marL="756285" marR="5080" lvl="1" indent="-287020">
              <a:lnSpc>
                <a:spcPct val="100000"/>
              </a:lnSpc>
              <a:spcBef>
                <a:spcPts val="480"/>
              </a:spcBef>
              <a:buFont typeface="Arial MT"/>
              <a:buChar char="–"/>
              <a:tabLst>
                <a:tab pos="756285" algn="l"/>
                <a:tab pos="756920" algn="l"/>
              </a:tabLst>
            </a:pPr>
            <a:r>
              <a:rPr sz="2000" spc="-5" dirty="0">
                <a:latin typeface="Calibri"/>
                <a:cs typeface="Calibri"/>
              </a:rPr>
              <a:t>Since</a:t>
            </a:r>
            <a:r>
              <a:rPr sz="2000" spc="70" dirty="0">
                <a:latin typeface="Calibri"/>
                <a:cs typeface="Calibri"/>
              </a:rPr>
              <a:t> </a:t>
            </a:r>
            <a:r>
              <a:rPr sz="2000" spc="-20" dirty="0">
                <a:latin typeface="Calibri"/>
                <a:cs typeface="Calibri"/>
              </a:rPr>
              <a:t>keywords</a:t>
            </a:r>
            <a:r>
              <a:rPr sz="2000" spc="80" dirty="0">
                <a:latin typeface="Calibri"/>
                <a:cs typeface="Calibri"/>
              </a:rPr>
              <a:t> </a:t>
            </a:r>
            <a:r>
              <a:rPr sz="2000" spc="-10" dirty="0">
                <a:latin typeface="Calibri"/>
                <a:cs typeface="Calibri"/>
              </a:rPr>
              <a:t>are</a:t>
            </a:r>
            <a:r>
              <a:rPr sz="2000" spc="70" dirty="0">
                <a:latin typeface="Calibri"/>
                <a:cs typeface="Calibri"/>
              </a:rPr>
              <a:t> </a:t>
            </a:r>
            <a:r>
              <a:rPr sz="2000" spc="-15" dirty="0">
                <a:latin typeface="Calibri"/>
                <a:cs typeface="Calibri"/>
              </a:rPr>
              <a:t>referred</a:t>
            </a:r>
            <a:r>
              <a:rPr sz="2000" spc="85" dirty="0">
                <a:latin typeface="Calibri"/>
                <a:cs typeface="Calibri"/>
              </a:rPr>
              <a:t> </a:t>
            </a:r>
            <a:r>
              <a:rPr sz="2000" spc="-5" dirty="0">
                <a:latin typeface="Calibri"/>
                <a:cs typeface="Calibri"/>
              </a:rPr>
              <a:t>names</a:t>
            </a:r>
            <a:r>
              <a:rPr sz="2000" spc="60" dirty="0">
                <a:latin typeface="Calibri"/>
                <a:cs typeface="Calibri"/>
              </a:rPr>
              <a:t> </a:t>
            </a:r>
            <a:r>
              <a:rPr sz="2000" spc="-15" dirty="0">
                <a:latin typeface="Calibri"/>
                <a:cs typeface="Calibri"/>
              </a:rPr>
              <a:t>for</a:t>
            </a:r>
            <a:r>
              <a:rPr sz="2000" spc="60" dirty="0">
                <a:latin typeface="Calibri"/>
                <a:cs typeface="Calibri"/>
              </a:rPr>
              <a:t> </a:t>
            </a:r>
            <a:r>
              <a:rPr sz="2000" spc="-25" dirty="0">
                <a:latin typeface="Calibri"/>
                <a:cs typeface="Calibri"/>
              </a:rPr>
              <a:t>compiler,</a:t>
            </a:r>
            <a:r>
              <a:rPr sz="2000" spc="90" dirty="0">
                <a:latin typeface="Calibri"/>
                <a:cs typeface="Calibri"/>
              </a:rPr>
              <a:t> </a:t>
            </a:r>
            <a:r>
              <a:rPr sz="2000" spc="-5" dirty="0">
                <a:latin typeface="Calibri"/>
                <a:cs typeface="Calibri"/>
              </a:rPr>
              <a:t>they</a:t>
            </a:r>
            <a:r>
              <a:rPr sz="2000" spc="55" dirty="0">
                <a:latin typeface="Calibri"/>
                <a:cs typeface="Calibri"/>
              </a:rPr>
              <a:t> </a:t>
            </a:r>
            <a:r>
              <a:rPr sz="2000" spc="-5" dirty="0">
                <a:latin typeface="Calibri"/>
                <a:cs typeface="Calibri"/>
              </a:rPr>
              <a:t>can’t</a:t>
            </a:r>
            <a:r>
              <a:rPr sz="2000" spc="60" dirty="0">
                <a:latin typeface="Calibri"/>
                <a:cs typeface="Calibri"/>
              </a:rPr>
              <a:t> </a:t>
            </a:r>
            <a:r>
              <a:rPr sz="2000" dirty="0">
                <a:latin typeface="Calibri"/>
                <a:cs typeface="Calibri"/>
              </a:rPr>
              <a:t>be</a:t>
            </a:r>
            <a:r>
              <a:rPr sz="2000" spc="45" dirty="0">
                <a:latin typeface="Calibri"/>
                <a:cs typeface="Calibri"/>
              </a:rPr>
              <a:t> </a:t>
            </a:r>
            <a:r>
              <a:rPr sz="2000" spc="-5" dirty="0">
                <a:latin typeface="Calibri"/>
                <a:cs typeface="Calibri"/>
              </a:rPr>
              <a:t>used</a:t>
            </a:r>
            <a:r>
              <a:rPr sz="2000" spc="65" dirty="0">
                <a:latin typeface="Calibri"/>
                <a:cs typeface="Calibri"/>
              </a:rPr>
              <a:t> </a:t>
            </a:r>
            <a:r>
              <a:rPr sz="2000" dirty="0">
                <a:latin typeface="Calibri"/>
                <a:cs typeface="Calibri"/>
              </a:rPr>
              <a:t>as </a:t>
            </a:r>
            <a:r>
              <a:rPr sz="2000" spc="-440" dirty="0">
                <a:latin typeface="Calibri"/>
                <a:cs typeface="Calibri"/>
              </a:rPr>
              <a:t> </a:t>
            </a:r>
            <a:r>
              <a:rPr sz="2000" spc="-5" dirty="0">
                <a:latin typeface="Calibri"/>
                <a:cs typeface="Calibri"/>
              </a:rPr>
              <a:t>variable</a:t>
            </a:r>
            <a:r>
              <a:rPr sz="2000" dirty="0">
                <a:latin typeface="Calibri"/>
                <a:cs typeface="Calibri"/>
              </a:rPr>
              <a:t> </a:t>
            </a:r>
            <a:r>
              <a:rPr sz="2000" spc="-5" dirty="0">
                <a:latin typeface="Calibri"/>
                <a:cs typeface="Calibri"/>
              </a:rPr>
              <a:t>name.</a:t>
            </a:r>
            <a:endParaRPr sz="20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graphicFrame>
        <p:nvGraphicFramePr>
          <p:cNvPr id="3" name="object 3"/>
          <p:cNvGraphicFramePr>
            <a:graphicFrameLocks noGrp="1"/>
          </p:cNvGraphicFramePr>
          <p:nvPr/>
        </p:nvGraphicFramePr>
        <p:xfrm>
          <a:off x="629914" y="2209790"/>
          <a:ext cx="8135619" cy="3963746"/>
        </p:xfrm>
        <a:graphic>
          <a:graphicData uri="http://schemas.openxmlformats.org/drawingml/2006/table">
            <a:tbl>
              <a:tblPr firstRow="1" bandRow="1">
                <a:tableStyleId>{2D5ABB26-0587-4C30-8999-92F81FD0307C}</a:tableStyleId>
              </a:tblPr>
              <a:tblGrid>
                <a:gridCol w="184531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2110105">
                  <a:extLst>
                    <a:ext uri="{9D8B030D-6E8A-4147-A177-3AD203B41FA5}">
                      <a16:colId xmlns:a16="http://schemas.microsoft.com/office/drawing/2014/main" val="20002"/>
                    </a:ext>
                  </a:extLst>
                </a:gridCol>
                <a:gridCol w="2326004">
                  <a:extLst>
                    <a:ext uri="{9D8B030D-6E8A-4147-A177-3AD203B41FA5}">
                      <a16:colId xmlns:a16="http://schemas.microsoft.com/office/drawing/2014/main" val="20003"/>
                    </a:ext>
                  </a:extLst>
                </a:gridCol>
              </a:tblGrid>
              <a:tr h="707912">
                <a:tc gridSpan="4">
                  <a:txBody>
                    <a:bodyPr/>
                    <a:lstStyle/>
                    <a:p>
                      <a:pPr marL="251460">
                        <a:lnSpc>
                          <a:spcPct val="100000"/>
                        </a:lnSpc>
                        <a:spcBef>
                          <a:spcPts val="965"/>
                        </a:spcBef>
                      </a:pPr>
                      <a:r>
                        <a:rPr sz="2750" b="1" spc="-5" dirty="0">
                          <a:solidFill>
                            <a:srgbClr val="FFFFFF"/>
                          </a:solidFill>
                          <a:latin typeface="Arial"/>
                          <a:cs typeface="Arial"/>
                        </a:rPr>
                        <a:t>Keywords</a:t>
                      </a:r>
                      <a:endParaRPr sz="2750" dirty="0">
                        <a:latin typeface="Arial"/>
                        <a:cs typeface="Arial"/>
                      </a:endParaRPr>
                    </a:p>
                  </a:txBody>
                  <a:tcPr marL="0" marR="0" marT="122555" marB="0">
                    <a:solidFill>
                      <a:srgbClr val="4D99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85922">
                <a:tc>
                  <a:txBody>
                    <a:bodyPr/>
                    <a:lstStyle/>
                    <a:p>
                      <a:pPr marL="251460">
                        <a:lnSpc>
                          <a:spcPct val="100000"/>
                        </a:lnSpc>
                        <a:spcBef>
                          <a:spcPts val="944"/>
                        </a:spcBef>
                      </a:pPr>
                      <a:r>
                        <a:rPr sz="1900" spc="-15" dirty="0">
                          <a:latin typeface="Lucida Console"/>
                          <a:cs typeface="Lucida Console"/>
                        </a:rPr>
                        <a:t>auto</a:t>
                      </a:r>
                      <a:endParaRPr sz="1900">
                        <a:latin typeface="Lucida Console"/>
                        <a:cs typeface="Lucida Console"/>
                      </a:endParaRPr>
                    </a:p>
                  </a:txBody>
                  <a:tcPr marL="0" marR="0" marT="120014" marB="0">
                    <a:solidFill>
                      <a:srgbClr val="FFEFE4"/>
                    </a:solidFill>
                  </a:tcPr>
                </a:tc>
                <a:tc>
                  <a:txBody>
                    <a:bodyPr/>
                    <a:lstStyle/>
                    <a:p>
                      <a:pPr marL="439420">
                        <a:lnSpc>
                          <a:spcPct val="100000"/>
                        </a:lnSpc>
                        <a:spcBef>
                          <a:spcPts val="944"/>
                        </a:spcBef>
                      </a:pPr>
                      <a:r>
                        <a:rPr sz="1900" spc="-15" dirty="0">
                          <a:latin typeface="Lucida Console"/>
                          <a:cs typeface="Lucida Console"/>
                        </a:rPr>
                        <a:t>double</a:t>
                      </a:r>
                      <a:endParaRPr sz="1900" dirty="0">
                        <a:latin typeface="Lucida Console"/>
                        <a:cs typeface="Lucida Console"/>
                      </a:endParaRPr>
                    </a:p>
                  </a:txBody>
                  <a:tcPr marL="0" marR="0" marT="120014" marB="0">
                    <a:solidFill>
                      <a:srgbClr val="FFEFE4"/>
                    </a:solidFill>
                  </a:tcPr>
                </a:tc>
                <a:tc>
                  <a:txBody>
                    <a:bodyPr/>
                    <a:lstStyle/>
                    <a:p>
                      <a:pPr marL="551180">
                        <a:lnSpc>
                          <a:spcPct val="100000"/>
                        </a:lnSpc>
                        <a:spcBef>
                          <a:spcPts val="944"/>
                        </a:spcBef>
                      </a:pPr>
                      <a:r>
                        <a:rPr sz="1900" spc="-15" dirty="0">
                          <a:latin typeface="Lucida Console"/>
                          <a:cs typeface="Lucida Console"/>
                        </a:rPr>
                        <a:t>int</a:t>
                      </a:r>
                      <a:endParaRPr sz="1900">
                        <a:latin typeface="Lucida Console"/>
                        <a:cs typeface="Lucida Console"/>
                      </a:endParaRPr>
                    </a:p>
                  </a:txBody>
                  <a:tcPr marL="0" marR="0" marT="120014" marB="0">
                    <a:solidFill>
                      <a:srgbClr val="FFEFE4"/>
                    </a:solidFill>
                  </a:tcPr>
                </a:tc>
                <a:tc>
                  <a:txBody>
                    <a:bodyPr/>
                    <a:lstStyle/>
                    <a:p>
                      <a:pPr marL="407034">
                        <a:lnSpc>
                          <a:spcPct val="100000"/>
                        </a:lnSpc>
                        <a:spcBef>
                          <a:spcPts val="944"/>
                        </a:spcBef>
                      </a:pPr>
                      <a:r>
                        <a:rPr sz="1900" spc="-15" dirty="0">
                          <a:latin typeface="Lucida Console"/>
                          <a:cs typeface="Lucida Console"/>
                        </a:rPr>
                        <a:t>struct</a:t>
                      </a:r>
                      <a:endParaRPr sz="1900">
                        <a:latin typeface="Lucida Console"/>
                        <a:cs typeface="Lucida Console"/>
                      </a:endParaRPr>
                    </a:p>
                  </a:txBody>
                  <a:tcPr marL="0" marR="0" marT="120014" marB="0">
                    <a:solidFill>
                      <a:srgbClr val="FFEFE4"/>
                    </a:solidFill>
                  </a:tcPr>
                </a:tc>
                <a:extLst>
                  <a:ext uri="{0D108BD9-81ED-4DB2-BD59-A6C34878D82A}">
                    <a16:rowId xmlns:a16="http://schemas.microsoft.com/office/drawing/2014/main" val="10001"/>
                  </a:ext>
                </a:extLst>
              </a:tr>
              <a:tr h="385655">
                <a:tc>
                  <a:txBody>
                    <a:bodyPr/>
                    <a:lstStyle/>
                    <a:p>
                      <a:pPr marL="251460">
                        <a:lnSpc>
                          <a:spcPct val="100000"/>
                        </a:lnSpc>
                        <a:spcBef>
                          <a:spcPts val="175"/>
                        </a:spcBef>
                      </a:pPr>
                      <a:r>
                        <a:rPr sz="1900" spc="-15" dirty="0">
                          <a:latin typeface="Lucida Console"/>
                          <a:cs typeface="Lucida Console"/>
                        </a:rPr>
                        <a:t>break</a:t>
                      </a:r>
                      <a:endParaRPr sz="1900">
                        <a:latin typeface="Lucida Console"/>
                        <a:cs typeface="Lucida Console"/>
                      </a:endParaRPr>
                    </a:p>
                  </a:txBody>
                  <a:tcPr marL="0" marR="0" marT="22225" marB="0">
                    <a:solidFill>
                      <a:srgbClr val="FFEFE4"/>
                    </a:solidFill>
                  </a:tcPr>
                </a:tc>
                <a:tc>
                  <a:txBody>
                    <a:bodyPr/>
                    <a:lstStyle/>
                    <a:p>
                      <a:pPr marL="436880">
                        <a:lnSpc>
                          <a:spcPct val="100000"/>
                        </a:lnSpc>
                        <a:spcBef>
                          <a:spcPts val="175"/>
                        </a:spcBef>
                      </a:pPr>
                      <a:r>
                        <a:rPr sz="1900" spc="-15" dirty="0">
                          <a:latin typeface="Lucida Console"/>
                          <a:cs typeface="Lucida Console"/>
                        </a:rPr>
                        <a:t>else</a:t>
                      </a:r>
                      <a:endParaRPr sz="1900">
                        <a:latin typeface="Lucida Console"/>
                        <a:cs typeface="Lucida Console"/>
                      </a:endParaRPr>
                    </a:p>
                  </a:txBody>
                  <a:tcPr marL="0" marR="0" marT="22225" marB="0">
                    <a:solidFill>
                      <a:srgbClr val="FFEFE4"/>
                    </a:solidFill>
                  </a:tcPr>
                </a:tc>
                <a:tc>
                  <a:txBody>
                    <a:bodyPr/>
                    <a:lstStyle/>
                    <a:p>
                      <a:pPr marL="548640">
                        <a:lnSpc>
                          <a:spcPct val="100000"/>
                        </a:lnSpc>
                        <a:spcBef>
                          <a:spcPts val="175"/>
                        </a:spcBef>
                      </a:pPr>
                      <a:r>
                        <a:rPr sz="1900" spc="-15" dirty="0">
                          <a:latin typeface="Lucida Console"/>
                          <a:cs typeface="Lucida Console"/>
                        </a:rPr>
                        <a:t>long</a:t>
                      </a:r>
                      <a:endParaRPr sz="1900">
                        <a:latin typeface="Lucida Console"/>
                        <a:cs typeface="Lucida Console"/>
                      </a:endParaRPr>
                    </a:p>
                  </a:txBody>
                  <a:tcPr marL="0" marR="0" marT="22225" marB="0">
                    <a:solidFill>
                      <a:srgbClr val="FFEFE4"/>
                    </a:solidFill>
                  </a:tcPr>
                </a:tc>
                <a:tc>
                  <a:txBody>
                    <a:bodyPr/>
                    <a:lstStyle/>
                    <a:p>
                      <a:pPr marL="404495">
                        <a:lnSpc>
                          <a:spcPct val="100000"/>
                        </a:lnSpc>
                        <a:spcBef>
                          <a:spcPts val="175"/>
                        </a:spcBef>
                      </a:pPr>
                      <a:r>
                        <a:rPr sz="1900" spc="-15" dirty="0">
                          <a:latin typeface="Lucida Console"/>
                          <a:cs typeface="Lucida Console"/>
                        </a:rPr>
                        <a:t>switch</a:t>
                      </a:r>
                      <a:endParaRPr sz="1900">
                        <a:latin typeface="Lucida Console"/>
                        <a:cs typeface="Lucida Console"/>
                      </a:endParaRPr>
                    </a:p>
                  </a:txBody>
                  <a:tcPr marL="0" marR="0" marT="22225" marB="0">
                    <a:solidFill>
                      <a:srgbClr val="FFEFE4"/>
                    </a:solidFill>
                  </a:tcPr>
                </a:tc>
                <a:extLst>
                  <a:ext uri="{0D108BD9-81ED-4DB2-BD59-A6C34878D82A}">
                    <a16:rowId xmlns:a16="http://schemas.microsoft.com/office/drawing/2014/main" val="10002"/>
                  </a:ext>
                </a:extLst>
              </a:tr>
              <a:tr h="382730">
                <a:tc>
                  <a:txBody>
                    <a:bodyPr/>
                    <a:lstStyle/>
                    <a:p>
                      <a:pPr marL="251460">
                        <a:lnSpc>
                          <a:spcPct val="100000"/>
                        </a:lnSpc>
                        <a:spcBef>
                          <a:spcPts val="155"/>
                        </a:spcBef>
                      </a:pPr>
                      <a:r>
                        <a:rPr sz="1900" spc="-15" dirty="0">
                          <a:latin typeface="Lucida Console"/>
                          <a:cs typeface="Lucida Console"/>
                        </a:rPr>
                        <a:t>case</a:t>
                      </a:r>
                      <a:endParaRPr sz="1900">
                        <a:latin typeface="Lucida Console"/>
                        <a:cs typeface="Lucida Console"/>
                      </a:endParaRPr>
                    </a:p>
                  </a:txBody>
                  <a:tcPr marL="0" marR="0" marT="19685" marB="0">
                    <a:solidFill>
                      <a:srgbClr val="FFEFE4"/>
                    </a:solidFill>
                  </a:tcPr>
                </a:tc>
                <a:tc>
                  <a:txBody>
                    <a:bodyPr/>
                    <a:lstStyle/>
                    <a:p>
                      <a:pPr marL="436880">
                        <a:lnSpc>
                          <a:spcPct val="100000"/>
                        </a:lnSpc>
                        <a:spcBef>
                          <a:spcPts val="155"/>
                        </a:spcBef>
                      </a:pPr>
                      <a:r>
                        <a:rPr sz="1900" spc="-15" dirty="0">
                          <a:latin typeface="Lucida Console"/>
                          <a:cs typeface="Lucida Console"/>
                        </a:rPr>
                        <a:t>enum</a:t>
                      </a:r>
                      <a:endParaRPr sz="1900">
                        <a:latin typeface="Lucida Console"/>
                        <a:cs typeface="Lucida Console"/>
                      </a:endParaRPr>
                    </a:p>
                  </a:txBody>
                  <a:tcPr marL="0" marR="0" marT="19685" marB="0">
                    <a:solidFill>
                      <a:srgbClr val="FFEFE4"/>
                    </a:solidFill>
                  </a:tcPr>
                </a:tc>
                <a:tc>
                  <a:txBody>
                    <a:bodyPr/>
                    <a:lstStyle/>
                    <a:p>
                      <a:pPr marL="548640">
                        <a:lnSpc>
                          <a:spcPct val="100000"/>
                        </a:lnSpc>
                        <a:spcBef>
                          <a:spcPts val="155"/>
                        </a:spcBef>
                      </a:pPr>
                      <a:r>
                        <a:rPr sz="1900" spc="-10" dirty="0">
                          <a:latin typeface="Lucida Console"/>
                          <a:cs typeface="Lucida Console"/>
                        </a:rPr>
                        <a:t>register</a:t>
                      </a:r>
                      <a:endParaRPr sz="1900">
                        <a:latin typeface="Lucida Console"/>
                        <a:cs typeface="Lucida Console"/>
                      </a:endParaRPr>
                    </a:p>
                  </a:txBody>
                  <a:tcPr marL="0" marR="0" marT="19685" marB="0">
                    <a:solidFill>
                      <a:srgbClr val="FFEFE4"/>
                    </a:solidFill>
                  </a:tcPr>
                </a:tc>
                <a:tc>
                  <a:txBody>
                    <a:bodyPr/>
                    <a:lstStyle/>
                    <a:p>
                      <a:pPr marL="404495">
                        <a:lnSpc>
                          <a:spcPct val="100000"/>
                        </a:lnSpc>
                        <a:spcBef>
                          <a:spcPts val="155"/>
                        </a:spcBef>
                      </a:pPr>
                      <a:r>
                        <a:rPr sz="1900" spc="-10" dirty="0">
                          <a:latin typeface="Lucida Console"/>
                          <a:cs typeface="Lucida Console"/>
                        </a:rPr>
                        <a:t>typedef</a:t>
                      </a:r>
                      <a:endParaRPr sz="1900">
                        <a:latin typeface="Lucida Console"/>
                        <a:cs typeface="Lucida Console"/>
                      </a:endParaRPr>
                    </a:p>
                  </a:txBody>
                  <a:tcPr marL="0" marR="0" marT="19685" marB="0">
                    <a:solidFill>
                      <a:srgbClr val="FFEFE4"/>
                    </a:solidFill>
                  </a:tcPr>
                </a:tc>
                <a:extLst>
                  <a:ext uri="{0D108BD9-81ED-4DB2-BD59-A6C34878D82A}">
                    <a16:rowId xmlns:a16="http://schemas.microsoft.com/office/drawing/2014/main" val="10003"/>
                  </a:ext>
                </a:extLst>
              </a:tr>
              <a:tr h="382773">
                <a:tc>
                  <a:txBody>
                    <a:bodyPr/>
                    <a:lstStyle/>
                    <a:p>
                      <a:pPr marL="251460">
                        <a:lnSpc>
                          <a:spcPct val="100000"/>
                        </a:lnSpc>
                        <a:spcBef>
                          <a:spcPts val="155"/>
                        </a:spcBef>
                      </a:pPr>
                      <a:r>
                        <a:rPr sz="1900" spc="-15" dirty="0">
                          <a:latin typeface="Lucida Console"/>
                          <a:cs typeface="Lucida Console"/>
                        </a:rPr>
                        <a:t>char</a:t>
                      </a:r>
                      <a:endParaRPr sz="1900">
                        <a:latin typeface="Lucida Console"/>
                        <a:cs typeface="Lucida Console"/>
                      </a:endParaRPr>
                    </a:p>
                  </a:txBody>
                  <a:tcPr marL="0" marR="0" marT="19685" marB="0">
                    <a:solidFill>
                      <a:srgbClr val="FFEFE4"/>
                    </a:solidFill>
                  </a:tcPr>
                </a:tc>
                <a:tc>
                  <a:txBody>
                    <a:bodyPr/>
                    <a:lstStyle/>
                    <a:p>
                      <a:pPr marL="436880">
                        <a:lnSpc>
                          <a:spcPct val="100000"/>
                        </a:lnSpc>
                        <a:spcBef>
                          <a:spcPts val="155"/>
                        </a:spcBef>
                      </a:pPr>
                      <a:r>
                        <a:rPr sz="1900" spc="-15" dirty="0">
                          <a:latin typeface="Lucida Console"/>
                          <a:cs typeface="Lucida Console"/>
                        </a:rPr>
                        <a:t>extern</a:t>
                      </a:r>
                      <a:endParaRPr sz="1900">
                        <a:latin typeface="Lucida Console"/>
                        <a:cs typeface="Lucida Console"/>
                      </a:endParaRPr>
                    </a:p>
                  </a:txBody>
                  <a:tcPr marL="0" marR="0" marT="19685" marB="0">
                    <a:solidFill>
                      <a:srgbClr val="FFEFE4"/>
                    </a:solidFill>
                  </a:tcPr>
                </a:tc>
                <a:tc>
                  <a:txBody>
                    <a:bodyPr/>
                    <a:lstStyle/>
                    <a:p>
                      <a:pPr marL="548640">
                        <a:lnSpc>
                          <a:spcPct val="100000"/>
                        </a:lnSpc>
                        <a:spcBef>
                          <a:spcPts val="155"/>
                        </a:spcBef>
                      </a:pPr>
                      <a:r>
                        <a:rPr sz="1900" spc="-15" dirty="0">
                          <a:latin typeface="Lucida Console"/>
                          <a:cs typeface="Lucida Console"/>
                        </a:rPr>
                        <a:t>return</a:t>
                      </a:r>
                      <a:endParaRPr sz="1900">
                        <a:latin typeface="Lucida Console"/>
                        <a:cs typeface="Lucida Console"/>
                      </a:endParaRPr>
                    </a:p>
                  </a:txBody>
                  <a:tcPr marL="0" marR="0" marT="19685" marB="0">
                    <a:solidFill>
                      <a:srgbClr val="FFEFE4"/>
                    </a:solidFill>
                  </a:tcPr>
                </a:tc>
                <a:tc>
                  <a:txBody>
                    <a:bodyPr/>
                    <a:lstStyle/>
                    <a:p>
                      <a:pPr marL="404495">
                        <a:lnSpc>
                          <a:spcPct val="100000"/>
                        </a:lnSpc>
                        <a:spcBef>
                          <a:spcPts val="155"/>
                        </a:spcBef>
                      </a:pPr>
                      <a:r>
                        <a:rPr sz="1900" spc="-15" dirty="0">
                          <a:latin typeface="Lucida Console"/>
                          <a:cs typeface="Lucida Console"/>
                        </a:rPr>
                        <a:t>union</a:t>
                      </a:r>
                      <a:endParaRPr sz="1900">
                        <a:latin typeface="Lucida Console"/>
                        <a:cs typeface="Lucida Console"/>
                      </a:endParaRPr>
                    </a:p>
                  </a:txBody>
                  <a:tcPr marL="0" marR="0" marT="19685" marB="0">
                    <a:solidFill>
                      <a:srgbClr val="FFEFE4"/>
                    </a:solidFill>
                  </a:tcPr>
                </a:tc>
                <a:extLst>
                  <a:ext uri="{0D108BD9-81ED-4DB2-BD59-A6C34878D82A}">
                    <a16:rowId xmlns:a16="http://schemas.microsoft.com/office/drawing/2014/main" val="10004"/>
                  </a:ext>
                </a:extLst>
              </a:tr>
              <a:tr h="382752">
                <a:tc>
                  <a:txBody>
                    <a:bodyPr/>
                    <a:lstStyle/>
                    <a:p>
                      <a:pPr marL="251460">
                        <a:lnSpc>
                          <a:spcPct val="100000"/>
                        </a:lnSpc>
                        <a:spcBef>
                          <a:spcPts val="155"/>
                        </a:spcBef>
                      </a:pPr>
                      <a:r>
                        <a:rPr sz="1900" spc="-15" dirty="0">
                          <a:latin typeface="Lucida Console"/>
                          <a:cs typeface="Lucida Console"/>
                        </a:rPr>
                        <a:t>const</a:t>
                      </a:r>
                      <a:endParaRPr sz="1900">
                        <a:latin typeface="Lucida Console"/>
                        <a:cs typeface="Lucida Console"/>
                      </a:endParaRPr>
                    </a:p>
                  </a:txBody>
                  <a:tcPr marL="0" marR="0" marT="19685" marB="0">
                    <a:solidFill>
                      <a:srgbClr val="FFEFE4"/>
                    </a:solidFill>
                  </a:tcPr>
                </a:tc>
                <a:tc>
                  <a:txBody>
                    <a:bodyPr/>
                    <a:lstStyle/>
                    <a:p>
                      <a:pPr marL="436880">
                        <a:lnSpc>
                          <a:spcPct val="100000"/>
                        </a:lnSpc>
                        <a:spcBef>
                          <a:spcPts val="155"/>
                        </a:spcBef>
                      </a:pPr>
                      <a:r>
                        <a:rPr sz="1900" spc="-15" dirty="0">
                          <a:latin typeface="Lucida Console"/>
                          <a:cs typeface="Lucida Console"/>
                        </a:rPr>
                        <a:t>float</a:t>
                      </a:r>
                      <a:endParaRPr sz="1900">
                        <a:latin typeface="Lucida Console"/>
                        <a:cs typeface="Lucida Console"/>
                      </a:endParaRPr>
                    </a:p>
                  </a:txBody>
                  <a:tcPr marL="0" marR="0" marT="19685" marB="0">
                    <a:solidFill>
                      <a:srgbClr val="FFEFE4"/>
                    </a:solidFill>
                  </a:tcPr>
                </a:tc>
                <a:tc>
                  <a:txBody>
                    <a:bodyPr/>
                    <a:lstStyle/>
                    <a:p>
                      <a:pPr marL="548640">
                        <a:lnSpc>
                          <a:spcPct val="100000"/>
                        </a:lnSpc>
                        <a:spcBef>
                          <a:spcPts val="155"/>
                        </a:spcBef>
                      </a:pPr>
                      <a:r>
                        <a:rPr sz="1900" spc="-15" dirty="0">
                          <a:latin typeface="Lucida Console"/>
                          <a:cs typeface="Lucida Console"/>
                        </a:rPr>
                        <a:t>short</a:t>
                      </a:r>
                      <a:endParaRPr sz="1900">
                        <a:latin typeface="Lucida Console"/>
                        <a:cs typeface="Lucida Console"/>
                      </a:endParaRPr>
                    </a:p>
                  </a:txBody>
                  <a:tcPr marL="0" marR="0" marT="19685" marB="0">
                    <a:solidFill>
                      <a:srgbClr val="FFEFE4"/>
                    </a:solidFill>
                  </a:tcPr>
                </a:tc>
                <a:tc>
                  <a:txBody>
                    <a:bodyPr/>
                    <a:lstStyle/>
                    <a:p>
                      <a:pPr marL="404495">
                        <a:lnSpc>
                          <a:spcPct val="100000"/>
                        </a:lnSpc>
                        <a:spcBef>
                          <a:spcPts val="155"/>
                        </a:spcBef>
                      </a:pPr>
                      <a:r>
                        <a:rPr sz="1900" spc="-10" dirty="0">
                          <a:latin typeface="Lucida Console"/>
                          <a:cs typeface="Lucida Console"/>
                        </a:rPr>
                        <a:t>unsigned</a:t>
                      </a:r>
                      <a:endParaRPr sz="1900">
                        <a:latin typeface="Lucida Console"/>
                        <a:cs typeface="Lucida Console"/>
                      </a:endParaRPr>
                    </a:p>
                  </a:txBody>
                  <a:tcPr marL="0" marR="0" marT="19685" marB="0">
                    <a:solidFill>
                      <a:srgbClr val="FFEFE4"/>
                    </a:solidFill>
                  </a:tcPr>
                </a:tc>
                <a:extLst>
                  <a:ext uri="{0D108BD9-81ED-4DB2-BD59-A6C34878D82A}">
                    <a16:rowId xmlns:a16="http://schemas.microsoft.com/office/drawing/2014/main" val="10005"/>
                  </a:ext>
                </a:extLst>
              </a:tr>
              <a:tr h="382752">
                <a:tc>
                  <a:txBody>
                    <a:bodyPr/>
                    <a:lstStyle/>
                    <a:p>
                      <a:pPr marL="251460">
                        <a:lnSpc>
                          <a:spcPct val="100000"/>
                        </a:lnSpc>
                        <a:spcBef>
                          <a:spcPts val="155"/>
                        </a:spcBef>
                      </a:pPr>
                      <a:r>
                        <a:rPr sz="1900" spc="-10" dirty="0">
                          <a:latin typeface="Lucida Console"/>
                          <a:cs typeface="Lucida Console"/>
                        </a:rPr>
                        <a:t>continue</a:t>
                      </a:r>
                      <a:endParaRPr sz="1900">
                        <a:latin typeface="Lucida Console"/>
                        <a:cs typeface="Lucida Console"/>
                      </a:endParaRPr>
                    </a:p>
                  </a:txBody>
                  <a:tcPr marL="0" marR="0" marT="19685" marB="0">
                    <a:solidFill>
                      <a:srgbClr val="FFEFE4"/>
                    </a:solidFill>
                  </a:tcPr>
                </a:tc>
                <a:tc>
                  <a:txBody>
                    <a:bodyPr/>
                    <a:lstStyle/>
                    <a:p>
                      <a:pPr marL="436880">
                        <a:lnSpc>
                          <a:spcPct val="100000"/>
                        </a:lnSpc>
                        <a:spcBef>
                          <a:spcPts val="155"/>
                        </a:spcBef>
                      </a:pPr>
                      <a:r>
                        <a:rPr sz="1900" spc="-15" dirty="0">
                          <a:latin typeface="Lucida Console"/>
                          <a:cs typeface="Lucida Console"/>
                        </a:rPr>
                        <a:t>for</a:t>
                      </a:r>
                      <a:endParaRPr sz="1900">
                        <a:latin typeface="Lucida Console"/>
                        <a:cs typeface="Lucida Console"/>
                      </a:endParaRPr>
                    </a:p>
                  </a:txBody>
                  <a:tcPr marL="0" marR="0" marT="19685" marB="0">
                    <a:solidFill>
                      <a:srgbClr val="FFEFE4"/>
                    </a:solidFill>
                  </a:tcPr>
                </a:tc>
                <a:tc>
                  <a:txBody>
                    <a:bodyPr/>
                    <a:lstStyle/>
                    <a:p>
                      <a:pPr marL="548640">
                        <a:lnSpc>
                          <a:spcPct val="100000"/>
                        </a:lnSpc>
                        <a:spcBef>
                          <a:spcPts val="155"/>
                        </a:spcBef>
                      </a:pPr>
                      <a:r>
                        <a:rPr sz="1900" spc="-15" dirty="0">
                          <a:latin typeface="Lucida Console"/>
                          <a:cs typeface="Lucida Console"/>
                        </a:rPr>
                        <a:t>signed</a:t>
                      </a:r>
                      <a:endParaRPr sz="1900">
                        <a:latin typeface="Lucida Console"/>
                        <a:cs typeface="Lucida Console"/>
                      </a:endParaRPr>
                    </a:p>
                  </a:txBody>
                  <a:tcPr marL="0" marR="0" marT="19685" marB="0">
                    <a:solidFill>
                      <a:srgbClr val="FFEFE4"/>
                    </a:solidFill>
                  </a:tcPr>
                </a:tc>
                <a:tc>
                  <a:txBody>
                    <a:bodyPr/>
                    <a:lstStyle/>
                    <a:p>
                      <a:pPr marL="404495">
                        <a:lnSpc>
                          <a:spcPct val="100000"/>
                        </a:lnSpc>
                        <a:spcBef>
                          <a:spcPts val="155"/>
                        </a:spcBef>
                      </a:pPr>
                      <a:r>
                        <a:rPr sz="1900" spc="-15" dirty="0">
                          <a:latin typeface="Lucida Console"/>
                          <a:cs typeface="Lucida Console"/>
                        </a:rPr>
                        <a:t>void</a:t>
                      </a:r>
                      <a:endParaRPr sz="1900">
                        <a:latin typeface="Lucida Console"/>
                        <a:cs typeface="Lucida Console"/>
                      </a:endParaRPr>
                    </a:p>
                  </a:txBody>
                  <a:tcPr marL="0" marR="0" marT="19685" marB="0">
                    <a:solidFill>
                      <a:srgbClr val="FFEFE4"/>
                    </a:solidFill>
                  </a:tcPr>
                </a:tc>
                <a:extLst>
                  <a:ext uri="{0D108BD9-81ED-4DB2-BD59-A6C34878D82A}">
                    <a16:rowId xmlns:a16="http://schemas.microsoft.com/office/drawing/2014/main" val="10006"/>
                  </a:ext>
                </a:extLst>
              </a:tr>
              <a:tr h="381442">
                <a:tc>
                  <a:txBody>
                    <a:bodyPr/>
                    <a:lstStyle/>
                    <a:p>
                      <a:pPr marL="251460">
                        <a:lnSpc>
                          <a:spcPct val="100000"/>
                        </a:lnSpc>
                        <a:spcBef>
                          <a:spcPts val="155"/>
                        </a:spcBef>
                      </a:pPr>
                      <a:r>
                        <a:rPr sz="1900" spc="-10" dirty="0">
                          <a:latin typeface="Lucida Console"/>
                          <a:cs typeface="Lucida Console"/>
                        </a:rPr>
                        <a:t>default</a:t>
                      </a:r>
                      <a:endParaRPr sz="1900">
                        <a:latin typeface="Lucida Console"/>
                        <a:cs typeface="Lucida Console"/>
                      </a:endParaRPr>
                    </a:p>
                  </a:txBody>
                  <a:tcPr marL="0" marR="0" marT="19685" marB="0">
                    <a:solidFill>
                      <a:srgbClr val="FFEFE4"/>
                    </a:solidFill>
                  </a:tcPr>
                </a:tc>
                <a:tc>
                  <a:txBody>
                    <a:bodyPr/>
                    <a:lstStyle/>
                    <a:p>
                      <a:pPr marL="436880">
                        <a:lnSpc>
                          <a:spcPct val="100000"/>
                        </a:lnSpc>
                        <a:spcBef>
                          <a:spcPts val="155"/>
                        </a:spcBef>
                      </a:pPr>
                      <a:r>
                        <a:rPr sz="1900" spc="-15" dirty="0">
                          <a:latin typeface="Lucida Console"/>
                          <a:cs typeface="Lucida Console"/>
                        </a:rPr>
                        <a:t>goto</a:t>
                      </a:r>
                      <a:endParaRPr sz="1900">
                        <a:latin typeface="Lucida Console"/>
                        <a:cs typeface="Lucida Console"/>
                      </a:endParaRPr>
                    </a:p>
                  </a:txBody>
                  <a:tcPr marL="0" marR="0" marT="19685" marB="0">
                    <a:solidFill>
                      <a:srgbClr val="FFEFE4"/>
                    </a:solidFill>
                  </a:tcPr>
                </a:tc>
                <a:tc>
                  <a:txBody>
                    <a:bodyPr/>
                    <a:lstStyle/>
                    <a:p>
                      <a:pPr marL="548640">
                        <a:lnSpc>
                          <a:spcPct val="100000"/>
                        </a:lnSpc>
                        <a:spcBef>
                          <a:spcPts val="155"/>
                        </a:spcBef>
                      </a:pPr>
                      <a:r>
                        <a:rPr sz="1900" spc="-15" dirty="0">
                          <a:latin typeface="Lucida Console"/>
                          <a:cs typeface="Lucida Console"/>
                        </a:rPr>
                        <a:t>sizeof</a:t>
                      </a:r>
                      <a:endParaRPr sz="1900">
                        <a:latin typeface="Lucida Console"/>
                        <a:cs typeface="Lucida Console"/>
                      </a:endParaRPr>
                    </a:p>
                  </a:txBody>
                  <a:tcPr marL="0" marR="0" marT="19685" marB="0">
                    <a:solidFill>
                      <a:srgbClr val="FFEFE4"/>
                    </a:solidFill>
                  </a:tcPr>
                </a:tc>
                <a:tc>
                  <a:txBody>
                    <a:bodyPr/>
                    <a:lstStyle/>
                    <a:p>
                      <a:pPr marL="404495">
                        <a:lnSpc>
                          <a:spcPct val="100000"/>
                        </a:lnSpc>
                        <a:spcBef>
                          <a:spcPts val="155"/>
                        </a:spcBef>
                      </a:pPr>
                      <a:r>
                        <a:rPr sz="1900" spc="-10" dirty="0">
                          <a:latin typeface="Lucida Console"/>
                          <a:cs typeface="Lucida Console"/>
                        </a:rPr>
                        <a:t>volatile</a:t>
                      </a:r>
                      <a:endParaRPr sz="1900">
                        <a:latin typeface="Lucida Console"/>
                        <a:cs typeface="Lucida Console"/>
                      </a:endParaRPr>
                    </a:p>
                  </a:txBody>
                  <a:tcPr marL="0" marR="0" marT="19685" marB="0">
                    <a:solidFill>
                      <a:srgbClr val="FFEFE4"/>
                    </a:solidFill>
                  </a:tcPr>
                </a:tc>
                <a:extLst>
                  <a:ext uri="{0D108BD9-81ED-4DB2-BD59-A6C34878D82A}">
                    <a16:rowId xmlns:a16="http://schemas.microsoft.com/office/drawing/2014/main" val="10007"/>
                  </a:ext>
                </a:extLst>
              </a:tr>
              <a:tr h="471808">
                <a:tc>
                  <a:txBody>
                    <a:bodyPr/>
                    <a:lstStyle/>
                    <a:p>
                      <a:pPr marL="251460">
                        <a:lnSpc>
                          <a:spcPct val="100000"/>
                        </a:lnSpc>
                        <a:spcBef>
                          <a:spcPts val="145"/>
                        </a:spcBef>
                      </a:pPr>
                      <a:r>
                        <a:rPr sz="1900" spc="-10" dirty="0">
                          <a:latin typeface="Lucida Console"/>
                          <a:cs typeface="Lucida Console"/>
                        </a:rPr>
                        <a:t>do</a:t>
                      </a:r>
                      <a:endParaRPr sz="1900">
                        <a:latin typeface="Lucida Console"/>
                        <a:cs typeface="Lucida Console"/>
                      </a:endParaRPr>
                    </a:p>
                  </a:txBody>
                  <a:tcPr marL="0" marR="0" marT="18415" marB="0">
                    <a:solidFill>
                      <a:srgbClr val="FFEFE4"/>
                    </a:solidFill>
                  </a:tcPr>
                </a:tc>
                <a:tc>
                  <a:txBody>
                    <a:bodyPr/>
                    <a:lstStyle/>
                    <a:p>
                      <a:pPr marL="436880">
                        <a:lnSpc>
                          <a:spcPct val="100000"/>
                        </a:lnSpc>
                        <a:spcBef>
                          <a:spcPts val="145"/>
                        </a:spcBef>
                      </a:pPr>
                      <a:r>
                        <a:rPr sz="1900" spc="-15" dirty="0">
                          <a:latin typeface="Lucida Console"/>
                          <a:cs typeface="Lucida Console"/>
                        </a:rPr>
                        <a:t>if</a:t>
                      </a:r>
                      <a:endParaRPr sz="1900">
                        <a:latin typeface="Lucida Console"/>
                        <a:cs typeface="Lucida Console"/>
                      </a:endParaRPr>
                    </a:p>
                  </a:txBody>
                  <a:tcPr marL="0" marR="0" marT="18415" marB="0">
                    <a:solidFill>
                      <a:srgbClr val="FFEFE4"/>
                    </a:solidFill>
                  </a:tcPr>
                </a:tc>
                <a:tc>
                  <a:txBody>
                    <a:bodyPr/>
                    <a:lstStyle/>
                    <a:p>
                      <a:pPr marL="548640">
                        <a:lnSpc>
                          <a:spcPct val="100000"/>
                        </a:lnSpc>
                        <a:spcBef>
                          <a:spcPts val="145"/>
                        </a:spcBef>
                      </a:pPr>
                      <a:r>
                        <a:rPr sz="1900" spc="-15" dirty="0">
                          <a:latin typeface="Lucida Console"/>
                          <a:cs typeface="Lucida Console"/>
                        </a:rPr>
                        <a:t>static</a:t>
                      </a:r>
                      <a:endParaRPr sz="1900">
                        <a:latin typeface="Lucida Console"/>
                        <a:cs typeface="Lucida Console"/>
                      </a:endParaRPr>
                    </a:p>
                  </a:txBody>
                  <a:tcPr marL="0" marR="0" marT="18415" marB="0">
                    <a:solidFill>
                      <a:srgbClr val="FFEFE4"/>
                    </a:solidFill>
                  </a:tcPr>
                </a:tc>
                <a:tc>
                  <a:txBody>
                    <a:bodyPr/>
                    <a:lstStyle/>
                    <a:p>
                      <a:pPr marL="404495">
                        <a:lnSpc>
                          <a:spcPct val="100000"/>
                        </a:lnSpc>
                        <a:spcBef>
                          <a:spcPts val="145"/>
                        </a:spcBef>
                      </a:pPr>
                      <a:r>
                        <a:rPr sz="1900" spc="-15" dirty="0">
                          <a:latin typeface="Lucida Console"/>
                          <a:cs typeface="Lucida Console"/>
                        </a:rPr>
                        <a:t>while</a:t>
                      </a:r>
                      <a:endParaRPr sz="1900" dirty="0">
                        <a:latin typeface="Lucida Console"/>
                        <a:cs typeface="Lucida Console"/>
                      </a:endParaRPr>
                    </a:p>
                  </a:txBody>
                  <a:tcPr marL="0" marR="0" marT="18415" marB="0">
                    <a:solidFill>
                      <a:srgbClr val="FFEFE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59199"/>
            <a:ext cx="8681085" cy="5865708"/>
          </a:xfrm>
          <a:prstGeom prst="rect">
            <a:avLst/>
          </a:prstGeom>
        </p:spPr>
        <p:txBody>
          <a:bodyPr vert="horz" wrap="square" lIns="0" tIns="114300" rIns="0" bIns="0" rtlCol="0">
            <a:spAutoFit/>
          </a:bodyPr>
          <a:lstStyle/>
          <a:p>
            <a:pPr marL="355600" indent="-342900">
              <a:lnSpc>
                <a:spcPct val="100000"/>
              </a:lnSpc>
              <a:spcBef>
                <a:spcPts val="900"/>
              </a:spcBef>
              <a:buFont typeface="Arial MT"/>
              <a:buChar char="•"/>
              <a:tabLst>
                <a:tab pos="354965" algn="l"/>
                <a:tab pos="355600" algn="l"/>
              </a:tabLst>
            </a:pPr>
            <a:r>
              <a:rPr sz="3000" b="1" dirty="0">
                <a:solidFill>
                  <a:srgbClr val="974707"/>
                </a:solidFill>
                <a:latin typeface="Calibri"/>
                <a:cs typeface="Calibri"/>
              </a:rPr>
              <a:t>C</a:t>
            </a:r>
            <a:r>
              <a:rPr sz="3000" b="1" spc="-40" dirty="0">
                <a:solidFill>
                  <a:srgbClr val="974707"/>
                </a:solidFill>
                <a:latin typeface="Calibri"/>
                <a:cs typeface="Calibri"/>
              </a:rPr>
              <a:t> </a:t>
            </a:r>
            <a:r>
              <a:rPr sz="3000" b="1" spc="-15" dirty="0">
                <a:solidFill>
                  <a:srgbClr val="974707"/>
                </a:solidFill>
                <a:latin typeface="Calibri"/>
                <a:cs typeface="Calibri"/>
              </a:rPr>
              <a:t>constants:</a:t>
            </a:r>
            <a:endParaRPr sz="3000" dirty="0">
              <a:latin typeface="Calibri"/>
              <a:cs typeface="Calibri"/>
            </a:endParaRPr>
          </a:p>
          <a:p>
            <a:pPr marL="355600" indent="-342900">
              <a:lnSpc>
                <a:spcPct val="100000"/>
              </a:lnSpc>
              <a:spcBef>
                <a:spcPts val="585"/>
              </a:spcBef>
              <a:buFont typeface="Wingdings"/>
              <a:buChar char=""/>
              <a:tabLst>
                <a:tab pos="355600" algn="l"/>
              </a:tabLst>
            </a:pPr>
            <a:r>
              <a:rPr sz="2200" spc="-5" dirty="0">
                <a:latin typeface="Calibri"/>
                <a:cs typeface="Calibri"/>
              </a:rPr>
              <a:t>C</a:t>
            </a:r>
            <a:r>
              <a:rPr sz="2200" spc="300" dirty="0">
                <a:latin typeface="Calibri"/>
                <a:cs typeface="Calibri"/>
              </a:rPr>
              <a:t> </a:t>
            </a:r>
            <a:r>
              <a:rPr sz="2200" spc="-15" dirty="0">
                <a:latin typeface="Calibri"/>
                <a:cs typeface="Calibri"/>
              </a:rPr>
              <a:t>constants</a:t>
            </a:r>
            <a:r>
              <a:rPr sz="2200" spc="300" dirty="0">
                <a:latin typeface="Calibri"/>
                <a:cs typeface="Calibri"/>
              </a:rPr>
              <a:t> </a:t>
            </a:r>
            <a:r>
              <a:rPr sz="2200" spc="-10" dirty="0">
                <a:latin typeface="Calibri"/>
                <a:cs typeface="Calibri"/>
              </a:rPr>
              <a:t>are</a:t>
            </a:r>
            <a:r>
              <a:rPr sz="2200" spc="285" dirty="0">
                <a:latin typeface="Calibri"/>
                <a:cs typeface="Calibri"/>
              </a:rPr>
              <a:t> </a:t>
            </a:r>
            <a:r>
              <a:rPr sz="2200" spc="-5" dirty="0">
                <a:latin typeface="Calibri"/>
                <a:cs typeface="Calibri"/>
              </a:rPr>
              <a:t>also</a:t>
            </a:r>
            <a:r>
              <a:rPr sz="2200" spc="300" dirty="0">
                <a:latin typeface="Calibri"/>
                <a:cs typeface="Calibri"/>
              </a:rPr>
              <a:t> </a:t>
            </a:r>
            <a:r>
              <a:rPr sz="2200" spc="-25" dirty="0">
                <a:latin typeface="Calibri"/>
                <a:cs typeface="Calibri"/>
              </a:rPr>
              <a:t>like</a:t>
            </a:r>
            <a:r>
              <a:rPr sz="2200" spc="305" dirty="0">
                <a:latin typeface="Calibri"/>
                <a:cs typeface="Calibri"/>
              </a:rPr>
              <a:t> </a:t>
            </a:r>
            <a:r>
              <a:rPr sz="2200" spc="-5" dirty="0">
                <a:latin typeface="Calibri"/>
                <a:cs typeface="Calibri"/>
              </a:rPr>
              <a:t>normal</a:t>
            </a:r>
            <a:r>
              <a:rPr sz="2200" spc="295" dirty="0">
                <a:latin typeface="Calibri"/>
                <a:cs typeface="Calibri"/>
              </a:rPr>
              <a:t> </a:t>
            </a:r>
            <a:r>
              <a:rPr sz="2200" spc="-10" dirty="0">
                <a:latin typeface="Calibri"/>
                <a:cs typeface="Calibri"/>
              </a:rPr>
              <a:t>variables.</a:t>
            </a:r>
            <a:r>
              <a:rPr sz="2200" spc="285" dirty="0">
                <a:latin typeface="Calibri"/>
                <a:cs typeface="Calibri"/>
              </a:rPr>
              <a:t> </a:t>
            </a:r>
            <a:r>
              <a:rPr sz="2200" spc="-5" dirty="0">
                <a:latin typeface="Calibri"/>
                <a:cs typeface="Calibri"/>
              </a:rPr>
              <a:t>But,</a:t>
            </a:r>
            <a:r>
              <a:rPr sz="2200" spc="300" dirty="0">
                <a:latin typeface="Calibri"/>
                <a:cs typeface="Calibri"/>
              </a:rPr>
              <a:t> </a:t>
            </a:r>
            <a:r>
              <a:rPr sz="2200" spc="-5" dirty="0">
                <a:latin typeface="Calibri"/>
                <a:cs typeface="Calibri"/>
              </a:rPr>
              <a:t>only</a:t>
            </a:r>
            <a:r>
              <a:rPr sz="2200" spc="290" dirty="0">
                <a:latin typeface="Calibri"/>
                <a:cs typeface="Calibri"/>
              </a:rPr>
              <a:t> </a:t>
            </a:r>
            <a:r>
              <a:rPr sz="2200" spc="-15" dirty="0">
                <a:latin typeface="Calibri"/>
                <a:cs typeface="Calibri"/>
              </a:rPr>
              <a:t>difference</a:t>
            </a:r>
            <a:r>
              <a:rPr sz="2200" spc="300" dirty="0">
                <a:latin typeface="Calibri"/>
                <a:cs typeface="Calibri"/>
              </a:rPr>
              <a:t> </a:t>
            </a:r>
            <a:r>
              <a:rPr sz="2200" spc="-5" dirty="0">
                <a:latin typeface="Calibri"/>
                <a:cs typeface="Calibri"/>
              </a:rPr>
              <a:t>is,</a:t>
            </a:r>
            <a:r>
              <a:rPr sz="2200" spc="295" dirty="0">
                <a:latin typeface="Calibri"/>
                <a:cs typeface="Calibri"/>
              </a:rPr>
              <a:t> </a:t>
            </a:r>
            <a:r>
              <a:rPr sz="2200" spc="-5" dirty="0">
                <a:latin typeface="Calibri"/>
                <a:cs typeface="Calibri"/>
              </a:rPr>
              <a:t>their</a:t>
            </a:r>
            <a:endParaRPr sz="2200" dirty="0">
              <a:latin typeface="Calibri"/>
              <a:cs typeface="Calibri"/>
            </a:endParaRPr>
          </a:p>
          <a:p>
            <a:pPr marL="355600">
              <a:lnSpc>
                <a:spcPct val="100000"/>
              </a:lnSpc>
            </a:pPr>
            <a:r>
              <a:rPr sz="2200" spc="-10" dirty="0">
                <a:latin typeface="Calibri"/>
                <a:cs typeface="Calibri"/>
              </a:rPr>
              <a:t>values cannot</a:t>
            </a:r>
            <a:r>
              <a:rPr sz="2200" spc="5" dirty="0">
                <a:latin typeface="Calibri"/>
                <a:cs typeface="Calibri"/>
              </a:rPr>
              <a:t> </a:t>
            </a:r>
            <a:r>
              <a:rPr sz="2200" spc="-5" dirty="0">
                <a:latin typeface="Calibri"/>
                <a:cs typeface="Calibri"/>
              </a:rPr>
              <a:t>be</a:t>
            </a:r>
            <a:r>
              <a:rPr sz="2200" spc="5" dirty="0">
                <a:latin typeface="Calibri"/>
                <a:cs typeface="Calibri"/>
              </a:rPr>
              <a:t> </a:t>
            </a:r>
            <a:r>
              <a:rPr sz="2200" spc="-5" dirty="0">
                <a:latin typeface="Calibri"/>
                <a:cs typeface="Calibri"/>
              </a:rPr>
              <a:t>modified</a:t>
            </a:r>
            <a:r>
              <a:rPr sz="2200" spc="10" dirty="0">
                <a:latin typeface="Calibri"/>
                <a:cs typeface="Calibri"/>
              </a:rPr>
              <a:t> </a:t>
            </a:r>
            <a:r>
              <a:rPr sz="2200" spc="-10" dirty="0">
                <a:latin typeface="Calibri"/>
                <a:cs typeface="Calibri"/>
              </a:rPr>
              <a:t>by</a:t>
            </a:r>
            <a:r>
              <a:rPr sz="2200" spc="10" dirty="0">
                <a:latin typeface="Calibri"/>
                <a:cs typeface="Calibri"/>
              </a:rPr>
              <a:t> </a:t>
            </a:r>
            <a:r>
              <a:rPr sz="2200" spc="-5" dirty="0">
                <a:latin typeface="Calibri"/>
                <a:cs typeface="Calibri"/>
              </a:rPr>
              <a:t>the</a:t>
            </a:r>
            <a:r>
              <a:rPr sz="2200" spc="10" dirty="0">
                <a:latin typeface="Calibri"/>
                <a:cs typeface="Calibri"/>
              </a:rPr>
              <a:t> </a:t>
            </a:r>
            <a:r>
              <a:rPr sz="2200" spc="-20" dirty="0">
                <a:latin typeface="Calibri"/>
                <a:cs typeface="Calibri"/>
              </a:rPr>
              <a:t>program</a:t>
            </a:r>
            <a:r>
              <a:rPr sz="2200" spc="5" dirty="0">
                <a:latin typeface="Calibri"/>
                <a:cs typeface="Calibri"/>
              </a:rPr>
              <a:t> </a:t>
            </a:r>
            <a:r>
              <a:rPr sz="2200" spc="-5" dirty="0">
                <a:latin typeface="Calibri"/>
                <a:cs typeface="Calibri"/>
              </a:rPr>
              <a:t>once</a:t>
            </a:r>
            <a:r>
              <a:rPr sz="2200" spc="5" dirty="0">
                <a:latin typeface="Calibri"/>
                <a:cs typeface="Calibri"/>
              </a:rPr>
              <a:t> </a:t>
            </a:r>
            <a:r>
              <a:rPr sz="2200" spc="-10" dirty="0">
                <a:latin typeface="Calibri"/>
                <a:cs typeface="Calibri"/>
              </a:rPr>
              <a:t>they</a:t>
            </a:r>
            <a:r>
              <a:rPr sz="2200" spc="20"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defined.</a:t>
            </a:r>
            <a:endParaRPr sz="2200" dirty="0">
              <a:latin typeface="Calibri"/>
              <a:cs typeface="Calibri"/>
            </a:endParaRPr>
          </a:p>
          <a:p>
            <a:pPr marL="355600" indent="-342900">
              <a:lnSpc>
                <a:spcPct val="100000"/>
              </a:lnSpc>
              <a:spcBef>
                <a:spcPts val="530"/>
              </a:spcBef>
              <a:buFont typeface="Wingdings"/>
              <a:buChar char=""/>
              <a:tabLst>
                <a:tab pos="355600" algn="l"/>
              </a:tabLst>
            </a:pPr>
            <a:r>
              <a:rPr sz="2200" spc="-15" dirty="0">
                <a:latin typeface="Calibri"/>
                <a:cs typeface="Calibri"/>
              </a:rPr>
              <a:t>Constants</a:t>
            </a:r>
            <a:r>
              <a:rPr sz="2200" spc="-10" dirty="0">
                <a:latin typeface="Calibri"/>
                <a:cs typeface="Calibri"/>
              </a:rPr>
              <a:t> </a:t>
            </a:r>
            <a:r>
              <a:rPr sz="2200" spc="-25" dirty="0">
                <a:latin typeface="Calibri"/>
                <a:cs typeface="Calibri"/>
              </a:rPr>
              <a:t>refer</a:t>
            </a:r>
            <a:r>
              <a:rPr sz="2200" spc="20" dirty="0">
                <a:latin typeface="Calibri"/>
                <a:cs typeface="Calibri"/>
              </a:rPr>
              <a:t> </a:t>
            </a:r>
            <a:r>
              <a:rPr sz="2200" spc="-20" dirty="0">
                <a:latin typeface="Calibri"/>
                <a:cs typeface="Calibri"/>
              </a:rPr>
              <a:t>to</a:t>
            </a:r>
            <a:r>
              <a:rPr sz="2200" spc="20" dirty="0">
                <a:latin typeface="Calibri"/>
                <a:cs typeface="Calibri"/>
              </a:rPr>
              <a:t> </a:t>
            </a:r>
            <a:r>
              <a:rPr sz="2200" spc="-20" dirty="0">
                <a:latin typeface="Calibri"/>
                <a:cs typeface="Calibri"/>
              </a:rPr>
              <a:t>fixed</a:t>
            </a:r>
            <a:r>
              <a:rPr sz="2200" spc="20" dirty="0">
                <a:latin typeface="Calibri"/>
                <a:cs typeface="Calibri"/>
              </a:rPr>
              <a:t> </a:t>
            </a:r>
            <a:r>
              <a:rPr sz="2200" spc="-10" dirty="0">
                <a:latin typeface="Calibri"/>
                <a:cs typeface="Calibri"/>
              </a:rPr>
              <a:t>values.</a:t>
            </a:r>
            <a:r>
              <a:rPr sz="2200" spc="-15" dirty="0">
                <a:latin typeface="Calibri"/>
                <a:cs typeface="Calibri"/>
              </a:rPr>
              <a:t> </a:t>
            </a:r>
            <a:r>
              <a:rPr sz="2200" spc="-10" dirty="0">
                <a:latin typeface="Calibri"/>
                <a:cs typeface="Calibri"/>
              </a:rPr>
              <a:t>They</a:t>
            </a:r>
            <a:r>
              <a:rPr sz="2200" spc="30" dirty="0">
                <a:latin typeface="Calibri"/>
                <a:cs typeface="Calibri"/>
              </a:rPr>
              <a:t> </a:t>
            </a:r>
            <a:r>
              <a:rPr sz="2200" spc="-10" dirty="0">
                <a:latin typeface="Calibri"/>
                <a:cs typeface="Calibri"/>
              </a:rPr>
              <a:t>are</a:t>
            </a:r>
            <a:r>
              <a:rPr sz="2200" dirty="0">
                <a:latin typeface="Calibri"/>
                <a:cs typeface="Calibri"/>
              </a:rPr>
              <a:t> </a:t>
            </a:r>
            <a:r>
              <a:rPr sz="2200" spc="-5" dirty="0">
                <a:latin typeface="Calibri"/>
                <a:cs typeface="Calibri"/>
              </a:rPr>
              <a:t>also</a:t>
            </a:r>
            <a:r>
              <a:rPr sz="2200" spc="10" dirty="0">
                <a:latin typeface="Calibri"/>
                <a:cs typeface="Calibri"/>
              </a:rPr>
              <a:t> </a:t>
            </a:r>
            <a:r>
              <a:rPr sz="2200" spc="-10" dirty="0">
                <a:latin typeface="Calibri"/>
                <a:cs typeface="Calibri"/>
              </a:rPr>
              <a:t>called</a:t>
            </a:r>
            <a:r>
              <a:rPr sz="2200" dirty="0">
                <a:latin typeface="Calibri"/>
                <a:cs typeface="Calibri"/>
              </a:rPr>
              <a:t> </a:t>
            </a:r>
            <a:r>
              <a:rPr sz="2200" spc="-5" dirty="0">
                <a:latin typeface="Calibri"/>
                <a:cs typeface="Calibri"/>
              </a:rPr>
              <a:t>as</a:t>
            </a:r>
            <a:r>
              <a:rPr sz="2200" dirty="0">
                <a:latin typeface="Calibri"/>
                <a:cs typeface="Calibri"/>
              </a:rPr>
              <a:t> </a:t>
            </a:r>
            <a:r>
              <a:rPr sz="2200" spc="-15" dirty="0">
                <a:latin typeface="Calibri"/>
                <a:cs typeface="Calibri"/>
              </a:rPr>
              <a:t>literals</a:t>
            </a:r>
            <a:endParaRPr sz="2200" dirty="0">
              <a:latin typeface="Calibri"/>
              <a:cs typeface="Calibri"/>
            </a:endParaRPr>
          </a:p>
          <a:p>
            <a:pPr marL="355600" indent="-342900">
              <a:lnSpc>
                <a:spcPct val="100000"/>
              </a:lnSpc>
              <a:spcBef>
                <a:spcPts val="525"/>
              </a:spcBef>
              <a:buFont typeface="Wingdings"/>
              <a:buChar char=""/>
              <a:tabLst>
                <a:tab pos="355600" algn="l"/>
              </a:tabLst>
            </a:pPr>
            <a:r>
              <a:rPr sz="2200" spc="-15" dirty="0">
                <a:latin typeface="Calibri"/>
                <a:cs typeface="Calibri"/>
              </a:rPr>
              <a:t>Constants may</a:t>
            </a:r>
            <a:r>
              <a:rPr sz="2200" spc="10" dirty="0">
                <a:latin typeface="Calibri"/>
                <a:cs typeface="Calibri"/>
              </a:rPr>
              <a:t> </a:t>
            </a:r>
            <a:r>
              <a:rPr sz="2200" spc="-5" dirty="0">
                <a:latin typeface="Calibri"/>
                <a:cs typeface="Calibri"/>
              </a:rPr>
              <a:t>be</a:t>
            </a:r>
            <a:r>
              <a:rPr sz="2200" spc="5" dirty="0">
                <a:latin typeface="Calibri"/>
                <a:cs typeface="Calibri"/>
              </a:rPr>
              <a:t> </a:t>
            </a:r>
            <a:r>
              <a:rPr sz="2200" spc="-10" dirty="0">
                <a:latin typeface="Calibri"/>
                <a:cs typeface="Calibri"/>
              </a:rPr>
              <a:t>belonging</a:t>
            </a:r>
            <a:r>
              <a:rPr sz="2200" spc="15" dirty="0">
                <a:latin typeface="Calibri"/>
                <a:cs typeface="Calibri"/>
              </a:rPr>
              <a:t> </a:t>
            </a:r>
            <a:r>
              <a:rPr sz="2200" spc="-20" dirty="0">
                <a:latin typeface="Calibri"/>
                <a:cs typeface="Calibri"/>
              </a:rPr>
              <a:t>to</a:t>
            </a:r>
            <a:r>
              <a:rPr sz="2200" spc="20" dirty="0">
                <a:latin typeface="Calibri"/>
                <a:cs typeface="Calibri"/>
              </a:rPr>
              <a:t> </a:t>
            </a:r>
            <a:r>
              <a:rPr sz="2200" spc="-15" dirty="0">
                <a:latin typeface="Calibri"/>
                <a:cs typeface="Calibri"/>
              </a:rPr>
              <a:t>any</a:t>
            </a:r>
            <a:r>
              <a:rPr sz="2200" dirty="0">
                <a:latin typeface="Calibri"/>
                <a:cs typeface="Calibri"/>
              </a:rPr>
              <a:t> of</a:t>
            </a:r>
            <a:r>
              <a:rPr sz="2200" spc="-5" dirty="0">
                <a:latin typeface="Calibri"/>
                <a:cs typeface="Calibri"/>
              </a:rPr>
              <a:t> the</a:t>
            </a:r>
            <a:r>
              <a:rPr sz="2200" spc="15" dirty="0">
                <a:latin typeface="Calibri"/>
                <a:cs typeface="Calibri"/>
              </a:rPr>
              <a:t> </a:t>
            </a:r>
            <a:r>
              <a:rPr sz="2200" spc="-20" dirty="0">
                <a:latin typeface="Calibri"/>
                <a:cs typeface="Calibri"/>
              </a:rPr>
              <a:t>data</a:t>
            </a:r>
            <a:r>
              <a:rPr sz="2200" spc="-5" dirty="0">
                <a:latin typeface="Calibri"/>
                <a:cs typeface="Calibri"/>
              </a:rPr>
              <a:t> type.</a:t>
            </a:r>
            <a:endParaRPr sz="2200" dirty="0">
              <a:latin typeface="Calibri"/>
              <a:cs typeface="Calibri"/>
            </a:endParaRPr>
          </a:p>
          <a:p>
            <a:pPr marL="12700">
              <a:lnSpc>
                <a:spcPct val="100000"/>
              </a:lnSpc>
              <a:spcBef>
                <a:spcPts val="535"/>
              </a:spcBef>
            </a:pPr>
            <a:r>
              <a:rPr sz="2200" spc="-20" dirty="0">
                <a:solidFill>
                  <a:srgbClr val="974707"/>
                </a:solidFill>
                <a:latin typeface="Calibri"/>
                <a:cs typeface="Calibri"/>
              </a:rPr>
              <a:t>Syntax:</a:t>
            </a:r>
            <a:endParaRPr sz="2200" dirty="0">
              <a:latin typeface="Calibri"/>
              <a:cs typeface="Calibri"/>
            </a:endParaRPr>
          </a:p>
          <a:p>
            <a:pPr marL="355600" indent="-342900">
              <a:lnSpc>
                <a:spcPct val="100000"/>
              </a:lnSpc>
              <a:spcBef>
                <a:spcPts val="525"/>
              </a:spcBef>
              <a:buFont typeface="Wingdings"/>
              <a:buChar char=""/>
              <a:tabLst>
                <a:tab pos="355600" algn="l"/>
              </a:tabLst>
            </a:pPr>
            <a:r>
              <a:rPr sz="2200" spc="-15" dirty="0">
                <a:latin typeface="Calibri"/>
                <a:cs typeface="Calibri"/>
              </a:rPr>
              <a:t>const</a:t>
            </a:r>
            <a:r>
              <a:rPr sz="2200" dirty="0">
                <a:latin typeface="Calibri"/>
                <a:cs typeface="Calibri"/>
              </a:rPr>
              <a:t> </a:t>
            </a:r>
            <a:r>
              <a:rPr sz="2200" spc="-10" dirty="0">
                <a:latin typeface="Calibri"/>
                <a:cs typeface="Calibri"/>
              </a:rPr>
              <a:t>data_type</a:t>
            </a:r>
            <a:r>
              <a:rPr sz="2200" spc="25" dirty="0">
                <a:latin typeface="Calibri"/>
                <a:cs typeface="Calibri"/>
              </a:rPr>
              <a:t> </a:t>
            </a:r>
            <a:r>
              <a:rPr sz="2200" spc="-10" dirty="0">
                <a:latin typeface="Calibri"/>
                <a:cs typeface="Calibri"/>
              </a:rPr>
              <a:t>variable_name;</a:t>
            </a:r>
            <a:r>
              <a:rPr sz="2200" spc="5" dirty="0">
                <a:latin typeface="Calibri"/>
                <a:cs typeface="Calibri"/>
              </a:rPr>
              <a:t> </a:t>
            </a:r>
            <a:endParaRPr lang="en-IN" sz="2200" spc="5" dirty="0">
              <a:latin typeface="Calibri"/>
              <a:cs typeface="Calibri"/>
            </a:endParaRPr>
          </a:p>
          <a:p>
            <a:pPr marL="355600" indent="-342900">
              <a:lnSpc>
                <a:spcPct val="100000"/>
              </a:lnSpc>
              <a:spcBef>
                <a:spcPts val="525"/>
              </a:spcBef>
              <a:buFont typeface="Wingdings"/>
              <a:buChar char=""/>
              <a:tabLst>
                <a:tab pos="355600" algn="l"/>
              </a:tabLst>
            </a:pPr>
            <a:r>
              <a:rPr sz="3000" b="1" spc="-25" dirty="0">
                <a:solidFill>
                  <a:srgbClr val="974707"/>
                </a:solidFill>
                <a:latin typeface="Calibri"/>
                <a:cs typeface="Calibri"/>
              </a:rPr>
              <a:t>Types</a:t>
            </a:r>
            <a:r>
              <a:rPr sz="3000" b="1" spc="-10" dirty="0">
                <a:solidFill>
                  <a:srgbClr val="974707"/>
                </a:solidFill>
                <a:latin typeface="Calibri"/>
                <a:cs typeface="Calibri"/>
              </a:rPr>
              <a:t> </a:t>
            </a:r>
            <a:r>
              <a:rPr sz="3000" b="1" dirty="0">
                <a:solidFill>
                  <a:srgbClr val="974707"/>
                </a:solidFill>
                <a:latin typeface="Calibri"/>
                <a:cs typeface="Calibri"/>
              </a:rPr>
              <a:t>of</a:t>
            </a:r>
            <a:r>
              <a:rPr sz="3000" b="1" spc="-25" dirty="0">
                <a:solidFill>
                  <a:srgbClr val="974707"/>
                </a:solidFill>
                <a:latin typeface="Calibri"/>
                <a:cs typeface="Calibri"/>
              </a:rPr>
              <a:t> </a:t>
            </a:r>
            <a:r>
              <a:rPr sz="3000" b="1" dirty="0">
                <a:solidFill>
                  <a:srgbClr val="974707"/>
                </a:solidFill>
                <a:latin typeface="Calibri"/>
                <a:cs typeface="Calibri"/>
              </a:rPr>
              <a:t>C</a:t>
            </a:r>
            <a:r>
              <a:rPr sz="3000" b="1" spc="-20" dirty="0">
                <a:solidFill>
                  <a:srgbClr val="974707"/>
                </a:solidFill>
                <a:latin typeface="Calibri"/>
                <a:cs typeface="Calibri"/>
              </a:rPr>
              <a:t> </a:t>
            </a:r>
            <a:r>
              <a:rPr sz="3000" b="1" spc="-15" dirty="0">
                <a:solidFill>
                  <a:srgbClr val="974707"/>
                </a:solidFill>
                <a:latin typeface="Calibri"/>
                <a:cs typeface="Calibri"/>
              </a:rPr>
              <a:t>constant:</a:t>
            </a:r>
            <a:endParaRPr sz="3000" dirty="0">
              <a:latin typeface="Calibri"/>
              <a:cs typeface="Calibri"/>
            </a:endParaRPr>
          </a:p>
          <a:p>
            <a:pPr marL="756285" lvl="1" indent="-287020">
              <a:lnSpc>
                <a:spcPct val="100000"/>
              </a:lnSpc>
              <a:spcBef>
                <a:spcPts val="655"/>
              </a:spcBef>
              <a:buFont typeface="Arial MT"/>
              <a:buChar char="–"/>
              <a:tabLst>
                <a:tab pos="756920" algn="l"/>
              </a:tabLst>
            </a:pPr>
            <a:r>
              <a:rPr sz="2600" spc="-10" dirty="0">
                <a:latin typeface="Calibri"/>
                <a:cs typeface="Calibri"/>
              </a:rPr>
              <a:t>Integer</a:t>
            </a:r>
            <a:r>
              <a:rPr sz="2600" spc="-75" dirty="0">
                <a:latin typeface="Calibri"/>
                <a:cs typeface="Calibri"/>
              </a:rPr>
              <a:t> </a:t>
            </a:r>
            <a:r>
              <a:rPr sz="2600" spc="-15" dirty="0">
                <a:latin typeface="Calibri"/>
                <a:cs typeface="Calibri"/>
              </a:rPr>
              <a:t>constants</a:t>
            </a:r>
            <a:endParaRPr sz="2600" dirty="0">
              <a:latin typeface="Calibri"/>
              <a:cs typeface="Calibri"/>
            </a:endParaRPr>
          </a:p>
          <a:p>
            <a:pPr marL="756285" lvl="1" indent="-287020">
              <a:lnSpc>
                <a:spcPct val="100000"/>
              </a:lnSpc>
              <a:spcBef>
                <a:spcPts val="625"/>
              </a:spcBef>
              <a:buFont typeface="Arial MT"/>
              <a:buChar char="–"/>
              <a:tabLst>
                <a:tab pos="756920" algn="l"/>
              </a:tabLst>
            </a:pPr>
            <a:r>
              <a:rPr sz="2600" spc="-15" dirty="0">
                <a:latin typeface="Calibri"/>
                <a:cs typeface="Calibri"/>
              </a:rPr>
              <a:t>Real</a:t>
            </a:r>
            <a:r>
              <a:rPr sz="2600" spc="-30" dirty="0">
                <a:latin typeface="Calibri"/>
                <a:cs typeface="Calibri"/>
              </a:rPr>
              <a:t> </a:t>
            </a:r>
            <a:r>
              <a:rPr sz="2600" spc="-5" dirty="0">
                <a:latin typeface="Calibri"/>
                <a:cs typeface="Calibri"/>
              </a:rPr>
              <a:t>or</a:t>
            </a:r>
            <a:r>
              <a:rPr sz="2600" spc="5" dirty="0">
                <a:latin typeface="Calibri"/>
                <a:cs typeface="Calibri"/>
              </a:rPr>
              <a:t> </a:t>
            </a:r>
            <a:r>
              <a:rPr sz="2600" spc="-5" dirty="0">
                <a:latin typeface="Calibri"/>
                <a:cs typeface="Calibri"/>
              </a:rPr>
              <a:t>Floating </a:t>
            </a:r>
            <a:r>
              <a:rPr sz="2600" spc="-10" dirty="0">
                <a:latin typeface="Calibri"/>
                <a:cs typeface="Calibri"/>
              </a:rPr>
              <a:t>point</a:t>
            </a:r>
            <a:r>
              <a:rPr sz="2600" dirty="0">
                <a:latin typeface="Calibri"/>
                <a:cs typeface="Calibri"/>
              </a:rPr>
              <a:t> </a:t>
            </a:r>
            <a:r>
              <a:rPr sz="2600" spc="-15" dirty="0">
                <a:latin typeface="Calibri"/>
                <a:cs typeface="Calibri"/>
              </a:rPr>
              <a:t>constants</a:t>
            </a:r>
            <a:endParaRPr sz="2600" dirty="0">
              <a:latin typeface="Calibri"/>
              <a:cs typeface="Calibri"/>
            </a:endParaRPr>
          </a:p>
          <a:p>
            <a:pPr marL="756285" lvl="1" indent="-287020">
              <a:lnSpc>
                <a:spcPct val="100000"/>
              </a:lnSpc>
              <a:spcBef>
                <a:spcPts val="620"/>
              </a:spcBef>
              <a:buFont typeface="Arial MT"/>
              <a:buChar char="–"/>
              <a:tabLst>
                <a:tab pos="756920" algn="l"/>
              </a:tabLst>
            </a:pPr>
            <a:r>
              <a:rPr sz="2600" spc="-10" dirty="0">
                <a:latin typeface="Calibri"/>
                <a:cs typeface="Calibri"/>
              </a:rPr>
              <a:t>Octal</a:t>
            </a:r>
            <a:r>
              <a:rPr sz="2600" spc="-15" dirty="0">
                <a:latin typeface="Calibri"/>
                <a:cs typeface="Calibri"/>
              </a:rPr>
              <a:t> </a:t>
            </a:r>
            <a:r>
              <a:rPr sz="2600" dirty="0">
                <a:latin typeface="Calibri"/>
                <a:cs typeface="Calibri"/>
              </a:rPr>
              <a:t>&amp;</a:t>
            </a:r>
            <a:r>
              <a:rPr sz="2600" spc="-5" dirty="0">
                <a:latin typeface="Calibri"/>
                <a:cs typeface="Calibri"/>
              </a:rPr>
              <a:t> </a:t>
            </a:r>
            <a:r>
              <a:rPr sz="2600" spc="-10" dirty="0">
                <a:latin typeface="Calibri"/>
                <a:cs typeface="Calibri"/>
              </a:rPr>
              <a:t>Hexadecimal</a:t>
            </a:r>
            <a:r>
              <a:rPr sz="2600" spc="-30" dirty="0">
                <a:latin typeface="Calibri"/>
                <a:cs typeface="Calibri"/>
              </a:rPr>
              <a:t> </a:t>
            </a:r>
            <a:r>
              <a:rPr sz="2600" spc="-15" dirty="0">
                <a:latin typeface="Calibri"/>
                <a:cs typeface="Calibri"/>
              </a:rPr>
              <a:t>constants</a:t>
            </a:r>
            <a:endParaRPr sz="2600" dirty="0">
              <a:latin typeface="Calibri"/>
              <a:cs typeface="Calibri"/>
            </a:endParaRPr>
          </a:p>
          <a:p>
            <a:pPr marL="756285" lvl="1" indent="-287020">
              <a:lnSpc>
                <a:spcPct val="100000"/>
              </a:lnSpc>
              <a:spcBef>
                <a:spcPts val="625"/>
              </a:spcBef>
              <a:buFont typeface="Arial MT"/>
              <a:buChar char="–"/>
              <a:tabLst>
                <a:tab pos="756920" algn="l"/>
              </a:tabLst>
            </a:pPr>
            <a:r>
              <a:rPr sz="2600" spc="-10" dirty="0">
                <a:latin typeface="Calibri"/>
                <a:cs typeface="Calibri"/>
              </a:rPr>
              <a:t>Character</a:t>
            </a:r>
            <a:r>
              <a:rPr sz="2600" spc="-55" dirty="0">
                <a:latin typeface="Calibri"/>
                <a:cs typeface="Calibri"/>
              </a:rPr>
              <a:t> </a:t>
            </a:r>
            <a:r>
              <a:rPr sz="2600" spc="-15" dirty="0">
                <a:latin typeface="Calibri"/>
                <a:cs typeface="Calibri"/>
              </a:rPr>
              <a:t>constants</a:t>
            </a:r>
            <a:endParaRPr sz="2600" dirty="0">
              <a:latin typeface="Calibri"/>
              <a:cs typeface="Calibri"/>
            </a:endParaRPr>
          </a:p>
          <a:p>
            <a:pPr marL="756285" lvl="1" indent="-287020">
              <a:lnSpc>
                <a:spcPct val="100000"/>
              </a:lnSpc>
              <a:spcBef>
                <a:spcPts val="630"/>
              </a:spcBef>
              <a:buFont typeface="Arial MT"/>
              <a:buChar char="–"/>
              <a:tabLst>
                <a:tab pos="756920" algn="l"/>
              </a:tabLst>
            </a:pPr>
            <a:r>
              <a:rPr sz="2600" dirty="0">
                <a:latin typeface="Calibri"/>
                <a:cs typeface="Calibri"/>
              </a:rPr>
              <a:t>String</a:t>
            </a:r>
            <a:r>
              <a:rPr sz="2600" spc="-40" dirty="0">
                <a:latin typeface="Calibri"/>
                <a:cs typeface="Calibri"/>
              </a:rPr>
              <a:t> </a:t>
            </a:r>
            <a:r>
              <a:rPr sz="2600" spc="-15" dirty="0">
                <a:latin typeface="Calibri"/>
                <a:cs typeface="Calibri"/>
              </a:rPr>
              <a:t>constants</a:t>
            </a:r>
            <a:endParaRPr sz="26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2351"/>
            <a:ext cx="6746875" cy="513715"/>
          </a:xfrm>
          <a:prstGeom prst="rect">
            <a:avLst/>
          </a:prstGeom>
        </p:spPr>
        <p:txBody>
          <a:bodyPr vert="horz" wrap="square" lIns="0" tIns="12700" rIns="0" bIns="0" rtlCol="0">
            <a:spAutoFit/>
          </a:bodyPr>
          <a:lstStyle/>
          <a:p>
            <a:pPr marL="12700">
              <a:lnSpc>
                <a:spcPct val="100000"/>
              </a:lnSpc>
              <a:spcBef>
                <a:spcPts val="100"/>
              </a:spcBef>
            </a:pPr>
            <a:r>
              <a:rPr sz="3200" spc="-10" dirty="0"/>
              <a:t>Example </a:t>
            </a:r>
            <a:r>
              <a:rPr sz="3200" spc="-20" dirty="0"/>
              <a:t>program</a:t>
            </a:r>
            <a:r>
              <a:rPr sz="3200" spc="-10" dirty="0"/>
              <a:t> </a:t>
            </a:r>
            <a:r>
              <a:rPr sz="3200" spc="-5" dirty="0"/>
              <a:t>using</a:t>
            </a:r>
            <a:r>
              <a:rPr sz="3200" dirty="0"/>
              <a:t> </a:t>
            </a:r>
            <a:r>
              <a:rPr sz="3200" spc="-10" dirty="0"/>
              <a:t>#define</a:t>
            </a:r>
            <a:r>
              <a:rPr sz="3200" spc="-15" dirty="0"/>
              <a:t> </a:t>
            </a:r>
            <a:r>
              <a:rPr sz="3200" spc="-10" dirty="0"/>
              <a:t>directive</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sp>
        <p:nvSpPr>
          <p:cNvPr id="3" name="object 3"/>
          <p:cNvSpPr txBox="1"/>
          <p:nvPr/>
        </p:nvSpPr>
        <p:spPr>
          <a:xfrm>
            <a:off x="307340" y="799845"/>
            <a:ext cx="6308725" cy="4306948"/>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#include</a:t>
            </a:r>
            <a:r>
              <a:rPr sz="2000" spc="-25" dirty="0">
                <a:latin typeface="Calibri"/>
                <a:cs typeface="Calibri"/>
              </a:rPr>
              <a:t> </a:t>
            </a:r>
            <a:r>
              <a:rPr sz="2000" spc="-10" dirty="0">
                <a:latin typeface="Calibri"/>
                <a:cs typeface="Calibri"/>
              </a:rPr>
              <a:t>&lt;stdio.h&gt;</a:t>
            </a:r>
            <a:endParaRPr sz="2000" dirty="0">
              <a:latin typeface="Calibri"/>
              <a:cs typeface="Calibri"/>
            </a:endParaRPr>
          </a:p>
          <a:p>
            <a:pPr>
              <a:lnSpc>
                <a:spcPct val="100000"/>
              </a:lnSpc>
              <a:spcBef>
                <a:spcPts val="15"/>
              </a:spcBef>
            </a:pPr>
            <a:endParaRPr sz="1950" dirty="0">
              <a:latin typeface="Calibri"/>
              <a:cs typeface="Calibri"/>
            </a:endParaRPr>
          </a:p>
          <a:p>
            <a:pPr marL="12700">
              <a:lnSpc>
                <a:spcPct val="100000"/>
              </a:lnSpc>
            </a:pPr>
            <a:r>
              <a:rPr sz="2000" spc="-5" dirty="0">
                <a:latin typeface="Calibri"/>
                <a:cs typeface="Calibri"/>
              </a:rPr>
              <a:t>#define</a:t>
            </a:r>
            <a:r>
              <a:rPr sz="2000" spc="-40" dirty="0">
                <a:latin typeface="Calibri"/>
                <a:cs typeface="Calibri"/>
              </a:rPr>
              <a:t> </a:t>
            </a:r>
            <a:r>
              <a:rPr sz="2000" spc="-5" dirty="0">
                <a:latin typeface="Calibri"/>
                <a:cs typeface="Calibri"/>
              </a:rPr>
              <a:t>height</a:t>
            </a:r>
            <a:r>
              <a:rPr sz="2000" spc="-35" dirty="0">
                <a:latin typeface="Calibri"/>
                <a:cs typeface="Calibri"/>
              </a:rPr>
              <a:t> </a:t>
            </a:r>
            <a:r>
              <a:rPr sz="2000" dirty="0">
                <a:latin typeface="Calibri"/>
                <a:cs typeface="Calibri"/>
              </a:rPr>
              <a:t>100</a:t>
            </a:r>
          </a:p>
          <a:p>
            <a:pPr marL="12700" marR="4121785">
              <a:lnSpc>
                <a:spcPct val="100000"/>
              </a:lnSpc>
            </a:pPr>
            <a:r>
              <a:rPr sz="2000" spc="-5" dirty="0">
                <a:latin typeface="Calibri"/>
                <a:cs typeface="Calibri"/>
              </a:rPr>
              <a:t>#define</a:t>
            </a:r>
            <a:r>
              <a:rPr sz="2000" spc="-50" dirty="0">
                <a:latin typeface="Calibri"/>
                <a:cs typeface="Calibri"/>
              </a:rPr>
              <a:t> </a:t>
            </a:r>
            <a:r>
              <a:rPr sz="2000" dirty="0">
                <a:latin typeface="Calibri"/>
                <a:cs typeface="Calibri"/>
              </a:rPr>
              <a:t>number</a:t>
            </a:r>
            <a:r>
              <a:rPr sz="2000" spc="-50" dirty="0">
                <a:latin typeface="Calibri"/>
                <a:cs typeface="Calibri"/>
              </a:rPr>
              <a:t> </a:t>
            </a:r>
            <a:r>
              <a:rPr sz="2000" dirty="0">
                <a:latin typeface="Calibri"/>
                <a:cs typeface="Calibri"/>
              </a:rPr>
              <a:t>3.14 </a:t>
            </a:r>
            <a:r>
              <a:rPr sz="2000" spc="-440" dirty="0">
                <a:latin typeface="Calibri"/>
                <a:cs typeface="Calibri"/>
              </a:rPr>
              <a:t> </a:t>
            </a:r>
            <a:r>
              <a:rPr sz="2000" spc="-5" dirty="0">
                <a:latin typeface="Calibri"/>
                <a:cs typeface="Calibri"/>
              </a:rPr>
              <a:t>#define</a:t>
            </a:r>
            <a:r>
              <a:rPr sz="2000" spc="-25" dirty="0">
                <a:latin typeface="Calibri"/>
                <a:cs typeface="Calibri"/>
              </a:rPr>
              <a:t> </a:t>
            </a:r>
            <a:r>
              <a:rPr sz="2000" spc="-15" dirty="0">
                <a:latin typeface="Calibri"/>
                <a:cs typeface="Calibri"/>
              </a:rPr>
              <a:t>letter</a:t>
            </a:r>
            <a:r>
              <a:rPr sz="2000" spc="5" dirty="0">
                <a:latin typeface="Calibri"/>
                <a:cs typeface="Calibri"/>
              </a:rPr>
              <a:t> </a:t>
            </a:r>
            <a:r>
              <a:rPr sz="2000" dirty="0">
                <a:latin typeface="Calibri"/>
                <a:cs typeface="Calibri"/>
              </a:rPr>
              <a:t>'A'</a:t>
            </a:r>
          </a:p>
          <a:p>
            <a:pPr marL="12700" marR="3086100">
              <a:lnSpc>
                <a:spcPct val="100000"/>
              </a:lnSpc>
              <a:spcBef>
                <a:spcPts val="5"/>
              </a:spcBef>
            </a:pPr>
            <a:r>
              <a:rPr sz="2000" spc="-5" dirty="0">
                <a:latin typeface="Calibri"/>
                <a:cs typeface="Calibri"/>
              </a:rPr>
              <a:t>#define</a:t>
            </a:r>
            <a:r>
              <a:rPr sz="2000" spc="-15" dirty="0">
                <a:latin typeface="Calibri"/>
                <a:cs typeface="Calibri"/>
              </a:rPr>
              <a:t> </a:t>
            </a:r>
            <a:r>
              <a:rPr sz="2000" spc="-10" dirty="0">
                <a:latin typeface="Calibri"/>
                <a:cs typeface="Calibri"/>
              </a:rPr>
              <a:t>letter_sequence</a:t>
            </a:r>
            <a:r>
              <a:rPr sz="2000" spc="10" dirty="0">
                <a:latin typeface="Calibri"/>
                <a:cs typeface="Calibri"/>
              </a:rPr>
              <a:t> </a:t>
            </a:r>
            <a:r>
              <a:rPr sz="2000" dirty="0">
                <a:latin typeface="Calibri"/>
                <a:cs typeface="Calibri"/>
              </a:rPr>
              <a:t>"ABC"</a:t>
            </a:r>
          </a:p>
          <a:p>
            <a:pPr>
              <a:lnSpc>
                <a:spcPct val="100000"/>
              </a:lnSpc>
              <a:spcBef>
                <a:spcPts val="20"/>
              </a:spcBef>
            </a:pPr>
            <a:endParaRPr sz="1950" dirty="0">
              <a:latin typeface="Calibri"/>
              <a:cs typeface="Calibri"/>
            </a:endParaRPr>
          </a:p>
          <a:p>
            <a:pPr marL="12700">
              <a:lnSpc>
                <a:spcPct val="100000"/>
              </a:lnSpc>
            </a:pPr>
            <a:r>
              <a:rPr sz="2000" spc="-10" dirty="0">
                <a:latin typeface="Calibri"/>
                <a:cs typeface="Calibri"/>
              </a:rPr>
              <a:t>void</a:t>
            </a:r>
            <a:r>
              <a:rPr sz="2000" spc="-65" dirty="0">
                <a:latin typeface="Calibri"/>
                <a:cs typeface="Calibri"/>
              </a:rPr>
              <a:t> </a:t>
            </a:r>
            <a:r>
              <a:rPr sz="2000" dirty="0">
                <a:latin typeface="Calibri"/>
                <a:cs typeface="Calibri"/>
              </a:rPr>
              <a:t>main()</a:t>
            </a:r>
          </a:p>
          <a:p>
            <a:pPr marL="12700">
              <a:lnSpc>
                <a:spcPct val="100000"/>
              </a:lnSpc>
            </a:pPr>
            <a:r>
              <a:rPr sz="2000" dirty="0">
                <a:latin typeface="Calibri"/>
                <a:cs typeface="Calibri"/>
              </a:rPr>
              <a:t>{</a:t>
            </a:r>
            <a:endParaRPr sz="1950" dirty="0">
              <a:latin typeface="Calibri"/>
              <a:cs typeface="Calibri"/>
            </a:endParaRPr>
          </a:p>
          <a:p>
            <a:pPr marL="181610" marR="1692275">
              <a:lnSpc>
                <a:spcPct val="100000"/>
              </a:lnSpc>
              <a:tabLst>
                <a:tab pos="2698750" algn="l"/>
              </a:tabLst>
            </a:pPr>
            <a:r>
              <a:rPr sz="2000" spc="-5" dirty="0">
                <a:latin typeface="Calibri"/>
                <a:cs typeface="Calibri"/>
              </a:rPr>
              <a:t>printf("value</a:t>
            </a:r>
            <a:r>
              <a:rPr sz="2000" spc="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height	</a:t>
            </a:r>
            <a:r>
              <a:rPr sz="2000" dirty="0">
                <a:latin typeface="Calibri"/>
                <a:cs typeface="Calibri"/>
              </a:rPr>
              <a:t>: %d \n", </a:t>
            </a:r>
            <a:r>
              <a:rPr sz="2000" spc="-5" dirty="0">
                <a:latin typeface="Calibri"/>
                <a:cs typeface="Calibri"/>
              </a:rPr>
              <a:t>height ); </a:t>
            </a:r>
            <a:r>
              <a:rPr sz="2000" dirty="0">
                <a:latin typeface="Calibri"/>
                <a:cs typeface="Calibri"/>
              </a:rPr>
              <a:t> </a:t>
            </a:r>
            <a:r>
              <a:rPr sz="2000" spc="-5" dirty="0">
                <a:latin typeface="Calibri"/>
                <a:cs typeface="Calibri"/>
              </a:rPr>
              <a:t>printf("value of number </a:t>
            </a:r>
            <a:r>
              <a:rPr sz="2000" dirty="0">
                <a:latin typeface="Calibri"/>
                <a:cs typeface="Calibri"/>
              </a:rPr>
              <a:t>: </a:t>
            </a:r>
            <a:r>
              <a:rPr sz="2000" spc="-5" dirty="0">
                <a:latin typeface="Calibri"/>
                <a:cs typeface="Calibri"/>
              </a:rPr>
              <a:t>%f </a:t>
            </a:r>
            <a:r>
              <a:rPr sz="2000" dirty="0">
                <a:latin typeface="Calibri"/>
                <a:cs typeface="Calibri"/>
              </a:rPr>
              <a:t>\n", number </a:t>
            </a:r>
            <a:r>
              <a:rPr sz="2000" spc="-5" dirty="0">
                <a:latin typeface="Calibri"/>
                <a:cs typeface="Calibri"/>
              </a:rPr>
              <a:t>); </a:t>
            </a:r>
            <a:r>
              <a:rPr sz="2000" spc="-440" dirty="0">
                <a:latin typeface="Calibri"/>
                <a:cs typeface="Calibri"/>
              </a:rPr>
              <a:t> </a:t>
            </a:r>
            <a:r>
              <a:rPr sz="2000" spc="-5" dirty="0">
                <a:latin typeface="Calibri"/>
                <a:cs typeface="Calibri"/>
              </a:rPr>
              <a:t>printf("value of </a:t>
            </a:r>
            <a:r>
              <a:rPr sz="2000" spc="-10" dirty="0">
                <a:latin typeface="Calibri"/>
                <a:cs typeface="Calibri"/>
              </a:rPr>
              <a:t>letter</a:t>
            </a:r>
            <a:r>
              <a:rPr sz="2000" spc="5" dirty="0">
                <a:latin typeface="Calibri"/>
                <a:cs typeface="Calibri"/>
              </a:rPr>
              <a:t> </a:t>
            </a:r>
            <a:r>
              <a:rPr sz="2000" dirty="0">
                <a:latin typeface="Calibri"/>
                <a:cs typeface="Calibri"/>
              </a:rPr>
              <a:t>:</a:t>
            </a:r>
            <a:r>
              <a:rPr sz="2000" spc="-5" dirty="0">
                <a:latin typeface="Calibri"/>
                <a:cs typeface="Calibri"/>
              </a:rPr>
              <a:t> %c</a:t>
            </a:r>
            <a:r>
              <a:rPr sz="2000" dirty="0">
                <a:latin typeface="Calibri"/>
                <a:cs typeface="Calibri"/>
              </a:rPr>
              <a:t> \n",</a:t>
            </a:r>
            <a:r>
              <a:rPr sz="2000" spc="-15" dirty="0">
                <a:latin typeface="Calibri"/>
                <a:cs typeface="Calibri"/>
              </a:rPr>
              <a:t> letter</a:t>
            </a:r>
            <a:r>
              <a:rPr sz="2000" spc="15" dirty="0">
                <a:latin typeface="Calibri"/>
                <a:cs typeface="Calibri"/>
              </a:rPr>
              <a:t> </a:t>
            </a:r>
            <a:r>
              <a:rPr sz="2000" spc="-5" dirty="0">
                <a:latin typeface="Calibri"/>
                <a:cs typeface="Calibri"/>
              </a:rPr>
              <a:t>);</a:t>
            </a:r>
            <a:endParaRPr sz="2000" dirty="0">
              <a:latin typeface="Calibri"/>
              <a:cs typeface="Calibri"/>
            </a:endParaRPr>
          </a:p>
          <a:p>
            <a:pPr marL="181610" marR="5080">
              <a:lnSpc>
                <a:spcPct val="100000"/>
              </a:lnSpc>
            </a:pPr>
            <a:r>
              <a:rPr sz="2000" spc="-5" dirty="0">
                <a:latin typeface="Calibri"/>
                <a:cs typeface="Calibri"/>
              </a:rPr>
              <a:t>printf("value</a:t>
            </a:r>
            <a:r>
              <a:rPr sz="2000" dirty="0">
                <a:latin typeface="Calibri"/>
                <a:cs typeface="Calibri"/>
              </a:rPr>
              <a:t> </a:t>
            </a:r>
            <a:r>
              <a:rPr sz="2000" spc="-5" dirty="0">
                <a:latin typeface="Calibri"/>
                <a:cs typeface="Calibri"/>
              </a:rPr>
              <a:t>of</a:t>
            </a:r>
            <a:r>
              <a:rPr sz="2000" spc="5" dirty="0">
                <a:latin typeface="Calibri"/>
                <a:cs typeface="Calibri"/>
              </a:rPr>
              <a:t> </a:t>
            </a:r>
            <a:r>
              <a:rPr sz="2000" spc="-10" dirty="0">
                <a:latin typeface="Calibri"/>
                <a:cs typeface="Calibri"/>
              </a:rPr>
              <a:t>letter_sequence</a:t>
            </a:r>
            <a:r>
              <a:rPr sz="2000" spc="2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%s</a:t>
            </a:r>
            <a:r>
              <a:rPr sz="2000" spc="-20" dirty="0">
                <a:latin typeface="Calibri"/>
                <a:cs typeface="Calibri"/>
              </a:rPr>
              <a:t> </a:t>
            </a:r>
            <a:r>
              <a:rPr sz="2000" dirty="0">
                <a:latin typeface="Calibri"/>
                <a:cs typeface="Calibri"/>
              </a:rPr>
              <a:t>\n",</a:t>
            </a:r>
            <a:r>
              <a:rPr sz="2000" spc="-10" dirty="0">
                <a:latin typeface="Calibri"/>
                <a:cs typeface="Calibri"/>
              </a:rPr>
              <a:t> </a:t>
            </a:r>
            <a:r>
              <a:rPr sz="2000" spc="-5" dirty="0">
                <a:latin typeface="Calibri"/>
                <a:cs typeface="Calibri"/>
              </a:rPr>
              <a:t>letter_sequence); </a:t>
            </a:r>
            <a:r>
              <a:rPr sz="2000" spc="-440" dirty="0">
                <a:latin typeface="Calibri"/>
                <a:cs typeface="Calibri"/>
              </a:rPr>
              <a:t> </a:t>
            </a:r>
            <a:endParaRPr sz="1950" dirty="0">
              <a:latin typeface="Calibri"/>
              <a:cs typeface="Calibri"/>
            </a:endParaRPr>
          </a:p>
          <a:p>
            <a:pPr marL="12700">
              <a:lnSpc>
                <a:spcPct val="100000"/>
              </a:lnSpc>
            </a:pPr>
            <a:r>
              <a:rPr sz="2000" dirty="0">
                <a:latin typeface="Calibri"/>
                <a:cs typeface="Calibri"/>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231140" y="57285"/>
            <a:ext cx="8508365" cy="6200140"/>
          </a:xfrm>
          <a:prstGeom prst="rect">
            <a:avLst/>
          </a:prstGeom>
        </p:spPr>
        <p:txBody>
          <a:bodyPr vert="horz" wrap="square" lIns="0" tIns="114935" rIns="0" bIns="0" rtlCol="0">
            <a:spAutoFit/>
          </a:bodyPr>
          <a:lstStyle/>
          <a:p>
            <a:pPr marL="355600" indent="-342900">
              <a:lnSpc>
                <a:spcPct val="100000"/>
              </a:lnSpc>
              <a:spcBef>
                <a:spcPts val="905"/>
              </a:spcBef>
              <a:buFont typeface="Arial MT"/>
              <a:buChar char="•"/>
              <a:tabLst>
                <a:tab pos="354965" algn="l"/>
                <a:tab pos="355600" algn="l"/>
              </a:tabLst>
            </a:pPr>
            <a:r>
              <a:rPr sz="3200" b="1" dirty="0">
                <a:solidFill>
                  <a:srgbClr val="974707"/>
                </a:solidFill>
                <a:latin typeface="Calibri"/>
                <a:cs typeface="Calibri"/>
              </a:rPr>
              <a:t>C</a:t>
            </a:r>
            <a:r>
              <a:rPr sz="3200" b="1" spc="-30" dirty="0">
                <a:solidFill>
                  <a:srgbClr val="974707"/>
                </a:solidFill>
                <a:latin typeface="Calibri"/>
                <a:cs typeface="Calibri"/>
              </a:rPr>
              <a:t> </a:t>
            </a:r>
            <a:r>
              <a:rPr sz="3200" b="1" spc="-10" dirty="0">
                <a:solidFill>
                  <a:srgbClr val="974707"/>
                </a:solidFill>
                <a:latin typeface="Calibri"/>
                <a:cs typeface="Calibri"/>
              </a:rPr>
              <a:t>variable:</a:t>
            </a:r>
            <a:endParaRPr sz="3200" dirty="0">
              <a:latin typeface="Calibri"/>
              <a:cs typeface="Calibri"/>
            </a:endParaRPr>
          </a:p>
          <a:p>
            <a:pPr marL="355600" marR="15240" indent="-342900">
              <a:lnSpc>
                <a:spcPct val="100000"/>
              </a:lnSpc>
              <a:spcBef>
                <a:spcPts val="665"/>
              </a:spcBef>
              <a:buFont typeface="Arial MT"/>
              <a:buChar char="•"/>
              <a:tabLst>
                <a:tab pos="354965" algn="l"/>
                <a:tab pos="355600" algn="l"/>
              </a:tabLst>
            </a:pPr>
            <a:r>
              <a:rPr sz="2600" dirty="0">
                <a:latin typeface="Calibri"/>
                <a:cs typeface="Calibri"/>
              </a:rPr>
              <a:t>C </a:t>
            </a:r>
            <a:r>
              <a:rPr sz="2600" spc="-5" dirty="0">
                <a:latin typeface="Calibri"/>
                <a:cs typeface="Calibri"/>
              </a:rPr>
              <a:t>variable </a:t>
            </a:r>
            <a:r>
              <a:rPr sz="2600" dirty="0">
                <a:latin typeface="Calibri"/>
                <a:cs typeface="Calibri"/>
              </a:rPr>
              <a:t>is a </a:t>
            </a:r>
            <a:r>
              <a:rPr sz="2600" spc="-5" dirty="0">
                <a:latin typeface="Calibri"/>
                <a:cs typeface="Calibri"/>
              </a:rPr>
              <a:t>named location </a:t>
            </a:r>
            <a:r>
              <a:rPr sz="2600" dirty="0">
                <a:latin typeface="Calibri"/>
                <a:cs typeface="Calibri"/>
              </a:rPr>
              <a:t>in a </a:t>
            </a:r>
            <a:r>
              <a:rPr sz="2600" spc="-5" dirty="0">
                <a:latin typeface="Calibri"/>
                <a:cs typeface="Calibri"/>
              </a:rPr>
              <a:t>memory where </a:t>
            </a:r>
            <a:r>
              <a:rPr sz="2600" dirty="0">
                <a:latin typeface="Calibri"/>
                <a:cs typeface="Calibri"/>
              </a:rPr>
              <a:t>a </a:t>
            </a:r>
            <a:r>
              <a:rPr sz="2600" spc="-15" dirty="0">
                <a:latin typeface="Calibri"/>
                <a:cs typeface="Calibri"/>
              </a:rPr>
              <a:t>program </a:t>
            </a:r>
            <a:r>
              <a:rPr sz="2600" spc="-575" dirty="0">
                <a:latin typeface="Calibri"/>
                <a:cs typeface="Calibri"/>
              </a:rPr>
              <a:t> </a:t>
            </a:r>
            <a:r>
              <a:rPr sz="2600" spc="-10" dirty="0">
                <a:latin typeface="Calibri"/>
                <a:cs typeface="Calibri"/>
              </a:rPr>
              <a:t>can </a:t>
            </a:r>
            <a:r>
              <a:rPr sz="2600" spc="-5" dirty="0">
                <a:latin typeface="Calibri"/>
                <a:cs typeface="Calibri"/>
              </a:rPr>
              <a:t>manipulate </a:t>
            </a:r>
            <a:r>
              <a:rPr sz="2600" dirty="0">
                <a:latin typeface="Calibri"/>
                <a:cs typeface="Calibri"/>
              </a:rPr>
              <a:t>the </a:t>
            </a:r>
            <a:r>
              <a:rPr sz="2600" spc="-15" dirty="0">
                <a:latin typeface="Calibri"/>
                <a:cs typeface="Calibri"/>
              </a:rPr>
              <a:t>data. </a:t>
            </a:r>
            <a:r>
              <a:rPr sz="2600" spc="-5" dirty="0">
                <a:latin typeface="Calibri"/>
                <a:cs typeface="Calibri"/>
              </a:rPr>
              <a:t>This location </a:t>
            </a:r>
            <a:r>
              <a:rPr sz="2600" dirty="0">
                <a:latin typeface="Calibri"/>
                <a:cs typeface="Calibri"/>
              </a:rPr>
              <a:t>is </a:t>
            </a:r>
            <a:r>
              <a:rPr sz="2600" spc="-5" dirty="0">
                <a:latin typeface="Calibri"/>
                <a:cs typeface="Calibri"/>
              </a:rPr>
              <a:t>used </a:t>
            </a:r>
            <a:r>
              <a:rPr sz="2600" spc="-15" dirty="0">
                <a:latin typeface="Calibri"/>
                <a:cs typeface="Calibri"/>
              </a:rPr>
              <a:t>to </a:t>
            </a:r>
            <a:r>
              <a:rPr sz="2600" spc="-5" dirty="0">
                <a:latin typeface="Calibri"/>
                <a:cs typeface="Calibri"/>
              </a:rPr>
              <a:t>hold </a:t>
            </a:r>
            <a:r>
              <a:rPr sz="2600" dirty="0">
                <a:latin typeface="Calibri"/>
                <a:cs typeface="Calibri"/>
              </a:rPr>
              <a:t>the </a:t>
            </a:r>
            <a:r>
              <a:rPr sz="2600" spc="5" dirty="0">
                <a:latin typeface="Calibri"/>
                <a:cs typeface="Calibri"/>
              </a:rPr>
              <a:t> </a:t>
            </a:r>
            <a:r>
              <a:rPr sz="2600" spc="-10" dirty="0">
                <a:latin typeface="Calibri"/>
                <a:cs typeface="Calibri"/>
              </a:rPr>
              <a:t>value</a:t>
            </a:r>
            <a:r>
              <a:rPr sz="2600" spc="-30" dirty="0">
                <a:latin typeface="Calibri"/>
                <a:cs typeface="Calibri"/>
              </a:rPr>
              <a:t> </a:t>
            </a:r>
            <a:r>
              <a:rPr sz="2600" spc="-5" dirty="0">
                <a:latin typeface="Calibri"/>
                <a:cs typeface="Calibri"/>
              </a:rPr>
              <a:t>of </a:t>
            </a:r>
            <a:r>
              <a:rPr sz="2600" dirty="0">
                <a:latin typeface="Calibri"/>
                <a:cs typeface="Calibri"/>
              </a:rPr>
              <a:t>the</a:t>
            </a:r>
            <a:r>
              <a:rPr sz="2600" spc="-15" dirty="0">
                <a:latin typeface="Calibri"/>
                <a:cs typeface="Calibri"/>
              </a:rPr>
              <a:t> </a:t>
            </a:r>
            <a:r>
              <a:rPr sz="2600" spc="-5" dirty="0">
                <a:latin typeface="Calibri"/>
                <a:cs typeface="Calibri"/>
              </a:rPr>
              <a:t>variable.</a:t>
            </a:r>
            <a:endParaRPr sz="2600" dirty="0">
              <a:latin typeface="Calibri"/>
              <a:cs typeface="Calibri"/>
            </a:endParaRPr>
          </a:p>
          <a:p>
            <a:pPr marL="355600" indent="-342900">
              <a:lnSpc>
                <a:spcPct val="100000"/>
              </a:lnSpc>
              <a:spcBef>
                <a:spcPts val="625"/>
              </a:spcBef>
              <a:buFont typeface="Arial MT"/>
              <a:buChar char="•"/>
              <a:tabLst>
                <a:tab pos="354965" algn="l"/>
                <a:tab pos="355600" algn="l"/>
              </a:tabLst>
            </a:pPr>
            <a:r>
              <a:rPr sz="2600" spc="-5" dirty="0">
                <a:latin typeface="Calibri"/>
                <a:cs typeface="Calibri"/>
              </a:rPr>
              <a:t>The</a:t>
            </a:r>
            <a:r>
              <a:rPr sz="2600" spc="-35" dirty="0">
                <a:latin typeface="Calibri"/>
                <a:cs typeface="Calibri"/>
              </a:rPr>
              <a:t> </a:t>
            </a:r>
            <a:r>
              <a:rPr sz="2600" spc="-10" dirty="0">
                <a:latin typeface="Calibri"/>
                <a:cs typeface="Calibri"/>
              </a:rPr>
              <a:t>value </a:t>
            </a:r>
            <a:r>
              <a:rPr sz="2600" spc="-5" dirty="0">
                <a:latin typeface="Calibri"/>
                <a:cs typeface="Calibri"/>
              </a:rPr>
              <a:t>of</a:t>
            </a:r>
            <a:r>
              <a:rPr sz="2600" dirty="0">
                <a:latin typeface="Calibri"/>
                <a:cs typeface="Calibri"/>
              </a:rPr>
              <a:t> the</a:t>
            </a:r>
            <a:r>
              <a:rPr sz="2600" spc="-15" dirty="0">
                <a:latin typeface="Calibri"/>
                <a:cs typeface="Calibri"/>
              </a:rPr>
              <a:t> </a:t>
            </a:r>
            <a:r>
              <a:rPr sz="2600" dirty="0">
                <a:latin typeface="Calibri"/>
                <a:cs typeface="Calibri"/>
              </a:rPr>
              <a:t>C</a:t>
            </a:r>
            <a:r>
              <a:rPr sz="2600" spc="-10" dirty="0">
                <a:latin typeface="Calibri"/>
                <a:cs typeface="Calibri"/>
              </a:rPr>
              <a:t> </a:t>
            </a:r>
            <a:r>
              <a:rPr sz="2600" spc="-5" dirty="0">
                <a:latin typeface="Calibri"/>
                <a:cs typeface="Calibri"/>
              </a:rPr>
              <a:t>variable</a:t>
            </a:r>
            <a:r>
              <a:rPr sz="2600" spc="5" dirty="0">
                <a:latin typeface="Calibri"/>
                <a:cs typeface="Calibri"/>
              </a:rPr>
              <a:t> </a:t>
            </a:r>
            <a:r>
              <a:rPr sz="2600" spc="-20" dirty="0">
                <a:latin typeface="Calibri"/>
                <a:cs typeface="Calibri"/>
              </a:rPr>
              <a:t>may</a:t>
            </a:r>
            <a:r>
              <a:rPr sz="2600" dirty="0">
                <a:latin typeface="Calibri"/>
                <a:cs typeface="Calibri"/>
              </a:rPr>
              <a:t> </a:t>
            </a:r>
            <a:r>
              <a:rPr sz="2600" spc="-15" dirty="0">
                <a:latin typeface="Calibri"/>
                <a:cs typeface="Calibri"/>
              </a:rPr>
              <a:t>get</a:t>
            </a:r>
            <a:r>
              <a:rPr sz="2600" spc="-10" dirty="0">
                <a:latin typeface="Calibri"/>
                <a:cs typeface="Calibri"/>
              </a:rPr>
              <a:t> </a:t>
            </a:r>
            <a:r>
              <a:rPr sz="2600" spc="-5" dirty="0">
                <a:latin typeface="Calibri"/>
                <a:cs typeface="Calibri"/>
              </a:rPr>
              <a:t>change </a:t>
            </a:r>
            <a:r>
              <a:rPr sz="2600" dirty="0">
                <a:latin typeface="Calibri"/>
                <a:cs typeface="Calibri"/>
              </a:rPr>
              <a:t>in</a:t>
            </a:r>
            <a:r>
              <a:rPr sz="2600" spc="-10" dirty="0">
                <a:latin typeface="Calibri"/>
                <a:cs typeface="Calibri"/>
              </a:rPr>
              <a:t> </a:t>
            </a:r>
            <a:r>
              <a:rPr sz="2600" dirty="0">
                <a:latin typeface="Calibri"/>
                <a:cs typeface="Calibri"/>
              </a:rPr>
              <a:t>the</a:t>
            </a:r>
            <a:r>
              <a:rPr sz="2600" spc="-10" dirty="0">
                <a:latin typeface="Calibri"/>
                <a:cs typeface="Calibri"/>
              </a:rPr>
              <a:t> </a:t>
            </a:r>
            <a:r>
              <a:rPr sz="2600" spc="-15" dirty="0">
                <a:latin typeface="Calibri"/>
                <a:cs typeface="Calibri"/>
              </a:rPr>
              <a:t>program.</a:t>
            </a:r>
            <a:endParaRPr sz="2600" dirty="0">
              <a:latin typeface="Calibri"/>
              <a:cs typeface="Calibri"/>
            </a:endParaRPr>
          </a:p>
          <a:p>
            <a:pPr marL="355600" marR="5080" indent="-342900">
              <a:lnSpc>
                <a:spcPct val="100000"/>
              </a:lnSpc>
              <a:spcBef>
                <a:spcPts val="625"/>
              </a:spcBef>
              <a:buFont typeface="Arial MT"/>
              <a:buChar char="•"/>
              <a:tabLst>
                <a:tab pos="354965" algn="l"/>
                <a:tab pos="355600" algn="l"/>
              </a:tabLst>
            </a:pPr>
            <a:r>
              <a:rPr sz="2600" dirty="0">
                <a:latin typeface="Calibri"/>
                <a:cs typeface="Calibri"/>
              </a:rPr>
              <a:t>C </a:t>
            </a:r>
            <a:r>
              <a:rPr sz="2600" spc="-5" dirty="0">
                <a:latin typeface="Calibri"/>
                <a:cs typeface="Calibri"/>
              </a:rPr>
              <a:t>variable might be belonging </a:t>
            </a:r>
            <a:r>
              <a:rPr sz="2600" spc="-15" dirty="0">
                <a:latin typeface="Calibri"/>
                <a:cs typeface="Calibri"/>
              </a:rPr>
              <a:t>to any </a:t>
            </a:r>
            <a:r>
              <a:rPr sz="2600" spc="-5" dirty="0">
                <a:latin typeface="Calibri"/>
                <a:cs typeface="Calibri"/>
              </a:rPr>
              <a:t>of </a:t>
            </a:r>
            <a:r>
              <a:rPr sz="2600" dirty="0">
                <a:latin typeface="Calibri"/>
                <a:cs typeface="Calibri"/>
              </a:rPr>
              <a:t>the </a:t>
            </a:r>
            <a:r>
              <a:rPr sz="2600" spc="-15" dirty="0">
                <a:latin typeface="Calibri"/>
                <a:cs typeface="Calibri"/>
              </a:rPr>
              <a:t>data </a:t>
            </a:r>
            <a:r>
              <a:rPr sz="2600" dirty="0">
                <a:latin typeface="Calibri"/>
                <a:cs typeface="Calibri"/>
              </a:rPr>
              <a:t>type </a:t>
            </a:r>
            <a:r>
              <a:rPr sz="2600" spc="-20" dirty="0">
                <a:latin typeface="Calibri"/>
                <a:cs typeface="Calibri"/>
              </a:rPr>
              <a:t>like </a:t>
            </a:r>
            <a:r>
              <a:rPr sz="2600" spc="-5" dirty="0">
                <a:latin typeface="Calibri"/>
                <a:cs typeface="Calibri"/>
              </a:rPr>
              <a:t>int, </a:t>
            </a:r>
            <a:r>
              <a:rPr sz="2600" spc="-575" dirty="0">
                <a:latin typeface="Calibri"/>
                <a:cs typeface="Calibri"/>
              </a:rPr>
              <a:t> </a:t>
            </a:r>
            <a:r>
              <a:rPr sz="2600" spc="-10" dirty="0">
                <a:latin typeface="Calibri"/>
                <a:cs typeface="Calibri"/>
              </a:rPr>
              <a:t>float,</a:t>
            </a:r>
            <a:r>
              <a:rPr sz="2600" spc="-20" dirty="0">
                <a:latin typeface="Calibri"/>
                <a:cs typeface="Calibri"/>
              </a:rPr>
              <a:t> </a:t>
            </a:r>
            <a:r>
              <a:rPr sz="2600" dirty="0">
                <a:latin typeface="Calibri"/>
                <a:cs typeface="Calibri"/>
              </a:rPr>
              <a:t>char </a:t>
            </a:r>
            <a:r>
              <a:rPr sz="2600" spc="-10" dirty="0">
                <a:latin typeface="Calibri"/>
                <a:cs typeface="Calibri"/>
              </a:rPr>
              <a:t>etc.</a:t>
            </a:r>
            <a:endParaRPr sz="2600" dirty="0">
              <a:latin typeface="Calibri"/>
              <a:cs typeface="Calibri"/>
            </a:endParaRPr>
          </a:p>
          <a:p>
            <a:pPr marL="355600" indent="-342900">
              <a:lnSpc>
                <a:spcPct val="100000"/>
              </a:lnSpc>
              <a:spcBef>
                <a:spcPts val="730"/>
              </a:spcBef>
              <a:buFont typeface="Arial MT"/>
              <a:buChar char="•"/>
              <a:tabLst>
                <a:tab pos="354965" algn="l"/>
                <a:tab pos="355600" algn="l"/>
              </a:tabLst>
            </a:pPr>
            <a:r>
              <a:rPr sz="3200" b="1" dirty="0">
                <a:solidFill>
                  <a:srgbClr val="974707"/>
                </a:solidFill>
                <a:latin typeface="Calibri"/>
                <a:cs typeface="Calibri"/>
              </a:rPr>
              <a:t>Rules</a:t>
            </a:r>
            <a:r>
              <a:rPr sz="3200" b="1" spc="-50" dirty="0">
                <a:solidFill>
                  <a:srgbClr val="974707"/>
                </a:solidFill>
                <a:latin typeface="Calibri"/>
                <a:cs typeface="Calibri"/>
              </a:rPr>
              <a:t> </a:t>
            </a:r>
            <a:r>
              <a:rPr sz="3200" b="1" spc="-20" dirty="0">
                <a:solidFill>
                  <a:srgbClr val="974707"/>
                </a:solidFill>
                <a:latin typeface="Calibri"/>
                <a:cs typeface="Calibri"/>
              </a:rPr>
              <a:t>for</a:t>
            </a:r>
            <a:r>
              <a:rPr sz="3200" b="1" spc="5" dirty="0">
                <a:solidFill>
                  <a:srgbClr val="974707"/>
                </a:solidFill>
                <a:latin typeface="Calibri"/>
                <a:cs typeface="Calibri"/>
              </a:rPr>
              <a:t> </a:t>
            </a:r>
            <a:r>
              <a:rPr sz="3200" b="1" dirty="0">
                <a:solidFill>
                  <a:srgbClr val="974707"/>
                </a:solidFill>
                <a:latin typeface="Calibri"/>
                <a:cs typeface="Calibri"/>
              </a:rPr>
              <a:t>naming</a:t>
            </a:r>
            <a:r>
              <a:rPr sz="3200" b="1" spc="-50" dirty="0">
                <a:solidFill>
                  <a:srgbClr val="974707"/>
                </a:solidFill>
                <a:latin typeface="Calibri"/>
                <a:cs typeface="Calibri"/>
              </a:rPr>
              <a:t> </a:t>
            </a:r>
            <a:r>
              <a:rPr sz="3200" b="1" dirty="0">
                <a:solidFill>
                  <a:srgbClr val="974707"/>
                </a:solidFill>
                <a:latin typeface="Calibri"/>
                <a:cs typeface="Calibri"/>
              </a:rPr>
              <a:t>C</a:t>
            </a:r>
            <a:r>
              <a:rPr sz="3200" b="1" spc="-15" dirty="0">
                <a:solidFill>
                  <a:srgbClr val="974707"/>
                </a:solidFill>
                <a:latin typeface="Calibri"/>
                <a:cs typeface="Calibri"/>
              </a:rPr>
              <a:t> </a:t>
            </a:r>
            <a:r>
              <a:rPr sz="3200" b="1" spc="-5" dirty="0">
                <a:solidFill>
                  <a:srgbClr val="974707"/>
                </a:solidFill>
                <a:latin typeface="Calibri"/>
                <a:cs typeface="Calibri"/>
              </a:rPr>
              <a:t>variable:</a:t>
            </a:r>
            <a:endParaRPr sz="3200" dirty="0">
              <a:latin typeface="Calibri"/>
              <a:cs typeface="Calibri"/>
            </a:endParaRPr>
          </a:p>
          <a:p>
            <a:pPr marL="756285" lvl="1" indent="-287020">
              <a:lnSpc>
                <a:spcPct val="100000"/>
              </a:lnSpc>
              <a:spcBef>
                <a:spcPts val="665"/>
              </a:spcBef>
              <a:buFont typeface="Arial MT"/>
              <a:buChar char="–"/>
              <a:tabLst>
                <a:tab pos="756920" algn="l"/>
              </a:tabLst>
            </a:pPr>
            <a:r>
              <a:rPr sz="2600" spc="-20" dirty="0">
                <a:latin typeface="Calibri"/>
                <a:cs typeface="Calibri"/>
              </a:rPr>
              <a:t>Variable</a:t>
            </a:r>
            <a:r>
              <a:rPr sz="2600" spc="-15" dirty="0">
                <a:latin typeface="Calibri"/>
                <a:cs typeface="Calibri"/>
              </a:rPr>
              <a:t> </a:t>
            </a:r>
            <a:r>
              <a:rPr sz="2600" spc="-5" dirty="0">
                <a:latin typeface="Calibri"/>
                <a:cs typeface="Calibri"/>
              </a:rPr>
              <a:t>name</a:t>
            </a:r>
            <a:r>
              <a:rPr sz="2600" spc="-15" dirty="0">
                <a:latin typeface="Calibri"/>
                <a:cs typeface="Calibri"/>
              </a:rPr>
              <a:t> </a:t>
            </a:r>
            <a:r>
              <a:rPr sz="2600" spc="-10" dirty="0">
                <a:latin typeface="Calibri"/>
                <a:cs typeface="Calibri"/>
              </a:rPr>
              <a:t>must </a:t>
            </a:r>
            <a:r>
              <a:rPr sz="2600" spc="-5" dirty="0">
                <a:latin typeface="Calibri"/>
                <a:cs typeface="Calibri"/>
              </a:rPr>
              <a:t>begin</a:t>
            </a:r>
            <a:r>
              <a:rPr sz="2600" spc="-10" dirty="0">
                <a:latin typeface="Calibri"/>
                <a:cs typeface="Calibri"/>
              </a:rPr>
              <a:t> </a:t>
            </a:r>
            <a:r>
              <a:rPr sz="2600" dirty="0">
                <a:latin typeface="Calibri"/>
                <a:cs typeface="Calibri"/>
              </a:rPr>
              <a:t>with </a:t>
            </a:r>
            <a:r>
              <a:rPr sz="2600" spc="-15" dirty="0">
                <a:latin typeface="Calibri"/>
                <a:cs typeface="Calibri"/>
              </a:rPr>
              <a:t>letter </a:t>
            </a:r>
            <a:r>
              <a:rPr sz="2600" spc="-5" dirty="0">
                <a:latin typeface="Calibri"/>
                <a:cs typeface="Calibri"/>
              </a:rPr>
              <a:t>or</a:t>
            </a:r>
            <a:r>
              <a:rPr sz="2600" spc="15" dirty="0">
                <a:latin typeface="Calibri"/>
                <a:cs typeface="Calibri"/>
              </a:rPr>
              <a:t> </a:t>
            </a:r>
            <a:r>
              <a:rPr sz="2600" spc="-15" dirty="0">
                <a:latin typeface="Calibri"/>
                <a:cs typeface="Calibri"/>
              </a:rPr>
              <a:t>underscore.</a:t>
            </a:r>
            <a:endParaRPr sz="2600" dirty="0">
              <a:latin typeface="Calibri"/>
              <a:cs typeface="Calibri"/>
            </a:endParaRPr>
          </a:p>
          <a:p>
            <a:pPr marL="756285" lvl="1" indent="-287020">
              <a:lnSpc>
                <a:spcPct val="100000"/>
              </a:lnSpc>
              <a:spcBef>
                <a:spcPts val="625"/>
              </a:spcBef>
              <a:buFont typeface="Arial MT"/>
              <a:buChar char="–"/>
              <a:tabLst>
                <a:tab pos="756920" algn="l"/>
              </a:tabLst>
            </a:pPr>
            <a:r>
              <a:rPr sz="2600" spc="-15" dirty="0">
                <a:latin typeface="Calibri"/>
                <a:cs typeface="Calibri"/>
              </a:rPr>
              <a:t>Variables</a:t>
            </a:r>
            <a:r>
              <a:rPr sz="2600" spc="-55" dirty="0">
                <a:latin typeface="Calibri"/>
                <a:cs typeface="Calibri"/>
              </a:rPr>
              <a:t> </a:t>
            </a:r>
            <a:r>
              <a:rPr sz="2600" spc="-10" dirty="0">
                <a:latin typeface="Calibri"/>
                <a:cs typeface="Calibri"/>
              </a:rPr>
              <a:t>are</a:t>
            </a:r>
            <a:r>
              <a:rPr sz="2600" spc="-20" dirty="0">
                <a:latin typeface="Calibri"/>
                <a:cs typeface="Calibri"/>
              </a:rPr>
              <a:t> </a:t>
            </a:r>
            <a:r>
              <a:rPr sz="2600" spc="-5" dirty="0">
                <a:latin typeface="Calibri"/>
                <a:cs typeface="Calibri"/>
              </a:rPr>
              <a:t>case</a:t>
            </a:r>
            <a:r>
              <a:rPr sz="2600" spc="-30" dirty="0">
                <a:latin typeface="Calibri"/>
                <a:cs typeface="Calibri"/>
              </a:rPr>
              <a:t> </a:t>
            </a:r>
            <a:r>
              <a:rPr sz="2600" spc="-5" dirty="0">
                <a:latin typeface="Calibri"/>
                <a:cs typeface="Calibri"/>
              </a:rPr>
              <a:t>sensitive</a:t>
            </a:r>
            <a:endParaRPr sz="2600" dirty="0">
              <a:latin typeface="Calibri"/>
              <a:cs typeface="Calibri"/>
            </a:endParaRPr>
          </a:p>
          <a:p>
            <a:pPr marL="756285" lvl="1" indent="-287020">
              <a:lnSpc>
                <a:spcPct val="100000"/>
              </a:lnSpc>
              <a:spcBef>
                <a:spcPts val="620"/>
              </a:spcBef>
              <a:buFont typeface="Arial MT"/>
              <a:buChar char="–"/>
              <a:tabLst>
                <a:tab pos="756920" algn="l"/>
              </a:tabLst>
            </a:pPr>
            <a:r>
              <a:rPr sz="2600" spc="-5" dirty="0">
                <a:latin typeface="Calibri"/>
                <a:cs typeface="Calibri"/>
              </a:rPr>
              <a:t>They</a:t>
            </a:r>
            <a:r>
              <a:rPr sz="2600" spc="-40" dirty="0">
                <a:latin typeface="Calibri"/>
                <a:cs typeface="Calibri"/>
              </a:rPr>
              <a:t> </a:t>
            </a:r>
            <a:r>
              <a:rPr sz="2600" spc="-10" dirty="0">
                <a:latin typeface="Calibri"/>
                <a:cs typeface="Calibri"/>
              </a:rPr>
              <a:t>can </a:t>
            </a:r>
            <a:r>
              <a:rPr sz="2600" spc="-5" dirty="0">
                <a:latin typeface="Calibri"/>
                <a:cs typeface="Calibri"/>
              </a:rPr>
              <a:t>be</a:t>
            </a:r>
            <a:r>
              <a:rPr sz="2600" spc="-15" dirty="0">
                <a:latin typeface="Calibri"/>
                <a:cs typeface="Calibri"/>
              </a:rPr>
              <a:t> </a:t>
            </a:r>
            <a:r>
              <a:rPr sz="2600" spc="-10" dirty="0">
                <a:latin typeface="Calibri"/>
                <a:cs typeface="Calibri"/>
              </a:rPr>
              <a:t>constructed</a:t>
            </a:r>
            <a:r>
              <a:rPr sz="2600" spc="-50" dirty="0">
                <a:latin typeface="Calibri"/>
                <a:cs typeface="Calibri"/>
              </a:rPr>
              <a:t> </a:t>
            </a:r>
            <a:r>
              <a:rPr sz="2600" dirty="0">
                <a:latin typeface="Calibri"/>
                <a:cs typeface="Calibri"/>
              </a:rPr>
              <a:t>with </a:t>
            </a:r>
            <a:r>
              <a:rPr sz="2600" spc="-5" dirty="0">
                <a:latin typeface="Calibri"/>
                <a:cs typeface="Calibri"/>
              </a:rPr>
              <a:t>digits,</a:t>
            </a:r>
            <a:r>
              <a:rPr sz="2600" spc="-15" dirty="0">
                <a:latin typeface="Calibri"/>
                <a:cs typeface="Calibri"/>
              </a:rPr>
              <a:t> letters.</a:t>
            </a:r>
            <a:endParaRPr sz="2600" dirty="0">
              <a:latin typeface="Calibri"/>
              <a:cs typeface="Calibri"/>
            </a:endParaRPr>
          </a:p>
          <a:p>
            <a:pPr marL="756285" lvl="1" indent="-287020">
              <a:lnSpc>
                <a:spcPct val="100000"/>
              </a:lnSpc>
              <a:spcBef>
                <a:spcPts val="630"/>
              </a:spcBef>
              <a:buFont typeface="Arial MT"/>
              <a:buChar char="–"/>
              <a:tabLst>
                <a:tab pos="756920" algn="l"/>
              </a:tabLst>
            </a:pPr>
            <a:r>
              <a:rPr sz="2600" dirty="0">
                <a:latin typeface="Calibri"/>
                <a:cs typeface="Calibri"/>
              </a:rPr>
              <a:t>No</a:t>
            </a:r>
            <a:r>
              <a:rPr sz="2600" spc="-25" dirty="0">
                <a:latin typeface="Calibri"/>
                <a:cs typeface="Calibri"/>
              </a:rPr>
              <a:t> </a:t>
            </a:r>
            <a:r>
              <a:rPr sz="2600" spc="-5" dirty="0">
                <a:latin typeface="Calibri"/>
                <a:cs typeface="Calibri"/>
              </a:rPr>
              <a:t>special</a:t>
            </a:r>
            <a:r>
              <a:rPr sz="2600" spc="-25" dirty="0">
                <a:latin typeface="Calibri"/>
                <a:cs typeface="Calibri"/>
              </a:rPr>
              <a:t> </a:t>
            </a:r>
            <a:r>
              <a:rPr sz="2600" spc="-10" dirty="0">
                <a:latin typeface="Calibri"/>
                <a:cs typeface="Calibri"/>
              </a:rPr>
              <a:t>symbols</a:t>
            </a:r>
            <a:r>
              <a:rPr sz="2600" spc="-15" dirty="0">
                <a:latin typeface="Calibri"/>
                <a:cs typeface="Calibri"/>
              </a:rPr>
              <a:t> </a:t>
            </a:r>
            <a:r>
              <a:rPr sz="2600" spc="-10" dirty="0">
                <a:latin typeface="Calibri"/>
                <a:cs typeface="Calibri"/>
              </a:rPr>
              <a:t>are</a:t>
            </a:r>
            <a:r>
              <a:rPr sz="2600" spc="-15" dirty="0">
                <a:latin typeface="Calibri"/>
                <a:cs typeface="Calibri"/>
              </a:rPr>
              <a:t> </a:t>
            </a:r>
            <a:r>
              <a:rPr sz="2600" spc="-5" dirty="0">
                <a:latin typeface="Calibri"/>
                <a:cs typeface="Calibri"/>
              </a:rPr>
              <a:t>allowed</a:t>
            </a:r>
            <a:r>
              <a:rPr sz="2600" spc="5" dirty="0">
                <a:latin typeface="Calibri"/>
                <a:cs typeface="Calibri"/>
              </a:rPr>
              <a:t> </a:t>
            </a:r>
            <a:r>
              <a:rPr sz="2600" dirty="0">
                <a:latin typeface="Calibri"/>
                <a:cs typeface="Calibri"/>
              </a:rPr>
              <a:t>other than</a:t>
            </a:r>
            <a:r>
              <a:rPr sz="2600" spc="-10" dirty="0">
                <a:latin typeface="Calibri"/>
                <a:cs typeface="Calibri"/>
              </a:rPr>
              <a:t> </a:t>
            </a:r>
            <a:r>
              <a:rPr sz="2600" spc="-15" dirty="0">
                <a:latin typeface="Calibri"/>
                <a:cs typeface="Calibri"/>
              </a:rPr>
              <a:t>underscore.</a:t>
            </a:r>
            <a:endParaRPr sz="2600" dirty="0">
              <a:latin typeface="Calibri"/>
              <a:cs typeface="Calibri"/>
            </a:endParaRPr>
          </a:p>
          <a:p>
            <a:pPr marL="756285" lvl="1" indent="-287020">
              <a:lnSpc>
                <a:spcPct val="100000"/>
              </a:lnSpc>
              <a:spcBef>
                <a:spcPts val="625"/>
              </a:spcBef>
              <a:buFont typeface="Arial MT"/>
              <a:buChar char="–"/>
              <a:tabLst>
                <a:tab pos="756920" algn="l"/>
              </a:tabLst>
            </a:pPr>
            <a:r>
              <a:rPr sz="2600" spc="-5" dirty="0">
                <a:latin typeface="Calibri"/>
                <a:cs typeface="Calibri"/>
              </a:rPr>
              <a:t>sum,</a:t>
            </a:r>
            <a:r>
              <a:rPr sz="2600" spc="-35" dirty="0">
                <a:latin typeface="Calibri"/>
                <a:cs typeface="Calibri"/>
              </a:rPr>
              <a:t> </a:t>
            </a:r>
            <a:r>
              <a:rPr sz="2600" spc="-5" dirty="0">
                <a:latin typeface="Calibri"/>
                <a:cs typeface="Calibri"/>
              </a:rPr>
              <a:t>height,</a:t>
            </a:r>
            <a:r>
              <a:rPr sz="2600" spc="-25" dirty="0">
                <a:latin typeface="Calibri"/>
                <a:cs typeface="Calibri"/>
              </a:rPr>
              <a:t> </a:t>
            </a:r>
            <a:r>
              <a:rPr sz="2600" spc="-10" dirty="0">
                <a:latin typeface="Calibri"/>
                <a:cs typeface="Calibri"/>
              </a:rPr>
              <a:t>_value</a:t>
            </a:r>
            <a:r>
              <a:rPr sz="2600" dirty="0">
                <a:latin typeface="Calibri"/>
                <a:cs typeface="Calibri"/>
              </a:rPr>
              <a:t> </a:t>
            </a:r>
            <a:r>
              <a:rPr sz="2600" spc="-10" dirty="0">
                <a:latin typeface="Calibri"/>
                <a:cs typeface="Calibri"/>
              </a:rPr>
              <a:t>are </a:t>
            </a:r>
            <a:r>
              <a:rPr sz="2600" spc="-5" dirty="0">
                <a:latin typeface="Calibri"/>
                <a:cs typeface="Calibri"/>
              </a:rPr>
              <a:t>some</a:t>
            </a:r>
            <a:r>
              <a:rPr sz="2600" spc="-25" dirty="0">
                <a:latin typeface="Calibri"/>
                <a:cs typeface="Calibri"/>
              </a:rPr>
              <a:t> </a:t>
            </a:r>
            <a:r>
              <a:rPr sz="2600" spc="-10" dirty="0">
                <a:latin typeface="Calibri"/>
                <a:cs typeface="Calibri"/>
              </a:rPr>
              <a:t>examples</a:t>
            </a:r>
            <a:r>
              <a:rPr sz="2600" spc="-45" dirty="0">
                <a:latin typeface="Calibri"/>
                <a:cs typeface="Calibri"/>
              </a:rPr>
              <a:t> </a:t>
            </a:r>
            <a:r>
              <a:rPr sz="2600" spc="-25" dirty="0">
                <a:latin typeface="Calibri"/>
                <a:cs typeface="Calibri"/>
              </a:rPr>
              <a:t>for</a:t>
            </a:r>
            <a:r>
              <a:rPr sz="2600" spc="5" dirty="0">
                <a:latin typeface="Calibri"/>
                <a:cs typeface="Calibri"/>
              </a:rPr>
              <a:t> </a:t>
            </a:r>
            <a:r>
              <a:rPr sz="2600" spc="-5" dirty="0">
                <a:latin typeface="Calibri"/>
                <a:cs typeface="Calibri"/>
              </a:rPr>
              <a:t>variable</a:t>
            </a:r>
            <a:r>
              <a:rPr sz="2600" dirty="0">
                <a:latin typeface="Calibri"/>
                <a:cs typeface="Calibri"/>
              </a:rPr>
              <a:t> </a:t>
            </a:r>
            <a:r>
              <a:rPr sz="2600" spc="-5" dirty="0">
                <a:latin typeface="Calibri"/>
                <a:cs typeface="Calibri"/>
              </a:rPr>
              <a:t>name</a:t>
            </a:r>
            <a:endParaRPr sz="26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772" y="457200"/>
            <a:ext cx="8417560" cy="2510303"/>
          </a:xfrm>
          <a:prstGeom prst="rect">
            <a:avLst/>
          </a:prstGeom>
        </p:spPr>
        <p:txBody>
          <a:bodyPr vert="horz" wrap="square" lIns="0" tIns="113665" rIns="0" bIns="0" rtlCol="0">
            <a:spAutoFit/>
          </a:bodyPr>
          <a:lstStyle/>
          <a:p>
            <a:pPr marL="355600" indent="-342900">
              <a:lnSpc>
                <a:spcPct val="100000"/>
              </a:lnSpc>
              <a:spcBef>
                <a:spcPts val="895"/>
              </a:spcBef>
              <a:buFont typeface="Arial MT"/>
              <a:buChar char="•"/>
              <a:tabLst>
                <a:tab pos="354965" algn="l"/>
                <a:tab pos="355600" algn="l"/>
              </a:tabLst>
            </a:pPr>
            <a:r>
              <a:rPr sz="3200" b="1" spc="-5" dirty="0">
                <a:solidFill>
                  <a:srgbClr val="974707"/>
                </a:solidFill>
                <a:latin typeface="Calibri"/>
                <a:cs typeface="Calibri"/>
              </a:rPr>
              <a:t>Declaring</a:t>
            </a:r>
            <a:r>
              <a:rPr sz="3200" b="1" spc="-60" dirty="0">
                <a:solidFill>
                  <a:srgbClr val="974707"/>
                </a:solidFill>
                <a:latin typeface="Calibri"/>
                <a:cs typeface="Calibri"/>
              </a:rPr>
              <a:t> </a:t>
            </a:r>
            <a:r>
              <a:rPr sz="3200" b="1" dirty="0">
                <a:solidFill>
                  <a:srgbClr val="974707"/>
                </a:solidFill>
                <a:latin typeface="Calibri"/>
                <a:cs typeface="Calibri"/>
              </a:rPr>
              <a:t>&amp;</a:t>
            </a:r>
            <a:r>
              <a:rPr sz="3200" b="1" spc="-10" dirty="0">
                <a:solidFill>
                  <a:srgbClr val="974707"/>
                </a:solidFill>
                <a:latin typeface="Calibri"/>
                <a:cs typeface="Calibri"/>
              </a:rPr>
              <a:t> </a:t>
            </a:r>
            <a:r>
              <a:rPr sz="3200" b="1" dirty="0">
                <a:solidFill>
                  <a:srgbClr val="974707"/>
                </a:solidFill>
                <a:latin typeface="Calibri"/>
                <a:cs typeface="Calibri"/>
              </a:rPr>
              <a:t>initializing</a:t>
            </a:r>
            <a:r>
              <a:rPr sz="3200" b="1" spc="-25" dirty="0">
                <a:solidFill>
                  <a:srgbClr val="974707"/>
                </a:solidFill>
                <a:latin typeface="Calibri"/>
                <a:cs typeface="Calibri"/>
              </a:rPr>
              <a:t> </a:t>
            </a:r>
            <a:r>
              <a:rPr sz="3200" b="1" dirty="0">
                <a:solidFill>
                  <a:srgbClr val="974707"/>
                </a:solidFill>
                <a:latin typeface="Calibri"/>
                <a:cs typeface="Calibri"/>
              </a:rPr>
              <a:t>C</a:t>
            </a:r>
            <a:r>
              <a:rPr sz="3200" b="1" spc="-45" dirty="0">
                <a:solidFill>
                  <a:srgbClr val="974707"/>
                </a:solidFill>
                <a:latin typeface="Calibri"/>
                <a:cs typeface="Calibri"/>
              </a:rPr>
              <a:t> </a:t>
            </a:r>
            <a:r>
              <a:rPr sz="3200" b="1" spc="-5" dirty="0">
                <a:solidFill>
                  <a:srgbClr val="974707"/>
                </a:solidFill>
                <a:latin typeface="Calibri"/>
                <a:cs typeface="Calibri"/>
              </a:rPr>
              <a:t>variable:</a:t>
            </a:r>
            <a:endParaRPr sz="3200" dirty="0">
              <a:latin typeface="Calibri"/>
              <a:cs typeface="Calibri"/>
            </a:endParaRPr>
          </a:p>
          <a:p>
            <a:pPr marL="756285" marR="5080" lvl="1" indent="-287020">
              <a:lnSpc>
                <a:spcPct val="100000"/>
              </a:lnSpc>
              <a:spcBef>
                <a:spcPts val="690"/>
              </a:spcBef>
              <a:buFont typeface="Arial MT"/>
              <a:buChar char="–"/>
              <a:tabLst>
                <a:tab pos="756920" algn="l"/>
              </a:tabLst>
            </a:pPr>
            <a:r>
              <a:rPr sz="2800" spc="-25" dirty="0">
                <a:latin typeface="Calibri"/>
                <a:cs typeface="Calibri"/>
              </a:rPr>
              <a:t>Variables</a:t>
            </a:r>
            <a:r>
              <a:rPr sz="2800" spc="5" dirty="0">
                <a:latin typeface="Calibri"/>
                <a:cs typeface="Calibri"/>
              </a:rPr>
              <a:t> </a:t>
            </a:r>
            <a:r>
              <a:rPr sz="2800" spc="-10" dirty="0">
                <a:latin typeface="Calibri"/>
                <a:cs typeface="Calibri"/>
              </a:rPr>
              <a:t>should</a:t>
            </a:r>
            <a:r>
              <a:rPr sz="2800" spc="35" dirty="0">
                <a:latin typeface="Calibri"/>
                <a:cs typeface="Calibri"/>
              </a:rPr>
              <a:t> </a:t>
            </a:r>
            <a:r>
              <a:rPr sz="2800" spc="-5" dirty="0">
                <a:latin typeface="Calibri"/>
                <a:cs typeface="Calibri"/>
              </a:rPr>
              <a:t>be</a:t>
            </a:r>
            <a:r>
              <a:rPr sz="2800" spc="5" dirty="0">
                <a:latin typeface="Calibri"/>
                <a:cs typeface="Calibri"/>
              </a:rPr>
              <a:t> </a:t>
            </a:r>
            <a:r>
              <a:rPr sz="2800" spc="-10" dirty="0">
                <a:latin typeface="Calibri"/>
                <a:cs typeface="Calibri"/>
              </a:rPr>
              <a:t>declared</a:t>
            </a:r>
            <a:r>
              <a:rPr sz="2800" spc="1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C</a:t>
            </a:r>
            <a:r>
              <a:rPr sz="2800" dirty="0">
                <a:latin typeface="Calibri"/>
                <a:cs typeface="Calibri"/>
              </a:rPr>
              <a:t> </a:t>
            </a:r>
            <a:r>
              <a:rPr sz="2800" spc="-25" dirty="0">
                <a:latin typeface="Calibri"/>
                <a:cs typeface="Calibri"/>
              </a:rPr>
              <a:t>program</a:t>
            </a:r>
            <a:r>
              <a:rPr sz="2800" spc="20" dirty="0">
                <a:latin typeface="Calibri"/>
                <a:cs typeface="Calibri"/>
              </a:rPr>
              <a:t> </a:t>
            </a:r>
            <a:r>
              <a:rPr sz="2800" spc="-30" dirty="0">
                <a:latin typeface="Calibri"/>
                <a:cs typeface="Calibri"/>
              </a:rPr>
              <a:t>before </a:t>
            </a:r>
            <a:r>
              <a:rPr sz="2800" spc="-620" dirty="0">
                <a:latin typeface="Calibri"/>
                <a:cs typeface="Calibri"/>
              </a:rPr>
              <a:t> </a:t>
            </a:r>
            <a:r>
              <a:rPr sz="2800" spc="-5" dirty="0">
                <a:latin typeface="Calibri"/>
                <a:cs typeface="Calibri"/>
              </a:rPr>
              <a:t>its</a:t>
            </a:r>
            <a:r>
              <a:rPr sz="2800" spc="-15" dirty="0">
                <a:latin typeface="Calibri"/>
                <a:cs typeface="Calibri"/>
              </a:rPr>
              <a:t> </a:t>
            </a:r>
            <a:r>
              <a:rPr sz="2800" spc="-10" dirty="0">
                <a:latin typeface="Calibri"/>
                <a:cs typeface="Calibri"/>
              </a:rPr>
              <a:t>use.</a:t>
            </a:r>
            <a:endParaRPr sz="2800" dirty="0">
              <a:latin typeface="Calibri"/>
              <a:cs typeface="Calibri"/>
            </a:endParaRPr>
          </a:p>
          <a:p>
            <a:pPr marL="756285" marR="163195" lvl="1" indent="-287020">
              <a:lnSpc>
                <a:spcPct val="100000"/>
              </a:lnSpc>
              <a:spcBef>
                <a:spcPts val="675"/>
              </a:spcBef>
              <a:buFont typeface="Arial MT"/>
              <a:buChar char="–"/>
              <a:tabLst>
                <a:tab pos="756920" algn="l"/>
              </a:tabLst>
            </a:pPr>
            <a:r>
              <a:rPr sz="2800" spc="-25" dirty="0">
                <a:latin typeface="Calibri"/>
                <a:cs typeface="Calibri"/>
              </a:rPr>
              <a:t>Variable</a:t>
            </a:r>
            <a:r>
              <a:rPr sz="2800" spc="5" dirty="0">
                <a:latin typeface="Calibri"/>
                <a:cs typeface="Calibri"/>
              </a:rPr>
              <a:t> </a:t>
            </a:r>
            <a:r>
              <a:rPr sz="2800" spc="-15" dirty="0">
                <a:latin typeface="Calibri"/>
                <a:cs typeface="Calibri"/>
              </a:rPr>
              <a:t>initialization</a:t>
            </a:r>
            <a:r>
              <a:rPr sz="2800" spc="20" dirty="0">
                <a:latin typeface="Calibri"/>
                <a:cs typeface="Calibri"/>
              </a:rPr>
              <a:t> </a:t>
            </a:r>
            <a:r>
              <a:rPr sz="2800" spc="-5" dirty="0">
                <a:latin typeface="Calibri"/>
                <a:cs typeface="Calibri"/>
              </a:rPr>
              <a:t>means</a:t>
            </a:r>
            <a:r>
              <a:rPr sz="2800" spc="15" dirty="0">
                <a:latin typeface="Calibri"/>
                <a:cs typeface="Calibri"/>
              </a:rPr>
              <a:t> </a:t>
            </a:r>
            <a:r>
              <a:rPr sz="2800" spc="-5" dirty="0">
                <a:latin typeface="Calibri"/>
                <a:cs typeface="Calibri"/>
              </a:rPr>
              <a:t>assigning</a:t>
            </a:r>
            <a:r>
              <a:rPr sz="2800" spc="25" dirty="0">
                <a:latin typeface="Calibri"/>
                <a:cs typeface="Calibri"/>
              </a:rPr>
              <a:t> </a:t>
            </a:r>
            <a:r>
              <a:rPr sz="2800" spc="-5" dirty="0">
                <a:latin typeface="Calibri"/>
                <a:cs typeface="Calibri"/>
              </a:rPr>
              <a:t>a</a:t>
            </a:r>
            <a:r>
              <a:rPr sz="2800" dirty="0">
                <a:latin typeface="Calibri"/>
                <a:cs typeface="Calibri"/>
              </a:rPr>
              <a:t> </a:t>
            </a:r>
            <a:r>
              <a:rPr sz="2800" spc="-15" dirty="0">
                <a:latin typeface="Calibri"/>
                <a:cs typeface="Calibri"/>
              </a:rPr>
              <a:t>value</a:t>
            </a:r>
            <a:r>
              <a:rPr sz="2800"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the </a:t>
            </a:r>
            <a:r>
              <a:rPr sz="2800" spc="-620" dirty="0">
                <a:latin typeface="Calibri"/>
                <a:cs typeface="Calibri"/>
              </a:rPr>
              <a:t> </a:t>
            </a:r>
            <a:r>
              <a:rPr sz="2800" spc="-10" dirty="0">
                <a:latin typeface="Calibri"/>
                <a:cs typeface="Calibri"/>
              </a:rPr>
              <a:t>variable.</a:t>
            </a:r>
            <a:endParaRPr sz="2800" dirty="0">
              <a:latin typeface="Calibri"/>
              <a:cs typeface="Calibri"/>
            </a:endParaRPr>
          </a:p>
        </p:txBody>
      </p:sp>
      <p:pic>
        <p:nvPicPr>
          <p:cNvPr id="3" name="object 3"/>
          <p:cNvPicPr/>
          <p:nvPr/>
        </p:nvPicPr>
        <p:blipFill>
          <a:blip r:embed="rId2" cstate="print"/>
          <a:stretch>
            <a:fillRect/>
          </a:stretch>
        </p:blipFill>
        <p:spPr>
          <a:xfrm>
            <a:off x="809766" y="3537044"/>
            <a:ext cx="7770084" cy="206991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2351"/>
            <a:ext cx="7073265" cy="513715"/>
          </a:xfrm>
          <a:prstGeom prst="rect">
            <a:avLst/>
          </a:prstGeom>
        </p:spPr>
        <p:txBody>
          <a:bodyPr vert="horz" wrap="square" lIns="0" tIns="12700" rIns="0" bIns="0" rtlCol="0">
            <a:spAutoFit/>
          </a:bodyPr>
          <a:lstStyle/>
          <a:p>
            <a:pPr marL="12700">
              <a:lnSpc>
                <a:spcPct val="100000"/>
              </a:lnSpc>
              <a:spcBef>
                <a:spcPts val="100"/>
              </a:spcBef>
            </a:pPr>
            <a:r>
              <a:rPr sz="3200" spc="-10" dirty="0"/>
              <a:t>Example</a:t>
            </a:r>
            <a:r>
              <a:rPr sz="3200" spc="-5" dirty="0"/>
              <a:t> </a:t>
            </a:r>
            <a:r>
              <a:rPr sz="3200" spc="-20" dirty="0"/>
              <a:t>program</a:t>
            </a:r>
            <a:r>
              <a:rPr sz="3200" spc="-5" dirty="0"/>
              <a:t> using</a:t>
            </a:r>
            <a:r>
              <a:rPr sz="3200" dirty="0"/>
              <a:t> </a:t>
            </a:r>
            <a:r>
              <a:rPr sz="3200" spc="-15" dirty="0"/>
              <a:t>const</a:t>
            </a:r>
            <a:r>
              <a:rPr sz="3200" spc="-5" dirty="0"/>
              <a:t> </a:t>
            </a:r>
            <a:r>
              <a:rPr sz="3200" spc="-30" dirty="0"/>
              <a:t>keyword </a:t>
            </a:r>
            <a:r>
              <a:rPr sz="3200" dirty="0"/>
              <a:t>in</a:t>
            </a:r>
            <a:r>
              <a:rPr sz="3200" spc="5" dirty="0"/>
              <a:t> </a:t>
            </a:r>
            <a:r>
              <a:rPr sz="3200" dirty="0"/>
              <a:t>C</a:t>
            </a:r>
            <a:endParaRPr sz="32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37</a:t>
            </a:fld>
            <a:endParaRPr dirty="0"/>
          </a:p>
        </p:txBody>
      </p:sp>
      <p:sp>
        <p:nvSpPr>
          <p:cNvPr id="3" name="object 3"/>
          <p:cNvSpPr txBox="1"/>
          <p:nvPr/>
        </p:nvSpPr>
        <p:spPr>
          <a:xfrm>
            <a:off x="307340" y="793749"/>
            <a:ext cx="2098675"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Calibri"/>
                <a:cs typeface="Calibri"/>
              </a:rPr>
              <a:t>#include</a:t>
            </a:r>
            <a:r>
              <a:rPr sz="2200" spc="-55" dirty="0">
                <a:latin typeface="Calibri"/>
                <a:cs typeface="Calibri"/>
              </a:rPr>
              <a:t> </a:t>
            </a:r>
            <a:r>
              <a:rPr sz="2200" spc="-15" dirty="0">
                <a:latin typeface="Calibri"/>
                <a:cs typeface="Calibri"/>
              </a:rPr>
              <a:t>&lt;stdio.h&gt;</a:t>
            </a:r>
            <a:endParaRPr sz="2200" dirty="0">
              <a:latin typeface="Calibri"/>
              <a:cs typeface="Calibri"/>
            </a:endParaRPr>
          </a:p>
        </p:txBody>
      </p:sp>
      <p:sp>
        <p:nvSpPr>
          <p:cNvPr id="4" name="object 4"/>
          <p:cNvSpPr txBox="1"/>
          <p:nvPr/>
        </p:nvSpPr>
        <p:spPr>
          <a:xfrm>
            <a:off x="307340" y="1464310"/>
            <a:ext cx="3204845" cy="1701800"/>
          </a:xfrm>
          <a:prstGeom prst="rect">
            <a:avLst/>
          </a:prstGeom>
        </p:spPr>
        <p:txBody>
          <a:bodyPr vert="horz" wrap="square" lIns="0" tIns="12065" rIns="0" bIns="0" rtlCol="0">
            <a:spAutoFit/>
          </a:bodyPr>
          <a:lstStyle/>
          <a:p>
            <a:pPr marL="12700">
              <a:lnSpc>
                <a:spcPct val="100000"/>
              </a:lnSpc>
              <a:spcBef>
                <a:spcPts val="95"/>
              </a:spcBef>
            </a:pPr>
            <a:r>
              <a:rPr lang="en-IN" sz="2200" spc="-10" dirty="0">
                <a:latin typeface="Calibri"/>
                <a:cs typeface="Calibri"/>
              </a:rPr>
              <a:t>int</a:t>
            </a:r>
            <a:r>
              <a:rPr sz="2200" spc="-50" dirty="0">
                <a:latin typeface="Calibri"/>
                <a:cs typeface="Calibri"/>
              </a:rPr>
              <a:t> </a:t>
            </a:r>
            <a:r>
              <a:rPr sz="2200" spc="-5" dirty="0">
                <a:latin typeface="Calibri"/>
                <a:cs typeface="Calibri"/>
              </a:rPr>
              <a:t>main()</a:t>
            </a:r>
            <a:endParaRPr sz="2200" dirty="0">
              <a:latin typeface="Calibri"/>
              <a:cs typeface="Calibri"/>
            </a:endParaRPr>
          </a:p>
          <a:p>
            <a:pPr marL="12700">
              <a:lnSpc>
                <a:spcPct val="100000"/>
              </a:lnSpc>
            </a:pPr>
            <a:r>
              <a:rPr sz="2200" spc="-5" dirty="0">
                <a:latin typeface="Calibri"/>
                <a:cs typeface="Calibri"/>
              </a:rPr>
              <a:t>{</a:t>
            </a:r>
            <a:endParaRPr sz="2200" dirty="0">
              <a:latin typeface="Calibri"/>
              <a:cs typeface="Calibri"/>
            </a:endParaRPr>
          </a:p>
          <a:p>
            <a:pPr marL="201295" marR="5080">
              <a:lnSpc>
                <a:spcPct val="100000"/>
              </a:lnSpc>
              <a:tabLst>
                <a:tab pos="1301750" algn="l"/>
              </a:tabLst>
            </a:pPr>
            <a:r>
              <a:rPr sz="2200" spc="-15" dirty="0">
                <a:latin typeface="Calibri"/>
                <a:cs typeface="Calibri"/>
              </a:rPr>
              <a:t>const</a:t>
            </a:r>
            <a:r>
              <a:rPr sz="2200" spc="10" dirty="0">
                <a:latin typeface="Calibri"/>
                <a:cs typeface="Calibri"/>
              </a:rPr>
              <a:t> </a:t>
            </a:r>
            <a:r>
              <a:rPr sz="2200" spc="-15" dirty="0">
                <a:latin typeface="Calibri"/>
                <a:cs typeface="Calibri"/>
              </a:rPr>
              <a:t>int	height</a:t>
            </a:r>
            <a:r>
              <a:rPr sz="2200" spc="5" dirty="0">
                <a:latin typeface="Calibri"/>
                <a:cs typeface="Calibri"/>
              </a:rPr>
              <a:t> </a:t>
            </a:r>
            <a:r>
              <a:rPr sz="2200" spc="-5" dirty="0">
                <a:latin typeface="Calibri"/>
                <a:cs typeface="Calibri"/>
              </a:rPr>
              <a:t>=</a:t>
            </a:r>
            <a:r>
              <a:rPr sz="2200" spc="-15" dirty="0">
                <a:latin typeface="Calibri"/>
                <a:cs typeface="Calibri"/>
              </a:rPr>
              <a:t> </a:t>
            </a:r>
            <a:r>
              <a:rPr sz="2200" spc="-5" dirty="0">
                <a:latin typeface="Calibri"/>
                <a:cs typeface="Calibri"/>
              </a:rPr>
              <a:t>100; </a:t>
            </a:r>
            <a:r>
              <a:rPr sz="2200" dirty="0">
                <a:latin typeface="Calibri"/>
                <a:cs typeface="Calibri"/>
              </a:rPr>
              <a:t> </a:t>
            </a:r>
            <a:r>
              <a:rPr sz="2200" spc="-15" dirty="0">
                <a:latin typeface="Calibri"/>
                <a:cs typeface="Calibri"/>
              </a:rPr>
              <a:t>const </a:t>
            </a:r>
            <a:r>
              <a:rPr sz="2200" spc="-10" dirty="0">
                <a:latin typeface="Calibri"/>
                <a:cs typeface="Calibri"/>
              </a:rPr>
              <a:t>float</a:t>
            </a:r>
            <a:r>
              <a:rPr sz="2200" spc="-15" dirty="0">
                <a:latin typeface="Calibri"/>
                <a:cs typeface="Calibri"/>
              </a:rPr>
              <a:t> </a:t>
            </a:r>
            <a:r>
              <a:rPr sz="2200" spc="-10" dirty="0">
                <a:latin typeface="Calibri"/>
                <a:cs typeface="Calibri"/>
              </a:rPr>
              <a:t>number </a:t>
            </a:r>
            <a:r>
              <a:rPr sz="2200" spc="-5" dirty="0">
                <a:latin typeface="Calibri"/>
                <a:cs typeface="Calibri"/>
              </a:rPr>
              <a:t>=</a:t>
            </a:r>
            <a:r>
              <a:rPr sz="2200" spc="10" dirty="0">
                <a:latin typeface="Calibri"/>
                <a:cs typeface="Calibri"/>
              </a:rPr>
              <a:t> </a:t>
            </a:r>
            <a:r>
              <a:rPr sz="2200" spc="-5" dirty="0">
                <a:latin typeface="Calibri"/>
                <a:cs typeface="Calibri"/>
              </a:rPr>
              <a:t>3.14; </a:t>
            </a:r>
            <a:r>
              <a:rPr sz="2200" spc="-484" dirty="0">
                <a:latin typeface="Calibri"/>
                <a:cs typeface="Calibri"/>
              </a:rPr>
              <a:t> </a:t>
            </a:r>
            <a:r>
              <a:rPr sz="2200" spc="-15" dirty="0">
                <a:latin typeface="Calibri"/>
                <a:cs typeface="Calibri"/>
              </a:rPr>
              <a:t>const</a:t>
            </a:r>
            <a:r>
              <a:rPr sz="2200" spc="-10" dirty="0">
                <a:latin typeface="Calibri"/>
                <a:cs typeface="Calibri"/>
              </a:rPr>
              <a:t> </a:t>
            </a:r>
            <a:r>
              <a:rPr sz="2200" spc="-5" dirty="0">
                <a:latin typeface="Calibri"/>
                <a:cs typeface="Calibri"/>
              </a:rPr>
              <a:t>char</a:t>
            </a:r>
            <a:r>
              <a:rPr sz="2200" spc="-10" dirty="0">
                <a:latin typeface="Calibri"/>
                <a:cs typeface="Calibri"/>
              </a:rPr>
              <a:t> </a:t>
            </a:r>
            <a:r>
              <a:rPr sz="2200" spc="-20" dirty="0">
                <a:latin typeface="Calibri"/>
                <a:cs typeface="Calibri"/>
              </a:rPr>
              <a:t>letter</a:t>
            </a:r>
            <a:r>
              <a:rPr sz="2200" spc="10" dirty="0">
                <a:latin typeface="Calibri"/>
                <a:cs typeface="Calibri"/>
              </a:rPr>
              <a:t> </a:t>
            </a:r>
            <a:r>
              <a:rPr sz="2200" spc="-5" dirty="0">
                <a:latin typeface="Calibri"/>
                <a:cs typeface="Calibri"/>
              </a:rPr>
              <a:t>=</a:t>
            </a:r>
            <a:r>
              <a:rPr sz="2200" spc="5" dirty="0">
                <a:latin typeface="Calibri"/>
                <a:cs typeface="Calibri"/>
              </a:rPr>
              <a:t> </a:t>
            </a:r>
            <a:r>
              <a:rPr sz="2200" spc="-5" dirty="0">
                <a:latin typeface="Calibri"/>
                <a:cs typeface="Calibri"/>
              </a:rPr>
              <a:t>'A';</a:t>
            </a:r>
            <a:endParaRPr sz="2200" dirty="0">
              <a:latin typeface="Calibri"/>
              <a:cs typeface="Calibri"/>
            </a:endParaRPr>
          </a:p>
        </p:txBody>
      </p:sp>
      <p:sp>
        <p:nvSpPr>
          <p:cNvPr id="5" name="object 5"/>
          <p:cNvSpPr txBox="1"/>
          <p:nvPr/>
        </p:nvSpPr>
        <p:spPr>
          <a:xfrm>
            <a:off x="3985293" y="2134946"/>
            <a:ext cx="2431415" cy="1031240"/>
          </a:xfrm>
          <a:prstGeom prst="rect">
            <a:avLst/>
          </a:prstGeom>
        </p:spPr>
        <p:txBody>
          <a:bodyPr vert="horz" wrap="square" lIns="0" tIns="12065" rIns="0" bIns="0" rtlCol="0">
            <a:spAutoFit/>
          </a:bodyPr>
          <a:lstStyle/>
          <a:p>
            <a:pPr marL="120014">
              <a:lnSpc>
                <a:spcPct val="100000"/>
              </a:lnSpc>
              <a:spcBef>
                <a:spcPts val="95"/>
              </a:spcBef>
            </a:pPr>
            <a:r>
              <a:rPr sz="2200" spc="-5" dirty="0">
                <a:latin typeface="Calibri"/>
                <a:cs typeface="Calibri"/>
              </a:rPr>
              <a:t>/*int</a:t>
            </a:r>
            <a:r>
              <a:rPr sz="2200" spc="-30" dirty="0">
                <a:latin typeface="Calibri"/>
                <a:cs typeface="Calibri"/>
              </a:rPr>
              <a:t> </a:t>
            </a:r>
            <a:r>
              <a:rPr sz="2200" spc="-15" dirty="0">
                <a:latin typeface="Calibri"/>
                <a:cs typeface="Calibri"/>
              </a:rPr>
              <a:t>constant*/</a:t>
            </a:r>
            <a:endParaRPr sz="2200">
              <a:latin typeface="Calibri"/>
              <a:cs typeface="Calibri"/>
            </a:endParaRPr>
          </a:p>
          <a:p>
            <a:pPr marL="400050">
              <a:lnSpc>
                <a:spcPct val="100000"/>
              </a:lnSpc>
            </a:pPr>
            <a:r>
              <a:rPr sz="2200" spc="-15" dirty="0">
                <a:latin typeface="Calibri"/>
                <a:cs typeface="Calibri"/>
              </a:rPr>
              <a:t>/*Real</a:t>
            </a:r>
            <a:r>
              <a:rPr sz="2200" spc="-20" dirty="0">
                <a:latin typeface="Calibri"/>
                <a:cs typeface="Calibri"/>
              </a:rPr>
              <a:t> </a:t>
            </a:r>
            <a:r>
              <a:rPr sz="2200" spc="-15" dirty="0">
                <a:latin typeface="Calibri"/>
                <a:cs typeface="Calibri"/>
              </a:rPr>
              <a:t>constant*/</a:t>
            </a:r>
            <a:endParaRPr sz="2200">
              <a:latin typeface="Calibri"/>
              <a:cs typeface="Calibri"/>
            </a:endParaRPr>
          </a:p>
          <a:p>
            <a:pPr marL="12700">
              <a:lnSpc>
                <a:spcPct val="100000"/>
              </a:lnSpc>
            </a:pPr>
            <a:r>
              <a:rPr sz="2200" spc="-5" dirty="0">
                <a:latin typeface="Calibri"/>
                <a:cs typeface="Calibri"/>
              </a:rPr>
              <a:t>/*char</a:t>
            </a:r>
            <a:r>
              <a:rPr sz="2200" spc="-35" dirty="0">
                <a:latin typeface="Calibri"/>
                <a:cs typeface="Calibri"/>
              </a:rPr>
              <a:t> </a:t>
            </a:r>
            <a:r>
              <a:rPr sz="2200" spc="-15" dirty="0">
                <a:latin typeface="Calibri"/>
                <a:cs typeface="Calibri"/>
              </a:rPr>
              <a:t>constant*/</a:t>
            </a:r>
            <a:endParaRPr sz="2200">
              <a:latin typeface="Calibri"/>
              <a:cs typeface="Calibri"/>
            </a:endParaRPr>
          </a:p>
        </p:txBody>
      </p:sp>
      <p:sp>
        <p:nvSpPr>
          <p:cNvPr id="6" name="object 6"/>
          <p:cNvSpPr txBox="1"/>
          <p:nvPr/>
        </p:nvSpPr>
        <p:spPr>
          <a:xfrm>
            <a:off x="307340" y="3141091"/>
            <a:ext cx="7541260" cy="2374368"/>
          </a:xfrm>
          <a:prstGeom prst="rect">
            <a:avLst/>
          </a:prstGeom>
        </p:spPr>
        <p:txBody>
          <a:bodyPr vert="horz" wrap="square" lIns="0" tIns="12065" rIns="0" bIns="0" rtlCol="0">
            <a:spAutoFit/>
          </a:bodyPr>
          <a:lstStyle/>
          <a:p>
            <a:pPr marL="201295" marR="5080">
              <a:lnSpc>
                <a:spcPct val="100000"/>
              </a:lnSpc>
              <a:spcBef>
                <a:spcPts val="95"/>
              </a:spcBef>
              <a:tabLst>
                <a:tab pos="4226560" algn="l"/>
              </a:tabLst>
            </a:pPr>
            <a:r>
              <a:rPr sz="2200" spc="-15" dirty="0">
                <a:latin typeface="Calibri"/>
                <a:cs typeface="Calibri"/>
              </a:rPr>
              <a:t>const</a:t>
            </a:r>
            <a:r>
              <a:rPr sz="2200" dirty="0">
                <a:latin typeface="Calibri"/>
                <a:cs typeface="Calibri"/>
              </a:rPr>
              <a:t> </a:t>
            </a:r>
            <a:r>
              <a:rPr sz="2200" spc="-5" dirty="0">
                <a:latin typeface="Calibri"/>
                <a:cs typeface="Calibri"/>
              </a:rPr>
              <a:t>char</a:t>
            </a:r>
            <a:r>
              <a:rPr sz="2200" spc="10" dirty="0">
                <a:latin typeface="Calibri"/>
                <a:cs typeface="Calibri"/>
              </a:rPr>
              <a:t> </a:t>
            </a:r>
            <a:r>
              <a:rPr lang="en-IN" sz="2200" spc="-10" dirty="0">
                <a:latin typeface="Calibri"/>
                <a:cs typeface="Calibri"/>
              </a:rPr>
              <a:t>str</a:t>
            </a:r>
            <a:r>
              <a:rPr sz="2200" spc="-10" dirty="0">
                <a:latin typeface="Calibri"/>
                <a:cs typeface="Calibri"/>
              </a:rPr>
              <a:t>[10]</a:t>
            </a:r>
            <a:r>
              <a:rPr sz="2200" spc="50" dirty="0">
                <a:latin typeface="Calibri"/>
                <a:cs typeface="Calibri"/>
              </a:rPr>
              <a:t> </a:t>
            </a:r>
            <a:r>
              <a:rPr sz="2200" spc="-5" dirty="0">
                <a:latin typeface="Calibri"/>
                <a:cs typeface="Calibri"/>
              </a:rPr>
              <a:t>=</a:t>
            </a:r>
            <a:r>
              <a:rPr sz="2200" spc="15" dirty="0">
                <a:latin typeface="Calibri"/>
                <a:cs typeface="Calibri"/>
              </a:rPr>
              <a:t> </a:t>
            </a:r>
            <a:r>
              <a:rPr sz="2200" spc="-5" dirty="0">
                <a:latin typeface="Calibri"/>
                <a:cs typeface="Calibri"/>
              </a:rPr>
              <a:t>"ABC";</a:t>
            </a:r>
            <a:r>
              <a:rPr sz="2200" spc="30" dirty="0">
                <a:latin typeface="Calibri"/>
                <a:cs typeface="Calibri"/>
              </a:rPr>
              <a:t> </a:t>
            </a:r>
            <a:r>
              <a:rPr sz="2200" spc="-10" dirty="0">
                <a:latin typeface="Calibri"/>
                <a:cs typeface="Calibri"/>
              </a:rPr>
              <a:t>/*string</a:t>
            </a:r>
            <a:r>
              <a:rPr sz="2200" spc="-5" dirty="0">
                <a:latin typeface="Calibri"/>
                <a:cs typeface="Calibri"/>
              </a:rPr>
              <a:t> </a:t>
            </a:r>
            <a:r>
              <a:rPr sz="2200" spc="-15" dirty="0">
                <a:latin typeface="Calibri"/>
                <a:cs typeface="Calibri"/>
              </a:rPr>
              <a:t>constant*/ </a:t>
            </a:r>
            <a:r>
              <a:rPr sz="2200" spc="-484" dirty="0">
                <a:latin typeface="Calibri"/>
                <a:cs typeface="Calibri"/>
              </a:rPr>
              <a:t> </a:t>
            </a:r>
            <a:r>
              <a:rPr sz="2200" spc="-15" dirty="0">
                <a:latin typeface="Calibri"/>
                <a:cs typeface="Calibri"/>
              </a:rPr>
              <a:t>*/</a:t>
            </a:r>
            <a:endParaRPr sz="2200" dirty="0">
              <a:latin typeface="Calibri"/>
              <a:cs typeface="Calibri"/>
            </a:endParaRPr>
          </a:p>
          <a:p>
            <a:pPr>
              <a:lnSpc>
                <a:spcPct val="100000"/>
              </a:lnSpc>
              <a:spcBef>
                <a:spcPts val="15"/>
              </a:spcBef>
            </a:pPr>
            <a:endParaRPr sz="2150" dirty="0">
              <a:latin typeface="Calibri"/>
              <a:cs typeface="Calibri"/>
            </a:endParaRPr>
          </a:p>
          <a:p>
            <a:pPr marL="201295" marR="1951355">
              <a:lnSpc>
                <a:spcPct val="100000"/>
              </a:lnSpc>
              <a:tabLst>
                <a:tab pos="2966720" algn="l"/>
              </a:tabLst>
            </a:pPr>
            <a:r>
              <a:rPr sz="2200" spc="-10" dirty="0">
                <a:latin typeface="Calibri"/>
                <a:cs typeface="Calibri"/>
              </a:rPr>
              <a:t>printf(“value</a:t>
            </a:r>
            <a:r>
              <a:rPr sz="2200" spc="5" dirty="0">
                <a:latin typeface="Calibri"/>
                <a:cs typeface="Calibri"/>
              </a:rPr>
              <a:t> </a:t>
            </a:r>
            <a:r>
              <a:rPr sz="2200" spc="-5" dirty="0">
                <a:latin typeface="Calibri"/>
                <a:cs typeface="Calibri"/>
              </a:rPr>
              <a:t>of</a:t>
            </a:r>
            <a:r>
              <a:rPr sz="2200" spc="15" dirty="0">
                <a:latin typeface="Calibri"/>
                <a:cs typeface="Calibri"/>
              </a:rPr>
              <a:t> </a:t>
            </a:r>
            <a:r>
              <a:rPr sz="2200" spc="-15" dirty="0">
                <a:latin typeface="Calibri"/>
                <a:cs typeface="Calibri"/>
              </a:rPr>
              <a:t>height	</a:t>
            </a:r>
            <a:r>
              <a:rPr sz="2200" spc="-5" dirty="0">
                <a:latin typeface="Calibri"/>
                <a:cs typeface="Calibri"/>
              </a:rPr>
              <a:t>:</a:t>
            </a:r>
            <a:r>
              <a:rPr sz="2200" spc="-10" dirty="0">
                <a:latin typeface="Calibri"/>
                <a:cs typeface="Calibri"/>
              </a:rPr>
              <a:t> </a:t>
            </a:r>
            <a:r>
              <a:rPr sz="2200" spc="-5" dirty="0">
                <a:latin typeface="Calibri"/>
                <a:cs typeface="Calibri"/>
              </a:rPr>
              <a:t>%d</a:t>
            </a:r>
            <a:r>
              <a:rPr sz="2200" spc="15" dirty="0">
                <a:latin typeface="Calibri"/>
                <a:cs typeface="Calibri"/>
              </a:rPr>
              <a:t> </a:t>
            </a:r>
            <a:r>
              <a:rPr sz="2200" spc="-60" dirty="0">
                <a:latin typeface="Calibri"/>
                <a:cs typeface="Calibri"/>
              </a:rPr>
              <a:t>\n”,</a:t>
            </a:r>
            <a:r>
              <a:rPr sz="2200" spc="-5" dirty="0">
                <a:latin typeface="Calibri"/>
                <a:cs typeface="Calibri"/>
              </a:rPr>
              <a:t> </a:t>
            </a:r>
            <a:r>
              <a:rPr sz="2200" spc="-15" dirty="0">
                <a:latin typeface="Calibri"/>
                <a:cs typeface="Calibri"/>
              </a:rPr>
              <a:t>height</a:t>
            </a:r>
            <a:r>
              <a:rPr sz="2200" spc="5" dirty="0">
                <a:latin typeface="Calibri"/>
                <a:cs typeface="Calibri"/>
              </a:rPr>
              <a:t> </a:t>
            </a:r>
            <a:r>
              <a:rPr sz="2200" spc="-10" dirty="0">
                <a:latin typeface="Calibri"/>
                <a:cs typeface="Calibri"/>
              </a:rPr>
              <a:t>); </a:t>
            </a:r>
            <a:r>
              <a:rPr sz="2200" spc="-5" dirty="0">
                <a:latin typeface="Calibri"/>
                <a:cs typeface="Calibri"/>
              </a:rPr>
              <a:t> </a:t>
            </a:r>
            <a:r>
              <a:rPr sz="2200" spc="-10" dirty="0">
                <a:latin typeface="Calibri"/>
                <a:cs typeface="Calibri"/>
              </a:rPr>
              <a:t>printf(“value </a:t>
            </a:r>
            <a:r>
              <a:rPr sz="2200" spc="-5" dirty="0">
                <a:latin typeface="Calibri"/>
                <a:cs typeface="Calibri"/>
              </a:rPr>
              <a:t>of</a:t>
            </a:r>
            <a:r>
              <a:rPr sz="2200" spc="5" dirty="0">
                <a:latin typeface="Calibri"/>
                <a:cs typeface="Calibri"/>
              </a:rPr>
              <a:t> </a:t>
            </a:r>
            <a:r>
              <a:rPr sz="2200" spc="-10" dirty="0">
                <a:latin typeface="Calibri"/>
                <a:cs typeface="Calibri"/>
              </a:rPr>
              <a:t>number</a:t>
            </a:r>
            <a:r>
              <a:rPr sz="2200" spc="5" dirty="0">
                <a:latin typeface="Calibri"/>
                <a:cs typeface="Calibri"/>
              </a:rPr>
              <a:t> </a:t>
            </a:r>
            <a:r>
              <a:rPr sz="2200" spc="-5" dirty="0">
                <a:latin typeface="Calibri"/>
                <a:cs typeface="Calibri"/>
              </a:rPr>
              <a:t>:</a:t>
            </a:r>
            <a:r>
              <a:rPr sz="2200" spc="5" dirty="0">
                <a:latin typeface="Calibri"/>
                <a:cs typeface="Calibri"/>
              </a:rPr>
              <a:t> </a:t>
            </a:r>
            <a:r>
              <a:rPr sz="2200" spc="-5" dirty="0">
                <a:latin typeface="Calibri"/>
                <a:cs typeface="Calibri"/>
              </a:rPr>
              <a:t>%f</a:t>
            </a:r>
            <a:r>
              <a:rPr sz="2200" spc="20" dirty="0">
                <a:latin typeface="Calibri"/>
                <a:cs typeface="Calibri"/>
              </a:rPr>
              <a:t> </a:t>
            </a:r>
            <a:r>
              <a:rPr sz="2200" spc="-60" dirty="0">
                <a:latin typeface="Calibri"/>
                <a:cs typeface="Calibri"/>
              </a:rPr>
              <a:t>\n”,</a:t>
            </a:r>
            <a:r>
              <a:rPr sz="2200" spc="5" dirty="0">
                <a:latin typeface="Calibri"/>
                <a:cs typeface="Calibri"/>
              </a:rPr>
              <a:t> </a:t>
            </a:r>
            <a:r>
              <a:rPr sz="2200" spc="-10" dirty="0">
                <a:latin typeface="Calibri"/>
                <a:cs typeface="Calibri"/>
              </a:rPr>
              <a:t>number</a:t>
            </a:r>
            <a:r>
              <a:rPr sz="2200" spc="5" dirty="0">
                <a:latin typeface="Calibri"/>
                <a:cs typeface="Calibri"/>
              </a:rPr>
              <a:t> </a:t>
            </a:r>
            <a:r>
              <a:rPr sz="2200" spc="-10" dirty="0">
                <a:latin typeface="Calibri"/>
                <a:cs typeface="Calibri"/>
              </a:rPr>
              <a:t>); </a:t>
            </a:r>
            <a:r>
              <a:rPr sz="2200" spc="-484" dirty="0">
                <a:latin typeface="Calibri"/>
                <a:cs typeface="Calibri"/>
              </a:rPr>
              <a:t> </a:t>
            </a:r>
            <a:r>
              <a:rPr sz="2200" spc="-10" dirty="0">
                <a:latin typeface="Calibri"/>
                <a:cs typeface="Calibri"/>
              </a:rPr>
              <a:t>printf(“value</a:t>
            </a:r>
            <a:r>
              <a:rPr sz="2200" spc="-5" dirty="0">
                <a:latin typeface="Calibri"/>
                <a:cs typeface="Calibri"/>
              </a:rPr>
              <a:t> of</a:t>
            </a:r>
            <a:r>
              <a:rPr sz="2200" spc="5" dirty="0">
                <a:latin typeface="Calibri"/>
                <a:cs typeface="Calibri"/>
              </a:rPr>
              <a:t> </a:t>
            </a:r>
            <a:r>
              <a:rPr sz="2200" spc="-20" dirty="0">
                <a:latin typeface="Calibri"/>
                <a:cs typeface="Calibri"/>
              </a:rPr>
              <a:t>letter</a:t>
            </a:r>
            <a:r>
              <a:rPr sz="2200" spc="25" dirty="0">
                <a:latin typeface="Calibri"/>
                <a:cs typeface="Calibri"/>
              </a:rPr>
              <a:t> </a:t>
            </a:r>
            <a:r>
              <a:rPr sz="2200" spc="-5" dirty="0">
                <a:latin typeface="Calibri"/>
                <a:cs typeface="Calibri"/>
              </a:rPr>
              <a:t>:</a:t>
            </a:r>
            <a:r>
              <a:rPr sz="2200" dirty="0">
                <a:latin typeface="Calibri"/>
                <a:cs typeface="Calibri"/>
              </a:rPr>
              <a:t> </a:t>
            </a:r>
            <a:r>
              <a:rPr sz="2200" spc="-5" dirty="0">
                <a:latin typeface="Calibri"/>
                <a:cs typeface="Calibri"/>
              </a:rPr>
              <a:t>%c</a:t>
            </a:r>
            <a:r>
              <a:rPr sz="2200" spc="5" dirty="0">
                <a:latin typeface="Calibri"/>
                <a:cs typeface="Calibri"/>
              </a:rPr>
              <a:t> </a:t>
            </a:r>
            <a:r>
              <a:rPr sz="2200" spc="-60" dirty="0">
                <a:latin typeface="Calibri"/>
                <a:cs typeface="Calibri"/>
              </a:rPr>
              <a:t>\n”,</a:t>
            </a:r>
            <a:r>
              <a:rPr sz="2200" spc="5" dirty="0">
                <a:latin typeface="Calibri"/>
                <a:cs typeface="Calibri"/>
              </a:rPr>
              <a:t> </a:t>
            </a:r>
            <a:r>
              <a:rPr sz="2200" spc="-20" dirty="0">
                <a:latin typeface="Calibri"/>
                <a:cs typeface="Calibri"/>
              </a:rPr>
              <a:t>letter</a:t>
            </a:r>
            <a:r>
              <a:rPr sz="2200" spc="15" dirty="0">
                <a:latin typeface="Calibri"/>
                <a:cs typeface="Calibri"/>
              </a:rPr>
              <a:t> </a:t>
            </a:r>
            <a:r>
              <a:rPr sz="2200" spc="-10" dirty="0">
                <a:latin typeface="Calibri"/>
                <a:cs typeface="Calibri"/>
              </a:rPr>
              <a:t>);</a:t>
            </a:r>
            <a:endParaRPr sz="2200" dirty="0">
              <a:latin typeface="Calibri"/>
              <a:cs typeface="Calibri"/>
            </a:endParaRPr>
          </a:p>
          <a:p>
            <a:pPr marL="201295" marR="109220">
              <a:lnSpc>
                <a:spcPct val="100000"/>
              </a:lnSpc>
            </a:pPr>
            <a:r>
              <a:rPr sz="2200" spc="-10" dirty="0">
                <a:latin typeface="Calibri"/>
                <a:cs typeface="Calibri"/>
              </a:rPr>
              <a:t>printf(“value </a:t>
            </a:r>
            <a:r>
              <a:rPr sz="2200" spc="-5" dirty="0">
                <a:latin typeface="Calibri"/>
                <a:cs typeface="Calibri"/>
              </a:rPr>
              <a:t>of</a:t>
            </a:r>
            <a:r>
              <a:rPr sz="2200" spc="10" dirty="0">
                <a:latin typeface="Calibri"/>
                <a:cs typeface="Calibri"/>
              </a:rPr>
              <a:t> </a:t>
            </a:r>
            <a:r>
              <a:rPr sz="2200" spc="-10" dirty="0">
                <a:latin typeface="Calibri"/>
                <a:cs typeface="Calibri"/>
              </a:rPr>
              <a:t>letter_sequence</a:t>
            </a:r>
            <a:r>
              <a:rPr sz="2200" spc="45" dirty="0">
                <a:latin typeface="Calibri"/>
                <a:cs typeface="Calibri"/>
              </a:rPr>
              <a:t> </a:t>
            </a:r>
            <a:r>
              <a:rPr sz="2200" spc="-5" dirty="0">
                <a:latin typeface="Calibri"/>
                <a:cs typeface="Calibri"/>
              </a:rPr>
              <a:t>:</a:t>
            </a:r>
            <a:r>
              <a:rPr sz="2200" dirty="0">
                <a:latin typeface="Calibri"/>
                <a:cs typeface="Calibri"/>
              </a:rPr>
              <a:t> </a:t>
            </a:r>
            <a:r>
              <a:rPr sz="2200" spc="-5" dirty="0">
                <a:latin typeface="Calibri"/>
                <a:cs typeface="Calibri"/>
              </a:rPr>
              <a:t>%s</a:t>
            </a:r>
            <a:r>
              <a:rPr sz="2200" spc="5" dirty="0">
                <a:latin typeface="Calibri"/>
                <a:cs typeface="Calibri"/>
              </a:rPr>
              <a:t> </a:t>
            </a:r>
            <a:r>
              <a:rPr sz="2200" spc="-60" dirty="0">
                <a:latin typeface="Calibri"/>
                <a:cs typeface="Calibri"/>
              </a:rPr>
              <a:t>\n”,</a:t>
            </a:r>
            <a:r>
              <a:rPr sz="2200" spc="5" dirty="0">
                <a:latin typeface="Calibri"/>
                <a:cs typeface="Calibri"/>
              </a:rPr>
              <a:t> </a:t>
            </a:r>
            <a:r>
              <a:rPr lang="en-IN" sz="2200" spc="-10" dirty="0">
                <a:latin typeface="Calibri"/>
                <a:cs typeface="Calibri"/>
              </a:rPr>
              <a:t>str</a:t>
            </a:r>
            <a:r>
              <a:rPr sz="2200" spc="-10" dirty="0">
                <a:latin typeface="Calibri"/>
                <a:cs typeface="Calibri"/>
              </a:rPr>
              <a:t>);</a:t>
            </a:r>
            <a:endParaRPr lang="en-IN" sz="2200" spc="-10" dirty="0">
              <a:latin typeface="Calibri"/>
              <a:cs typeface="Calibri"/>
            </a:endParaRPr>
          </a:p>
          <a:p>
            <a:pPr marL="201295" marR="109220">
              <a:lnSpc>
                <a:spcPct val="100000"/>
              </a:lnSpc>
            </a:pPr>
            <a:r>
              <a:rPr sz="2200" spc="-5" dirty="0">
                <a:latin typeface="Calibri"/>
                <a:cs typeface="Calibri"/>
              </a:rPr>
              <a:t>}</a:t>
            </a:r>
            <a:endParaRPr sz="2200" dirty="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575A8-B99E-A382-52C2-E1B61A59EF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696CB55-B983-E843-9BD9-275EB29CB39F}"/>
              </a:ext>
            </a:extLst>
          </p:cNvPr>
          <p:cNvSpPr txBox="1">
            <a:spLocks noGrp="1"/>
          </p:cNvSpPr>
          <p:nvPr>
            <p:ph type="title"/>
          </p:nvPr>
        </p:nvSpPr>
        <p:spPr>
          <a:xfrm>
            <a:off x="78739" y="22351"/>
            <a:ext cx="7073265" cy="513715"/>
          </a:xfrm>
          <a:prstGeom prst="rect">
            <a:avLst/>
          </a:prstGeom>
        </p:spPr>
        <p:txBody>
          <a:bodyPr vert="horz" wrap="square" lIns="0" tIns="12700" rIns="0" bIns="0" rtlCol="0">
            <a:spAutoFit/>
          </a:bodyPr>
          <a:lstStyle/>
          <a:p>
            <a:pPr marL="12700">
              <a:lnSpc>
                <a:spcPct val="100000"/>
              </a:lnSpc>
              <a:spcBef>
                <a:spcPts val="100"/>
              </a:spcBef>
            </a:pPr>
            <a:r>
              <a:rPr sz="3200" spc="-10" dirty="0"/>
              <a:t>Example</a:t>
            </a:r>
            <a:r>
              <a:rPr sz="3200" spc="-5" dirty="0"/>
              <a:t> </a:t>
            </a:r>
            <a:r>
              <a:rPr sz="3200" spc="-20" dirty="0"/>
              <a:t>program</a:t>
            </a:r>
            <a:r>
              <a:rPr sz="3200" spc="-5" dirty="0"/>
              <a:t> using</a:t>
            </a:r>
            <a:r>
              <a:rPr sz="3200" dirty="0"/>
              <a:t> </a:t>
            </a:r>
            <a:r>
              <a:rPr sz="3200" spc="-15" dirty="0"/>
              <a:t>const</a:t>
            </a:r>
            <a:r>
              <a:rPr sz="3200" spc="-5" dirty="0"/>
              <a:t> </a:t>
            </a:r>
            <a:r>
              <a:rPr sz="3200" spc="-30" dirty="0"/>
              <a:t>keyword </a:t>
            </a:r>
            <a:r>
              <a:rPr sz="3200" dirty="0"/>
              <a:t>in</a:t>
            </a:r>
            <a:r>
              <a:rPr sz="3200" spc="5" dirty="0"/>
              <a:t> </a:t>
            </a:r>
            <a:r>
              <a:rPr sz="3200" dirty="0"/>
              <a:t>C</a:t>
            </a:r>
            <a:endParaRPr sz="3200"/>
          </a:p>
        </p:txBody>
      </p:sp>
      <p:sp>
        <p:nvSpPr>
          <p:cNvPr id="8" name="object 8">
            <a:extLst>
              <a:ext uri="{FF2B5EF4-FFF2-40B4-BE49-F238E27FC236}">
                <a16:creationId xmlns:a16="http://schemas.microsoft.com/office/drawing/2014/main" id="{61FF002E-6889-EBC2-6F17-CC0C9FDE51C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38</a:t>
            </a:fld>
            <a:endParaRPr dirty="0"/>
          </a:p>
        </p:txBody>
      </p:sp>
      <p:sp>
        <p:nvSpPr>
          <p:cNvPr id="6" name="object 6">
            <a:extLst>
              <a:ext uri="{FF2B5EF4-FFF2-40B4-BE49-F238E27FC236}">
                <a16:creationId xmlns:a16="http://schemas.microsoft.com/office/drawing/2014/main" id="{B7AD1AB4-2390-4D3D-0076-F88FD2C47445}"/>
              </a:ext>
            </a:extLst>
          </p:cNvPr>
          <p:cNvSpPr txBox="1"/>
          <p:nvPr/>
        </p:nvSpPr>
        <p:spPr>
          <a:xfrm>
            <a:off x="457200" y="1382606"/>
            <a:ext cx="7005320" cy="3428503"/>
          </a:xfrm>
          <a:prstGeom prst="rect">
            <a:avLst/>
          </a:prstGeom>
        </p:spPr>
        <p:txBody>
          <a:bodyPr vert="horz" wrap="square" lIns="0" tIns="12065" rIns="0" bIns="0" rtlCol="0">
            <a:spAutoFit/>
          </a:bodyPr>
          <a:lstStyle/>
          <a:p>
            <a:pPr marL="12700">
              <a:spcBef>
                <a:spcPts val="95"/>
              </a:spcBef>
            </a:pPr>
            <a:r>
              <a:rPr lang="en-IN" sz="2200" spc="-5" dirty="0">
                <a:latin typeface="Calibri"/>
                <a:cs typeface="Calibri"/>
              </a:rPr>
              <a:t>#include</a:t>
            </a:r>
            <a:r>
              <a:rPr lang="en-IN" sz="2200" spc="-55" dirty="0">
                <a:latin typeface="Calibri"/>
                <a:cs typeface="Calibri"/>
              </a:rPr>
              <a:t> </a:t>
            </a:r>
            <a:r>
              <a:rPr lang="en-IN" sz="2200" spc="-15" dirty="0">
                <a:latin typeface="Calibri"/>
                <a:cs typeface="Calibri"/>
              </a:rPr>
              <a:t>&lt;</a:t>
            </a:r>
            <a:r>
              <a:rPr lang="en-IN" sz="2200" spc="-15" dirty="0" err="1">
                <a:latin typeface="Calibri"/>
                <a:cs typeface="Calibri"/>
              </a:rPr>
              <a:t>stdio.h</a:t>
            </a:r>
            <a:r>
              <a:rPr lang="en-IN" sz="2200" spc="-15" dirty="0">
                <a:latin typeface="Calibri"/>
                <a:cs typeface="Calibri"/>
              </a:rPr>
              <a:t>&gt;</a:t>
            </a:r>
            <a:endParaRPr lang="en-IN" sz="2200" dirty="0">
              <a:latin typeface="Calibri"/>
              <a:cs typeface="Calibri"/>
            </a:endParaRPr>
          </a:p>
          <a:p>
            <a:pPr marL="12700">
              <a:lnSpc>
                <a:spcPct val="100000"/>
              </a:lnSpc>
              <a:spcBef>
                <a:spcPts val="95"/>
              </a:spcBef>
            </a:pPr>
            <a:endParaRPr lang="en-IN" sz="2200" spc="-5" dirty="0">
              <a:latin typeface="Calibri"/>
              <a:cs typeface="Calibri"/>
            </a:endParaRPr>
          </a:p>
          <a:p>
            <a:pPr marL="12700">
              <a:lnSpc>
                <a:spcPct val="100000"/>
              </a:lnSpc>
              <a:spcBef>
                <a:spcPts val="95"/>
              </a:spcBef>
            </a:pPr>
            <a:r>
              <a:rPr lang="en-IN" sz="2200" spc="-5" dirty="0">
                <a:latin typeface="Calibri"/>
                <a:cs typeface="Calibri"/>
              </a:rPr>
              <a:t>int main()</a:t>
            </a:r>
            <a:endParaRPr lang="en-IN" sz="2200" dirty="0">
              <a:latin typeface="Calibri"/>
              <a:cs typeface="Calibri"/>
            </a:endParaRPr>
          </a:p>
          <a:p>
            <a:pPr marL="12700">
              <a:lnSpc>
                <a:spcPct val="100000"/>
              </a:lnSpc>
            </a:pPr>
            <a:r>
              <a:rPr lang="en-IN" sz="2200" spc="-5" dirty="0">
                <a:latin typeface="Calibri"/>
                <a:cs typeface="Calibri"/>
              </a:rPr>
              <a:t>{</a:t>
            </a:r>
            <a:endParaRPr lang="en-IN" sz="2200" dirty="0">
              <a:latin typeface="Calibri"/>
              <a:cs typeface="Calibri"/>
            </a:endParaRPr>
          </a:p>
          <a:p>
            <a:pPr marL="201295" marR="5080">
              <a:lnSpc>
                <a:spcPct val="100000"/>
              </a:lnSpc>
              <a:spcBef>
                <a:spcPts val="95"/>
              </a:spcBef>
              <a:tabLst>
                <a:tab pos="4226560" algn="l"/>
              </a:tabLst>
            </a:pPr>
            <a:r>
              <a:rPr lang="en-IN" sz="2200" spc="-15" dirty="0" err="1">
                <a:latin typeface="Calibri"/>
                <a:cs typeface="Calibri"/>
              </a:rPr>
              <a:t>const</a:t>
            </a:r>
            <a:r>
              <a:rPr lang="en-IN" sz="2200" spc="-15" dirty="0">
                <a:latin typeface="Calibri"/>
                <a:cs typeface="Calibri"/>
              </a:rPr>
              <a:t> int a=10;</a:t>
            </a:r>
          </a:p>
          <a:p>
            <a:pPr>
              <a:lnSpc>
                <a:spcPct val="100000"/>
              </a:lnSpc>
              <a:spcBef>
                <a:spcPts val="15"/>
              </a:spcBef>
            </a:pPr>
            <a:endParaRPr sz="2150" dirty="0">
              <a:latin typeface="Calibri"/>
              <a:cs typeface="Calibri"/>
            </a:endParaRPr>
          </a:p>
          <a:p>
            <a:pPr marL="201295" marR="1951355">
              <a:lnSpc>
                <a:spcPct val="100000"/>
              </a:lnSpc>
              <a:tabLst>
                <a:tab pos="2966720" algn="l"/>
              </a:tabLst>
            </a:pPr>
            <a:r>
              <a:rPr sz="2200" spc="-10" dirty="0">
                <a:latin typeface="Calibri"/>
                <a:cs typeface="Calibri"/>
              </a:rPr>
              <a:t>printf(“value</a:t>
            </a:r>
            <a:r>
              <a:rPr sz="2200" spc="5" dirty="0">
                <a:latin typeface="Calibri"/>
                <a:cs typeface="Calibri"/>
              </a:rPr>
              <a:t> </a:t>
            </a:r>
            <a:r>
              <a:rPr lang="en-IN" sz="2200" spc="5" dirty="0">
                <a:latin typeface="Calibri"/>
                <a:cs typeface="Calibri"/>
              </a:rPr>
              <a:t>of a</a:t>
            </a:r>
            <a:r>
              <a:rPr lang="en-IN" sz="2200" spc="-15" dirty="0">
                <a:latin typeface="Calibri"/>
                <a:cs typeface="Calibri"/>
              </a:rPr>
              <a:t> </a:t>
            </a:r>
            <a:r>
              <a:rPr sz="2200" spc="-5" dirty="0">
                <a:latin typeface="Calibri"/>
                <a:cs typeface="Calibri"/>
              </a:rPr>
              <a:t>:</a:t>
            </a:r>
            <a:r>
              <a:rPr sz="2200" spc="-10" dirty="0">
                <a:latin typeface="Calibri"/>
                <a:cs typeface="Calibri"/>
              </a:rPr>
              <a:t> </a:t>
            </a:r>
            <a:r>
              <a:rPr sz="2200" spc="-5" dirty="0">
                <a:latin typeface="Calibri"/>
                <a:cs typeface="Calibri"/>
              </a:rPr>
              <a:t>%d</a:t>
            </a:r>
            <a:r>
              <a:rPr sz="2200" spc="15" dirty="0">
                <a:latin typeface="Calibri"/>
                <a:cs typeface="Calibri"/>
              </a:rPr>
              <a:t> </a:t>
            </a:r>
            <a:r>
              <a:rPr sz="2200" spc="-60" dirty="0">
                <a:latin typeface="Calibri"/>
                <a:cs typeface="Calibri"/>
              </a:rPr>
              <a:t>\n”,</a:t>
            </a:r>
            <a:r>
              <a:rPr sz="2200" spc="-5" dirty="0">
                <a:latin typeface="Calibri"/>
                <a:cs typeface="Calibri"/>
              </a:rPr>
              <a:t> </a:t>
            </a:r>
            <a:r>
              <a:rPr lang="en-IN" sz="2200" spc="-15" dirty="0">
                <a:latin typeface="Calibri"/>
                <a:cs typeface="Calibri"/>
              </a:rPr>
              <a:t>a</a:t>
            </a:r>
            <a:r>
              <a:rPr sz="2200" spc="5" dirty="0">
                <a:latin typeface="Calibri"/>
                <a:cs typeface="Calibri"/>
              </a:rPr>
              <a:t> </a:t>
            </a:r>
            <a:r>
              <a:rPr sz="2200" spc="-10" dirty="0">
                <a:latin typeface="Calibri"/>
                <a:cs typeface="Calibri"/>
              </a:rPr>
              <a:t>);</a:t>
            </a:r>
            <a:endParaRPr lang="en-IN" sz="2200" spc="-10" dirty="0">
              <a:latin typeface="Calibri"/>
              <a:cs typeface="Calibri"/>
            </a:endParaRPr>
          </a:p>
          <a:p>
            <a:pPr marL="201295" marR="1951355">
              <a:lnSpc>
                <a:spcPct val="100000"/>
              </a:lnSpc>
              <a:tabLst>
                <a:tab pos="2966720" algn="l"/>
              </a:tabLst>
            </a:pPr>
            <a:r>
              <a:rPr lang="en-IN" sz="2200" spc="-10" dirty="0">
                <a:latin typeface="Calibri"/>
                <a:cs typeface="Calibri"/>
              </a:rPr>
              <a:t>a=a+1;</a:t>
            </a:r>
          </a:p>
          <a:p>
            <a:pPr marL="201295" marR="1951355">
              <a:tabLst>
                <a:tab pos="2966720" algn="l"/>
              </a:tabLst>
            </a:pPr>
            <a:r>
              <a:rPr lang="en-US" sz="2200" spc="-10" dirty="0" err="1">
                <a:latin typeface="Calibri"/>
                <a:cs typeface="Calibri"/>
              </a:rPr>
              <a:t>printf</a:t>
            </a:r>
            <a:r>
              <a:rPr lang="en-US" sz="2200" spc="-10" dirty="0">
                <a:latin typeface="Calibri"/>
                <a:cs typeface="Calibri"/>
              </a:rPr>
              <a:t>(“value</a:t>
            </a:r>
            <a:r>
              <a:rPr lang="en-US" sz="2200" spc="5" dirty="0">
                <a:latin typeface="Calibri"/>
                <a:cs typeface="Calibri"/>
              </a:rPr>
              <a:t> of a</a:t>
            </a:r>
            <a:r>
              <a:rPr lang="en-US" sz="2200" spc="-15" dirty="0">
                <a:latin typeface="Calibri"/>
                <a:cs typeface="Calibri"/>
              </a:rPr>
              <a:t> </a:t>
            </a:r>
            <a:r>
              <a:rPr lang="en-US" sz="2200" spc="-5" dirty="0">
                <a:latin typeface="Calibri"/>
                <a:cs typeface="Calibri"/>
              </a:rPr>
              <a:t>:</a:t>
            </a:r>
            <a:r>
              <a:rPr lang="en-US" sz="2200" spc="-10" dirty="0">
                <a:latin typeface="Calibri"/>
                <a:cs typeface="Calibri"/>
              </a:rPr>
              <a:t> </a:t>
            </a:r>
            <a:r>
              <a:rPr lang="en-US" sz="2200" spc="-5" dirty="0">
                <a:latin typeface="Calibri"/>
                <a:cs typeface="Calibri"/>
              </a:rPr>
              <a:t>%d</a:t>
            </a:r>
            <a:r>
              <a:rPr lang="en-US" sz="2200" spc="15" dirty="0">
                <a:latin typeface="Calibri"/>
                <a:cs typeface="Calibri"/>
              </a:rPr>
              <a:t> </a:t>
            </a:r>
            <a:r>
              <a:rPr lang="en-US" sz="2200" spc="-60" dirty="0">
                <a:latin typeface="Calibri"/>
                <a:cs typeface="Calibri"/>
              </a:rPr>
              <a:t>\n”,</a:t>
            </a:r>
            <a:r>
              <a:rPr lang="en-US" sz="2200" spc="-5" dirty="0">
                <a:latin typeface="Calibri"/>
                <a:cs typeface="Calibri"/>
              </a:rPr>
              <a:t> </a:t>
            </a:r>
            <a:r>
              <a:rPr lang="en-US" sz="2200" spc="-15" dirty="0">
                <a:latin typeface="Calibri"/>
                <a:cs typeface="Calibri"/>
              </a:rPr>
              <a:t>a</a:t>
            </a:r>
            <a:r>
              <a:rPr lang="en-US" sz="2200" spc="5" dirty="0">
                <a:latin typeface="Calibri"/>
                <a:cs typeface="Calibri"/>
              </a:rPr>
              <a:t> </a:t>
            </a:r>
            <a:r>
              <a:rPr lang="en-US" sz="2200" spc="-10" dirty="0">
                <a:latin typeface="Calibri"/>
                <a:cs typeface="Calibri"/>
              </a:rPr>
              <a:t>);</a:t>
            </a:r>
          </a:p>
          <a:p>
            <a:pPr marL="201295" marR="1951355">
              <a:tabLst>
                <a:tab pos="2966720" algn="l"/>
              </a:tabLst>
            </a:pPr>
            <a:r>
              <a:rPr sz="2200" spc="-5" dirty="0">
                <a:latin typeface="Calibri"/>
                <a:cs typeface="Calibri"/>
              </a:rPr>
              <a:t>}</a:t>
            </a:r>
            <a:endParaRPr sz="2200" dirty="0">
              <a:latin typeface="Calibri"/>
              <a:cs typeface="Calibri"/>
            </a:endParaRPr>
          </a:p>
        </p:txBody>
      </p:sp>
    </p:spTree>
    <p:extLst>
      <p:ext uri="{BB962C8B-B14F-4D97-AF65-F5344CB8AC3E}">
        <p14:creationId xmlns:p14="http://schemas.microsoft.com/office/powerpoint/2010/main" val="396627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8334" y="141223"/>
            <a:ext cx="5951220" cy="574040"/>
          </a:xfrm>
          <a:prstGeom prst="rect">
            <a:avLst/>
          </a:prstGeom>
        </p:spPr>
        <p:txBody>
          <a:bodyPr vert="horz" wrap="square" lIns="0" tIns="12700" rIns="0" bIns="0" rtlCol="0">
            <a:spAutoFit/>
          </a:bodyPr>
          <a:lstStyle/>
          <a:p>
            <a:pPr marL="12700">
              <a:lnSpc>
                <a:spcPct val="100000"/>
              </a:lnSpc>
              <a:spcBef>
                <a:spcPts val="100"/>
              </a:spcBef>
            </a:pPr>
            <a:r>
              <a:rPr dirty="0"/>
              <a:t>C</a:t>
            </a:r>
            <a:r>
              <a:rPr spc="-15" dirty="0"/>
              <a:t> </a:t>
            </a:r>
            <a:r>
              <a:rPr spc="-20" dirty="0"/>
              <a:t>Program:</a:t>
            </a:r>
            <a:r>
              <a:rPr spc="-15" dirty="0"/>
              <a:t> </a:t>
            </a:r>
            <a:r>
              <a:rPr dirty="0"/>
              <a:t>Adding</a:t>
            </a:r>
            <a:r>
              <a:rPr spc="-35" dirty="0"/>
              <a:t> </a:t>
            </a:r>
            <a:r>
              <a:rPr spc="-70" dirty="0"/>
              <a:t>Two</a:t>
            </a:r>
            <a:r>
              <a:rPr spc="-5" dirty="0"/>
              <a:t> </a:t>
            </a:r>
            <a:r>
              <a:rPr spc="-25" dirty="0"/>
              <a:t>Integers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39</a:t>
            </a:fld>
            <a:endParaRPr dirty="0"/>
          </a:p>
        </p:txBody>
      </p:sp>
      <p:sp>
        <p:nvSpPr>
          <p:cNvPr id="3" name="object 3"/>
          <p:cNvSpPr txBox="1"/>
          <p:nvPr/>
        </p:nvSpPr>
        <p:spPr>
          <a:xfrm>
            <a:off x="383540" y="840993"/>
            <a:ext cx="7795259" cy="5086350"/>
          </a:xfrm>
          <a:prstGeom prst="rect">
            <a:avLst/>
          </a:prstGeom>
        </p:spPr>
        <p:txBody>
          <a:bodyPr vert="horz" wrap="square" lIns="0" tIns="109855" rIns="0" bIns="0" rtlCol="0">
            <a:spAutoFit/>
          </a:bodyPr>
          <a:lstStyle/>
          <a:p>
            <a:pPr marL="469900">
              <a:lnSpc>
                <a:spcPct val="100000"/>
              </a:lnSpc>
              <a:spcBef>
                <a:spcPts val="865"/>
              </a:spcBef>
            </a:pPr>
            <a:r>
              <a:rPr sz="2400" dirty="0">
                <a:latin typeface="Arial MT"/>
                <a:cs typeface="Arial MT"/>
              </a:rPr>
              <a:t>–</a:t>
            </a:r>
            <a:r>
              <a:rPr sz="2400" spc="254" dirty="0">
                <a:latin typeface="Arial MT"/>
                <a:cs typeface="Arial MT"/>
              </a:rPr>
              <a:t> </a:t>
            </a:r>
            <a:r>
              <a:rPr sz="2400" spc="-5" dirty="0">
                <a:latin typeface="Calibri"/>
                <a:cs typeface="Calibri"/>
              </a:rPr>
              <a:t>Comm</a:t>
            </a:r>
            <a:r>
              <a:rPr sz="2400" spc="5" dirty="0">
                <a:latin typeface="Calibri"/>
                <a:cs typeface="Calibri"/>
              </a:rPr>
              <a:t>e</a:t>
            </a:r>
            <a:r>
              <a:rPr sz="2400" spc="-25" dirty="0">
                <a:latin typeface="Calibri"/>
                <a:cs typeface="Calibri"/>
              </a:rPr>
              <a:t>n</a:t>
            </a:r>
            <a:r>
              <a:rPr sz="2400" dirty="0">
                <a:latin typeface="Calibri"/>
                <a:cs typeface="Calibri"/>
              </a:rPr>
              <a:t>ts,</a:t>
            </a:r>
            <a:r>
              <a:rPr sz="2400" spc="-40" dirty="0">
                <a:latin typeface="Calibri"/>
                <a:cs typeface="Calibri"/>
              </a:rPr>
              <a:t> </a:t>
            </a:r>
            <a:r>
              <a:rPr sz="2000" dirty="0">
                <a:latin typeface="Lucida Console"/>
                <a:cs typeface="Lucida Console"/>
              </a:rPr>
              <a:t>#</a:t>
            </a:r>
            <a:r>
              <a:rPr sz="2000" spc="5" dirty="0">
                <a:latin typeface="Lucida Console"/>
                <a:cs typeface="Lucida Console"/>
              </a:rPr>
              <a:t>i</a:t>
            </a:r>
            <a:r>
              <a:rPr sz="2000" dirty="0">
                <a:latin typeface="Lucida Console"/>
                <a:cs typeface="Lucida Console"/>
              </a:rPr>
              <a:t>n</a:t>
            </a:r>
            <a:r>
              <a:rPr sz="2000" spc="5" dirty="0">
                <a:latin typeface="Lucida Console"/>
                <a:cs typeface="Lucida Console"/>
              </a:rPr>
              <a:t>c</a:t>
            </a:r>
            <a:r>
              <a:rPr sz="2000" spc="-10" dirty="0">
                <a:latin typeface="Lucida Console"/>
                <a:cs typeface="Lucida Console"/>
              </a:rPr>
              <a:t>lude</a:t>
            </a:r>
            <a:r>
              <a:rPr sz="2000" spc="-5" dirty="0">
                <a:latin typeface="Lucida Console"/>
                <a:cs typeface="Lucida Console"/>
              </a:rPr>
              <a:t>&lt;</a:t>
            </a:r>
            <a:r>
              <a:rPr sz="2000" spc="-10" dirty="0">
                <a:latin typeface="Lucida Console"/>
                <a:cs typeface="Lucida Console"/>
              </a:rPr>
              <a:t>stdio.h</a:t>
            </a:r>
            <a:r>
              <a:rPr sz="2000" dirty="0">
                <a:latin typeface="Lucida Console"/>
                <a:cs typeface="Lucida Console"/>
              </a:rPr>
              <a:t>&gt;</a:t>
            </a:r>
            <a:r>
              <a:rPr sz="2000" spc="-720" dirty="0">
                <a:latin typeface="Lucida Console"/>
                <a:cs typeface="Lucida Console"/>
              </a:rPr>
              <a:t> </a:t>
            </a:r>
            <a:r>
              <a:rPr sz="2400" dirty="0">
                <a:latin typeface="Calibri"/>
                <a:cs typeface="Calibri"/>
              </a:rPr>
              <a:t>and</a:t>
            </a:r>
            <a:r>
              <a:rPr sz="2400" spc="-5" dirty="0">
                <a:latin typeface="Calibri"/>
                <a:cs typeface="Calibri"/>
              </a:rPr>
              <a:t> </a:t>
            </a:r>
            <a:r>
              <a:rPr sz="2000" dirty="0">
                <a:latin typeface="Lucida Console"/>
                <a:cs typeface="Lucida Console"/>
              </a:rPr>
              <a:t>main</a:t>
            </a:r>
            <a:endParaRPr sz="2000">
              <a:latin typeface="Lucida Console"/>
              <a:cs typeface="Lucida Console"/>
            </a:endParaRPr>
          </a:p>
          <a:p>
            <a:pPr marL="355600" indent="-342900">
              <a:lnSpc>
                <a:spcPct val="100000"/>
              </a:lnSpc>
              <a:spcBef>
                <a:spcPts val="770"/>
              </a:spcBef>
              <a:buFont typeface="Arial MT"/>
              <a:buChar char="•"/>
              <a:tabLst>
                <a:tab pos="354965" algn="l"/>
                <a:tab pos="355600" algn="l"/>
              </a:tabLst>
            </a:pPr>
            <a:r>
              <a:rPr sz="2400" spc="5" dirty="0">
                <a:latin typeface="Lucida Console"/>
                <a:cs typeface="Lucida Console"/>
              </a:rPr>
              <a:t>in</a:t>
            </a:r>
            <a:r>
              <a:rPr sz="2400" dirty="0">
                <a:latin typeface="Lucida Console"/>
                <a:cs typeface="Lucida Console"/>
              </a:rPr>
              <a:t>t</a:t>
            </a:r>
            <a:r>
              <a:rPr sz="2400" spc="-735" dirty="0">
                <a:latin typeface="Lucida Console"/>
                <a:cs typeface="Lucida Console"/>
              </a:rPr>
              <a:t> </a:t>
            </a:r>
            <a:r>
              <a:rPr sz="2400" spc="5" dirty="0">
                <a:latin typeface="Lucida Console"/>
                <a:cs typeface="Lucida Console"/>
              </a:rPr>
              <a:t>integer1</a:t>
            </a:r>
            <a:r>
              <a:rPr sz="2400" dirty="0">
                <a:latin typeface="Lucida Console"/>
                <a:cs typeface="Lucida Console"/>
              </a:rPr>
              <a:t>,</a:t>
            </a:r>
            <a:r>
              <a:rPr sz="2400" spc="-730" dirty="0">
                <a:latin typeface="Lucida Console"/>
                <a:cs typeface="Lucida Console"/>
              </a:rPr>
              <a:t> </a:t>
            </a:r>
            <a:r>
              <a:rPr sz="2400" spc="5" dirty="0">
                <a:latin typeface="Lucida Console"/>
                <a:cs typeface="Lucida Console"/>
              </a:rPr>
              <a:t>integer2</a:t>
            </a:r>
            <a:r>
              <a:rPr sz="2400" dirty="0">
                <a:latin typeface="Lucida Console"/>
                <a:cs typeface="Lucida Console"/>
              </a:rPr>
              <a:t>,</a:t>
            </a:r>
            <a:r>
              <a:rPr sz="2400" spc="-735" dirty="0">
                <a:latin typeface="Lucida Console"/>
                <a:cs typeface="Lucida Console"/>
              </a:rPr>
              <a:t> </a:t>
            </a:r>
            <a:r>
              <a:rPr sz="2400" spc="5" dirty="0">
                <a:latin typeface="Lucida Console"/>
                <a:cs typeface="Lucida Console"/>
              </a:rPr>
              <a:t>sum;</a:t>
            </a:r>
            <a:endParaRPr sz="2400">
              <a:latin typeface="Lucida Console"/>
              <a:cs typeface="Lucida Console"/>
            </a:endParaRPr>
          </a:p>
          <a:p>
            <a:pPr marL="756285" lvl="1" indent="-287020">
              <a:lnSpc>
                <a:spcPct val="100000"/>
              </a:lnSpc>
              <a:spcBef>
                <a:spcPts val="190"/>
              </a:spcBef>
              <a:buFont typeface="Arial MT"/>
              <a:buChar char="–"/>
              <a:tabLst>
                <a:tab pos="756920" algn="l"/>
              </a:tabLst>
            </a:pPr>
            <a:r>
              <a:rPr sz="2400" spc="-10" dirty="0">
                <a:latin typeface="Calibri"/>
                <a:cs typeface="Calibri"/>
              </a:rPr>
              <a:t>Declaration</a:t>
            </a:r>
            <a:r>
              <a:rPr sz="2400" spc="-55" dirty="0">
                <a:latin typeface="Calibri"/>
                <a:cs typeface="Calibri"/>
              </a:rPr>
              <a:t> </a:t>
            </a:r>
            <a:r>
              <a:rPr sz="2400" spc="-5" dirty="0">
                <a:latin typeface="Calibri"/>
                <a:cs typeface="Calibri"/>
              </a:rPr>
              <a:t>of</a:t>
            </a:r>
            <a:r>
              <a:rPr sz="2400" spc="-15" dirty="0">
                <a:latin typeface="Calibri"/>
                <a:cs typeface="Calibri"/>
              </a:rPr>
              <a:t> </a:t>
            </a:r>
            <a:r>
              <a:rPr sz="2400" spc="-10" dirty="0">
                <a:latin typeface="Calibri"/>
                <a:cs typeface="Calibri"/>
              </a:rPr>
              <a:t>variables</a:t>
            </a:r>
            <a:endParaRPr sz="2400">
              <a:latin typeface="Calibri"/>
              <a:cs typeface="Calibri"/>
            </a:endParaRPr>
          </a:p>
          <a:p>
            <a:pPr marL="1155700" lvl="2" indent="-229235">
              <a:lnSpc>
                <a:spcPts val="2590"/>
              </a:lnSpc>
              <a:spcBef>
                <a:spcPts val="5"/>
              </a:spcBef>
              <a:buFont typeface="Arial MT"/>
              <a:buChar char="•"/>
              <a:tabLst>
                <a:tab pos="1156335" algn="l"/>
              </a:tabLst>
            </a:pPr>
            <a:r>
              <a:rPr sz="2400" spc="-15" dirty="0">
                <a:latin typeface="Calibri"/>
                <a:cs typeface="Calibri"/>
              </a:rPr>
              <a:t>Variables:</a:t>
            </a:r>
            <a:r>
              <a:rPr sz="2400" spc="-25" dirty="0">
                <a:latin typeface="Calibri"/>
                <a:cs typeface="Calibri"/>
              </a:rPr>
              <a:t> </a:t>
            </a:r>
            <a:r>
              <a:rPr sz="2400" spc="-10" dirty="0">
                <a:latin typeface="Calibri"/>
                <a:cs typeface="Calibri"/>
              </a:rPr>
              <a:t>locations</a:t>
            </a:r>
            <a:r>
              <a:rPr sz="2400" spc="-25" dirty="0">
                <a:latin typeface="Calibri"/>
                <a:cs typeface="Calibri"/>
              </a:rPr>
              <a:t> </a:t>
            </a:r>
            <a:r>
              <a:rPr sz="2400" dirty="0">
                <a:latin typeface="Calibri"/>
                <a:cs typeface="Calibri"/>
              </a:rPr>
              <a:t>in memory</a:t>
            </a:r>
            <a:r>
              <a:rPr sz="2400" spc="-25" dirty="0">
                <a:latin typeface="Calibri"/>
                <a:cs typeface="Calibri"/>
              </a:rPr>
              <a:t> </a:t>
            </a:r>
            <a:r>
              <a:rPr sz="2400" spc="-10" dirty="0">
                <a:latin typeface="Calibri"/>
                <a:cs typeface="Calibri"/>
              </a:rPr>
              <a:t>where</a:t>
            </a:r>
            <a:r>
              <a:rPr sz="2400" dirty="0">
                <a:latin typeface="Calibri"/>
                <a:cs typeface="Calibri"/>
              </a:rPr>
              <a:t> a </a:t>
            </a:r>
            <a:r>
              <a:rPr sz="2400" spc="-10" dirty="0">
                <a:latin typeface="Calibri"/>
                <a:cs typeface="Calibri"/>
              </a:rPr>
              <a:t>value</a:t>
            </a:r>
            <a:r>
              <a:rPr sz="2400" spc="5" dirty="0">
                <a:latin typeface="Calibri"/>
                <a:cs typeface="Calibri"/>
              </a:rPr>
              <a:t> </a:t>
            </a:r>
            <a:r>
              <a:rPr sz="2400" spc="-10" dirty="0">
                <a:latin typeface="Calibri"/>
                <a:cs typeface="Calibri"/>
              </a:rPr>
              <a:t>can</a:t>
            </a:r>
            <a:r>
              <a:rPr sz="2400" dirty="0">
                <a:latin typeface="Calibri"/>
                <a:cs typeface="Calibri"/>
              </a:rPr>
              <a:t> </a:t>
            </a:r>
            <a:r>
              <a:rPr sz="2400" spc="-5" dirty="0">
                <a:latin typeface="Calibri"/>
                <a:cs typeface="Calibri"/>
              </a:rPr>
              <a:t>be</a:t>
            </a:r>
            <a:endParaRPr sz="2400">
              <a:latin typeface="Calibri"/>
              <a:cs typeface="Calibri"/>
            </a:endParaRPr>
          </a:p>
          <a:p>
            <a:pPr marL="1155700">
              <a:lnSpc>
                <a:spcPts val="2590"/>
              </a:lnSpc>
            </a:pPr>
            <a:r>
              <a:rPr sz="2400" spc="-20" dirty="0">
                <a:latin typeface="Calibri"/>
                <a:cs typeface="Calibri"/>
              </a:rPr>
              <a:t>stored</a:t>
            </a:r>
            <a:endParaRPr sz="2400">
              <a:latin typeface="Calibri"/>
              <a:cs typeface="Calibri"/>
            </a:endParaRPr>
          </a:p>
          <a:p>
            <a:pPr marL="756285" lvl="1" indent="-287020">
              <a:lnSpc>
                <a:spcPct val="100000"/>
              </a:lnSpc>
              <a:buFont typeface="Arial MT"/>
              <a:buChar char="–"/>
              <a:tabLst>
                <a:tab pos="756285" algn="l"/>
                <a:tab pos="756920" algn="l"/>
              </a:tabLst>
            </a:pPr>
            <a:r>
              <a:rPr sz="2000" dirty="0">
                <a:latin typeface="Lucida Console"/>
                <a:cs typeface="Lucida Console"/>
              </a:rPr>
              <a:t>int</a:t>
            </a:r>
            <a:r>
              <a:rPr sz="2000" spc="-710" dirty="0">
                <a:latin typeface="Lucida Console"/>
                <a:cs typeface="Lucida Console"/>
              </a:rPr>
              <a:t> </a:t>
            </a:r>
            <a:r>
              <a:rPr sz="2400" dirty="0">
                <a:latin typeface="Calibri"/>
                <a:cs typeface="Calibri"/>
              </a:rPr>
              <a:t>me</a:t>
            </a:r>
            <a:r>
              <a:rPr sz="2400" spc="5" dirty="0">
                <a:latin typeface="Calibri"/>
                <a:cs typeface="Calibri"/>
              </a:rPr>
              <a:t>a</a:t>
            </a:r>
            <a:r>
              <a:rPr sz="2400" spc="-5" dirty="0">
                <a:latin typeface="Calibri"/>
                <a:cs typeface="Calibri"/>
              </a:rPr>
              <a:t>n</a:t>
            </a:r>
            <a:r>
              <a:rPr sz="2400" dirty="0">
                <a:latin typeface="Calibri"/>
                <a:cs typeface="Calibri"/>
              </a:rPr>
              <a:t>s</a:t>
            </a:r>
            <a:r>
              <a:rPr sz="2400" spc="-20" dirty="0">
                <a:latin typeface="Calibri"/>
                <a:cs typeface="Calibri"/>
              </a:rPr>
              <a:t> </a:t>
            </a:r>
            <a:r>
              <a:rPr sz="2400" dirty="0">
                <a:latin typeface="Calibri"/>
                <a:cs typeface="Calibri"/>
              </a:rPr>
              <a:t>the </a:t>
            </a:r>
            <a:r>
              <a:rPr sz="2400" spc="-40" dirty="0">
                <a:latin typeface="Calibri"/>
                <a:cs typeface="Calibri"/>
              </a:rPr>
              <a:t>v</a:t>
            </a:r>
            <a:r>
              <a:rPr sz="2400" dirty="0">
                <a:latin typeface="Calibri"/>
                <a:cs typeface="Calibri"/>
              </a:rPr>
              <a:t>aria</a:t>
            </a:r>
            <a:r>
              <a:rPr sz="2400" spc="-5" dirty="0">
                <a:latin typeface="Calibri"/>
                <a:cs typeface="Calibri"/>
              </a:rPr>
              <a:t>ble</a:t>
            </a:r>
            <a:r>
              <a:rPr sz="2400" dirty="0">
                <a:latin typeface="Calibri"/>
                <a:cs typeface="Calibri"/>
              </a:rPr>
              <a:t>s</a:t>
            </a:r>
            <a:r>
              <a:rPr sz="2400" spc="-5" dirty="0">
                <a:latin typeface="Calibri"/>
                <a:cs typeface="Calibri"/>
              </a:rPr>
              <a:t> </a:t>
            </a:r>
            <a:r>
              <a:rPr sz="2400" spc="-20" dirty="0">
                <a:latin typeface="Calibri"/>
                <a:cs typeface="Calibri"/>
              </a:rPr>
              <a:t>c</a:t>
            </a:r>
            <a:r>
              <a:rPr sz="2400" dirty="0">
                <a:latin typeface="Calibri"/>
                <a:cs typeface="Calibri"/>
              </a:rPr>
              <a:t>an</a:t>
            </a:r>
            <a:r>
              <a:rPr sz="2400" spc="-15" dirty="0">
                <a:latin typeface="Calibri"/>
                <a:cs typeface="Calibri"/>
              </a:rPr>
              <a:t> </a:t>
            </a:r>
            <a:r>
              <a:rPr sz="2400" spc="-5" dirty="0">
                <a:latin typeface="Calibri"/>
                <a:cs typeface="Calibri"/>
              </a:rPr>
              <a:t>hol</a:t>
            </a:r>
            <a:r>
              <a:rPr sz="2400" dirty="0">
                <a:latin typeface="Calibri"/>
                <a:cs typeface="Calibri"/>
              </a:rPr>
              <a:t>d</a:t>
            </a:r>
            <a:r>
              <a:rPr sz="2400" spc="-5" dirty="0">
                <a:latin typeface="Calibri"/>
                <a:cs typeface="Calibri"/>
              </a:rPr>
              <a:t> </a:t>
            </a:r>
            <a:r>
              <a:rPr sz="2400" dirty="0">
                <a:latin typeface="Calibri"/>
                <a:cs typeface="Calibri"/>
              </a:rPr>
              <a:t>i</a:t>
            </a:r>
            <a:r>
              <a:rPr sz="2400" spc="-20" dirty="0">
                <a:latin typeface="Calibri"/>
                <a:cs typeface="Calibri"/>
              </a:rPr>
              <a:t>n</a:t>
            </a:r>
            <a:r>
              <a:rPr sz="2400" spc="-25" dirty="0">
                <a:latin typeface="Calibri"/>
                <a:cs typeface="Calibri"/>
              </a:rPr>
              <a:t>t</a:t>
            </a:r>
            <a:r>
              <a:rPr sz="2400" dirty="0">
                <a:latin typeface="Calibri"/>
                <a:cs typeface="Calibri"/>
              </a:rPr>
              <a:t>e</a:t>
            </a:r>
            <a:r>
              <a:rPr sz="2400" spc="-25" dirty="0">
                <a:latin typeface="Calibri"/>
                <a:cs typeface="Calibri"/>
              </a:rPr>
              <a:t>g</a:t>
            </a:r>
            <a:r>
              <a:rPr sz="2400" dirty="0">
                <a:latin typeface="Calibri"/>
                <a:cs typeface="Calibri"/>
              </a:rPr>
              <a:t>e</a:t>
            </a:r>
            <a:r>
              <a:rPr sz="2400" spc="-30" dirty="0">
                <a:latin typeface="Calibri"/>
                <a:cs typeface="Calibri"/>
              </a:rPr>
              <a:t>r</a:t>
            </a:r>
            <a:r>
              <a:rPr sz="2400" dirty="0">
                <a:latin typeface="Calibri"/>
                <a:cs typeface="Calibri"/>
              </a:rPr>
              <a:t>s</a:t>
            </a:r>
            <a:r>
              <a:rPr sz="2400" spc="-20" dirty="0">
                <a:latin typeface="Calibri"/>
                <a:cs typeface="Calibri"/>
              </a:rPr>
              <a:t> </a:t>
            </a:r>
            <a:r>
              <a:rPr sz="2400" spc="25" dirty="0">
                <a:latin typeface="Calibri"/>
                <a:cs typeface="Calibri"/>
              </a:rPr>
              <a:t>(</a:t>
            </a:r>
            <a:r>
              <a:rPr sz="2000" dirty="0">
                <a:latin typeface="Lucida Console"/>
                <a:cs typeface="Lucida Console"/>
              </a:rPr>
              <a:t>-1</a:t>
            </a:r>
            <a:r>
              <a:rPr sz="2400" dirty="0">
                <a:latin typeface="Calibri"/>
                <a:cs typeface="Calibri"/>
              </a:rPr>
              <a:t>,</a:t>
            </a:r>
            <a:r>
              <a:rPr sz="2400" spc="-40" dirty="0">
                <a:latin typeface="Calibri"/>
                <a:cs typeface="Calibri"/>
              </a:rPr>
              <a:t> </a:t>
            </a:r>
            <a:r>
              <a:rPr sz="2000" dirty="0">
                <a:latin typeface="Lucida Console"/>
                <a:cs typeface="Lucida Console"/>
              </a:rPr>
              <a:t>3</a:t>
            </a:r>
            <a:r>
              <a:rPr sz="2400" dirty="0">
                <a:latin typeface="Calibri"/>
                <a:cs typeface="Calibri"/>
              </a:rPr>
              <a:t>,</a:t>
            </a:r>
            <a:r>
              <a:rPr sz="2400" spc="-15" dirty="0">
                <a:latin typeface="Calibri"/>
                <a:cs typeface="Calibri"/>
              </a:rPr>
              <a:t> </a:t>
            </a:r>
            <a:r>
              <a:rPr sz="2000" dirty="0">
                <a:latin typeface="Lucida Console"/>
                <a:cs typeface="Lucida Console"/>
              </a:rPr>
              <a:t>0</a:t>
            </a:r>
            <a:r>
              <a:rPr sz="2400" dirty="0">
                <a:latin typeface="Calibri"/>
                <a:cs typeface="Calibri"/>
              </a:rPr>
              <a:t>,</a:t>
            </a:r>
            <a:r>
              <a:rPr sz="2400" spc="-30" dirty="0">
                <a:latin typeface="Calibri"/>
                <a:cs typeface="Calibri"/>
              </a:rPr>
              <a:t> </a:t>
            </a:r>
            <a:r>
              <a:rPr sz="2000" dirty="0">
                <a:latin typeface="Lucida Console"/>
                <a:cs typeface="Lucida Console"/>
              </a:rPr>
              <a:t>47</a:t>
            </a:r>
            <a:r>
              <a:rPr sz="2400" dirty="0">
                <a:latin typeface="Calibri"/>
                <a:cs typeface="Calibri"/>
              </a:rPr>
              <a:t>)</a:t>
            </a:r>
            <a:endParaRPr sz="2400">
              <a:latin typeface="Calibri"/>
              <a:cs typeface="Calibri"/>
            </a:endParaRPr>
          </a:p>
          <a:p>
            <a:pPr marL="756285" lvl="1" indent="-287020">
              <a:lnSpc>
                <a:spcPct val="100000"/>
              </a:lnSpc>
              <a:buFont typeface="Arial MT"/>
              <a:buChar char="–"/>
              <a:tabLst>
                <a:tab pos="756920" algn="l"/>
              </a:tabLst>
            </a:pPr>
            <a:r>
              <a:rPr sz="2400" spc="-20" dirty="0">
                <a:latin typeface="Calibri"/>
                <a:cs typeface="Calibri"/>
              </a:rPr>
              <a:t>Variable</a:t>
            </a:r>
            <a:r>
              <a:rPr sz="2400" spc="-25" dirty="0">
                <a:latin typeface="Calibri"/>
                <a:cs typeface="Calibri"/>
              </a:rPr>
              <a:t> </a:t>
            </a:r>
            <a:r>
              <a:rPr sz="2400" spc="-5" dirty="0">
                <a:latin typeface="Calibri"/>
                <a:cs typeface="Calibri"/>
              </a:rPr>
              <a:t>names</a:t>
            </a:r>
            <a:r>
              <a:rPr sz="2400" spc="-25" dirty="0">
                <a:latin typeface="Calibri"/>
                <a:cs typeface="Calibri"/>
              </a:rPr>
              <a:t> </a:t>
            </a:r>
            <a:r>
              <a:rPr sz="2400" spc="-10" dirty="0">
                <a:latin typeface="Calibri"/>
                <a:cs typeface="Calibri"/>
              </a:rPr>
              <a:t>(identifiers)</a:t>
            </a:r>
            <a:endParaRPr sz="2400">
              <a:latin typeface="Calibri"/>
              <a:cs typeface="Calibri"/>
            </a:endParaRPr>
          </a:p>
          <a:p>
            <a:pPr marL="1155700" lvl="2" indent="-229235">
              <a:lnSpc>
                <a:spcPct val="100000"/>
              </a:lnSpc>
              <a:buFont typeface="Arial MT"/>
              <a:buChar char="•"/>
              <a:tabLst>
                <a:tab pos="1155700" algn="l"/>
                <a:tab pos="1156335" algn="l"/>
              </a:tabLst>
            </a:pPr>
            <a:r>
              <a:rPr sz="1800" spc="-5" dirty="0">
                <a:latin typeface="Lucida Console"/>
                <a:cs typeface="Lucida Console"/>
              </a:rPr>
              <a:t>integer1</a:t>
            </a:r>
            <a:r>
              <a:rPr sz="2400" spc="-5" dirty="0">
                <a:latin typeface="Calibri"/>
                <a:cs typeface="Calibri"/>
              </a:rPr>
              <a:t>,</a:t>
            </a:r>
            <a:r>
              <a:rPr sz="2400" spc="15" dirty="0">
                <a:latin typeface="Calibri"/>
                <a:cs typeface="Calibri"/>
              </a:rPr>
              <a:t> </a:t>
            </a:r>
            <a:r>
              <a:rPr sz="1800" spc="-5" dirty="0">
                <a:latin typeface="Lucida Console"/>
                <a:cs typeface="Lucida Console"/>
              </a:rPr>
              <a:t>integer2</a:t>
            </a:r>
            <a:r>
              <a:rPr sz="2400" spc="-5" dirty="0">
                <a:latin typeface="Calibri"/>
                <a:cs typeface="Calibri"/>
              </a:rPr>
              <a:t>,</a:t>
            </a:r>
            <a:r>
              <a:rPr sz="2400" spc="20" dirty="0">
                <a:latin typeface="Calibri"/>
                <a:cs typeface="Calibri"/>
              </a:rPr>
              <a:t> </a:t>
            </a:r>
            <a:r>
              <a:rPr sz="1800" spc="-5" dirty="0">
                <a:latin typeface="Lucida Console"/>
                <a:cs typeface="Lucida Console"/>
              </a:rPr>
              <a:t>sum</a:t>
            </a:r>
            <a:endParaRPr sz="1800">
              <a:latin typeface="Lucida Console"/>
              <a:cs typeface="Lucida Console"/>
            </a:endParaRPr>
          </a:p>
          <a:p>
            <a:pPr marL="1155700" marR="5080" lvl="2" indent="-228600">
              <a:lnSpc>
                <a:spcPct val="80000"/>
              </a:lnSpc>
              <a:spcBef>
                <a:spcPts val="580"/>
              </a:spcBef>
              <a:buFont typeface="Arial MT"/>
              <a:buChar char="•"/>
              <a:tabLst>
                <a:tab pos="1156335" algn="l"/>
              </a:tabLst>
            </a:pPr>
            <a:r>
              <a:rPr sz="2400" spc="-5" dirty="0">
                <a:latin typeface="Calibri"/>
                <a:cs typeface="Calibri"/>
              </a:rPr>
              <a:t>Identifiers:</a:t>
            </a:r>
            <a:r>
              <a:rPr sz="2400" spc="-35" dirty="0">
                <a:latin typeface="Calibri"/>
                <a:cs typeface="Calibri"/>
              </a:rPr>
              <a:t> </a:t>
            </a:r>
            <a:r>
              <a:rPr sz="2400" spc="-10" dirty="0">
                <a:latin typeface="Calibri"/>
                <a:cs typeface="Calibri"/>
              </a:rPr>
              <a:t>consist</a:t>
            </a:r>
            <a:r>
              <a:rPr sz="2400" spc="-20" dirty="0">
                <a:latin typeface="Calibri"/>
                <a:cs typeface="Calibri"/>
              </a:rPr>
              <a:t> </a:t>
            </a:r>
            <a:r>
              <a:rPr sz="2400" spc="-5" dirty="0">
                <a:latin typeface="Calibri"/>
                <a:cs typeface="Calibri"/>
              </a:rPr>
              <a:t>of</a:t>
            </a:r>
            <a:r>
              <a:rPr sz="2400" spc="-15" dirty="0">
                <a:latin typeface="Calibri"/>
                <a:cs typeface="Calibri"/>
              </a:rPr>
              <a:t> letters,</a:t>
            </a:r>
            <a:r>
              <a:rPr sz="2400" spc="-35" dirty="0">
                <a:latin typeface="Calibri"/>
                <a:cs typeface="Calibri"/>
              </a:rPr>
              <a:t> </a:t>
            </a:r>
            <a:r>
              <a:rPr sz="2400" spc="-5" dirty="0">
                <a:latin typeface="Calibri"/>
                <a:cs typeface="Calibri"/>
              </a:rPr>
              <a:t>digits</a:t>
            </a:r>
            <a:r>
              <a:rPr sz="2400" spc="-30" dirty="0">
                <a:latin typeface="Calibri"/>
                <a:cs typeface="Calibri"/>
              </a:rPr>
              <a:t> </a:t>
            </a:r>
            <a:r>
              <a:rPr sz="2400" spc="-5" dirty="0">
                <a:latin typeface="Calibri"/>
                <a:cs typeface="Calibri"/>
              </a:rPr>
              <a:t>(cannot</a:t>
            </a:r>
            <a:r>
              <a:rPr sz="2400" spc="-30" dirty="0">
                <a:latin typeface="Calibri"/>
                <a:cs typeface="Calibri"/>
              </a:rPr>
              <a:t> </a:t>
            </a:r>
            <a:r>
              <a:rPr sz="2400" spc="-5" dirty="0">
                <a:latin typeface="Calibri"/>
                <a:cs typeface="Calibri"/>
              </a:rPr>
              <a:t>begin</a:t>
            </a:r>
            <a:r>
              <a:rPr sz="2400" spc="-10" dirty="0">
                <a:latin typeface="Calibri"/>
                <a:cs typeface="Calibri"/>
              </a:rPr>
              <a:t> </a:t>
            </a:r>
            <a:r>
              <a:rPr sz="2400" dirty="0">
                <a:latin typeface="Calibri"/>
                <a:cs typeface="Calibri"/>
              </a:rPr>
              <a:t>with </a:t>
            </a:r>
            <a:r>
              <a:rPr sz="2400" spc="-530"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digit</a:t>
            </a:r>
            <a:r>
              <a:rPr sz="2400" dirty="0">
                <a:latin typeface="Calibri"/>
                <a:cs typeface="Calibri"/>
              </a:rPr>
              <a:t>)</a:t>
            </a:r>
            <a:r>
              <a:rPr sz="2400" spc="-30" dirty="0">
                <a:latin typeface="Calibri"/>
                <a:cs typeface="Calibri"/>
              </a:rPr>
              <a:t> </a:t>
            </a:r>
            <a:r>
              <a:rPr sz="2400" dirty="0">
                <a:latin typeface="Calibri"/>
                <a:cs typeface="Calibri"/>
              </a:rPr>
              <a:t>and</a:t>
            </a:r>
            <a:r>
              <a:rPr sz="2400" spc="-5" dirty="0">
                <a:latin typeface="Calibri"/>
                <a:cs typeface="Calibri"/>
              </a:rPr>
              <a:t> unde</a:t>
            </a:r>
            <a:r>
              <a:rPr sz="2400" spc="-30" dirty="0">
                <a:latin typeface="Calibri"/>
                <a:cs typeface="Calibri"/>
              </a:rPr>
              <a:t>r</a:t>
            </a:r>
            <a:r>
              <a:rPr sz="2400" spc="-5" dirty="0">
                <a:latin typeface="Calibri"/>
                <a:cs typeface="Calibri"/>
              </a:rPr>
              <a:t>s</a:t>
            </a:r>
            <a:r>
              <a:rPr sz="2400" spc="-25" dirty="0">
                <a:latin typeface="Calibri"/>
                <a:cs typeface="Calibri"/>
              </a:rPr>
              <a:t>c</a:t>
            </a:r>
            <a:r>
              <a:rPr sz="2400" spc="-5" dirty="0">
                <a:latin typeface="Calibri"/>
                <a:cs typeface="Calibri"/>
              </a:rPr>
              <a:t>o</a:t>
            </a:r>
            <a:r>
              <a:rPr sz="2400" spc="-40" dirty="0">
                <a:latin typeface="Calibri"/>
                <a:cs typeface="Calibri"/>
              </a:rPr>
              <a:t>r</a:t>
            </a:r>
            <a:r>
              <a:rPr sz="2400" dirty="0">
                <a:latin typeface="Calibri"/>
                <a:cs typeface="Calibri"/>
              </a:rPr>
              <a:t>es(</a:t>
            </a:r>
            <a:r>
              <a:rPr sz="2400" spc="20" dirty="0">
                <a:latin typeface="Calibri"/>
                <a:cs typeface="Calibri"/>
              </a:rPr>
              <a:t> </a:t>
            </a:r>
            <a:r>
              <a:rPr sz="1800" dirty="0">
                <a:latin typeface="Lucida Console"/>
                <a:cs typeface="Lucida Console"/>
              </a:rPr>
              <a:t>_</a:t>
            </a:r>
            <a:r>
              <a:rPr sz="1800" spc="-550" dirty="0">
                <a:latin typeface="Lucida Console"/>
                <a:cs typeface="Lucida Console"/>
              </a:rPr>
              <a:t> </a:t>
            </a:r>
            <a:r>
              <a:rPr sz="2400" dirty="0">
                <a:latin typeface="Calibri"/>
                <a:cs typeface="Calibri"/>
              </a:rPr>
              <a:t>)</a:t>
            </a:r>
            <a:endParaRPr sz="2400">
              <a:latin typeface="Calibri"/>
              <a:cs typeface="Calibri"/>
            </a:endParaRPr>
          </a:p>
          <a:p>
            <a:pPr marL="1384300">
              <a:lnSpc>
                <a:spcPts val="2390"/>
              </a:lnSpc>
              <a:spcBef>
                <a:spcPts val="15"/>
              </a:spcBef>
            </a:pPr>
            <a:r>
              <a:rPr sz="2000" spc="-5" dirty="0">
                <a:latin typeface="Calibri"/>
                <a:cs typeface="Calibri"/>
              </a:rPr>
              <a:t>Case</a:t>
            </a:r>
            <a:r>
              <a:rPr sz="2000" spc="-40" dirty="0">
                <a:latin typeface="Calibri"/>
                <a:cs typeface="Calibri"/>
              </a:rPr>
              <a:t> </a:t>
            </a:r>
            <a:r>
              <a:rPr sz="2000" spc="-10" dirty="0">
                <a:latin typeface="Calibri"/>
                <a:cs typeface="Calibri"/>
              </a:rPr>
              <a:t>sensitive</a:t>
            </a:r>
            <a:endParaRPr sz="2000">
              <a:latin typeface="Calibri"/>
              <a:cs typeface="Calibri"/>
            </a:endParaRPr>
          </a:p>
          <a:p>
            <a:pPr marL="756285" lvl="1" indent="-287020">
              <a:lnSpc>
                <a:spcPts val="2870"/>
              </a:lnSpc>
              <a:buFont typeface="Arial MT"/>
              <a:buChar char="–"/>
              <a:tabLst>
                <a:tab pos="756920" algn="l"/>
              </a:tabLst>
            </a:pPr>
            <a:r>
              <a:rPr sz="2400" spc="-10" dirty="0">
                <a:latin typeface="Calibri"/>
                <a:cs typeface="Calibri"/>
              </a:rPr>
              <a:t>Definitions</a:t>
            </a:r>
            <a:r>
              <a:rPr sz="2400" spc="-25" dirty="0">
                <a:latin typeface="Calibri"/>
                <a:cs typeface="Calibri"/>
              </a:rPr>
              <a:t> </a:t>
            </a:r>
            <a:r>
              <a:rPr sz="2400" dirty="0">
                <a:latin typeface="Calibri"/>
                <a:cs typeface="Calibri"/>
              </a:rPr>
              <a:t>appear</a:t>
            </a:r>
            <a:r>
              <a:rPr sz="2400" spc="-5" dirty="0">
                <a:latin typeface="Calibri"/>
                <a:cs typeface="Calibri"/>
              </a:rPr>
              <a:t> </a:t>
            </a:r>
            <a:r>
              <a:rPr sz="2400" spc="-20" dirty="0">
                <a:latin typeface="Calibri"/>
                <a:cs typeface="Calibri"/>
              </a:rPr>
              <a:t>before</a:t>
            </a:r>
            <a:r>
              <a:rPr sz="2400" spc="10" dirty="0">
                <a:latin typeface="Calibri"/>
                <a:cs typeface="Calibri"/>
              </a:rPr>
              <a:t> </a:t>
            </a:r>
            <a:r>
              <a:rPr sz="2400" spc="-15" dirty="0">
                <a:latin typeface="Calibri"/>
                <a:cs typeface="Calibri"/>
              </a:rPr>
              <a:t>executable</a:t>
            </a:r>
            <a:r>
              <a:rPr sz="2400" spc="-35" dirty="0">
                <a:latin typeface="Calibri"/>
                <a:cs typeface="Calibri"/>
              </a:rPr>
              <a:t> </a:t>
            </a:r>
            <a:r>
              <a:rPr sz="2400" spc="-15" dirty="0">
                <a:latin typeface="Calibri"/>
                <a:cs typeface="Calibri"/>
              </a:rPr>
              <a:t>statements</a:t>
            </a:r>
            <a:endParaRPr sz="2400">
              <a:latin typeface="Calibri"/>
              <a:cs typeface="Calibri"/>
            </a:endParaRPr>
          </a:p>
          <a:p>
            <a:pPr marL="1155700" lvl="2" indent="-229235">
              <a:lnSpc>
                <a:spcPts val="2590"/>
              </a:lnSpc>
              <a:buFont typeface="Arial MT"/>
              <a:buChar char="•"/>
              <a:tabLst>
                <a:tab pos="1156335" algn="l"/>
              </a:tabLst>
            </a:pPr>
            <a:r>
              <a:rPr sz="2400" dirty="0">
                <a:latin typeface="Calibri"/>
                <a:cs typeface="Calibri"/>
              </a:rPr>
              <a:t>If</a:t>
            </a:r>
            <a:r>
              <a:rPr sz="2400" spc="-25" dirty="0">
                <a:latin typeface="Calibri"/>
                <a:cs typeface="Calibri"/>
              </a:rPr>
              <a:t> </a:t>
            </a:r>
            <a:r>
              <a:rPr sz="2400" dirty="0">
                <a:latin typeface="Calibri"/>
                <a:cs typeface="Calibri"/>
              </a:rPr>
              <a:t>an </a:t>
            </a:r>
            <a:r>
              <a:rPr sz="2400" spc="-15" dirty="0">
                <a:latin typeface="Calibri"/>
                <a:cs typeface="Calibri"/>
              </a:rPr>
              <a:t>executable</a:t>
            </a:r>
            <a:r>
              <a:rPr sz="2400" spc="-20" dirty="0">
                <a:latin typeface="Calibri"/>
                <a:cs typeface="Calibri"/>
              </a:rPr>
              <a:t> </a:t>
            </a:r>
            <a:r>
              <a:rPr sz="2400" spc="-15" dirty="0">
                <a:latin typeface="Calibri"/>
                <a:cs typeface="Calibri"/>
              </a:rPr>
              <a:t>statement</a:t>
            </a:r>
            <a:r>
              <a:rPr sz="2400" spc="-45" dirty="0">
                <a:latin typeface="Calibri"/>
                <a:cs typeface="Calibri"/>
              </a:rPr>
              <a:t> </a:t>
            </a:r>
            <a:r>
              <a:rPr sz="2400" spc="-15" dirty="0">
                <a:latin typeface="Calibri"/>
                <a:cs typeface="Calibri"/>
              </a:rPr>
              <a:t>references</a:t>
            </a:r>
            <a:r>
              <a:rPr sz="2400" spc="-5" dirty="0">
                <a:latin typeface="Calibri"/>
                <a:cs typeface="Calibri"/>
              </a:rPr>
              <a:t> </a:t>
            </a:r>
            <a:r>
              <a:rPr sz="2400" dirty="0">
                <a:latin typeface="Calibri"/>
                <a:cs typeface="Calibri"/>
              </a:rPr>
              <a:t>an</a:t>
            </a:r>
            <a:r>
              <a:rPr sz="2400" spc="5" dirty="0">
                <a:latin typeface="Calibri"/>
                <a:cs typeface="Calibri"/>
              </a:rPr>
              <a:t> </a:t>
            </a:r>
            <a:r>
              <a:rPr sz="2400" spc="-10" dirty="0">
                <a:latin typeface="Calibri"/>
                <a:cs typeface="Calibri"/>
              </a:rPr>
              <a:t>undeclared</a:t>
            </a:r>
            <a:endParaRPr sz="2400">
              <a:latin typeface="Calibri"/>
              <a:cs typeface="Calibri"/>
            </a:endParaRPr>
          </a:p>
          <a:p>
            <a:pPr marL="1155700">
              <a:lnSpc>
                <a:spcPts val="2590"/>
              </a:lnSpc>
            </a:pPr>
            <a:r>
              <a:rPr sz="2400" spc="-10" dirty="0">
                <a:latin typeface="Calibri"/>
                <a:cs typeface="Calibri"/>
              </a:rPr>
              <a:t>variable</a:t>
            </a:r>
            <a:r>
              <a:rPr sz="2400" spc="-15" dirty="0">
                <a:latin typeface="Calibri"/>
                <a:cs typeface="Calibri"/>
              </a:rPr>
              <a:t> </a:t>
            </a:r>
            <a:r>
              <a:rPr sz="2400" dirty="0">
                <a:latin typeface="Calibri"/>
                <a:cs typeface="Calibri"/>
              </a:rPr>
              <a:t>it</a:t>
            </a:r>
            <a:r>
              <a:rPr sz="2400" spc="-15" dirty="0">
                <a:latin typeface="Calibri"/>
                <a:cs typeface="Calibri"/>
              </a:rPr>
              <a:t> </a:t>
            </a:r>
            <a:r>
              <a:rPr sz="2400" dirty="0">
                <a:latin typeface="Calibri"/>
                <a:cs typeface="Calibri"/>
              </a:rPr>
              <a:t>will</a:t>
            </a:r>
            <a:r>
              <a:rPr sz="2400" spc="-10" dirty="0">
                <a:latin typeface="Calibri"/>
                <a:cs typeface="Calibri"/>
              </a:rPr>
              <a:t> produce</a:t>
            </a:r>
            <a:r>
              <a:rPr sz="2400" spc="-5" dirty="0">
                <a:latin typeface="Calibri"/>
                <a:cs typeface="Calibri"/>
              </a:rPr>
              <a:t> </a:t>
            </a:r>
            <a:r>
              <a:rPr sz="2400" dirty="0">
                <a:latin typeface="Calibri"/>
                <a:cs typeface="Calibri"/>
              </a:rPr>
              <a:t>a</a:t>
            </a:r>
            <a:r>
              <a:rPr sz="2400" spc="-5" dirty="0">
                <a:latin typeface="Calibri"/>
                <a:cs typeface="Calibri"/>
              </a:rPr>
              <a:t> </a:t>
            </a:r>
            <a:r>
              <a:rPr sz="2400" spc="-25" dirty="0">
                <a:latin typeface="Calibri"/>
                <a:cs typeface="Calibri"/>
              </a:rPr>
              <a:t>syntax</a:t>
            </a:r>
            <a:r>
              <a:rPr sz="2400" spc="-15" dirty="0">
                <a:latin typeface="Calibri"/>
                <a:cs typeface="Calibri"/>
              </a:rPr>
              <a:t> </a:t>
            </a:r>
            <a:r>
              <a:rPr sz="2400" spc="-10" dirty="0">
                <a:latin typeface="Calibri"/>
                <a:cs typeface="Calibri"/>
              </a:rPr>
              <a:t>(compiler)</a:t>
            </a:r>
            <a:r>
              <a:rPr sz="2400" spc="-20" dirty="0">
                <a:latin typeface="Calibri"/>
                <a:cs typeface="Calibri"/>
              </a:rPr>
              <a:t> </a:t>
            </a:r>
            <a:r>
              <a:rPr sz="2400" spc="-10" dirty="0">
                <a:latin typeface="Calibri"/>
                <a:cs typeface="Calibri"/>
              </a:rPr>
              <a:t>error</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1517" y="331673"/>
            <a:ext cx="3920490" cy="574675"/>
          </a:xfrm>
          <a:prstGeom prst="rect">
            <a:avLst/>
          </a:prstGeom>
        </p:spPr>
        <p:txBody>
          <a:bodyPr vert="horz" wrap="square" lIns="0" tIns="12700" rIns="0" bIns="0" rtlCol="0">
            <a:spAutoFit/>
          </a:bodyPr>
          <a:lstStyle/>
          <a:p>
            <a:pPr marL="12700">
              <a:lnSpc>
                <a:spcPct val="100000"/>
              </a:lnSpc>
              <a:spcBef>
                <a:spcPts val="100"/>
              </a:spcBef>
            </a:pPr>
            <a:r>
              <a:rPr spc="-10" dirty="0"/>
              <a:t>High-level</a:t>
            </a:r>
            <a:r>
              <a:rPr spc="-105" dirty="0"/>
              <a:t> </a:t>
            </a:r>
            <a:r>
              <a:rPr spc="-5" dirty="0"/>
              <a:t>Languages</a:t>
            </a:r>
          </a:p>
        </p:txBody>
      </p:sp>
      <p:sp>
        <p:nvSpPr>
          <p:cNvPr id="3" name="object 3"/>
          <p:cNvSpPr txBox="1"/>
          <p:nvPr/>
        </p:nvSpPr>
        <p:spPr>
          <a:xfrm>
            <a:off x="459740" y="1302765"/>
            <a:ext cx="6464300" cy="444352"/>
          </a:xfrm>
          <a:prstGeom prst="rect">
            <a:avLst/>
          </a:prstGeom>
        </p:spPr>
        <p:txBody>
          <a:bodyPr vert="horz" wrap="square" lIns="0" tIns="13335" rIns="0" bIns="0" rtlCol="0">
            <a:spAutoFit/>
          </a:bodyPr>
          <a:lstStyle/>
          <a:p>
            <a:pPr marL="469900">
              <a:lnSpc>
                <a:spcPct val="100000"/>
              </a:lnSpc>
              <a:spcBef>
                <a:spcPts val="690"/>
              </a:spcBef>
              <a:tabLst>
                <a:tab pos="889000" algn="l"/>
              </a:tabLst>
            </a:pPr>
            <a:r>
              <a:rPr sz="2800" spc="-5" dirty="0">
                <a:latin typeface="Calibri"/>
                <a:cs typeface="Calibri"/>
              </a:rPr>
              <a:t>3.	</a:t>
            </a:r>
            <a:r>
              <a:rPr sz="2800" spc="-10" dirty="0">
                <a:latin typeface="Calibri"/>
                <a:cs typeface="Calibri"/>
              </a:rPr>
              <a:t>High-level</a:t>
            </a:r>
            <a:r>
              <a:rPr sz="2800" spc="-35" dirty="0">
                <a:latin typeface="Calibri"/>
                <a:cs typeface="Calibri"/>
              </a:rPr>
              <a:t> </a:t>
            </a:r>
            <a:r>
              <a:rPr sz="2800" spc="-5" dirty="0">
                <a:latin typeface="Calibri"/>
                <a:cs typeface="Calibri"/>
              </a:rPr>
              <a:t>languages</a:t>
            </a:r>
            <a:endParaRPr sz="2800" dirty="0">
              <a:latin typeface="Calibri"/>
              <a:cs typeface="Calibri"/>
            </a:endParaRPr>
          </a:p>
        </p:txBody>
      </p:sp>
      <p:sp>
        <p:nvSpPr>
          <p:cNvPr id="4" name="object 4"/>
          <p:cNvSpPr txBox="1"/>
          <p:nvPr/>
        </p:nvSpPr>
        <p:spPr>
          <a:xfrm>
            <a:off x="914400" y="1905000"/>
            <a:ext cx="7595235" cy="4351897"/>
          </a:xfrm>
          <a:prstGeom prst="rect">
            <a:avLst/>
          </a:prstGeom>
        </p:spPr>
        <p:txBody>
          <a:bodyPr vert="horz" wrap="square" lIns="0" tIns="73660" rIns="0" bIns="0" rtlCol="0">
            <a:spAutoFit/>
          </a:bodyPr>
          <a:lstStyle/>
          <a:p>
            <a:pPr marL="393700" indent="-381000">
              <a:lnSpc>
                <a:spcPct val="100000"/>
              </a:lnSpc>
              <a:spcBef>
                <a:spcPts val="580"/>
              </a:spcBef>
              <a:buFont typeface="Arial MT"/>
              <a:buChar char="•"/>
              <a:tabLst>
                <a:tab pos="393065" algn="l"/>
                <a:tab pos="393700" algn="l"/>
              </a:tabLst>
            </a:pPr>
            <a:r>
              <a:rPr sz="2000" spc="-5" dirty="0">
                <a:latin typeface="Arial" panose="020B0604020202020204" pitchFamily="34" charset="0"/>
                <a:cs typeface="Arial" panose="020B0604020202020204" pitchFamily="34" charset="0"/>
              </a:rPr>
              <a:t>Codes</a:t>
            </a:r>
            <a:r>
              <a:rPr sz="2000" spc="-3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similar</a:t>
            </a:r>
            <a:r>
              <a:rPr sz="2000" spc="3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to</a:t>
            </a:r>
            <a:r>
              <a:rPr sz="2000" spc="-1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everyday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English</a:t>
            </a:r>
            <a:endParaRPr sz="2000" dirty="0">
              <a:latin typeface="Arial" panose="020B0604020202020204" pitchFamily="34" charset="0"/>
              <a:cs typeface="Arial" panose="020B0604020202020204" pitchFamily="34" charset="0"/>
            </a:endParaRPr>
          </a:p>
          <a:p>
            <a:pPr marL="393700" indent="-381000">
              <a:lnSpc>
                <a:spcPct val="100000"/>
              </a:lnSpc>
              <a:spcBef>
                <a:spcPts val="480"/>
              </a:spcBef>
              <a:buFont typeface="Arial MT"/>
              <a:buChar char="•"/>
              <a:tabLst>
                <a:tab pos="393065" algn="l"/>
                <a:tab pos="393700" algn="l"/>
              </a:tabLst>
            </a:pPr>
            <a:r>
              <a:rPr sz="2000" spc="-5" dirty="0">
                <a:latin typeface="Arial" panose="020B0604020202020204" pitchFamily="34" charset="0"/>
                <a:cs typeface="Arial" panose="020B0604020202020204" pitchFamily="34" charset="0"/>
              </a:rPr>
              <a:t>Us</a:t>
            </a:r>
            <a:r>
              <a:rPr lang="en-IN" sz="2000" spc="-5" dirty="0" err="1">
                <a:latin typeface="Arial" panose="020B0604020202020204" pitchFamily="34" charset="0"/>
                <a:cs typeface="Arial" panose="020B0604020202020204" pitchFamily="34" charset="0"/>
              </a:rPr>
              <a:t>ing</a:t>
            </a:r>
            <a:r>
              <a:rPr sz="2000" spc="-5" dirty="0">
                <a:latin typeface="Arial" panose="020B0604020202020204" pitchFamily="34" charset="0"/>
                <a:cs typeface="Arial" panose="020B0604020202020204" pitchFamily="34" charset="0"/>
              </a:rPr>
              <a:t> mathematical</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notations </a:t>
            </a:r>
            <a:endParaRPr lang="en-IN" sz="2000" spc="-5" dirty="0">
              <a:latin typeface="Arial" panose="020B0604020202020204" pitchFamily="34" charset="0"/>
              <a:cs typeface="Arial" panose="020B0604020202020204" pitchFamily="34" charset="0"/>
            </a:endParaRPr>
          </a:p>
          <a:p>
            <a:pPr marL="393700" indent="-381000">
              <a:lnSpc>
                <a:spcPct val="100000"/>
              </a:lnSpc>
              <a:spcBef>
                <a:spcPts val="480"/>
              </a:spcBef>
              <a:buFont typeface="Arial MT"/>
              <a:buChar char="•"/>
              <a:tabLst>
                <a:tab pos="393065" algn="l"/>
                <a:tab pos="393700" algn="l"/>
              </a:tabLst>
            </a:pPr>
            <a:r>
              <a:rPr sz="2000" spc="-5" dirty="0">
                <a:latin typeface="Arial" panose="020B0604020202020204" pitchFamily="34" charset="0"/>
                <a:cs typeface="Arial" panose="020B0604020202020204" pitchFamily="34" charset="0"/>
              </a:rPr>
              <a:t>Example:</a:t>
            </a:r>
            <a:endParaRPr sz="2000" dirty="0">
              <a:latin typeface="Arial" panose="020B0604020202020204" pitchFamily="34" charset="0"/>
              <a:cs typeface="Arial" panose="020B0604020202020204" pitchFamily="34" charset="0"/>
            </a:endParaRPr>
          </a:p>
          <a:p>
            <a:pPr marL="469900">
              <a:lnSpc>
                <a:spcPct val="100000"/>
              </a:lnSpc>
              <a:spcBef>
                <a:spcPts val="409"/>
              </a:spcBef>
            </a:pPr>
            <a:r>
              <a:rPr lang="en-IN" sz="2000" spc="-10" dirty="0">
                <a:latin typeface="Arial" panose="020B0604020202020204" pitchFamily="34" charset="0"/>
                <a:cs typeface="Arial" panose="020B0604020202020204" pitchFamily="34" charset="0"/>
              </a:rPr>
              <a:t>sum = a + b + c</a:t>
            </a:r>
          </a:p>
          <a:p>
            <a:pPr marL="469900">
              <a:lnSpc>
                <a:spcPct val="100000"/>
              </a:lnSpc>
              <a:spcBef>
                <a:spcPts val="409"/>
              </a:spcBef>
            </a:pPr>
            <a:endParaRPr lang="en-IN" sz="2000" spc="-10" dirty="0">
              <a:latin typeface="Arial" panose="020B0604020202020204" pitchFamily="34" charset="0"/>
              <a:cs typeface="Arial" panose="020B0604020202020204" pitchFamily="34" charset="0"/>
            </a:endParaRPr>
          </a:p>
          <a:p>
            <a:pPr marL="755650" indent="-285750">
              <a:lnSpc>
                <a:spcPct val="150000"/>
              </a:lnSpc>
              <a:spcBef>
                <a:spcPts val="409"/>
              </a:spcBef>
              <a:buFont typeface="Wingdings" panose="05000000000000000000" pitchFamily="2" charset="2"/>
              <a:buChar char="q"/>
            </a:pPr>
            <a:r>
              <a:rPr lang="en-IN" sz="2000" spc="-10" dirty="0">
                <a:latin typeface="Arial" panose="020B0604020202020204" pitchFamily="34" charset="0"/>
                <a:cs typeface="Arial" panose="020B0604020202020204" pitchFamily="34" charset="0"/>
              </a:rPr>
              <a:t>Designed to ensure high portability.</a:t>
            </a:r>
          </a:p>
          <a:p>
            <a:pPr marL="755650" indent="-285750">
              <a:lnSpc>
                <a:spcPct val="150000"/>
              </a:lnSpc>
              <a:spcBef>
                <a:spcPts val="409"/>
              </a:spcBef>
              <a:buFont typeface="Wingdings" panose="05000000000000000000" pitchFamily="2" charset="2"/>
              <a:buChar char="q"/>
            </a:pPr>
            <a:r>
              <a:rPr lang="en-IN" sz="2000" spc="-10" dirty="0">
                <a:latin typeface="Arial" panose="020B0604020202020204" pitchFamily="34" charset="0"/>
                <a:cs typeface="Arial" panose="020B0604020202020204" pitchFamily="34" charset="0"/>
              </a:rPr>
              <a:t>Easy to write and understand.</a:t>
            </a:r>
          </a:p>
          <a:p>
            <a:pPr marL="755650" indent="-285750">
              <a:lnSpc>
                <a:spcPct val="150000"/>
              </a:lnSpc>
              <a:spcBef>
                <a:spcPts val="409"/>
              </a:spcBef>
              <a:buFont typeface="Wingdings" panose="05000000000000000000" pitchFamily="2" charset="2"/>
              <a:buChar char="q"/>
            </a:pPr>
            <a:r>
              <a:rPr lang="en-IN" sz="2000" spc="-10" dirty="0">
                <a:latin typeface="Arial" panose="020B0604020202020204" pitchFamily="34" charset="0"/>
                <a:cs typeface="Arial" panose="020B0604020202020204" pitchFamily="34" charset="0"/>
              </a:rPr>
              <a:t>But, computer only understands the machine language.</a:t>
            </a:r>
          </a:p>
          <a:p>
            <a:pPr marL="755650" indent="-285750">
              <a:lnSpc>
                <a:spcPct val="150000"/>
              </a:lnSpc>
              <a:spcBef>
                <a:spcPts val="409"/>
              </a:spcBef>
              <a:buFont typeface="Wingdings" panose="05000000000000000000" pitchFamily="2" charset="2"/>
              <a:buChar char="q"/>
            </a:pPr>
            <a:r>
              <a:rPr lang="en-IN" sz="2000" spc="-10" dirty="0">
                <a:latin typeface="Arial" panose="020B0604020202020204" pitchFamily="34" charset="0"/>
                <a:cs typeface="Arial" panose="020B0604020202020204" pitchFamily="34" charset="0"/>
              </a:rPr>
              <a:t>Hence, need of a translator.</a:t>
            </a:r>
          </a:p>
          <a:p>
            <a:pPr marL="755650" indent="-285750">
              <a:lnSpc>
                <a:spcPct val="150000"/>
              </a:lnSpc>
              <a:spcBef>
                <a:spcPts val="409"/>
              </a:spcBef>
              <a:buFont typeface="Wingdings" panose="05000000000000000000" pitchFamily="2" charset="2"/>
              <a:buChar char="q"/>
            </a:pPr>
            <a:r>
              <a:rPr lang="en-IN" sz="2000" spc="-10" dirty="0">
                <a:latin typeface="Arial" panose="020B0604020202020204" pitchFamily="34" charset="0"/>
                <a:cs typeface="Arial" panose="020B0604020202020204" pitchFamily="34" charset="0"/>
              </a:rPr>
              <a:t>“COMPILER” or “INTERPRETER” is used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04" y="0"/>
            <a:ext cx="7560309" cy="31115"/>
          </a:xfrm>
          <a:custGeom>
            <a:avLst/>
            <a:gdLst/>
            <a:ahLst/>
            <a:cxnLst/>
            <a:rect l="l" t="t" r="r" b="b"/>
            <a:pathLst>
              <a:path w="7560309" h="31115">
                <a:moveTo>
                  <a:pt x="0" y="30912"/>
                </a:moveTo>
                <a:lnTo>
                  <a:pt x="7559823" y="30912"/>
                </a:lnTo>
                <a:lnTo>
                  <a:pt x="7559823" y="0"/>
                </a:lnTo>
                <a:lnTo>
                  <a:pt x="0" y="0"/>
                </a:lnTo>
                <a:lnTo>
                  <a:pt x="0" y="30912"/>
                </a:lnTo>
                <a:close/>
              </a:path>
            </a:pathLst>
          </a:custGeom>
          <a:solidFill>
            <a:srgbClr val="F8F8F8"/>
          </a:solidFill>
        </p:spPr>
        <p:txBody>
          <a:bodyPr wrap="square" lIns="0" tIns="0" rIns="0" bIns="0" rtlCol="0"/>
          <a:lstStyle/>
          <a:p>
            <a:endParaRPr/>
          </a:p>
        </p:txBody>
      </p:sp>
      <p:sp>
        <p:nvSpPr>
          <p:cNvPr id="3" name="object 3"/>
          <p:cNvSpPr/>
          <p:nvPr/>
        </p:nvSpPr>
        <p:spPr>
          <a:xfrm>
            <a:off x="9804" y="30924"/>
            <a:ext cx="7560309" cy="1088390"/>
          </a:xfrm>
          <a:custGeom>
            <a:avLst/>
            <a:gdLst/>
            <a:ahLst/>
            <a:cxnLst/>
            <a:rect l="l" t="t" r="r" b="b"/>
            <a:pathLst>
              <a:path w="7560309" h="1088390">
                <a:moveTo>
                  <a:pt x="7559815" y="0"/>
                </a:moveTo>
                <a:lnTo>
                  <a:pt x="0" y="0"/>
                </a:lnTo>
                <a:lnTo>
                  <a:pt x="0" y="156070"/>
                </a:lnTo>
                <a:lnTo>
                  <a:pt x="0" y="190207"/>
                </a:lnTo>
                <a:lnTo>
                  <a:pt x="0" y="1087894"/>
                </a:lnTo>
                <a:lnTo>
                  <a:pt x="7559815" y="1087894"/>
                </a:lnTo>
                <a:lnTo>
                  <a:pt x="7559815" y="156070"/>
                </a:lnTo>
                <a:lnTo>
                  <a:pt x="7559815" y="0"/>
                </a:lnTo>
                <a:close/>
              </a:path>
            </a:pathLst>
          </a:custGeom>
          <a:solidFill>
            <a:srgbClr val="F8F8F8"/>
          </a:solidFill>
        </p:spPr>
        <p:txBody>
          <a:bodyPr wrap="square" lIns="0" tIns="0" rIns="0" bIns="0" rtlCol="0"/>
          <a:lstStyle/>
          <a:p>
            <a:endParaRPr/>
          </a:p>
        </p:txBody>
      </p:sp>
      <p:sp>
        <p:nvSpPr>
          <p:cNvPr id="4" name="object 4"/>
          <p:cNvSpPr txBox="1"/>
          <p:nvPr/>
        </p:nvSpPr>
        <p:spPr>
          <a:xfrm>
            <a:off x="2479082" y="883386"/>
            <a:ext cx="1831975" cy="205104"/>
          </a:xfrm>
          <a:prstGeom prst="rect">
            <a:avLst/>
          </a:prstGeom>
        </p:spPr>
        <p:txBody>
          <a:bodyPr vert="horz" wrap="square" lIns="0" tIns="15875" rIns="0" bIns="0" rtlCol="0">
            <a:spAutoFit/>
          </a:bodyPr>
          <a:lstStyle/>
          <a:p>
            <a:pPr marL="12700">
              <a:lnSpc>
                <a:spcPct val="100000"/>
              </a:lnSpc>
              <a:spcBef>
                <a:spcPts val="125"/>
              </a:spcBef>
            </a:pPr>
            <a:r>
              <a:rPr sz="1150" b="1" spc="15" dirty="0">
                <a:solidFill>
                  <a:srgbClr val="008000"/>
                </a:solidFill>
                <a:latin typeface="Courier New"/>
                <a:cs typeface="Courier New"/>
              </a:rPr>
              <a:t>program</a:t>
            </a:r>
            <a:r>
              <a:rPr sz="1150" b="1" spc="-10" dirty="0">
                <a:solidFill>
                  <a:srgbClr val="008000"/>
                </a:solidFill>
                <a:latin typeface="Courier New"/>
                <a:cs typeface="Courier New"/>
              </a:rPr>
              <a:t> </a:t>
            </a:r>
            <a:r>
              <a:rPr sz="1150" b="1" spc="15" dirty="0">
                <a:solidFill>
                  <a:srgbClr val="008000"/>
                </a:solidFill>
                <a:latin typeface="Courier New"/>
                <a:cs typeface="Courier New"/>
              </a:rPr>
              <a:t>execution</a:t>
            </a:r>
            <a:r>
              <a:rPr sz="1150" b="1"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p:txBody>
      </p:sp>
      <p:sp>
        <p:nvSpPr>
          <p:cNvPr id="5" name="object 5"/>
          <p:cNvSpPr/>
          <p:nvPr/>
        </p:nvSpPr>
        <p:spPr>
          <a:xfrm>
            <a:off x="9804" y="1118818"/>
            <a:ext cx="7560309" cy="672465"/>
          </a:xfrm>
          <a:custGeom>
            <a:avLst/>
            <a:gdLst/>
            <a:ahLst/>
            <a:cxnLst/>
            <a:rect l="l" t="t" r="r" b="b"/>
            <a:pathLst>
              <a:path w="7560309" h="672464">
                <a:moveTo>
                  <a:pt x="7559815" y="256959"/>
                </a:moveTo>
                <a:lnTo>
                  <a:pt x="0" y="256959"/>
                </a:lnTo>
                <a:lnTo>
                  <a:pt x="0" y="414972"/>
                </a:lnTo>
                <a:lnTo>
                  <a:pt x="0" y="447497"/>
                </a:lnTo>
                <a:lnTo>
                  <a:pt x="0" y="481634"/>
                </a:lnTo>
                <a:lnTo>
                  <a:pt x="0" y="639330"/>
                </a:lnTo>
                <a:lnTo>
                  <a:pt x="0" y="671842"/>
                </a:lnTo>
                <a:lnTo>
                  <a:pt x="7559815" y="671842"/>
                </a:lnTo>
                <a:lnTo>
                  <a:pt x="7559815" y="639330"/>
                </a:lnTo>
                <a:lnTo>
                  <a:pt x="7559815" y="481634"/>
                </a:lnTo>
                <a:lnTo>
                  <a:pt x="7559815" y="447497"/>
                </a:lnTo>
                <a:lnTo>
                  <a:pt x="7559815" y="414972"/>
                </a:lnTo>
                <a:lnTo>
                  <a:pt x="7559815" y="256959"/>
                </a:lnTo>
                <a:close/>
              </a:path>
              <a:path w="7560309" h="672464">
                <a:moveTo>
                  <a:pt x="7559815" y="0"/>
                </a:moveTo>
                <a:lnTo>
                  <a:pt x="0" y="0"/>
                </a:lnTo>
                <a:lnTo>
                  <a:pt x="0" y="32512"/>
                </a:lnTo>
                <a:lnTo>
                  <a:pt x="0" y="190220"/>
                </a:lnTo>
                <a:lnTo>
                  <a:pt x="0" y="224358"/>
                </a:lnTo>
                <a:lnTo>
                  <a:pt x="0" y="256870"/>
                </a:lnTo>
                <a:lnTo>
                  <a:pt x="7559815" y="256870"/>
                </a:lnTo>
                <a:lnTo>
                  <a:pt x="7559815" y="224358"/>
                </a:lnTo>
                <a:lnTo>
                  <a:pt x="7559815" y="190220"/>
                </a:lnTo>
                <a:lnTo>
                  <a:pt x="7559815" y="32512"/>
                </a:lnTo>
                <a:lnTo>
                  <a:pt x="7559815" y="0"/>
                </a:lnTo>
                <a:close/>
              </a:path>
            </a:pathLst>
          </a:custGeom>
          <a:solidFill>
            <a:srgbClr val="F8F8F8"/>
          </a:solidFill>
        </p:spPr>
        <p:txBody>
          <a:bodyPr wrap="square" lIns="0" tIns="0" rIns="0" bIns="0" rtlCol="0"/>
          <a:lstStyle/>
          <a:p>
            <a:endParaRPr/>
          </a:p>
        </p:txBody>
      </p:sp>
      <p:sp>
        <p:nvSpPr>
          <p:cNvPr id="6" name="object 6"/>
          <p:cNvSpPr txBox="1"/>
          <p:nvPr/>
        </p:nvSpPr>
        <p:spPr>
          <a:xfrm>
            <a:off x="594828" y="1611827"/>
            <a:ext cx="4789805" cy="135255"/>
          </a:xfrm>
          <a:prstGeom prst="rect">
            <a:avLst/>
          </a:prstGeom>
          <a:solidFill>
            <a:srgbClr val="FFFF00"/>
          </a:solidFill>
        </p:spPr>
        <p:txBody>
          <a:bodyPr vert="horz" wrap="square" lIns="0" tIns="0" rIns="0" bIns="0" rtlCol="0">
            <a:spAutoFit/>
          </a:bodyPr>
          <a:lstStyle/>
          <a:p>
            <a:pPr>
              <a:lnSpc>
                <a:spcPts val="1065"/>
              </a:lnSpc>
              <a:tabLst>
                <a:tab pos="4606290" algn="l"/>
              </a:tabLst>
            </a:pPr>
            <a:r>
              <a:rPr sz="1150" b="1" spc="10" dirty="0">
                <a:solidFill>
                  <a:srgbClr val="0000FF"/>
                </a:solidFill>
                <a:latin typeface="Courier New"/>
                <a:cs typeface="Courier New"/>
              </a:rPr>
              <a:t>i</a:t>
            </a:r>
            <a:r>
              <a:rPr sz="1150" b="1" spc="25" dirty="0">
                <a:solidFill>
                  <a:srgbClr val="0000FF"/>
                </a:solidFill>
                <a:latin typeface="Courier New"/>
                <a:cs typeface="Courier New"/>
              </a:rPr>
              <a:t>n</a:t>
            </a:r>
            <a:r>
              <a:rPr sz="1150" b="1" spc="20" dirty="0">
                <a:solidFill>
                  <a:srgbClr val="0000FF"/>
                </a:solidFill>
                <a:latin typeface="Courier New"/>
                <a:cs typeface="Courier New"/>
              </a:rPr>
              <a:t>t</a:t>
            </a:r>
            <a:r>
              <a:rPr sz="1150" b="1" spc="15" dirty="0">
                <a:solidFill>
                  <a:srgbClr val="0000FF"/>
                </a:solidFill>
                <a:latin typeface="Courier New"/>
                <a:cs typeface="Courier New"/>
              </a:rPr>
              <a:t> </a:t>
            </a:r>
            <a:r>
              <a:rPr sz="1150" b="1" spc="25" dirty="0">
                <a:latin typeface="Courier New"/>
                <a:cs typeface="Courier New"/>
              </a:rPr>
              <a:t>i</a:t>
            </a:r>
            <a:r>
              <a:rPr sz="1150" b="1" spc="10" dirty="0">
                <a:latin typeface="Courier New"/>
                <a:cs typeface="Courier New"/>
              </a:rPr>
              <a:t>nte</a:t>
            </a:r>
            <a:r>
              <a:rPr sz="1150" b="1" spc="25" dirty="0">
                <a:latin typeface="Courier New"/>
                <a:cs typeface="Courier New"/>
              </a:rPr>
              <a:t>g</a:t>
            </a:r>
            <a:r>
              <a:rPr sz="1150" b="1" spc="10" dirty="0">
                <a:latin typeface="Courier New"/>
                <a:cs typeface="Courier New"/>
              </a:rPr>
              <a:t>er</a:t>
            </a:r>
            <a:r>
              <a:rPr sz="1150" b="1" spc="25" dirty="0">
                <a:latin typeface="Courier New"/>
                <a:cs typeface="Courier New"/>
              </a:rPr>
              <a:t>1</a:t>
            </a:r>
            <a:r>
              <a:rPr sz="1150" b="1" spc="20" dirty="0">
                <a:latin typeface="Courier New"/>
                <a:cs typeface="Courier New"/>
              </a:rPr>
              <a:t>;</a:t>
            </a:r>
            <a:r>
              <a:rPr sz="1150" b="1" spc="10" dirty="0">
                <a:latin typeface="Courier New"/>
                <a:cs typeface="Courier New"/>
              </a:rPr>
              <a:t> </a:t>
            </a:r>
            <a:r>
              <a:rPr sz="1150" b="1" spc="10" dirty="0">
                <a:solidFill>
                  <a:srgbClr val="008000"/>
                </a:solidFill>
                <a:latin typeface="Courier New"/>
                <a:cs typeface="Courier New"/>
              </a:rPr>
              <a:t>/</a:t>
            </a:r>
            <a:r>
              <a:rPr sz="1150" b="1" spc="20" dirty="0">
                <a:solidFill>
                  <a:srgbClr val="008000"/>
                </a:solidFill>
                <a:latin typeface="Courier New"/>
                <a:cs typeface="Courier New"/>
              </a:rPr>
              <a:t>* </a:t>
            </a:r>
            <a:r>
              <a:rPr sz="1150" b="1" spc="10" dirty="0">
                <a:solidFill>
                  <a:srgbClr val="008000"/>
                </a:solidFill>
                <a:latin typeface="Courier New"/>
                <a:cs typeface="Courier New"/>
              </a:rPr>
              <a:t>fi</a:t>
            </a:r>
            <a:r>
              <a:rPr sz="1150" b="1" spc="25" dirty="0">
                <a:solidFill>
                  <a:srgbClr val="008000"/>
                </a:solidFill>
                <a:latin typeface="Courier New"/>
                <a:cs typeface="Courier New"/>
              </a:rPr>
              <a:t>r</a:t>
            </a:r>
            <a:r>
              <a:rPr sz="1150" b="1" spc="10" dirty="0">
                <a:solidFill>
                  <a:srgbClr val="008000"/>
                </a:solidFill>
                <a:latin typeface="Courier New"/>
                <a:cs typeface="Courier New"/>
              </a:rPr>
              <a:t>s</a:t>
            </a:r>
            <a:r>
              <a:rPr sz="1150" b="1" spc="20" dirty="0">
                <a:solidFill>
                  <a:srgbClr val="008000"/>
                </a:solidFill>
                <a:latin typeface="Courier New"/>
                <a:cs typeface="Courier New"/>
              </a:rPr>
              <a:t>t </a:t>
            </a:r>
            <a:r>
              <a:rPr sz="1150" b="1" spc="10" dirty="0">
                <a:solidFill>
                  <a:srgbClr val="008000"/>
                </a:solidFill>
                <a:latin typeface="Courier New"/>
                <a:cs typeface="Courier New"/>
              </a:rPr>
              <a:t>num</a:t>
            </a:r>
            <a:r>
              <a:rPr sz="1150" b="1" spc="25" dirty="0">
                <a:solidFill>
                  <a:srgbClr val="008000"/>
                </a:solidFill>
                <a:latin typeface="Courier New"/>
                <a:cs typeface="Courier New"/>
              </a:rPr>
              <a:t>b</a:t>
            </a:r>
            <a:r>
              <a:rPr sz="1150" b="1" spc="10" dirty="0">
                <a:solidFill>
                  <a:srgbClr val="008000"/>
                </a:solidFill>
                <a:latin typeface="Courier New"/>
                <a:cs typeface="Courier New"/>
              </a:rPr>
              <a:t>e</a:t>
            </a:r>
            <a:r>
              <a:rPr sz="1150" b="1" spc="20" dirty="0">
                <a:solidFill>
                  <a:srgbClr val="008000"/>
                </a:solidFill>
                <a:latin typeface="Courier New"/>
                <a:cs typeface="Courier New"/>
              </a:rPr>
              <a:t>r </a:t>
            </a:r>
            <a:r>
              <a:rPr sz="1150" b="1" spc="10" dirty="0">
                <a:solidFill>
                  <a:srgbClr val="008000"/>
                </a:solidFill>
                <a:latin typeface="Courier New"/>
                <a:cs typeface="Courier New"/>
              </a:rPr>
              <a:t>t</a:t>
            </a:r>
            <a:r>
              <a:rPr sz="1150" b="1" spc="20" dirty="0">
                <a:solidFill>
                  <a:srgbClr val="008000"/>
                </a:solidFill>
                <a:latin typeface="Courier New"/>
                <a:cs typeface="Courier New"/>
              </a:rPr>
              <a:t>o</a:t>
            </a:r>
            <a:r>
              <a:rPr sz="1150" b="1" spc="10" dirty="0">
                <a:solidFill>
                  <a:srgbClr val="008000"/>
                </a:solidFill>
                <a:latin typeface="Courier New"/>
                <a:cs typeface="Courier New"/>
              </a:rPr>
              <a:t> </a:t>
            </a:r>
            <a:r>
              <a:rPr sz="1150" b="1" spc="25" dirty="0">
                <a:solidFill>
                  <a:srgbClr val="008000"/>
                </a:solidFill>
                <a:latin typeface="Courier New"/>
                <a:cs typeface="Courier New"/>
              </a:rPr>
              <a:t>b</a:t>
            </a:r>
            <a:r>
              <a:rPr sz="1150" b="1" spc="20" dirty="0">
                <a:solidFill>
                  <a:srgbClr val="008000"/>
                </a:solidFill>
                <a:latin typeface="Courier New"/>
                <a:cs typeface="Courier New"/>
              </a:rPr>
              <a:t>e</a:t>
            </a:r>
            <a:r>
              <a:rPr sz="1150" b="1" spc="10" dirty="0">
                <a:solidFill>
                  <a:srgbClr val="008000"/>
                </a:solidFill>
                <a:latin typeface="Courier New"/>
                <a:cs typeface="Courier New"/>
              </a:rPr>
              <a:t> i</a:t>
            </a:r>
            <a:r>
              <a:rPr sz="1150" b="1" spc="25" dirty="0">
                <a:solidFill>
                  <a:srgbClr val="008000"/>
                </a:solidFill>
                <a:latin typeface="Courier New"/>
                <a:cs typeface="Courier New"/>
              </a:rPr>
              <a:t>n</a:t>
            </a:r>
            <a:r>
              <a:rPr sz="1150" b="1" spc="10" dirty="0">
                <a:solidFill>
                  <a:srgbClr val="008000"/>
                </a:solidFill>
                <a:latin typeface="Courier New"/>
                <a:cs typeface="Courier New"/>
              </a:rPr>
              <a:t>pu</a:t>
            </a:r>
            <a:r>
              <a:rPr sz="1150" b="1" spc="20" dirty="0">
                <a:solidFill>
                  <a:srgbClr val="008000"/>
                </a:solidFill>
                <a:latin typeface="Courier New"/>
                <a:cs typeface="Courier New"/>
              </a:rPr>
              <a:t>t </a:t>
            </a:r>
            <a:r>
              <a:rPr sz="1150" b="1" spc="10" dirty="0">
                <a:solidFill>
                  <a:srgbClr val="008000"/>
                </a:solidFill>
                <a:latin typeface="Courier New"/>
                <a:cs typeface="Courier New"/>
              </a:rPr>
              <a:t>b</a:t>
            </a:r>
            <a:r>
              <a:rPr sz="1150" b="1" spc="20" dirty="0">
                <a:solidFill>
                  <a:srgbClr val="008000"/>
                </a:solidFill>
                <a:latin typeface="Courier New"/>
                <a:cs typeface="Courier New"/>
              </a:rPr>
              <a:t>y </a:t>
            </a:r>
            <a:r>
              <a:rPr sz="1150" b="1" spc="10" dirty="0">
                <a:solidFill>
                  <a:srgbClr val="008000"/>
                </a:solidFill>
                <a:latin typeface="Courier New"/>
                <a:cs typeface="Courier New"/>
              </a:rPr>
              <a:t>us</a:t>
            </a:r>
            <a:r>
              <a:rPr sz="1150" b="1" spc="25" dirty="0">
                <a:solidFill>
                  <a:srgbClr val="008000"/>
                </a:solidFill>
                <a:latin typeface="Courier New"/>
                <a:cs typeface="Courier New"/>
              </a:rPr>
              <a:t>e</a:t>
            </a:r>
            <a:r>
              <a:rPr sz="1150" b="1" spc="20" dirty="0">
                <a:solidFill>
                  <a:srgbClr val="008000"/>
                </a:solidFill>
                <a:latin typeface="Courier New"/>
                <a:cs typeface="Courier New"/>
              </a:rPr>
              <a:t>r</a:t>
            </a:r>
            <a:r>
              <a:rPr sz="1150" b="1" dirty="0">
                <a:solidFill>
                  <a:srgbClr val="008000"/>
                </a:solidFill>
                <a:latin typeface="Courier New"/>
                <a:cs typeface="Courier New"/>
              </a:rPr>
              <a:t>	</a:t>
            </a:r>
            <a:r>
              <a:rPr sz="1150" b="1" spc="25" dirty="0">
                <a:solidFill>
                  <a:srgbClr val="008000"/>
                </a:solidFill>
                <a:latin typeface="Courier New"/>
                <a:cs typeface="Courier New"/>
              </a:rPr>
              <a:t>*</a:t>
            </a:r>
            <a:r>
              <a:rPr sz="1150" b="1" spc="20" dirty="0">
                <a:solidFill>
                  <a:srgbClr val="008000"/>
                </a:solidFill>
                <a:latin typeface="Courier New"/>
                <a:cs typeface="Courier New"/>
              </a:rPr>
              <a:t>/</a:t>
            </a:r>
            <a:endParaRPr sz="1150">
              <a:latin typeface="Courier New"/>
              <a:cs typeface="Courier New"/>
            </a:endParaRPr>
          </a:p>
        </p:txBody>
      </p:sp>
      <p:sp>
        <p:nvSpPr>
          <p:cNvPr id="7" name="object 7"/>
          <p:cNvSpPr/>
          <p:nvPr/>
        </p:nvSpPr>
        <p:spPr>
          <a:xfrm>
            <a:off x="9804" y="1790661"/>
            <a:ext cx="7560309" cy="224790"/>
          </a:xfrm>
          <a:custGeom>
            <a:avLst/>
            <a:gdLst/>
            <a:ahLst/>
            <a:cxnLst/>
            <a:rect l="l" t="t" r="r" b="b"/>
            <a:pathLst>
              <a:path w="7560309" h="224789">
                <a:moveTo>
                  <a:pt x="7559815" y="0"/>
                </a:moveTo>
                <a:lnTo>
                  <a:pt x="0" y="0"/>
                </a:lnTo>
                <a:lnTo>
                  <a:pt x="0" y="34150"/>
                </a:lnTo>
                <a:lnTo>
                  <a:pt x="0" y="191846"/>
                </a:lnTo>
                <a:lnTo>
                  <a:pt x="0" y="224358"/>
                </a:lnTo>
                <a:lnTo>
                  <a:pt x="7559815" y="224358"/>
                </a:lnTo>
                <a:lnTo>
                  <a:pt x="7559815" y="191846"/>
                </a:lnTo>
                <a:lnTo>
                  <a:pt x="7559815" y="34150"/>
                </a:lnTo>
                <a:lnTo>
                  <a:pt x="7559815" y="0"/>
                </a:lnTo>
                <a:close/>
              </a:path>
            </a:pathLst>
          </a:custGeom>
          <a:solidFill>
            <a:srgbClr val="F8F8F8"/>
          </a:solidFill>
        </p:spPr>
        <p:txBody>
          <a:bodyPr wrap="square" lIns="0" tIns="0" rIns="0" bIns="0" rtlCol="0"/>
          <a:lstStyle/>
          <a:p>
            <a:endParaRPr/>
          </a:p>
        </p:txBody>
      </p:sp>
      <p:sp>
        <p:nvSpPr>
          <p:cNvPr id="8" name="object 8"/>
          <p:cNvSpPr txBox="1"/>
          <p:nvPr/>
        </p:nvSpPr>
        <p:spPr>
          <a:xfrm>
            <a:off x="594828" y="1836181"/>
            <a:ext cx="4802505" cy="135255"/>
          </a:xfrm>
          <a:prstGeom prst="rect">
            <a:avLst/>
          </a:prstGeom>
          <a:solidFill>
            <a:srgbClr val="FFFF00"/>
          </a:solidFill>
        </p:spPr>
        <p:txBody>
          <a:bodyPr vert="horz" wrap="square" lIns="0" tIns="0" rIns="0" bIns="0" rtlCol="0">
            <a:spAutoFit/>
          </a:bodyPr>
          <a:lstStyle/>
          <a:p>
            <a:pPr>
              <a:lnSpc>
                <a:spcPts val="1065"/>
              </a:lnSpc>
            </a:pPr>
            <a:r>
              <a:rPr sz="1150" b="1" spc="20" dirty="0">
                <a:solidFill>
                  <a:srgbClr val="0000FF"/>
                </a:solidFill>
                <a:latin typeface="Courier New"/>
                <a:cs typeface="Courier New"/>
              </a:rPr>
              <a:t>int</a:t>
            </a:r>
            <a:r>
              <a:rPr sz="1150" b="1" spc="15" dirty="0">
                <a:solidFill>
                  <a:srgbClr val="0000FF"/>
                </a:solidFill>
                <a:latin typeface="Courier New"/>
                <a:cs typeface="Courier New"/>
              </a:rPr>
              <a:t> </a:t>
            </a:r>
            <a:r>
              <a:rPr sz="1150" b="1" spc="15" dirty="0">
                <a:latin typeface="Courier New"/>
                <a:cs typeface="Courier New"/>
              </a:rPr>
              <a:t>integer2;</a:t>
            </a:r>
            <a:r>
              <a:rPr sz="1150" b="1" spc="10" dirty="0">
                <a:latin typeface="Courier New"/>
                <a:cs typeface="Courier New"/>
              </a:rPr>
              <a:t> </a:t>
            </a:r>
            <a:r>
              <a:rPr sz="1150" b="1" spc="15" dirty="0">
                <a:solidFill>
                  <a:srgbClr val="008000"/>
                </a:solidFill>
                <a:latin typeface="Courier New"/>
                <a:cs typeface="Courier New"/>
              </a:rPr>
              <a:t>/*</a:t>
            </a:r>
            <a:r>
              <a:rPr sz="1150" b="1" spc="20" dirty="0">
                <a:solidFill>
                  <a:srgbClr val="008000"/>
                </a:solidFill>
                <a:latin typeface="Courier New"/>
                <a:cs typeface="Courier New"/>
              </a:rPr>
              <a:t> </a:t>
            </a:r>
            <a:r>
              <a:rPr sz="1150" b="1" spc="15" dirty="0">
                <a:solidFill>
                  <a:srgbClr val="008000"/>
                </a:solidFill>
                <a:latin typeface="Courier New"/>
                <a:cs typeface="Courier New"/>
              </a:rPr>
              <a:t>second</a:t>
            </a:r>
            <a:r>
              <a:rPr sz="1150" b="1" spc="25" dirty="0">
                <a:solidFill>
                  <a:srgbClr val="008000"/>
                </a:solidFill>
                <a:latin typeface="Courier New"/>
                <a:cs typeface="Courier New"/>
              </a:rPr>
              <a:t> </a:t>
            </a:r>
            <a:r>
              <a:rPr sz="1150" b="1" spc="15" dirty="0">
                <a:solidFill>
                  <a:srgbClr val="008000"/>
                </a:solidFill>
                <a:latin typeface="Courier New"/>
                <a:cs typeface="Courier New"/>
              </a:rPr>
              <a:t>number</a:t>
            </a:r>
            <a:r>
              <a:rPr sz="1150" b="1" spc="20" dirty="0">
                <a:solidFill>
                  <a:srgbClr val="008000"/>
                </a:solidFill>
                <a:latin typeface="Courier New"/>
                <a:cs typeface="Courier New"/>
              </a:rPr>
              <a:t> </a:t>
            </a:r>
            <a:r>
              <a:rPr sz="1150" b="1" spc="15" dirty="0">
                <a:solidFill>
                  <a:srgbClr val="008000"/>
                </a:solidFill>
                <a:latin typeface="Courier New"/>
                <a:cs typeface="Courier New"/>
              </a:rPr>
              <a:t>to</a:t>
            </a:r>
            <a:r>
              <a:rPr sz="1150" b="1" spc="20" dirty="0">
                <a:solidFill>
                  <a:srgbClr val="008000"/>
                </a:solidFill>
                <a:latin typeface="Courier New"/>
                <a:cs typeface="Courier New"/>
              </a:rPr>
              <a:t> </a:t>
            </a:r>
            <a:r>
              <a:rPr sz="1150" b="1" spc="15" dirty="0">
                <a:solidFill>
                  <a:srgbClr val="008000"/>
                </a:solidFill>
                <a:latin typeface="Courier New"/>
                <a:cs typeface="Courier New"/>
              </a:rPr>
              <a:t>be </a:t>
            </a:r>
            <a:r>
              <a:rPr sz="1150" b="1" spc="20" dirty="0">
                <a:solidFill>
                  <a:srgbClr val="008000"/>
                </a:solidFill>
                <a:latin typeface="Courier New"/>
                <a:cs typeface="Courier New"/>
              </a:rPr>
              <a:t>input</a:t>
            </a:r>
            <a:r>
              <a:rPr sz="1150" b="1" spc="10" dirty="0">
                <a:solidFill>
                  <a:srgbClr val="008000"/>
                </a:solidFill>
                <a:latin typeface="Courier New"/>
                <a:cs typeface="Courier New"/>
              </a:rPr>
              <a:t> </a:t>
            </a:r>
            <a:r>
              <a:rPr sz="1150" b="1" spc="15" dirty="0">
                <a:solidFill>
                  <a:srgbClr val="008000"/>
                </a:solidFill>
                <a:latin typeface="Courier New"/>
                <a:cs typeface="Courier New"/>
              </a:rPr>
              <a:t>by</a:t>
            </a:r>
            <a:r>
              <a:rPr sz="1150" b="1" spc="20" dirty="0">
                <a:solidFill>
                  <a:srgbClr val="008000"/>
                </a:solidFill>
                <a:latin typeface="Courier New"/>
                <a:cs typeface="Courier New"/>
              </a:rPr>
              <a:t> user</a:t>
            </a:r>
            <a:r>
              <a:rPr sz="1150" b="1" spc="15" dirty="0">
                <a:solidFill>
                  <a:srgbClr val="008000"/>
                </a:solidFill>
                <a:latin typeface="Courier New"/>
                <a:cs typeface="Courier New"/>
              </a:rPr>
              <a:t> </a:t>
            </a:r>
            <a:r>
              <a:rPr sz="1150" b="1" spc="25" dirty="0">
                <a:solidFill>
                  <a:srgbClr val="008000"/>
                </a:solidFill>
                <a:latin typeface="Courier New"/>
                <a:cs typeface="Courier New"/>
              </a:rPr>
              <a:t>*/</a:t>
            </a:r>
            <a:endParaRPr sz="1150">
              <a:latin typeface="Courier New"/>
              <a:cs typeface="Courier New"/>
            </a:endParaRPr>
          </a:p>
        </p:txBody>
      </p:sp>
      <p:sp>
        <p:nvSpPr>
          <p:cNvPr id="9" name="object 9"/>
          <p:cNvSpPr/>
          <p:nvPr/>
        </p:nvSpPr>
        <p:spPr>
          <a:xfrm>
            <a:off x="9804" y="2015019"/>
            <a:ext cx="7560309" cy="224790"/>
          </a:xfrm>
          <a:custGeom>
            <a:avLst/>
            <a:gdLst/>
            <a:ahLst/>
            <a:cxnLst/>
            <a:rect l="l" t="t" r="r" b="b"/>
            <a:pathLst>
              <a:path w="7560309" h="224789">
                <a:moveTo>
                  <a:pt x="7559815" y="0"/>
                </a:moveTo>
                <a:lnTo>
                  <a:pt x="0" y="0"/>
                </a:lnTo>
                <a:lnTo>
                  <a:pt x="0" y="34137"/>
                </a:lnTo>
                <a:lnTo>
                  <a:pt x="0" y="191846"/>
                </a:lnTo>
                <a:lnTo>
                  <a:pt x="0" y="224358"/>
                </a:lnTo>
                <a:lnTo>
                  <a:pt x="7559815" y="224358"/>
                </a:lnTo>
                <a:lnTo>
                  <a:pt x="7559815" y="191846"/>
                </a:lnTo>
                <a:lnTo>
                  <a:pt x="7559815" y="34137"/>
                </a:lnTo>
                <a:lnTo>
                  <a:pt x="7559815" y="0"/>
                </a:lnTo>
                <a:close/>
              </a:path>
            </a:pathLst>
          </a:custGeom>
          <a:solidFill>
            <a:srgbClr val="F8F8F8"/>
          </a:solidFill>
        </p:spPr>
        <p:txBody>
          <a:bodyPr wrap="square" lIns="0" tIns="0" rIns="0" bIns="0" rtlCol="0"/>
          <a:lstStyle/>
          <a:p>
            <a:endParaRPr/>
          </a:p>
        </p:txBody>
      </p:sp>
      <p:sp>
        <p:nvSpPr>
          <p:cNvPr id="10" name="object 10"/>
          <p:cNvSpPr txBox="1"/>
          <p:nvPr/>
        </p:nvSpPr>
        <p:spPr>
          <a:xfrm>
            <a:off x="594828" y="2060536"/>
            <a:ext cx="5059045" cy="135255"/>
          </a:xfrm>
          <a:prstGeom prst="rect">
            <a:avLst/>
          </a:prstGeom>
          <a:solidFill>
            <a:srgbClr val="FFFF00"/>
          </a:solidFill>
        </p:spPr>
        <p:txBody>
          <a:bodyPr vert="horz" wrap="square" lIns="0" tIns="0" rIns="0" bIns="0" rtlCol="0">
            <a:spAutoFit/>
          </a:bodyPr>
          <a:lstStyle/>
          <a:p>
            <a:pPr>
              <a:lnSpc>
                <a:spcPts val="1065"/>
              </a:lnSpc>
              <a:tabLst>
                <a:tab pos="1264920" algn="l"/>
              </a:tabLst>
            </a:pPr>
            <a:r>
              <a:rPr sz="1150" b="1" spc="20" dirty="0">
                <a:solidFill>
                  <a:srgbClr val="0000FF"/>
                </a:solidFill>
                <a:latin typeface="Courier New"/>
                <a:cs typeface="Courier New"/>
              </a:rPr>
              <a:t>int</a:t>
            </a:r>
            <a:r>
              <a:rPr sz="1150" b="1" spc="25" dirty="0">
                <a:solidFill>
                  <a:srgbClr val="0000FF"/>
                </a:solidFill>
                <a:latin typeface="Courier New"/>
                <a:cs typeface="Courier New"/>
              </a:rPr>
              <a:t> </a:t>
            </a:r>
            <a:r>
              <a:rPr sz="1150" b="1" spc="15" dirty="0">
                <a:latin typeface="Courier New"/>
                <a:cs typeface="Courier New"/>
              </a:rPr>
              <a:t>sum;	</a:t>
            </a:r>
            <a:r>
              <a:rPr sz="1150" b="1" spc="15" dirty="0">
                <a:solidFill>
                  <a:srgbClr val="008000"/>
                </a:solidFill>
                <a:latin typeface="Courier New"/>
                <a:cs typeface="Courier New"/>
              </a:rPr>
              <a:t>/*</a:t>
            </a:r>
            <a:r>
              <a:rPr sz="1150" b="1" spc="20" dirty="0">
                <a:solidFill>
                  <a:srgbClr val="008000"/>
                </a:solidFill>
                <a:latin typeface="Courier New"/>
                <a:cs typeface="Courier New"/>
              </a:rPr>
              <a:t> </a:t>
            </a:r>
            <a:r>
              <a:rPr sz="1150" b="1" spc="15" dirty="0">
                <a:solidFill>
                  <a:srgbClr val="008000"/>
                </a:solidFill>
                <a:latin typeface="Courier New"/>
                <a:cs typeface="Courier New"/>
              </a:rPr>
              <a:t>variable</a:t>
            </a:r>
            <a:r>
              <a:rPr sz="1150" b="1" spc="10" dirty="0">
                <a:solidFill>
                  <a:srgbClr val="008000"/>
                </a:solidFill>
                <a:latin typeface="Courier New"/>
                <a:cs typeface="Courier New"/>
              </a:rPr>
              <a:t> </a:t>
            </a:r>
            <a:r>
              <a:rPr sz="1150" b="1" spc="25" dirty="0">
                <a:solidFill>
                  <a:srgbClr val="008000"/>
                </a:solidFill>
                <a:latin typeface="Courier New"/>
                <a:cs typeface="Courier New"/>
              </a:rPr>
              <a:t>in</a:t>
            </a:r>
            <a:r>
              <a:rPr sz="1150" b="1" spc="10" dirty="0">
                <a:solidFill>
                  <a:srgbClr val="008000"/>
                </a:solidFill>
                <a:latin typeface="Courier New"/>
                <a:cs typeface="Courier New"/>
              </a:rPr>
              <a:t> </a:t>
            </a:r>
            <a:r>
              <a:rPr sz="1150" b="1" spc="15" dirty="0">
                <a:solidFill>
                  <a:srgbClr val="008000"/>
                </a:solidFill>
                <a:latin typeface="Courier New"/>
                <a:cs typeface="Courier New"/>
              </a:rPr>
              <a:t>which</a:t>
            </a:r>
            <a:r>
              <a:rPr sz="1150" b="1" spc="25" dirty="0">
                <a:solidFill>
                  <a:srgbClr val="008000"/>
                </a:solidFill>
                <a:latin typeface="Courier New"/>
                <a:cs typeface="Courier New"/>
              </a:rPr>
              <a:t> </a:t>
            </a:r>
            <a:r>
              <a:rPr sz="1150" b="1" spc="15" dirty="0">
                <a:solidFill>
                  <a:srgbClr val="008000"/>
                </a:solidFill>
                <a:latin typeface="Courier New"/>
                <a:cs typeface="Courier New"/>
              </a:rPr>
              <a:t>sum</a:t>
            </a:r>
            <a:r>
              <a:rPr sz="1150" b="1" spc="20" dirty="0">
                <a:solidFill>
                  <a:srgbClr val="008000"/>
                </a:solidFill>
                <a:latin typeface="Courier New"/>
                <a:cs typeface="Courier New"/>
              </a:rPr>
              <a:t> </a:t>
            </a:r>
            <a:r>
              <a:rPr sz="1150" b="1" spc="15" dirty="0">
                <a:solidFill>
                  <a:srgbClr val="008000"/>
                </a:solidFill>
                <a:latin typeface="Courier New"/>
                <a:cs typeface="Courier New"/>
              </a:rPr>
              <a:t>will</a:t>
            </a:r>
            <a:r>
              <a:rPr sz="1150" b="1" spc="10" dirty="0">
                <a:solidFill>
                  <a:srgbClr val="008000"/>
                </a:solidFill>
                <a:latin typeface="Courier New"/>
                <a:cs typeface="Courier New"/>
              </a:rPr>
              <a:t> </a:t>
            </a:r>
            <a:r>
              <a:rPr sz="1150" b="1" spc="25" dirty="0">
                <a:solidFill>
                  <a:srgbClr val="008000"/>
                </a:solidFill>
                <a:latin typeface="Courier New"/>
                <a:cs typeface="Courier New"/>
              </a:rPr>
              <a:t>be</a:t>
            </a:r>
            <a:r>
              <a:rPr sz="1150" b="1" spc="10" dirty="0">
                <a:solidFill>
                  <a:srgbClr val="008000"/>
                </a:solidFill>
                <a:latin typeface="Courier New"/>
                <a:cs typeface="Courier New"/>
              </a:rPr>
              <a:t> </a:t>
            </a:r>
            <a:r>
              <a:rPr sz="1150" b="1" spc="15" dirty="0">
                <a:solidFill>
                  <a:srgbClr val="008000"/>
                </a:solidFill>
                <a:latin typeface="Courier New"/>
                <a:cs typeface="Courier New"/>
              </a:rPr>
              <a:t>stored</a:t>
            </a:r>
            <a:r>
              <a:rPr sz="1150" b="1" spc="10"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p:txBody>
      </p:sp>
      <p:sp>
        <p:nvSpPr>
          <p:cNvPr id="11" name="object 11"/>
          <p:cNvSpPr/>
          <p:nvPr/>
        </p:nvSpPr>
        <p:spPr>
          <a:xfrm>
            <a:off x="9804" y="2239378"/>
            <a:ext cx="7560309" cy="224790"/>
          </a:xfrm>
          <a:custGeom>
            <a:avLst/>
            <a:gdLst/>
            <a:ahLst/>
            <a:cxnLst/>
            <a:rect l="l" t="t" r="r" b="b"/>
            <a:pathLst>
              <a:path w="7560309" h="224789">
                <a:moveTo>
                  <a:pt x="7559815" y="0"/>
                </a:moveTo>
                <a:lnTo>
                  <a:pt x="0" y="0"/>
                </a:lnTo>
                <a:lnTo>
                  <a:pt x="0" y="34086"/>
                </a:lnTo>
                <a:lnTo>
                  <a:pt x="0" y="190487"/>
                </a:lnTo>
                <a:lnTo>
                  <a:pt x="0" y="224624"/>
                </a:lnTo>
                <a:lnTo>
                  <a:pt x="7559815" y="224624"/>
                </a:lnTo>
                <a:lnTo>
                  <a:pt x="7559815" y="190487"/>
                </a:lnTo>
                <a:lnTo>
                  <a:pt x="7559815" y="34137"/>
                </a:lnTo>
                <a:lnTo>
                  <a:pt x="7559815" y="0"/>
                </a:lnTo>
                <a:close/>
              </a:path>
            </a:pathLst>
          </a:custGeom>
          <a:solidFill>
            <a:srgbClr val="F8F8F8"/>
          </a:solidFill>
        </p:spPr>
        <p:txBody>
          <a:bodyPr wrap="square" lIns="0" tIns="0" rIns="0" bIns="0" rtlCol="0"/>
          <a:lstStyle/>
          <a:p>
            <a:endParaRPr/>
          </a:p>
        </p:txBody>
      </p:sp>
      <p:sp>
        <p:nvSpPr>
          <p:cNvPr id="12" name="object 12"/>
          <p:cNvSpPr txBox="1"/>
          <p:nvPr/>
        </p:nvSpPr>
        <p:spPr>
          <a:xfrm>
            <a:off x="51031" y="0"/>
            <a:ext cx="2362835" cy="2493010"/>
          </a:xfrm>
          <a:prstGeom prst="rect">
            <a:avLst/>
          </a:prstGeom>
        </p:spPr>
        <p:txBody>
          <a:bodyPr vert="horz" wrap="square" lIns="0" tIns="60960" rIns="0" bIns="0" rtlCol="0">
            <a:spAutoFit/>
          </a:bodyPr>
          <a:lstStyle/>
          <a:p>
            <a:pPr marL="25400">
              <a:lnSpc>
                <a:spcPct val="100000"/>
              </a:lnSpc>
              <a:spcBef>
                <a:spcPts val="480"/>
              </a:spcBef>
              <a:tabLst>
                <a:tab pos="272415" algn="l"/>
              </a:tabLst>
            </a:pPr>
            <a:r>
              <a:rPr sz="1150" b="1" spc="15" dirty="0">
                <a:solidFill>
                  <a:srgbClr val="666430"/>
                </a:solidFill>
                <a:latin typeface="Arial"/>
                <a:cs typeface="Arial"/>
              </a:rPr>
              <a:t>1	</a:t>
            </a:r>
            <a:r>
              <a:rPr sz="1150" b="1" spc="25" dirty="0">
                <a:solidFill>
                  <a:srgbClr val="008000"/>
                </a:solidFill>
                <a:latin typeface="Courier New"/>
                <a:cs typeface="Courier New"/>
              </a:rPr>
              <a:t>/*</a:t>
            </a:r>
            <a:endParaRPr sz="1150">
              <a:latin typeface="Courier New"/>
              <a:cs typeface="Courier New"/>
            </a:endParaRPr>
          </a:p>
          <a:p>
            <a:pPr marL="543560" indent="-518795">
              <a:lnSpc>
                <a:spcPct val="100000"/>
              </a:lnSpc>
              <a:spcBef>
                <a:spcPts val="385"/>
              </a:spcBef>
              <a:buClr>
                <a:srgbClr val="666430"/>
              </a:buClr>
              <a:buFont typeface="Arial"/>
              <a:buAutoNum type="arabicPlain" startAt="2"/>
              <a:tabLst>
                <a:tab pos="543560" algn="l"/>
                <a:tab pos="544195" algn="l"/>
              </a:tabLst>
            </a:pPr>
            <a:r>
              <a:rPr sz="1150" b="1" spc="15" dirty="0">
                <a:solidFill>
                  <a:srgbClr val="008000"/>
                </a:solidFill>
                <a:latin typeface="Courier New"/>
                <a:cs typeface="Courier New"/>
              </a:rPr>
              <a:t>Addition</a:t>
            </a:r>
            <a:r>
              <a:rPr sz="1150" b="1" spc="-5" dirty="0">
                <a:solidFill>
                  <a:srgbClr val="008000"/>
                </a:solidFill>
                <a:latin typeface="Courier New"/>
                <a:cs typeface="Courier New"/>
              </a:rPr>
              <a:t> </a:t>
            </a:r>
            <a:r>
              <a:rPr sz="1150" b="1" spc="15" dirty="0">
                <a:solidFill>
                  <a:srgbClr val="008000"/>
                </a:solidFill>
                <a:latin typeface="Courier New"/>
                <a:cs typeface="Courier New"/>
              </a:rPr>
              <a:t>program</a:t>
            </a:r>
            <a:r>
              <a:rPr sz="1150" b="1"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a:p>
            <a:pPr marL="272415" indent="-247650">
              <a:lnSpc>
                <a:spcPct val="100000"/>
              </a:lnSpc>
              <a:spcBef>
                <a:spcPts val="375"/>
              </a:spcBef>
              <a:buClr>
                <a:srgbClr val="666430"/>
              </a:buClr>
              <a:buFont typeface="Arial"/>
              <a:buAutoNum type="arabicPlain" startAt="2"/>
              <a:tabLst>
                <a:tab pos="272415" algn="l"/>
                <a:tab pos="273050" algn="l"/>
              </a:tabLst>
            </a:pPr>
            <a:r>
              <a:rPr sz="1150" b="1" spc="15" dirty="0">
                <a:solidFill>
                  <a:srgbClr val="0000FF"/>
                </a:solidFill>
                <a:latin typeface="Courier New"/>
                <a:cs typeface="Courier New"/>
              </a:rPr>
              <a:t>#include</a:t>
            </a:r>
            <a:r>
              <a:rPr sz="1150" b="1" spc="-10" dirty="0">
                <a:solidFill>
                  <a:srgbClr val="0000FF"/>
                </a:solidFill>
                <a:latin typeface="Courier New"/>
                <a:cs typeface="Courier New"/>
              </a:rPr>
              <a:t> </a:t>
            </a:r>
            <a:r>
              <a:rPr sz="1150" b="1" spc="15" dirty="0">
                <a:latin typeface="Courier New"/>
                <a:cs typeface="Courier New"/>
              </a:rPr>
              <a:t>&lt;stdio.h&gt;</a:t>
            </a:r>
            <a:endParaRPr sz="1150">
              <a:latin typeface="Courier New"/>
              <a:cs typeface="Courier New"/>
            </a:endParaRPr>
          </a:p>
          <a:p>
            <a:pPr marL="25400">
              <a:lnSpc>
                <a:spcPct val="100000"/>
              </a:lnSpc>
              <a:spcBef>
                <a:spcPts val="390"/>
              </a:spcBef>
            </a:pPr>
            <a:r>
              <a:rPr sz="1150" b="1" spc="15" dirty="0">
                <a:solidFill>
                  <a:srgbClr val="666430"/>
                </a:solidFill>
                <a:latin typeface="Arial"/>
                <a:cs typeface="Arial"/>
              </a:rPr>
              <a:t>4</a:t>
            </a:r>
            <a:endParaRPr sz="1150">
              <a:latin typeface="Arial"/>
              <a:cs typeface="Arial"/>
            </a:endParaRPr>
          </a:p>
          <a:p>
            <a:pPr marL="272415" indent="-247650">
              <a:lnSpc>
                <a:spcPct val="100000"/>
              </a:lnSpc>
              <a:spcBef>
                <a:spcPts val="385"/>
              </a:spcBef>
              <a:buClr>
                <a:srgbClr val="666430"/>
              </a:buClr>
              <a:buFont typeface="Arial"/>
              <a:buAutoNum type="arabicPlain" startAt="5"/>
              <a:tabLst>
                <a:tab pos="272415" algn="l"/>
                <a:tab pos="273050" algn="l"/>
              </a:tabLst>
            </a:pPr>
            <a:r>
              <a:rPr sz="1150" b="1" spc="25" dirty="0">
                <a:solidFill>
                  <a:srgbClr val="008000"/>
                </a:solidFill>
                <a:latin typeface="Courier New"/>
                <a:cs typeface="Courier New"/>
              </a:rPr>
              <a:t>/*</a:t>
            </a:r>
            <a:r>
              <a:rPr sz="1150" b="1" spc="-5" dirty="0">
                <a:solidFill>
                  <a:srgbClr val="008000"/>
                </a:solidFill>
                <a:latin typeface="Courier New"/>
                <a:cs typeface="Courier New"/>
              </a:rPr>
              <a:t> </a:t>
            </a:r>
            <a:r>
              <a:rPr sz="1150" b="1" spc="15" dirty="0">
                <a:solidFill>
                  <a:srgbClr val="008000"/>
                </a:solidFill>
                <a:latin typeface="Courier New"/>
                <a:cs typeface="Courier New"/>
              </a:rPr>
              <a:t>function</a:t>
            </a:r>
            <a:r>
              <a:rPr sz="1150" b="1" spc="5" dirty="0">
                <a:solidFill>
                  <a:srgbClr val="008000"/>
                </a:solidFill>
                <a:latin typeface="Courier New"/>
                <a:cs typeface="Courier New"/>
              </a:rPr>
              <a:t> </a:t>
            </a:r>
            <a:r>
              <a:rPr sz="1150" b="1" spc="15" dirty="0">
                <a:solidFill>
                  <a:srgbClr val="008000"/>
                </a:solidFill>
                <a:latin typeface="Courier New"/>
                <a:cs typeface="Courier New"/>
              </a:rPr>
              <a:t>main</a:t>
            </a:r>
            <a:r>
              <a:rPr sz="1150" b="1" dirty="0">
                <a:solidFill>
                  <a:srgbClr val="008000"/>
                </a:solidFill>
                <a:latin typeface="Courier New"/>
                <a:cs typeface="Courier New"/>
              </a:rPr>
              <a:t> </a:t>
            </a:r>
            <a:r>
              <a:rPr sz="1150" b="1" spc="15" dirty="0">
                <a:solidFill>
                  <a:srgbClr val="008000"/>
                </a:solidFill>
                <a:latin typeface="Courier New"/>
                <a:cs typeface="Courier New"/>
              </a:rPr>
              <a:t>begins</a:t>
            </a:r>
            <a:endParaRPr sz="1150">
              <a:latin typeface="Courier New"/>
              <a:cs typeface="Courier New"/>
            </a:endParaRPr>
          </a:p>
          <a:p>
            <a:pPr marL="272415" indent="-247650">
              <a:lnSpc>
                <a:spcPct val="100000"/>
              </a:lnSpc>
              <a:spcBef>
                <a:spcPts val="385"/>
              </a:spcBef>
              <a:buClr>
                <a:srgbClr val="666430"/>
              </a:buClr>
              <a:buFont typeface="Arial"/>
              <a:buAutoNum type="arabicPlain" startAt="5"/>
              <a:tabLst>
                <a:tab pos="272415" algn="l"/>
                <a:tab pos="273050" algn="l"/>
              </a:tabLst>
            </a:pPr>
            <a:r>
              <a:rPr sz="1150" b="1" spc="20" dirty="0">
                <a:solidFill>
                  <a:srgbClr val="0000FF"/>
                </a:solidFill>
                <a:latin typeface="Courier New"/>
                <a:cs typeface="Courier New"/>
              </a:rPr>
              <a:t>int</a:t>
            </a:r>
            <a:r>
              <a:rPr sz="1150" b="1" spc="-5" dirty="0">
                <a:solidFill>
                  <a:srgbClr val="0000FF"/>
                </a:solidFill>
                <a:latin typeface="Courier New"/>
                <a:cs typeface="Courier New"/>
              </a:rPr>
              <a:t> </a:t>
            </a:r>
            <a:r>
              <a:rPr sz="1150" b="1" spc="20" dirty="0">
                <a:latin typeface="Courier New"/>
                <a:cs typeface="Courier New"/>
              </a:rPr>
              <a:t>main(</a:t>
            </a:r>
            <a:r>
              <a:rPr sz="1150" b="1" spc="-10" dirty="0">
                <a:latin typeface="Courier New"/>
                <a:cs typeface="Courier New"/>
              </a:rPr>
              <a:t> </a:t>
            </a:r>
            <a:r>
              <a:rPr sz="1150" b="1" spc="15" dirty="0">
                <a:solidFill>
                  <a:srgbClr val="0000FF"/>
                </a:solidFill>
                <a:latin typeface="Courier New"/>
                <a:cs typeface="Courier New"/>
              </a:rPr>
              <a:t>void</a:t>
            </a:r>
            <a:r>
              <a:rPr sz="1150" b="1" dirty="0">
                <a:solidFill>
                  <a:srgbClr val="0000FF"/>
                </a:solidFill>
                <a:latin typeface="Courier New"/>
                <a:cs typeface="Courier New"/>
              </a:rPr>
              <a:t> </a:t>
            </a:r>
            <a:r>
              <a:rPr sz="1150" b="1" spc="20" dirty="0">
                <a:latin typeface="Courier New"/>
                <a:cs typeface="Courier New"/>
              </a:rPr>
              <a:t>)</a:t>
            </a:r>
            <a:endParaRPr sz="1150">
              <a:latin typeface="Courier New"/>
              <a:cs typeface="Courier New"/>
            </a:endParaRPr>
          </a:p>
          <a:p>
            <a:pPr marL="25400">
              <a:lnSpc>
                <a:spcPct val="100000"/>
              </a:lnSpc>
              <a:spcBef>
                <a:spcPts val="390"/>
              </a:spcBef>
              <a:tabLst>
                <a:tab pos="272415" algn="l"/>
              </a:tabLst>
            </a:pPr>
            <a:r>
              <a:rPr sz="1150" b="1" spc="15" dirty="0">
                <a:solidFill>
                  <a:srgbClr val="666430"/>
                </a:solidFill>
                <a:latin typeface="Arial"/>
                <a:cs typeface="Arial"/>
              </a:rPr>
              <a:t>7	</a:t>
            </a:r>
            <a:r>
              <a:rPr sz="1150" b="1" spc="20" dirty="0">
                <a:latin typeface="Courier New"/>
                <a:cs typeface="Courier New"/>
              </a:rPr>
              <a:t>{</a:t>
            </a:r>
            <a:endParaRPr sz="1150">
              <a:latin typeface="Courier New"/>
              <a:cs typeface="Courier New"/>
            </a:endParaRPr>
          </a:p>
          <a:p>
            <a:pPr marL="25400">
              <a:lnSpc>
                <a:spcPct val="100000"/>
              </a:lnSpc>
              <a:spcBef>
                <a:spcPts val="390"/>
              </a:spcBef>
            </a:pPr>
            <a:r>
              <a:rPr sz="1150" b="1" spc="15" dirty="0">
                <a:solidFill>
                  <a:srgbClr val="666430"/>
                </a:solidFill>
                <a:latin typeface="Arial"/>
                <a:cs typeface="Arial"/>
              </a:rPr>
              <a:t>8</a:t>
            </a:r>
            <a:endParaRPr sz="1150">
              <a:latin typeface="Arial"/>
              <a:cs typeface="Arial"/>
            </a:endParaRPr>
          </a:p>
          <a:p>
            <a:pPr marL="25400">
              <a:lnSpc>
                <a:spcPct val="100000"/>
              </a:lnSpc>
              <a:spcBef>
                <a:spcPts val="385"/>
              </a:spcBef>
            </a:pPr>
            <a:r>
              <a:rPr sz="1150" b="1" spc="15" dirty="0">
                <a:solidFill>
                  <a:srgbClr val="666430"/>
                </a:solidFill>
                <a:latin typeface="Arial"/>
                <a:cs typeface="Arial"/>
              </a:rPr>
              <a:t>9</a:t>
            </a:r>
            <a:endParaRPr sz="1150">
              <a:latin typeface="Arial"/>
              <a:cs typeface="Arial"/>
            </a:endParaRPr>
          </a:p>
          <a:p>
            <a:pPr marL="12700">
              <a:lnSpc>
                <a:spcPct val="100000"/>
              </a:lnSpc>
              <a:spcBef>
                <a:spcPts val="385"/>
              </a:spcBef>
            </a:pPr>
            <a:r>
              <a:rPr sz="1150" b="1" spc="10" dirty="0">
                <a:solidFill>
                  <a:srgbClr val="666430"/>
                </a:solidFill>
                <a:latin typeface="Arial"/>
                <a:cs typeface="Arial"/>
              </a:rPr>
              <a:t>10</a:t>
            </a:r>
            <a:endParaRPr sz="1150">
              <a:latin typeface="Arial"/>
              <a:cs typeface="Arial"/>
            </a:endParaRPr>
          </a:p>
          <a:p>
            <a:pPr marL="12700">
              <a:lnSpc>
                <a:spcPct val="100000"/>
              </a:lnSpc>
              <a:spcBef>
                <a:spcPts val="390"/>
              </a:spcBef>
            </a:pPr>
            <a:r>
              <a:rPr sz="1150" b="1" spc="10" dirty="0">
                <a:solidFill>
                  <a:srgbClr val="666430"/>
                </a:solidFill>
                <a:latin typeface="Arial"/>
                <a:cs typeface="Arial"/>
              </a:rPr>
              <a:t>11</a:t>
            </a:r>
            <a:endParaRPr sz="1150">
              <a:latin typeface="Arial"/>
              <a:cs typeface="Arial"/>
            </a:endParaRPr>
          </a:p>
        </p:txBody>
      </p:sp>
      <p:sp>
        <p:nvSpPr>
          <p:cNvPr id="13" name="object 13"/>
          <p:cNvSpPr/>
          <p:nvPr/>
        </p:nvSpPr>
        <p:spPr>
          <a:xfrm>
            <a:off x="9804" y="2464002"/>
            <a:ext cx="7560309" cy="224790"/>
          </a:xfrm>
          <a:custGeom>
            <a:avLst/>
            <a:gdLst/>
            <a:ahLst/>
            <a:cxnLst/>
            <a:rect l="l" t="t" r="r" b="b"/>
            <a:pathLst>
              <a:path w="7560309" h="224789">
                <a:moveTo>
                  <a:pt x="7559815" y="0"/>
                </a:moveTo>
                <a:lnTo>
                  <a:pt x="0" y="0"/>
                </a:lnTo>
                <a:lnTo>
                  <a:pt x="0" y="34137"/>
                </a:lnTo>
                <a:lnTo>
                  <a:pt x="0" y="190207"/>
                </a:lnTo>
                <a:lnTo>
                  <a:pt x="0" y="224358"/>
                </a:lnTo>
                <a:lnTo>
                  <a:pt x="7559815" y="224358"/>
                </a:lnTo>
                <a:lnTo>
                  <a:pt x="7559815" y="190207"/>
                </a:lnTo>
                <a:lnTo>
                  <a:pt x="7559815" y="34137"/>
                </a:lnTo>
                <a:lnTo>
                  <a:pt x="7559815" y="0"/>
                </a:lnTo>
                <a:close/>
              </a:path>
            </a:pathLst>
          </a:custGeom>
          <a:solidFill>
            <a:srgbClr val="F8F8F8"/>
          </a:solidFill>
        </p:spPr>
        <p:txBody>
          <a:bodyPr wrap="square" lIns="0" tIns="0" rIns="0" bIns="0" rtlCol="0"/>
          <a:lstStyle/>
          <a:p>
            <a:endParaRPr/>
          </a:p>
        </p:txBody>
      </p:sp>
      <p:sp>
        <p:nvSpPr>
          <p:cNvPr id="14" name="object 14"/>
          <p:cNvSpPr txBox="1"/>
          <p:nvPr/>
        </p:nvSpPr>
        <p:spPr>
          <a:xfrm>
            <a:off x="582128" y="2454547"/>
            <a:ext cx="4272915" cy="205104"/>
          </a:xfrm>
          <a:prstGeom prst="rect">
            <a:avLst/>
          </a:prstGeom>
        </p:spPr>
        <p:txBody>
          <a:bodyPr vert="horz" wrap="square" lIns="0" tIns="15875" rIns="0" bIns="0" rtlCol="0">
            <a:spAutoFit/>
          </a:bodyPr>
          <a:lstStyle/>
          <a:p>
            <a:pPr marL="12700">
              <a:lnSpc>
                <a:spcPct val="100000"/>
              </a:lnSpc>
              <a:spcBef>
                <a:spcPts val="125"/>
              </a:spcBef>
            </a:pPr>
            <a:r>
              <a:rPr sz="1150" b="1" spc="15" dirty="0">
                <a:latin typeface="Courier New"/>
                <a:cs typeface="Courier New"/>
              </a:rPr>
              <a:t>printf(</a:t>
            </a:r>
            <a:r>
              <a:rPr sz="1150" b="1" spc="20" dirty="0">
                <a:latin typeface="Courier New"/>
                <a:cs typeface="Courier New"/>
              </a:rPr>
              <a:t> </a:t>
            </a:r>
            <a:r>
              <a:rPr sz="1150" b="1" spc="15" dirty="0">
                <a:solidFill>
                  <a:srgbClr val="0099FF"/>
                </a:solidFill>
                <a:latin typeface="Courier New"/>
                <a:cs typeface="Courier New"/>
              </a:rPr>
              <a:t>"Enter first</a:t>
            </a:r>
            <a:r>
              <a:rPr sz="1150" b="1" spc="30" dirty="0">
                <a:solidFill>
                  <a:srgbClr val="0099FF"/>
                </a:solidFill>
                <a:latin typeface="Courier New"/>
                <a:cs typeface="Courier New"/>
              </a:rPr>
              <a:t> </a:t>
            </a:r>
            <a:r>
              <a:rPr sz="1150" b="1" spc="15" dirty="0">
                <a:solidFill>
                  <a:srgbClr val="0099FF"/>
                </a:solidFill>
                <a:latin typeface="Courier New"/>
                <a:cs typeface="Courier New"/>
              </a:rPr>
              <a:t>integer\n" </a:t>
            </a:r>
            <a:r>
              <a:rPr sz="1150" b="1" spc="15" dirty="0">
                <a:latin typeface="Courier New"/>
                <a:cs typeface="Courier New"/>
              </a:rPr>
              <a:t>);</a:t>
            </a:r>
            <a:r>
              <a:rPr sz="1150" b="1" spc="30" dirty="0">
                <a:latin typeface="Courier New"/>
                <a:cs typeface="Courier New"/>
              </a:rPr>
              <a:t> </a:t>
            </a:r>
            <a:r>
              <a:rPr sz="1150" b="1" spc="15" dirty="0">
                <a:solidFill>
                  <a:srgbClr val="008000"/>
                </a:solidFill>
                <a:latin typeface="Courier New"/>
                <a:cs typeface="Courier New"/>
              </a:rPr>
              <a:t>/*</a:t>
            </a:r>
            <a:r>
              <a:rPr sz="1150" b="1" spc="25" dirty="0">
                <a:solidFill>
                  <a:srgbClr val="008000"/>
                </a:solidFill>
                <a:latin typeface="Courier New"/>
                <a:cs typeface="Courier New"/>
              </a:rPr>
              <a:t> </a:t>
            </a:r>
            <a:r>
              <a:rPr sz="1150" b="1" spc="15" dirty="0">
                <a:solidFill>
                  <a:srgbClr val="008000"/>
                </a:solidFill>
                <a:latin typeface="Courier New"/>
                <a:cs typeface="Courier New"/>
              </a:rPr>
              <a:t>prompt</a:t>
            </a:r>
            <a:r>
              <a:rPr sz="1150" b="1" spc="25"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p:txBody>
      </p:sp>
      <p:sp>
        <p:nvSpPr>
          <p:cNvPr id="15" name="object 15"/>
          <p:cNvSpPr/>
          <p:nvPr/>
        </p:nvSpPr>
        <p:spPr>
          <a:xfrm>
            <a:off x="9804" y="2688361"/>
            <a:ext cx="7560309" cy="224790"/>
          </a:xfrm>
          <a:custGeom>
            <a:avLst/>
            <a:gdLst/>
            <a:ahLst/>
            <a:cxnLst/>
            <a:rect l="l" t="t" r="r" b="b"/>
            <a:pathLst>
              <a:path w="7560309" h="224789">
                <a:moveTo>
                  <a:pt x="7559815" y="0"/>
                </a:moveTo>
                <a:lnTo>
                  <a:pt x="0" y="0"/>
                </a:lnTo>
                <a:lnTo>
                  <a:pt x="0" y="34137"/>
                </a:lnTo>
                <a:lnTo>
                  <a:pt x="0" y="190207"/>
                </a:lnTo>
                <a:lnTo>
                  <a:pt x="0" y="224345"/>
                </a:lnTo>
                <a:lnTo>
                  <a:pt x="7559815" y="224345"/>
                </a:lnTo>
                <a:lnTo>
                  <a:pt x="7559815" y="190207"/>
                </a:lnTo>
                <a:lnTo>
                  <a:pt x="7559815" y="34137"/>
                </a:lnTo>
                <a:lnTo>
                  <a:pt x="7559815" y="0"/>
                </a:lnTo>
                <a:close/>
              </a:path>
            </a:pathLst>
          </a:custGeom>
          <a:solidFill>
            <a:srgbClr val="F8F8F8"/>
          </a:solidFill>
        </p:spPr>
        <p:txBody>
          <a:bodyPr wrap="square" lIns="0" tIns="0" rIns="0" bIns="0" rtlCol="0"/>
          <a:lstStyle/>
          <a:p>
            <a:endParaRPr/>
          </a:p>
        </p:txBody>
      </p:sp>
      <p:sp>
        <p:nvSpPr>
          <p:cNvPr id="16" name="object 16"/>
          <p:cNvSpPr txBox="1"/>
          <p:nvPr/>
        </p:nvSpPr>
        <p:spPr>
          <a:xfrm>
            <a:off x="51031" y="2409675"/>
            <a:ext cx="192405" cy="474345"/>
          </a:xfrm>
          <a:prstGeom prst="rect">
            <a:avLst/>
          </a:prstGeom>
        </p:spPr>
        <p:txBody>
          <a:bodyPr vert="horz" wrap="square" lIns="0" tIns="60960" rIns="0" bIns="0" rtlCol="0">
            <a:spAutoFit/>
          </a:bodyPr>
          <a:lstStyle/>
          <a:p>
            <a:pPr marL="12700">
              <a:lnSpc>
                <a:spcPct val="100000"/>
              </a:lnSpc>
              <a:spcBef>
                <a:spcPts val="480"/>
              </a:spcBef>
            </a:pPr>
            <a:r>
              <a:rPr sz="1150" b="1" spc="10" dirty="0">
                <a:solidFill>
                  <a:srgbClr val="666430"/>
                </a:solidFill>
                <a:latin typeface="Arial"/>
                <a:cs typeface="Arial"/>
              </a:rPr>
              <a:t>12</a:t>
            </a:r>
            <a:endParaRPr sz="1150">
              <a:latin typeface="Arial"/>
              <a:cs typeface="Arial"/>
            </a:endParaRPr>
          </a:p>
          <a:p>
            <a:pPr marL="12700">
              <a:lnSpc>
                <a:spcPct val="100000"/>
              </a:lnSpc>
              <a:spcBef>
                <a:spcPts val="385"/>
              </a:spcBef>
            </a:pPr>
            <a:r>
              <a:rPr sz="1150" b="1" spc="10" dirty="0">
                <a:solidFill>
                  <a:srgbClr val="666430"/>
                </a:solidFill>
                <a:latin typeface="Arial"/>
                <a:cs typeface="Arial"/>
              </a:rPr>
              <a:t>13</a:t>
            </a:r>
            <a:endParaRPr sz="1150">
              <a:latin typeface="Arial"/>
              <a:cs typeface="Arial"/>
            </a:endParaRPr>
          </a:p>
        </p:txBody>
      </p:sp>
      <p:sp>
        <p:nvSpPr>
          <p:cNvPr id="17" name="object 17"/>
          <p:cNvSpPr txBox="1"/>
          <p:nvPr/>
        </p:nvSpPr>
        <p:spPr>
          <a:xfrm>
            <a:off x="594828" y="2733871"/>
            <a:ext cx="5071745" cy="133350"/>
          </a:xfrm>
          <a:prstGeom prst="rect">
            <a:avLst/>
          </a:prstGeom>
          <a:solidFill>
            <a:srgbClr val="FFFF00"/>
          </a:solidFill>
        </p:spPr>
        <p:txBody>
          <a:bodyPr vert="horz" wrap="square" lIns="0" tIns="0" rIns="0" bIns="0" rtlCol="0">
            <a:spAutoFit/>
          </a:bodyPr>
          <a:lstStyle/>
          <a:p>
            <a:pPr>
              <a:lnSpc>
                <a:spcPts val="1050"/>
              </a:lnSpc>
              <a:tabLst>
                <a:tab pos="3162935" algn="l"/>
              </a:tabLst>
            </a:pPr>
            <a:r>
              <a:rPr sz="1150" b="1" spc="15" dirty="0">
                <a:latin typeface="Courier New"/>
                <a:cs typeface="Courier New"/>
              </a:rPr>
              <a:t>scanf(</a:t>
            </a:r>
            <a:r>
              <a:rPr sz="1150" b="1" spc="30" dirty="0">
                <a:latin typeface="Courier New"/>
                <a:cs typeface="Courier New"/>
              </a:rPr>
              <a:t> </a:t>
            </a:r>
            <a:r>
              <a:rPr sz="1150" b="1" spc="15" dirty="0">
                <a:solidFill>
                  <a:srgbClr val="0099FF"/>
                </a:solidFill>
                <a:latin typeface="Courier New"/>
                <a:cs typeface="Courier New"/>
              </a:rPr>
              <a:t>"%d"</a:t>
            </a:r>
            <a:r>
              <a:rPr sz="1150" b="1" spc="15" dirty="0">
                <a:latin typeface="Courier New"/>
                <a:cs typeface="Courier New"/>
              </a:rPr>
              <a:t>,</a:t>
            </a:r>
            <a:r>
              <a:rPr sz="1150" b="1" spc="40" dirty="0">
                <a:latin typeface="Courier New"/>
                <a:cs typeface="Courier New"/>
              </a:rPr>
              <a:t> </a:t>
            </a:r>
            <a:r>
              <a:rPr sz="1150" b="1" spc="15" dirty="0">
                <a:latin typeface="Courier New"/>
                <a:cs typeface="Courier New"/>
              </a:rPr>
              <a:t>&amp;integer1</a:t>
            </a:r>
            <a:r>
              <a:rPr sz="1150" b="1" spc="40" dirty="0">
                <a:latin typeface="Courier New"/>
                <a:cs typeface="Courier New"/>
              </a:rPr>
              <a:t> </a:t>
            </a:r>
            <a:r>
              <a:rPr sz="1150" b="1" spc="15" dirty="0">
                <a:latin typeface="Courier New"/>
                <a:cs typeface="Courier New"/>
              </a:rPr>
              <a:t>);	</a:t>
            </a:r>
            <a:r>
              <a:rPr sz="1150" b="1" spc="15" dirty="0">
                <a:solidFill>
                  <a:srgbClr val="008000"/>
                </a:solidFill>
                <a:latin typeface="Courier New"/>
                <a:cs typeface="Courier New"/>
              </a:rPr>
              <a:t>/*</a:t>
            </a:r>
            <a:r>
              <a:rPr sz="1150" b="1" spc="10" dirty="0">
                <a:solidFill>
                  <a:srgbClr val="008000"/>
                </a:solidFill>
                <a:latin typeface="Courier New"/>
                <a:cs typeface="Courier New"/>
              </a:rPr>
              <a:t> </a:t>
            </a:r>
            <a:r>
              <a:rPr sz="1150" b="1" spc="15" dirty="0">
                <a:solidFill>
                  <a:srgbClr val="008000"/>
                </a:solidFill>
                <a:latin typeface="Courier New"/>
                <a:cs typeface="Courier New"/>
              </a:rPr>
              <a:t>read</a:t>
            </a:r>
            <a:r>
              <a:rPr sz="1150" b="1" dirty="0">
                <a:solidFill>
                  <a:srgbClr val="008000"/>
                </a:solidFill>
                <a:latin typeface="Courier New"/>
                <a:cs typeface="Courier New"/>
              </a:rPr>
              <a:t> </a:t>
            </a:r>
            <a:r>
              <a:rPr sz="1150" b="1" spc="15" dirty="0">
                <a:solidFill>
                  <a:srgbClr val="008000"/>
                </a:solidFill>
                <a:latin typeface="Courier New"/>
                <a:cs typeface="Courier New"/>
              </a:rPr>
              <a:t>an integer</a:t>
            </a:r>
            <a:r>
              <a:rPr sz="1150" b="1"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p:txBody>
      </p:sp>
      <p:sp>
        <p:nvSpPr>
          <p:cNvPr id="18" name="object 18"/>
          <p:cNvSpPr/>
          <p:nvPr/>
        </p:nvSpPr>
        <p:spPr>
          <a:xfrm>
            <a:off x="9804" y="2912706"/>
            <a:ext cx="7560309" cy="224790"/>
          </a:xfrm>
          <a:custGeom>
            <a:avLst/>
            <a:gdLst/>
            <a:ahLst/>
            <a:cxnLst/>
            <a:rect l="l" t="t" r="r" b="b"/>
            <a:pathLst>
              <a:path w="7560309" h="224789">
                <a:moveTo>
                  <a:pt x="7559815" y="0"/>
                </a:moveTo>
                <a:lnTo>
                  <a:pt x="0" y="0"/>
                </a:lnTo>
                <a:lnTo>
                  <a:pt x="0" y="34150"/>
                </a:lnTo>
                <a:lnTo>
                  <a:pt x="0" y="190220"/>
                </a:lnTo>
                <a:lnTo>
                  <a:pt x="0" y="224358"/>
                </a:lnTo>
                <a:lnTo>
                  <a:pt x="7559815" y="224358"/>
                </a:lnTo>
                <a:lnTo>
                  <a:pt x="7559815" y="190220"/>
                </a:lnTo>
                <a:lnTo>
                  <a:pt x="7559815" y="34150"/>
                </a:lnTo>
                <a:lnTo>
                  <a:pt x="7559815" y="0"/>
                </a:lnTo>
                <a:close/>
              </a:path>
            </a:pathLst>
          </a:custGeom>
          <a:solidFill>
            <a:srgbClr val="F8F8F8"/>
          </a:solidFill>
        </p:spPr>
        <p:txBody>
          <a:bodyPr wrap="square" lIns="0" tIns="0" rIns="0" bIns="0" rtlCol="0"/>
          <a:lstStyle/>
          <a:p>
            <a:endParaRPr/>
          </a:p>
        </p:txBody>
      </p:sp>
      <p:sp>
        <p:nvSpPr>
          <p:cNvPr id="19" name="object 19"/>
          <p:cNvSpPr txBox="1"/>
          <p:nvPr/>
        </p:nvSpPr>
        <p:spPr>
          <a:xfrm>
            <a:off x="51031" y="2903256"/>
            <a:ext cx="192405" cy="205104"/>
          </a:xfrm>
          <a:prstGeom prst="rect">
            <a:avLst/>
          </a:prstGeom>
        </p:spPr>
        <p:txBody>
          <a:bodyPr vert="horz" wrap="square" lIns="0" tIns="15875" rIns="0" bIns="0" rtlCol="0">
            <a:spAutoFit/>
          </a:bodyPr>
          <a:lstStyle/>
          <a:p>
            <a:pPr marL="12700">
              <a:lnSpc>
                <a:spcPct val="100000"/>
              </a:lnSpc>
              <a:spcBef>
                <a:spcPts val="125"/>
              </a:spcBef>
            </a:pPr>
            <a:r>
              <a:rPr sz="1150" b="1" spc="10" dirty="0">
                <a:solidFill>
                  <a:srgbClr val="666430"/>
                </a:solidFill>
                <a:latin typeface="Arial"/>
                <a:cs typeface="Arial"/>
              </a:rPr>
              <a:t>14</a:t>
            </a:r>
            <a:endParaRPr sz="1150">
              <a:latin typeface="Arial"/>
              <a:cs typeface="Arial"/>
            </a:endParaRPr>
          </a:p>
        </p:txBody>
      </p:sp>
      <p:grpSp>
        <p:nvGrpSpPr>
          <p:cNvPr id="20" name="object 20"/>
          <p:cNvGrpSpPr/>
          <p:nvPr/>
        </p:nvGrpSpPr>
        <p:grpSpPr>
          <a:xfrm>
            <a:off x="9804" y="3137059"/>
            <a:ext cx="7560309" cy="449580"/>
            <a:chOff x="9804" y="3137059"/>
            <a:chExt cx="7560309" cy="449580"/>
          </a:xfrm>
        </p:grpSpPr>
        <p:sp>
          <p:nvSpPr>
            <p:cNvPr id="21" name="object 21"/>
            <p:cNvSpPr/>
            <p:nvPr/>
          </p:nvSpPr>
          <p:spPr>
            <a:xfrm>
              <a:off x="9804" y="3137064"/>
              <a:ext cx="7560309" cy="449580"/>
            </a:xfrm>
            <a:custGeom>
              <a:avLst/>
              <a:gdLst/>
              <a:ahLst/>
              <a:cxnLst/>
              <a:rect l="l" t="t" r="r" b="b"/>
              <a:pathLst>
                <a:path w="7560309" h="449579">
                  <a:moveTo>
                    <a:pt x="7559815" y="190296"/>
                  </a:moveTo>
                  <a:lnTo>
                    <a:pt x="0" y="190296"/>
                  </a:lnTo>
                  <a:lnTo>
                    <a:pt x="0" y="224764"/>
                  </a:lnTo>
                  <a:lnTo>
                    <a:pt x="0" y="257276"/>
                  </a:lnTo>
                  <a:lnTo>
                    <a:pt x="0" y="414972"/>
                  </a:lnTo>
                  <a:lnTo>
                    <a:pt x="0" y="449122"/>
                  </a:lnTo>
                  <a:lnTo>
                    <a:pt x="7559815" y="449122"/>
                  </a:lnTo>
                  <a:lnTo>
                    <a:pt x="7559815" y="414972"/>
                  </a:lnTo>
                  <a:lnTo>
                    <a:pt x="7559815" y="257276"/>
                  </a:lnTo>
                  <a:lnTo>
                    <a:pt x="7559815" y="224764"/>
                  </a:lnTo>
                  <a:lnTo>
                    <a:pt x="7559815" y="190296"/>
                  </a:lnTo>
                  <a:close/>
                </a:path>
                <a:path w="7560309" h="449579">
                  <a:moveTo>
                    <a:pt x="7559815" y="0"/>
                  </a:moveTo>
                  <a:lnTo>
                    <a:pt x="0" y="0"/>
                  </a:lnTo>
                  <a:lnTo>
                    <a:pt x="0" y="32512"/>
                  </a:lnTo>
                  <a:lnTo>
                    <a:pt x="0" y="190220"/>
                  </a:lnTo>
                  <a:lnTo>
                    <a:pt x="7559815" y="190220"/>
                  </a:lnTo>
                  <a:lnTo>
                    <a:pt x="7559815" y="32512"/>
                  </a:lnTo>
                  <a:lnTo>
                    <a:pt x="7559815" y="0"/>
                  </a:lnTo>
                  <a:close/>
                </a:path>
              </a:pathLst>
            </a:custGeom>
            <a:solidFill>
              <a:srgbClr val="F8F8F8"/>
            </a:solidFill>
          </p:spPr>
          <p:txBody>
            <a:bodyPr wrap="square" lIns="0" tIns="0" rIns="0" bIns="0" rtlCol="0"/>
            <a:lstStyle/>
            <a:p>
              <a:endParaRPr/>
            </a:p>
          </p:txBody>
        </p:sp>
        <p:sp>
          <p:nvSpPr>
            <p:cNvPr id="22" name="object 22"/>
            <p:cNvSpPr/>
            <p:nvPr/>
          </p:nvSpPr>
          <p:spPr>
            <a:xfrm>
              <a:off x="594828" y="3405716"/>
              <a:ext cx="5151120" cy="135255"/>
            </a:xfrm>
            <a:custGeom>
              <a:avLst/>
              <a:gdLst/>
              <a:ahLst/>
              <a:cxnLst/>
              <a:rect l="l" t="t" r="r" b="b"/>
              <a:pathLst>
                <a:path w="5151120" h="135254">
                  <a:moveTo>
                    <a:pt x="5150822" y="0"/>
                  </a:moveTo>
                  <a:lnTo>
                    <a:pt x="0" y="0"/>
                  </a:lnTo>
                  <a:lnTo>
                    <a:pt x="0" y="134937"/>
                  </a:lnTo>
                  <a:lnTo>
                    <a:pt x="5150822" y="134937"/>
                  </a:lnTo>
                  <a:lnTo>
                    <a:pt x="5150822" y="0"/>
                  </a:lnTo>
                  <a:close/>
                </a:path>
              </a:pathLst>
            </a:custGeom>
            <a:solidFill>
              <a:srgbClr val="FFFF00"/>
            </a:solidFill>
          </p:spPr>
          <p:txBody>
            <a:bodyPr wrap="square" lIns="0" tIns="0" rIns="0" bIns="0" rtlCol="0"/>
            <a:lstStyle/>
            <a:p>
              <a:endParaRPr/>
            </a:p>
          </p:txBody>
        </p:sp>
      </p:grpSp>
      <p:sp>
        <p:nvSpPr>
          <p:cNvPr id="23" name="object 23"/>
          <p:cNvSpPr txBox="1"/>
          <p:nvPr/>
        </p:nvSpPr>
        <p:spPr>
          <a:xfrm>
            <a:off x="582128" y="3080708"/>
            <a:ext cx="5176520" cy="474980"/>
          </a:xfrm>
          <a:prstGeom prst="rect">
            <a:avLst/>
          </a:prstGeom>
        </p:spPr>
        <p:txBody>
          <a:bodyPr vert="horz" wrap="square" lIns="0" tIns="61594" rIns="0" bIns="0" rtlCol="0">
            <a:spAutoFit/>
          </a:bodyPr>
          <a:lstStyle/>
          <a:p>
            <a:pPr marL="12700">
              <a:lnSpc>
                <a:spcPct val="100000"/>
              </a:lnSpc>
              <a:spcBef>
                <a:spcPts val="484"/>
              </a:spcBef>
            </a:pPr>
            <a:r>
              <a:rPr sz="1150" b="1" spc="15" dirty="0">
                <a:latin typeface="Courier New"/>
                <a:cs typeface="Courier New"/>
              </a:rPr>
              <a:t>printf(</a:t>
            </a:r>
            <a:r>
              <a:rPr sz="1150" b="1" spc="20" dirty="0">
                <a:latin typeface="Courier New"/>
                <a:cs typeface="Courier New"/>
              </a:rPr>
              <a:t> </a:t>
            </a:r>
            <a:r>
              <a:rPr sz="1150" b="1" spc="15" dirty="0">
                <a:solidFill>
                  <a:srgbClr val="0099FF"/>
                </a:solidFill>
                <a:latin typeface="Courier New"/>
                <a:cs typeface="Courier New"/>
              </a:rPr>
              <a:t>"Enter</a:t>
            </a:r>
            <a:r>
              <a:rPr sz="1150" b="1" spc="20" dirty="0">
                <a:solidFill>
                  <a:srgbClr val="0099FF"/>
                </a:solidFill>
                <a:latin typeface="Courier New"/>
                <a:cs typeface="Courier New"/>
              </a:rPr>
              <a:t> </a:t>
            </a:r>
            <a:r>
              <a:rPr sz="1150" b="1" spc="15" dirty="0">
                <a:solidFill>
                  <a:srgbClr val="0099FF"/>
                </a:solidFill>
                <a:latin typeface="Courier New"/>
                <a:cs typeface="Courier New"/>
              </a:rPr>
              <a:t>second integer\n"</a:t>
            </a:r>
            <a:r>
              <a:rPr sz="1150" b="1" spc="20" dirty="0">
                <a:solidFill>
                  <a:srgbClr val="0099FF"/>
                </a:solidFill>
                <a:latin typeface="Courier New"/>
                <a:cs typeface="Courier New"/>
              </a:rPr>
              <a:t> </a:t>
            </a:r>
            <a:r>
              <a:rPr sz="1150" b="1" spc="25" dirty="0">
                <a:latin typeface="Courier New"/>
                <a:cs typeface="Courier New"/>
              </a:rPr>
              <a:t>);</a:t>
            </a:r>
            <a:r>
              <a:rPr sz="1150" b="1" spc="15" dirty="0">
                <a:latin typeface="Courier New"/>
                <a:cs typeface="Courier New"/>
              </a:rPr>
              <a:t> </a:t>
            </a:r>
            <a:r>
              <a:rPr sz="1150" b="1" spc="15" dirty="0">
                <a:solidFill>
                  <a:srgbClr val="008000"/>
                </a:solidFill>
                <a:latin typeface="Courier New"/>
                <a:cs typeface="Courier New"/>
              </a:rPr>
              <a:t>/*</a:t>
            </a:r>
            <a:r>
              <a:rPr sz="1150" b="1" spc="30" dirty="0">
                <a:solidFill>
                  <a:srgbClr val="008000"/>
                </a:solidFill>
                <a:latin typeface="Courier New"/>
                <a:cs typeface="Courier New"/>
              </a:rPr>
              <a:t> </a:t>
            </a:r>
            <a:r>
              <a:rPr sz="1150" b="1" spc="15" dirty="0">
                <a:solidFill>
                  <a:srgbClr val="008000"/>
                </a:solidFill>
                <a:latin typeface="Courier New"/>
                <a:cs typeface="Courier New"/>
              </a:rPr>
              <a:t>prompt</a:t>
            </a:r>
            <a:r>
              <a:rPr sz="1150" b="1" spc="30"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a:p>
            <a:pPr marL="12700">
              <a:lnSpc>
                <a:spcPct val="100000"/>
              </a:lnSpc>
              <a:spcBef>
                <a:spcPts val="390"/>
              </a:spcBef>
              <a:tabLst>
                <a:tab pos="3265170" algn="l"/>
              </a:tabLst>
            </a:pPr>
            <a:r>
              <a:rPr sz="1150" b="1" spc="15" dirty="0">
                <a:latin typeface="Courier New"/>
                <a:cs typeface="Courier New"/>
              </a:rPr>
              <a:t>scanf(</a:t>
            </a:r>
            <a:r>
              <a:rPr sz="1150" b="1" spc="30" dirty="0">
                <a:latin typeface="Courier New"/>
                <a:cs typeface="Courier New"/>
              </a:rPr>
              <a:t> </a:t>
            </a:r>
            <a:r>
              <a:rPr sz="1150" b="1" spc="15" dirty="0">
                <a:solidFill>
                  <a:srgbClr val="0099FF"/>
                </a:solidFill>
                <a:latin typeface="Courier New"/>
                <a:cs typeface="Courier New"/>
              </a:rPr>
              <a:t>"%d"</a:t>
            </a:r>
            <a:r>
              <a:rPr sz="1150" b="1" spc="15" dirty="0">
                <a:latin typeface="Courier New"/>
                <a:cs typeface="Courier New"/>
              </a:rPr>
              <a:t>,</a:t>
            </a:r>
            <a:r>
              <a:rPr sz="1150" b="1" spc="40" dirty="0">
                <a:latin typeface="Courier New"/>
                <a:cs typeface="Courier New"/>
              </a:rPr>
              <a:t> </a:t>
            </a:r>
            <a:r>
              <a:rPr sz="1150" b="1" spc="15" dirty="0">
                <a:latin typeface="Courier New"/>
                <a:cs typeface="Courier New"/>
              </a:rPr>
              <a:t>&amp;integer2</a:t>
            </a:r>
            <a:r>
              <a:rPr sz="1150" b="1" spc="40" dirty="0">
                <a:latin typeface="Courier New"/>
                <a:cs typeface="Courier New"/>
              </a:rPr>
              <a:t> </a:t>
            </a:r>
            <a:r>
              <a:rPr sz="1150" b="1" spc="15" dirty="0">
                <a:latin typeface="Courier New"/>
                <a:cs typeface="Courier New"/>
              </a:rPr>
              <a:t>);	</a:t>
            </a:r>
            <a:r>
              <a:rPr sz="1150" b="1" spc="15" dirty="0">
                <a:solidFill>
                  <a:srgbClr val="008000"/>
                </a:solidFill>
                <a:latin typeface="Courier New"/>
                <a:cs typeface="Courier New"/>
              </a:rPr>
              <a:t>/*</a:t>
            </a:r>
            <a:r>
              <a:rPr sz="1150" b="1" spc="10" dirty="0">
                <a:solidFill>
                  <a:srgbClr val="008000"/>
                </a:solidFill>
                <a:latin typeface="Courier New"/>
                <a:cs typeface="Courier New"/>
              </a:rPr>
              <a:t> </a:t>
            </a:r>
            <a:r>
              <a:rPr sz="1150" b="1" spc="15" dirty="0">
                <a:solidFill>
                  <a:srgbClr val="008000"/>
                </a:solidFill>
                <a:latin typeface="Courier New"/>
                <a:cs typeface="Courier New"/>
              </a:rPr>
              <a:t>read</a:t>
            </a:r>
            <a:r>
              <a:rPr sz="1150" b="1" dirty="0">
                <a:solidFill>
                  <a:srgbClr val="008000"/>
                </a:solidFill>
                <a:latin typeface="Courier New"/>
                <a:cs typeface="Courier New"/>
              </a:rPr>
              <a:t> </a:t>
            </a:r>
            <a:r>
              <a:rPr sz="1150" b="1" spc="25" dirty="0">
                <a:solidFill>
                  <a:srgbClr val="008000"/>
                </a:solidFill>
                <a:latin typeface="Courier New"/>
                <a:cs typeface="Courier New"/>
              </a:rPr>
              <a:t>an</a:t>
            </a:r>
            <a:r>
              <a:rPr sz="1150" b="1" spc="-5" dirty="0">
                <a:solidFill>
                  <a:srgbClr val="008000"/>
                </a:solidFill>
                <a:latin typeface="Courier New"/>
                <a:cs typeface="Courier New"/>
              </a:rPr>
              <a:t> </a:t>
            </a:r>
            <a:r>
              <a:rPr sz="1150" b="1" spc="15" dirty="0">
                <a:solidFill>
                  <a:srgbClr val="008000"/>
                </a:solidFill>
                <a:latin typeface="Courier New"/>
                <a:cs typeface="Courier New"/>
              </a:rPr>
              <a:t>integer</a:t>
            </a:r>
            <a:r>
              <a:rPr sz="1150" b="1" dirty="0">
                <a:solidFill>
                  <a:srgbClr val="008000"/>
                </a:solidFill>
                <a:latin typeface="Courier New"/>
                <a:cs typeface="Courier New"/>
              </a:rPr>
              <a:t> </a:t>
            </a:r>
            <a:r>
              <a:rPr sz="1150" b="1" spc="25" dirty="0">
                <a:solidFill>
                  <a:srgbClr val="008000"/>
                </a:solidFill>
                <a:latin typeface="Courier New"/>
                <a:cs typeface="Courier New"/>
              </a:rPr>
              <a:t>*/</a:t>
            </a:r>
            <a:endParaRPr sz="1150">
              <a:latin typeface="Courier New"/>
              <a:cs typeface="Courier New"/>
            </a:endParaRPr>
          </a:p>
        </p:txBody>
      </p:sp>
      <p:sp>
        <p:nvSpPr>
          <p:cNvPr id="24" name="object 24"/>
          <p:cNvSpPr/>
          <p:nvPr/>
        </p:nvSpPr>
        <p:spPr>
          <a:xfrm>
            <a:off x="9804" y="3586187"/>
            <a:ext cx="7560309" cy="224790"/>
          </a:xfrm>
          <a:custGeom>
            <a:avLst/>
            <a:gdLst/>
            <a:ahLst/>
            <a:cxnLst/>
            <a:rect l="l" t="t" r="r" b="b"/>
            <a:pathLst>
              <a:path w="7560309" h="224789">
                <a:moveTo>
                  <a:pt x="7559815" y="0"/>
                </a:moveTo>
                <a:lnTo>
                  <a:pt x="0" y="0"/>
                </a:lnTo>
                <a:lnTo>
                  <a:pt x="0" y="32512"/>
                </a:lnTo>
                <a:lnTo>
                  <a:pt x="0" y="190207"/>
                </a:lnTo>
                <a:lnTo>
                  <a:pt x="0" y="224345"/>
                </a:lnTo>
                <a:lnTo>
                  <a:pt x="7559815" y="224345"/>
                </a:lnTo>
                <a:lnTo>
                  <a:pt x="7559815" y="190207"/>
                </a:lnTo>
                <a:lnTo>
                  <a:pt x="7559815" y="32512"/>
                </a:lnTo>
                <a:lnTo>
                  <a:pt x="7559815" y="0"/>
                </a:lnTo>
                <a:close/>
              </a:path>
            </a:pathLst>
          </a:custGeom>
          <a:solidFill>
            <a:srgbClr val="F8F8F8"/>
          </a:solidFill>
        </p:spPr>
        <p:txBody>
          <a:bodyPr wrap="square" lIns="0" tIns="0" rIns="0" bIns="0" rtlCol="0"/>
          <a:lstStyle/>
          <a:p>
            <a:endParaRPr/>
          </a:p>
        </p:txBody>
      </p:sp>
      <p:sp>
        <p:nvSpPr>
          <p:cNvPr id="25" name="object 25"/>
          <p:cNvSpPr txBox="1"/>
          <p:nvPr/>
        </p:nvSpPr>
        <p:spPr>
          <a:xfrm>
            <a:off x="51031" y="3080708"/>
            <a:ext cx="192405" cy="699770"/>
          </a:xfrm>
          <a:prstGeom prst="rect">
            <a:avLst/>
          </a:prstGeom>
        </p:spPr>
        <p:txBody>
          <a:bodyPr vert="horz" wrap="square" lIns="0" tIns="61594" rIns="0" bIns="0" rtlCol="0">
            <a:spAutoFit/>
          </a:bodyPr>
          <a:lstStyle/>
          <a:p>
            <a:pPr marL="12700">
              <a:lnSpc>
                <a:spcPct val="100000"/>
              </a:lnSpc>
              <a:spcBef>
                <a:spcPts val="484"/>
              </a:spcBef>
            </a:pPr>
            <a:r>
              <a:rPr sz="1150" b="1" spc="10" dirty="0">
                <a:solidFill>
                  <a:srgbClr val="666430"/>
                </a:solidFill>
                <a:latin typeface="Arial"/>
                <a:cs typeface="Arial"/>
              </a:rPr>
              <a:t>15</a:t>
            </a:r>
            <a:endParaRPr sz="1150">
              <a:latin typeface="Arial"/>
              <a:cs typeface="Arial"/>
            </a:endParaRPr>
          </a:p>
          <a:p>
            <a:pPr marL="12700">
              <a:lnSpc>
                <a:spcPct val="100000"/>
              </a:lnSpc>
              <a:spcBef>
                <a:spcPts val="390"/>
              </a:spcBef>
            </a:pPr>
            <a:r>
              <a:rPr sz="1150" b="1" spc="10" dirty="0">
                <a:solidFill>
                  <a:srgbClr val="666430"/>
                </a:solidFill>
                <a:latin typeface="Arial"/>
                <a:cs typeface="Arial"/>
              </a:rPr>
              <a:t>16</a:t>
            </a:r>
            <a:endParaRPr sz="1150">
              <a:latin typeface="Arial"/>
              <a:cs typeface="Arial"/>
            </a:endParaRPr>
          </a:p>
          <a:p>
            <a:pPr marL="12700">
              <a:lnSpc>
                <a:spcPct val="100000"/>
              </a:lnSpc>
              <a:spcBef>
                <a:spcPts val="385"/>
              </a:spcBef>
            </a:pPr>
            <a:r>
              <a:rPr sz="1150" b="1" spc="10" dirty="0">
                <a:solidFill>
                  <a:srgbClr val="666430"/>
                </a:solidFill>
                <a:latin typeface="Arial"/>
                <a:cs typeface="Arial"/>
              </a:rPr>
              <a:t>17</a:t>
            </a:r>
            <a:endParaRPr sz="1150">
              <a:latin typeface="Arial"/>
              <a:cs typeface="Arial"/>
            </a:endParaRPr>
          </a:p>
        </p:txBody>
      </p:sp>
      <p:sp>
        <p:nvSpPr>
          <p:cNvPr id="26" name="object 26"/>
          <p:cNvSpPr/>
          <p:nvPr/>
        </p:nvSpPr>
        <p:spPr>
          <a:xfrm>
            <a:off x="9804" y="3810533"/>
            <a:ext cx="7560309" cy="224790"/>
          </a:xfrm>
          <a:custGeom>
            <a:avLst/>
            <a:gdLst/>
            <a:ahLst/>
            <a:cxnLst/>
            <a:rect l="l" t="t" r="r" b="b"/>
            <a:pathLst>
              <a:path w="7560309" h="224789">
                <a:moveTo>
                  <a:pt x="7559815" y="0"/>
                </a:moveTo>
                <a:lnTo>
                  <a:pt x="0" y="0"/>
                </a:lnTo>
                <a:lnTo>
                  <a:pt x="0" y="32524"/>
                </a:lnTo>
                <a:lnTo>
                  <a:pt x="0" y="190220"/>
                </a:lnTo>
                <a:lnTo>
                  <a:pt x="0" y="224358"/>
                </a:lnTo>
                <a:lnTo>
                  <a:pt x="7559815" y="224358"/>
                </a:lnTo>
                <a:lnTo>
                  <a:pt x="7559815" y="190220"/>
                </a:lnTo>
                <a:lnTo>
                  <a:pt x="7559815" y="32524"/>
                </a:lnTo>
                <a:lnTo>
                  <a:pt x="7559815" y="0"/>
                </a:lnTo>
                <a:close/>
              </a:path>
            </a:pathLst>
          </a:custGeom>
          <a:solidFill>
            <a:srgbClr val="F8F8F8"/>
          </a:solidFill>
        </p:spPr>
        <p:txBody>
          <a:bodyPr wrap="square" lIns="0" tIns="0" rIns="0" bIns="0" rtlCol="0"/>
          <a:lstStyle/>
          <a:p>
            <a:endParaRPr/>
          </a:p>
        </p:txBody>
      </p:sp>
      <p:sp>
        <p:nvSpPr>
          <p:cNvPr id="27" name="object 27"/>
          <p:cNvSpPr txBox="1"/>
          <p:nvPr/>
        </p:nvSpPr>
        <p:spPr>
          <a:xfrm>
            <a:off x="51031" y="3799456"/>
            <a:ext cx="192405" cy="205104"/>
          </a:xfrm>
          <a:prstGeom prst="rect">
            <a:avLst/>
          </a:prstGeom>
        </p:spPr>
        <p:txBody>
          <a:bodyPr vert="horz" wrap="square" lIns="0" tIns="15875" rIns="0" bIns="0" rtlCol="0">
            <a:spAutoFit/>
          </a:bodyPr>
          <a:lstStyle/>
          <a:p>
            <a:pPr marL="12700">
              <a:lnSpc>
                <a:spcPct val="100000"/>
              </a:lnSpc>
              <a:spcBef>
                <a:spcPts val="125"/>
              </a:spcBef>
            </a:pPr>
            <a:r>
              <a:rPr sz="1150" b="1" spc="10" dirty="0">
                <a:solidFill>
                  <a:srgbClr val="666430"/>
                </a:solidFill>
                <a:latin typeface="Arial"/>
                <a:cs typeface="Arial"/>
              </a:rPr>
              <a:t>18</a:t>
            </a:r>
            <a:endParaRPr sz="1150">
              <a:latin typeface="Arial"/>
              <a:cs typeface="Arial"/>
            </a:endParaRPr>
          </a:p>
        </p:txBody>
      </p:sp>
      <p:sp>
        <p:nvSpPr>
          <p:cNvPr id="28" name="object 28"/>
          <p:cNvSpPr txBox="1"/>
          <p:nvPr/>
        </p:nvSpPr>
        <p:spPr>
          <a:xfrm>
            <a:off x="594828" y="3854425"/>
            <a:ext cx="4698365" cy="135255"/>
          </a:xfrm>
          <a:prstGeom prst="rect">
            <a:avLst/>
          </a:prstGeom>
          <a:solidFill>
            <a:srgbClr val="FFFF00"/>
          </a:solidFill>
        </p:spPr>
        <p:txBody>
          <a:bodyPr vert="horz" wrap="square" lIns="0" tIns="0" rIns="0" bIns="0" rtlCol="0">
            <a:spAutoFit/>
          </a:bodyPr>
          <a:lstStyle/>
          <a:p>
            <a:pPr>
              <a:lnSpc>
                <a:spcPts val="1065"/>
              </a:lnSpc>
            </a:pPr>
            <a:r>
              <a:rPr sz="1150" b="1" spc="20" dirty="0">
                <a:latin typeface="Courier New"/>
                <a:cs typeface="Courier New"/>
              </a:rPr>
              <a:t>sum</a:t>
            </a:r>
            <a:r>
              <a:rPr sz="1150" b="1" spc="10" dirty="0">
                <a:latin typeface="Courier New"/>
                <a:cs typeface="Courier New"/>
              </a:rPr>
              <a:t> </a:t>
            </a:r>
            <a:r>
              <a:rPr sz="1150" b="1" spc="20" dirty="0">
                <a:latin typeface="Courier New"/>
                <a:cs typeface="Courier New"/>
              </a:rPr>
              <a:t>= </a:t>
            </a:r>
            <a:r>
              <a:rPr sz="1150" b="1" spc="15" dirty="0">
                <a:latin typeface="Courier New"/>
                <a:cs typeface="Courier New"/>
              </a:rPr>
              <a:t>integer1</a:t>
            </a:r>
            <a:r>
              <a:rPr sz="1150" b="1" spc="10" dirty="0">
                <a:latin typeface="Courier New"/>
                <a:cs typeface="Courier New"/>
              </a:rPr>
              <a:t> </a:t>
            </a:r>
            <a:r>
              <a:rPr sz="1150" b="1" spc="20" dirty="0">
                <a:latin typeface="Courier New"/>
                <a:cs typeface="Courier New"/>
              </a:rPr>
              <a:t>+ </a:t>
            </a:r>
            <a:r>
              <a:rPr sz="1150" b="1" spc="15" dirty="0">
                <a:latin typeface="Courier New"/>
                <a:cs typeface="Courier New"/>
              </a:rPr>
              <a:t>integer2;</a:t>
            </a:r>
            <a:r>
              <a:rPr sz="1150" b="1" spc="30" dirty="0">
                <a:latin typeface="Courier New"/>
                <a:cs typeface="Courier New"/>
              </a:rPr>
              <a:t> </a:t>
            </a:r>
            <a:r>
              <a:rPr sz="1150" b="1" spc="15" dirty="0">
                <a:solidFill>
                  <a:srgbClr val="008000"/>
                </a:solidFill>
                <a:latin typeface="Courier New"/>
                <a:cs typeface="Courier New"/>
              </a:rPr>
              <a:t>/*</a:t>
            </a:r>
            <a:r>
              <a:rPr sz="1150" b="1" spc="20" dirty="0">
                <a:solidFill>
                  <a:srgbClr val="008000"/>
                </a:solidFill>
                <a:latin typeface="Courier New"/>
                <a:cs typeface="Courier New"/>
              </a:rPr>
              <a:t> </a:t>
            </a:r>
            <a:r>
              <a:rPr sz="1150" b="1" spc="15" dirty="0">
                <a:solidFill>
                  <a:srgbClr val="008000"/>
                </a:solidFill>
                <a:latin typeface="Courier New"/>
                <a:cs typeface="Courier New"/>
              </a:rPr>
              <a:t>assign</a:t>
            </a:r>
            <a:r>
              <a:rPr sz="1150" b="1" spc="10" dirty="0">
                <a:solidFill>
                  <a:srgbClr val="008000"/>
                </a:solidFill>
                <a:latin typeface="Courier New"/>
                <a:cs typeface="Courier New"/>
              </a:rPr>
              <a:t> </a:t>
            </a:r>
            <a:r>
              <a:rPr sz="1150" b="1" spc="20" dirty="0">
                <a:solidFill>
                  <a:srgbClr val="008000"/>
                </a:solidFill>
                <a:latin typeface="Courier New"/>
                <a:cs typeface="Courier New"/>
              </a:rPr>
              <a:t>total</a:t>
            </a:r>
            <a:r>
              <a:rPr sz="1150" b="1" spc="10" dirty="0">
                <a:solidFill>
                  <a:srgbClr val="008000"/>
                </a:solidFill>
                <a:latin typeface="Courier New"/>
                <a:cs typeface="Courier New"/>
              </a:rPr>
              <a:t> </a:t>
            </a:r>
            <a:r>
              <a:rPr sz="1150" b="1" spc="15" dirty="0">
                <a:solidFill>
                  <a:srgbClr val="008000"/>
                </a:solidFill>
                <a:latin typeface="Courier New"/>
                <a:cs typeface="Courier New"/>
              </a:rPr>
              <a:t>to</a:t>
            </a:r>
            <a:r>
              <a:rPr sz="1150" b="1" spc="20" dirty="0">
                <a:solidFill>
                  <a:srgbClr val="008000"/>
                </a:solidFill>
                <a:latin typeface="Courier New"/>
                <a:cs typeface="Courier New"/>
              </a:rPr>
              <a:t> sum</a:t>
            </a:r>
            <a:r>
              <a:rPr sz="1150" b="1" spc="10"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p:txBody>
      </p:sp>
      <p:sp>
        <p:nvSpPr>
          <p:cNvPr id="29" name="object 29"/>
          <p:cNvSpPr/>
          <p:nvPr/>
        </p:nvSpPr>
        <p:spPr>
          <a:xfrm>
            <a:off x="9804" y="4034891"/>
            <a:ext cx="7560309" cy="447675"/>
          </a:xfrm>
          <a:custGeom>
            <a:avLst/>
            <a:gdLst/>
            <a:ahLst/>
            <a:cxnLst/>
            <a:rect l="l" t="t" r="r" b="b"/>
            <a:pathLst>
              <a:path w="7560309" h="447675">
                <a:moveTo>
                  <a:pt x="7559815" y="0"/>
                </a:moveTo>
                <a:lnTo>
                  <a:pt x="0" y="0"/>
                </a:lnTo>
                <a:lnTo>
                  <a:pt x="0" y="32512"/>
                </a:lnTo>
                <a:lnTo>
                  <a:pt x="0" y="190207"/>
                </a:lnTo>
                <a:lnTo>
                  <a:pt x="0" y="447357"/>
                </a:lnTo>
                <a:lnTo>
                  <a:pt x="7559815" y="447357"/>
                </a:lnTo>
                <a:lnTo>
                  <a:pt x="7559815" y="32512"/>
                </a:lnTo>
                <a:lnTo>
                  <a:pt x="7559815" y="0"/>
                </a:lnTo>
                <a:close/>
              </a:path>
            </a:pathLst>
          </a:custGeom>
          <a:solidFill>
            <a:srgbClr val="F8F8F8"/>
          </a:solidFill>
        </p:spPr>
        <p:txBody>
          <a:bodyPr wrap="square" lIns="0" tIns="0" rIns="0" bIns="0" rtlCol="0"/>
          <a:lstStyle/>
          <a:p>
            <a:endParaRPr/>
          </a:p>
        </p:txBody>
      </p:sp>
      <p:sp>
        <p:nvSpPr>
          <p:cNvPr id="30" name="object 30"/>
          <p:cNvSpPr txBox="1"/>
          <p:nvPr/>
        </p:nvSpPr>
        <p:spPr>
          <a:xfrm>
            <a:off x="51031" y="3978668"/>
            <a:ext cx="192405" cy="474980"/>
          </a:xfrm>
          <a:prstGeom prst="rect">
            <a:avLst/>
          </a:prstGeom>
        </p:spPr>
        <p:txBody>
          <a:bodyPr vert="horz" wrap="square" lIns="0" tIns="60960" rIns="0" bIns="0" rtlCol="0">
            <a:spAutoFit/>
          </a:bodyPr>
          <a:lstStyle/>
          <a:p>
            <a:pPr marL="12700">
              <a:lnSpc>
                <a:spcPct val="100000"/>
              </a:lnSpc>
              <a:spcBef>
                <a:spcPts val="480"/>
              </a:spcBef>
            </a:pPr>
            <a:r>
              <a:rPr sz="1150" b="1" spc="10" dirty="0">
                <a:solidFill>
                  <a:srgbClr val="666430"/>
                </a:solidFill>
                <a:latin typeface="Arial"/>
                <a:cs typeface="Arial"/>
              </a:rPr>
              <a:t>19</a:t>
            </a:r>
            <a:endParaRPr sz="1150">
              <a:latin typeface="Arial"/>
              <a:cs typeface="Arial"/>
            </a:endParaRPr>
          </a:p>
          <a:p>
            <a:pPr marL="12700">
              <a:lnSpc>
                <a:spcPct val="100000"/>
              </a:lnSpc>
              <a:spcBef>
                <a:spcPts val="390"/>
              </a:spcBef>
            </a:pPr>
            <a:r>
              <a:rPr sz="1150" b="1" spc="10" dirty="0">
                <a:solidFill>
                  <a:srgbClr val="666430"/>
                </a:solidFill>
                <a:latin typeface="Arial"/>
                <a:cs typeface="Arial"/>
              </a:rPr>
              <a:t>20</a:t>
            </a:r>
            <a:endParaRPr sz="1150">
              <a:latin typeface="Arial"/>
              <a:cs typeface="Arial"/>
            </a:endParaRPr>
          </a:p>
        </p:txBody>
      </p:sp>
      <p:sp>
        <p:nvSpPr>
          <p:cNvPr id="31" name="object 31"/>
          <p:cNvSpPr txBox="1"/>
          <p:nvPr/>
        </p:nvSpPr>
        <p:spPr>
          <a:xfrm>
            <a:off x="594828" y="4303405"/>
            <a:ext cx="4078604" cy="135255"/>
          </a:xfrm>
          <a:prstGeom prst="rect">
            <a:avLst/>
          </a:prstGeom>
          <a:solidFill>
            <a:srgbClr val="FFFF00"/>
          </a:solidFill>
        </p:spPr>
        <p:txBody>
          <a:bodyPr vert="horz" wrap="square" lIns="0" tIns="0" rIns="0" bIns="0" rtlCol="0">
            <a:spAutoFit/>
          </a:bodyPr>
          <a:lstStyle/>
          <a:p>
            <a:pPr>
              <a:lnSpc>
                <a:spcPts val="1065"/>
              </a:lnSpc>
            </a:pPr>
            <a:r>
              <a:rPr sz="1150" b="1" spc="15" dirty="0">
                <a:latin typeface="Courier New"/>
                <a:cs typeface="Courier New"/>
              </a:rPr>
              <a:t>printf( </a:t>
            </a:r>
            <a:r>
              <a:rPr sz="1150" b="1" spc="15" dirty="0">
                <a:solidFill>
                  <a:srgbClr val="0099FF"/>
                </a:solidFill>
                <a:latin typeface="Courier New"/>
                <a:cs typeface="Courier New"/>
              </a:rPr>
              <a:t>"Sum</a:t>
            </a:r>
            <a:r>
              <a:rPr sz="1150" b="1" spc="20" dirty="0">
                <a:solidFill>
                  <a:srgbClr val="0099FF"/>
                </a:solidFill>
                <a:latin typeface="Courier New"/>
                <a:cs typeface="Courier New"/>
              </a:rPr>
              <a:t> </a:t>
            </a:r>
            <a:r>
              <a:rPr sz="1150" b="1" spc="15" dirty="0">
                <a:solidFill>
                  <a:srgbClr val="0099FF"/>
                </a:solidFill>
                <a:latin typeface="Courier New"/>
                <a:cs typeface="Courier New"/>
              </a:rPr>
              <a:t>is</a:t>
            </a:r>
            <a:r>
              <a:rPr sz="1150" b="1" spc="20" dirty="0">
                <a:solidFill>
                  <a:srgbClr val="0099FF"/>
                </a:solidFill>
                <a:latin typeface="Courier New"/>
                <a:cs typeface="Courier New"/>
              </a:rPr>
              <a:t> </a:t>
            </a:r>
            <a:r>
              <a:rPr sz="1150" b="1" spc="15" dirty="0">
                <a:solidFill>
                  <a:srgbClr val="0099FF"/>
                </a:solidFill>
                <a:latin typeface="Courier New"/>
                <a:cs typeface="Courier New"/>
              </a:rPr>
              <a:t>%d\n"</a:t>
            </a:r>
            <a:r>
              <a:rPr sz="1150" b="1" spc="15" dirty="0">
                <a:latin typeface="Courier New"/>
                <a:cs typeface="Courier New"/>
              </a:rPr>
              <a:t>,</a:t>
            </a:r>
            <a:r>
              <a:rPr sz="1150" b="1" spc="25" dirty="0">
                <a:latin typeface="Courier New"/>
                <a:cs typeface="Courier New"/>
              </a:rPr>
              <a:t> </a:t>
            </a:r>
            <a:r>
              <a:rPr sz="1150" b="1" spc="15" dirty="0">
                <a:latin typeface="Courier New"/>
                <a:cs typeface="Courier New"/>
              </a:rPr>
              <a:t>sum</a:t>
            </a:r>
            <a:r>
              <a:rPr sz="1150" b="1" spc="20" dirty="0">
                <a:latin typeface="Courier New"/>
                <a:cs typeface="Courier New"/>
              </a:rPr>
              <a:t> </a:t>
            </a:r>
            <a:r>
              <a:rPr sz="1150" b="1" spc="15" dirty="0">
                <a:latin typeface="Courier New"/>
                <a:cs typeface="Courier New"/>
              </a:rPr>
              <a:t>);</a:t>
            </a:r>
            <a:r>
              <a:rPr sz="1150" b="1" spc="25" dirty="0">
                <a:latin typeface="Courier New"/>
                <a:cs typeface="Courier New"/>
              </a:rPr>
              <a:t> </a:t>
            </a:r>
            <a:r>
              <a:rPr sz="1150" b="1" spc="15" dirty="0">
                <a:solidFill>
                  <a:srgbClr val="008000"/>
                </a:solidFill>
                <a:latin typeface="Courier New"/>
                <a:cs typeface="Courier New"/>
              </a:rPr>
              <a:t>/* print</a:t>
            </a:r>
            <a:r>
              <a:rPr sz="1150" b="1" spc="20" dirty="0">
                <a:solidFill>
                  <a:srgbClr val="008000"/>
                </a:solidFill>
                <a:latin typeface="Courier New"/>
                <a:cs typeface="Courier New"/>
              </a:rPr>
              <a:t> sum</a:t>
            </a:r>
            <a:r>
              <a:rPr sz="1150" b="1" spc="10" dirty="0">
                <a:solidFill>
                  <a:srgbClr val="008000"/>
                </a:solidFill>
                <a:latin typeface="Courier New"/>
                <a:cs typeface="Courier New"/>
              </a:rPr>
              <a:t> </a:t>
            </a:r>
            <a:r>
              <a:rPr sz="1150" b="1" spc="15" dirty="0">
                <a:solidFill>
                  <a:srgbClr val="008000"/>
                </a:solidFill>
                <a:latin typeface="Courier New"/>
                <a:cs typeface="Courier New"/>
              </a:rPr>
              <a:t>*/</a:t>
            </a:r>
            <a:endParaRPr sz="1150">
              <a:latin typeface="Courier New"/>
              <a:cs typeface="Courier New"/>
            </a:endParaRPr>
          </a:p>
        </p:txBody>
      </p:sp>
      <p:sp>
        <p:nvSpPr>
          <p:cNvPr id="32" name="object 32"/>
          <p:cNvSpPr/>
          <p:nvPr/>
        </p:nvSpPr>
        <p:spPr>
          <a:xfrm>
            <a:off x="9804" y="4482248"/>
            <a:ext cx="7560309" cy="897890"/>
          </a:xfrm>
          <a:custGeom>
            <a:avLst/>
            <a:gdLst/>
            <a:ahLst/>
            <a:cxnLst/>
            <a:rect l="l" t="t" r="r" b="b"/>
            <a:pathLst>
              <a:path w="7560309" h="897889">
                <a:moveTo>
                  <a:pt x="7559815" y="863587"/>
                </a:moveTo>
                <a:lnTo>
                  <a:pt x="0" y="863587"/>
                </a:lnTo>
                <a:lnTo>
                  <a:pt x="0" y="897724"/>
                </a:lnTo>
                <a:lnTo>
                  <a:pt x="7559815" y="897724"/>
                </a:lnTo>
                <a:lnTo>
                  <a:pt x="7559815" y="863587"/>
                </a:lnTo>
                <a:close/>
              </a:path>
              <a:path w="7560309" h="897889">
                <a:moveTo>
                  <a:pt x="7559815" y="0"/>
                </a:moveTo>
                <a:lnTo>
                  <a:pt x="0" y="0"/>
                </a:lnTo>
                <a:lnTo>
                  <a:pt x="0" y="34137"/>
                </a:lnTo>
                <a:lnTo>
                  <a:pt x="0" y="191833"/>
                </a:lnTo>
                <a:lnTo>
                  <a:pt x="0" y="863549"/>
                </a:lnTo>
                <a:lnTo>
                  <a:pt x="7559815" y="863549"/>
                </a:lnTo>
                <a:lnTo>
                  <a:pt x="7559815" y="34137"/>
                </a:lnTo>
                <a:lnTo>
                  <a:pt x="7559815" y="0"/>
                </a:lnTo>
                <a:close/>
              </a:path>
            </a:pathLst>
          </a:custGeom>
          <a:solidFill>
            <a:srgbClr val="F8F8F8"/>
          </a:solidFill>
        </p:spPr>
        <p:txBody>
          <a:bodyPr wrap="square" lIns="0" tIns="0" rIns="0" bIns="0" rtlCol="0"/>
          <a:lstStyle/>
          <a:p>
            <a:endParaRPr/>
          </a:p>
        </p:txBody>
      </p:sp>
      <p:sp>
        <p:nvSpPr>
          <p:cNvPr id="33" name="object 33"/>
          <p:cNvSpPr txBox="1"/>
          <p:nvPr/>
        </p:nvSpPr>
        <p:spPr>
          <a:xfrm>
            <a:off x="51031" y="4427920"/>
            <a:ext cx="5707380" cy="923290"/>
          </a:xfrm>
          <a:prstGeom prst="rect">
            <a:avLst/>
          </a:prstGeom>
        </p:spPr>
        <p:txBody>
          <a:bodyPr vert="horz" wrap="square" lIns="0" tIns="60960" rIns="0" bIns="0" rtlCol="0">
            <a:spAutoFit/>
          </a:bodyPr>
          <a:lstStyle/>
          <a:p>
            <a:pPr marL="12700">
              <a:lnSpc>
                <a:spcPct val="100000"/>
              </a:lnSpc>
              <a:spcBef>
                <a:spcPts val="480"/>
              </a:spcBef>
            </a:pPr>
            <a:r>
              <a:rPr sz="1150" b="1" spc="10" dirty="0">
                <a:solidFill>
                  <a:srgbClr val="666430"/>
                </a:solidFill>
                <a:latin typeface="Arial"/>
                <a:cs typeface="Arial"/>
              </a:rPr>
              <a:t>21</a:t>
            </a:r>
            <a:endParaRPr sz="1150">
              <a:latin typeface="Arial"/>
              <a:cs typeface="Arial"/>
            </a:endParaRPr>
          </a:p>
          <a:p>
            <a:pPr marL="12700">
              <a:lnSpc>
                <a:spcPct val="100000"/>
              </a:lnSpc>
              <a:spcBef>
                <a:spcPts val="385"/>
              </a:spcBef>
              <a:tabLst>
                <a:tab pos="543560" algn="l"/>
                <a:tab pos="1537335" algn="l"/>
              </a:tabLst>
            </a:pPr>
            <a:r>
              <a:rPr sz="1150" b="1" spc="15" dirty="0">
                <a:solidFill>
                  <a:srgbClr val="666430"/>
                </a:solidFill>
                <a:latin typeface="Arial"/>
                <a:cs typeface="Arial"/>
              </a:rPr>
              <a:t>22	</a:t>
            </a:r>
            <a:r>
              <a:rPr sz="1150" b="1" spc="15" dirty="0">
                <a:solidFill>
                  <a:srgbClr val="0000FF"/>
                </a:solidFill>
                <a:latin typeface="Courier New"/>
                <a:cs typeface="Courier New"/>
              </a:rPr>
              <a:t>return</a:t>
            </a:r>
            <a:r>
              <a:rPr sz="1150" b="1" spc="30" dirty="0">
                <a:solidFill>
                  <a:srgbClr val="0000FF"/>
                </a:solidFill>
                <a:latin typeface="Courier New"/>
                <a:cs typeface="Courier New"/>
              </a:rPr>
              <a:t> </a:t>
            </a:r>
            <a:r>
              <a:rPr sz="1150" b="1" spc="15" dirty="0">
                <a:solidFill>
                  <a:srgbClr val="0099FF"/>
                </a:solidFill>
                <a:latin typeface="Courier New"/>
                <a:cs typeface="Courier New"/>
              </a:rPr>
              <a:t>0</a:t>
            </a:r>
            <a:r>
              <a:rPr sz="1150" b="1" spc="15" dirty="0">
                <a:latin typeface="Courier New"/>
                <a:cs typeface="Courier New"/>
              </a:rPr>
              <a:t>;	</a:t>
            </a:r>
            <a:r>
              <a:rPr sz="1150" b="1" spc="25" dirty="0">
                <a:solidFill>
                  <a:srgbClr val="008000"/>
                </a:solidFill>
                <a:latin typeface="Courier New"/>
                <a:cs typeface="Courier New"/>
              </a:rPr>
              <a:t>/*</a:t>
            </a:r>
            <a:r>
              <a:rPr sz="1150" b="1" spc="10" dirty="0">
                <a:solidFill>
                  <a:srgbClr val="008000"/>
                </a:solidFill>
                <a:latin typeface="Courier New"/>
                <a:cs typeface="Courier New"/>
              </a:rPr>
              <a:t> </a:t>
            </a:r>
            <a:r>
              <a:rPr sz="1150" b="1" spc="15" dirty="0">
                <a:solidFill>
                  <a:srgbClr val="008000"/>
                </a:solidFill>
                <a:latin typeface="Courier New"/>
                <a:cs typeface="Courier New"/>
              </a:rPr>
              <a:t>indicate that</a:t>
            </a:r>
            <a:r>
              <a:rPr sz="1150" b="1" spc="20" dirty="0">
                <a:solidFill>
                  <a:srgbClr val="008000"/>
                </a:solidFill>
                <a:latin typeface="Courier New"/>
                <a:cs typeface="Courier New"/>
              </a:rPr>
              <a:t> </a:t>
            </a:r>
            <a:r>
              <a:rPr sz="1150" b="1" spc="15" dirty="0">
                <a:solidFill>
                  <a:srgbClr val="008000"/>
                </a:solidFill>
                <a:latin typeface="Courier New"/>
                <a:cs typeface="Courier New"/>
              </a:rPr>
              <a:t>program</a:t>
            </a:r>
            <a:r>
              <a:rPr sz="1150" b="1" spc="10" dirty="0">
                <a:solidFill>
                  <a:srgbClr val="008000"/>
                </a:solidFill>
                <a:latin typeface="Courier New"/>
                <a:cs typeface="Courier New"/>
              </a:rPr>
              <a:t> </a:t>
            </a:r>
            <a:r>
              <a:rPr sz="1150" b="1" spc="20" dirty="0">
                <a:solidFill>
                  <a:srgbClr val="008000"/>
                </a:solidFill>
                <a:latin typeface="Courier New"/>
                <a:cs typeface="Courier New"/>
              </a:rPr>
              <a:t>ended </a:t>
            </a:r>
            <a:r>
              <a:rPr sz="1150" b="1" spc="15" dirty="0">
                <a:solidFill>
                  <a:srgbClr val="008000"/>
                </a:solidFill>
                <a:latin typeface="Courier New"/>
                <a:cs typeface="Courier New"/>
              </a:rPr>
              <a:t>successfully</a:t>
            </a:r>
            <a:r>
              <a:rPr sz="1150" b="1" spc="5" dirty="0">
                <a:solidFill>
                  <a:srgbClr val="008000"/>
                </a:solidFill>
                <a:latin typeface="Courier New"/>
                <a:cs typeface="Courier New"/>
              </a:rPr>
              <a:t> </a:t>
            </a:r>
            <a:r>
              <a:rPr sz="1150" b="1" spc="25" dirty="0">
                <a:solidFill>
                  <a:srgbClr val="008000"/>
                </a:solidFill>
                <a:latin typeface="Courier New"/>
                <a:cs typeface="Courier New"/>
              </a:rPr>
              <a:t>*/</a:t>
            </a:r>
            <a:endParaRPr sz="1150">
              <a:latin typeface="Courier New"/>
              <a:cs typeface="Courier New"/>
            </a:endParaRPr>
          </a:p>
          <a:p>
            <a:pPr marL="12700">
              <a:lnSpc>
                <a:spcPct val="100000"/>
              </a:lnSpc>
              <a:spcBef>
                <a:spcPts val="390"/>
              </a:spcBef>
            </a:pPr>
            <a:r>
              <a:rPr sz="1150" b="1" spc="10" dirty="0">
                <a:solidFill>
                  <a:srgbClr val="666430"/>
                </a:solidFill>
                <a:latin typeface="Arial"/>
                <a:cs typeface="Arial"/>
              </a:rPr>
              <a:t>23</a:t>
            </a:r>
            <a:endParaRPr sz="1150">
              <a:latin typeface="Arial"/>
              <a:cs typeface="Arial"/>
            </a:endParaRPr>
          </a:p>
          <a:p>
            <a:pPr marL="12700">
              <a:lnSpc>
                <a:spcPct val="100000"/>
              </a:lnSpc>
              <a:spcBef>
                <a:spcPts val="385"/>
              </a:spcBef>
            </a:pPr>
            <a:r>
              <a:rPr sz="1150" b="1" spc="15" dirty="0">
                <a:solidFill>
                  <a:srgbClr val="666430"/>
                </a:solidFill>
                <a:latin typeface="Arial"/>
                <a:cs typeface="Arial"/>
              </a:rPr>
              <a:t>24 </a:t>
            </a:r>
            <a:r>
              <a:rPr sz="1150" b="1" spc="65" dirty="0">
                <a:solidFill>
                  <a:srgbClr val="666430"/>
                </a:solidFill>
                <a:latin typeface="Arial"/>
                <a:cs typeface="Arial"/>
              </a:rPr>
              <a:t> </a:t>
            </a:r>
            <a:r>
              <a:rPr sz="1150" b="1" spc="20" dirty="0">
                <a:latin typeface="Courier New"/>
                <a:cs typeface="Courier New"/>
              </a:rPr>
              <a:t>}</a:t>
            </a:r>
            <a:r>
              <a:rPr sz="1150" b="1" spc="15" dirty="0">
                <a:latin typeface="Courier New"/>
                <a:cs typeface="Courier New"/>
              </a:rPr>
              <a:t> </a:t>
            </a:r>
            <a:r>
              <a:rPr sz="1150" b="1" spc="15" dirty="0">
                <a:solidFill>
                  <a:srgbClr val="008000"/>
                </a:solidFill>
                <a:latin typeface="Courier New"/>
                <a:cs typeface="Courier New"/>
              </a:rPr>
              <a:t>/* end function</a:t>
            </a:r>
            <a:r>
              <a:rPr sz="1150" b="1" spc="5" dirty="0">
                <a:solidFill>
                  <a:srgbClr val="008000"/>
                </a:solidFill>
                <a:latin typeface="Courier New"/>
                <a:cs typeface="Courier New"/>
              </a:rPr>
              <a:t> </a:t>
            </a:r>
            <a:r>
              <a:rPr sz="1150" b="1" spc="15" dirty="0">
                <a:solidFill>
                  <a:srgbClr val="008000"/>
                </a:solidFill>
                <a:latin typeface="Courier New"/>
                <a:cs typeface="Courier New"/>
              </a:rPr>
              <a:t>main */</a:t>
            </a:r>
            <a:endParaRPr sz="1150">
              <a:latin typeface="Courier New"/>
              <a:cs typeface="Courier New"/>
            </a:endParaRPr>
          </a:p>
        </p:txBody>
      </p:sp>
      <p:sp>
        <p:nvSpPr>
          <p:cNvPr id="34" name="object 34"/>
          <p:cNvSpPr/>
          <p:nvPr/>
        </p:nvSpPr>
        <p:spPr>
          <a:xfrm>
            <a:off x="9804" y="5379973"/>
            <a:ext cx="7560309" cy="964565"/>
          </a:xfrm>
          <a:custGeom>
            <a:avLst/>
            <a:gdLst/>
            <a:ahLst/>
            <a:cxnLst/>
            <a:rect l="l" t="t" r="r" b="b"/>
            <a:pathLst>
              <a:path w="7560309" h="964564">
                <a:moveTo>
                  <a:pt x="7559815" y="0"/>
                </a:moveTo>
                <a:lnTo>
                  <a:pt x="0" y="0"/>
                </a:lnTo>
                <a:lnTo>
                  <a:pt x="0" y="138188"/>
                </a:lnTo>
                <a:lnTo>
                  <a:pt x="0" y="313778"/>
                </a:lnTo>
                <a:lnTo>
                  <a:pt x="0" y="476351"/>
                </a:lnTo>
                <a:lnTo>
                  <a:pt x="0" y="638924"/>
                </a:lnTo>
                <a:lnTo>
                  <a:pt x="0" y="801497"/>
                </a:lnTo>
                <a:lnTo>
                  <a:pt x="0" y="964399"/>
                </a:lnTo>
                <a:lnTo>
                  <a:pt x="7559815" y="964399"/>
                </a:lnTo>
                <a:lnTo>
                  <a:pt x="7559815" y="138188"/>
                </a:lnTo>
                <a:lnTo>
                  <a:pt x="7559815" y="0"/>
                </a:lnTo>
                <a:close/>
              </a:path>
            </a:pathLst>
          </a:custGeom>
          <a:solidFill>
            <a:srgbClr val="EFF8F8"/>
          </a:solidFill>
        </p:spPr>
        <p:txBody>
          <a:bodyPr wrap="square" lIns="0" tIns="0" rIns="0" bIns="0" rtlCol="0"/>
          <a:lstStyle/>
          <a:p>
            <a:endParaRPr/>
          </a:p>
        </p:txBody>
      </p:sp>
      <p:sp>
        <p:nvSpPr>
          <p:cNvPr id="35" name="object 35"/>
          <p:cNvSpPr txBox="1"/>
          <p:nvPr/>
        </p:nvSpPr>
        <p:spPr>
          <a:xfrm>
            <a:off x="104958" y="5487576"/>
            <a:ext cx="1833245" cy="855980"/>
          </a:xfrm>
          <a:prstGeom prst="rect">
            <a:avLst/>
          </a:prstGeom>
        </p:spPr>
        <p:txBody>
          <a:bodyPr vert="horz" wrap="square" lIns="0" tIns="31750" rIns="0" bIns="0" rtlCol="0">
            <a:spAutoFit/>
          </a:bodyPr>
          <a:lstStyle/>
          <a:p>
            <a:pPr marL="12700" marR="95885">
              <a:lnSpc>
                <a:spcPts val="1280"/>
              </a:lnSpc>
              <a:spcBef>
                <a:spcPts val="250"/>
              </a:spcBef>
            </a:pPr>
            <a:r>
              <a:rPr sz="1150" b="1" spc="15" dirty="0">
                <a:latin typeface="Courier New"/>
                <a:cs typeface="Courier New"/>
              </a:rPr>
              <a:t>Enter first integer </a:t>
            </a:r>
            <a:r>
              <a:rPr sz="1150" b="1" spc="-680" dirty="0">
                <a:latin typeface="Courier New"/>
                <a:cs typeface="Courier New"/>
              </a:rPr>
              <a:t> </a:t>
            </a:r>
            <a:r>
              <a:rPr sz="1150" b="1" spc="25" dirty="0">
                <a:latin typeface="Courier New"/>
                <a:cs typeface="Courier New"/>
              </a:rPr>
              <a:t>45</a:t>
            </a:r>
            <a:endParaRPr sz="1150">
              <a:latin typeface="Courier New"/>
              <a:cs typeface="Courier New"/>
            </a:endParaRPr>
          </a:p>
          <a:p>
            <a:pPr marL="12700" marR="5080">
              <a:lnSpc>
                <a:spcPts val="1280"/>
              </a:lnSpc>
            </a:pPr>
            <a:r>
              <a:rPr sz="1150" b="1" spc="15" dirty="0">
                <a:latin typeface="Courier New"/>
                <a:cs typeface="Courier New"/>
              </a:rPr>
              <a:t>Enter second integer </a:t>
            </a:r>
            <a:r>
              <a:rPr sz="1150" b="1" spc="-680" dirty="0">
                <a:latin typeface="Courier New"/>
                <a:cs typeface="Courier New"/>
              </a:rPr>
              <a:t> </a:t>
            </a:r>
            <a:r>
              <a:rPr sz="1150" b="1" spc="25" dirty="0">
                <a:latin typeface="Courier New"/>
                <a:cs typeface="Courier New"/>
              </a:rPr>
              <a:t>72</a:t>
            </a:r>
            <a:endParaRPr sz="1150">
              <a:latin typeface="Courier New"/>
              <a:cs typeface="Courier New"/>
            </a:endParaRPr>
          </a:p>
          <a:p>
            <a:pPr marL="12700">
              <a:lnSpc>
                <a:spcPts val="1255"/>
              </a:lnSpc>
            </a:pPr>
            <a:r>
              <a:rPr sz="1150" b="1" spc="20" dirty="0">
                <a:latin typeface="Courier New"/>
                <a:cs typeface="Courier New"/>
              </a:rPr>
              <a:t>Sum</a:t>
            </a:r>
            <a:r>
              <a:rPr sz="1150" b="1" spc="-30" dirty="0">
                <a:latin typeface="Courier New"/>
                <a:cs typeface="Courier New"/>
              </a:rPr>
              <a:t> </a:t>
            </a:r>
            <a:r>
              <a:rPr sz="1150" b="1" spc="25" dirty="0">
                <a:latin typeface="Courier New"/>
                <a:cs typeface="Courier New"/>
              </a:rPr>
              <a:t>is</a:t>
            </a:r>
            <a:r>
              <a:rPr sz="1150" b="1" spc="-25" dirty="0">
                <a:latin typeface="Courier New"/>
                <a:cs typeface="Courier New"/>
              </a:rPr>
              <a:t> </a:t>
            </a:r>
            <a:r>
              <a:rPr sz="1150" b="1" spc="20" dirty="0">
                <a:latin typeface="Courier New"/>
                <a:cs typeface="Courier New"/>
              </a:rPr>
              <a:t>117</a:t>
            </a:r>
            <a:endParaRPr sz="1150">
              <a:latin typeface="Courier New"/>
              <a:cs typeface="Courier New"/>
            </a:endParaRPr>
          </a:p>
        </p:txBody>
      </p:sp>
      <p:grpSp>
        <p:nvGrpSpPr>
          <p:cNvPr id="36" name="object 36"/>
          <p:cNvGrpSpPr/>
          <p:nvPr/>
        </p:nvGrpSpPr>
        <p:grpSpPr>
          <a:xfrm>
            <a:off x="9804" y="2279650"/>
            <a:ext cx="8988425" cy="4203065"/>
            <a:chOff x="9804" y="2279650"/>
            <a:chExt cx="8988425" cy="4203065"/>
          </a:xfrm>
        </p:grpSpPr>
        <p:sp>
          <p:nvSpPr>
            <p:cNvPr id="37" name="object 37"/>
            <p:cNvSpPr/>
            <p:nvPr/>
          </p:nvSpPr>
          <p:spPr>
            <a:xfrm>
              <a:off x="9804" y="6344370"/>
              <a:ext cx="7560309" cy="138430"/>
            </a:xfrm>
            <a:custGeom>
              <a:avLst/>
              <a:gdLst/>
              <a:ahLst/>
              <a:cxnLst/>
              <a:rect l="l" t="t" r="r" b="b"/>
              <a:pathLst>
                <a:path w="7560309" h="138429">
                  <a:moveTo>
                    <a:pt x="7559823" y="0"/>
                  </a:moveTo>
                  <a:lnTo>
                    <a:pt x="0" y="0"/>
                  </a:lnTo>
                  <a:lnTo>
                    <a:pt x="0" y="138189"/>
                  </a:lnTo>
                  <a:lnTo>
                    <a:pt x="7559823" y="138189"/>
                  </a:lnTo>
                  <a:lnTo>
                    <a:pt x="7559823" y="0"/>
                  </a:lnTo>
                  <a:close/>
                </a:path>
              </a:pathLst>
            </a:custGeom>
            <a:solidFill>
              <a:srgbClr val="EFF8F8"/>
            </a:solidFill>
          </p:spPr>
          <p:txBody>
            <a:bodyPr wrap="square" lIns="0" tIns="0" rIns="0" bIns="0" rtlCol="0"/>
            <a:lstStyle/>
            <a:p>
              <a:endParaRPr/>
            </a:p>
          </p:txBody>
        </p:sp>
        <p:sp>
          <p:nvSpPr>
            <p:cNvPr id="38" name="object 38"/>
            <p:cNvSpPr/>
            <p:nvPr/>
          </p:nvSpPr>
          <p:spPr>
            <a:xfrm>
              <a:off x="5791200" y="2286000"/>
              <a:ext cx="3200400" cy="590550"/>
            </a:xfrm>
            <a:custGeom>
              <a:avLst/>
              <a:gdLst/>
              <a:ahLst/>
              <a:cxnLst/>
              <a:rect l="l" t="t" r="r" b="b"/>
              <a:pathLst>
                <a:path w="3200400" h="590550">
                  <a:moveTo>
                    <a:pt x="3200400" y="0"/>
                  </a:moveTo>
                  <a:lnTo>
                    <a:pt x="0" y="0"/>
                  </a:lnTo>
                  <a:lnTo>
                    <a:pt x="0" y="590550"/>
                  </a:lnTo>
                  <a:lnTo>
                    <a:pt x="3200400" y="590550"/>
                  </a:lnTo>
                  <a:lnTo>
                    <a:pt x="3200400" y="0"/>
                  </a:lnTo>
                  <a:close/>
                </a:path>
              </a:pathLst>
            </a:custGeom>
            <a:solidFill>
              <a:srgbClr val="EFF7F7"/>
            </a:solidFill>
          </p:spPr>
          <p:txBody>
            <a:bodyPr wrap="square" lIns="0" tIns="0" rIns="0" bIns="0" rtlCol="0"/>
            <a:lstStyle/>
            <a:p>
              <a:endParaRPr/>
            </a:p>
          </p:txBody>
        </p:sp>
        <p:sp>
          <p:nvSpPr>
            <p:cNvPr id="39" name="object 39"/>
            <p:cNvSpPr/>
            <p:nvPr/>
          </p:nvSpPr>
          <p:spPr>
            <a:xfrm>
              <a:off x="5791200" y="2286000"/>
              <a:ext cx="3200400" cy="590550"/>
            </a:xfrm>
            <a:custGeom>
              <a:avLst/>
              <a:gdLst/>
              <a:ahLst/>
              <a:cxnLst/>
              <a:rect l="l" t="t" r="r" b="b"/>
              <a:pathLst>
                <a:path w="3200400" h="590550">
                  <a:moveTo>
                    <a:pt x="0" y="590550"/>
                  </a:moveTo>
                  <a:lnTo>
                    <a:pt x="3200400" y="590550"/>
                  </a:lnTo>
                  <a:lnTo>
                    <a:pt x="3200400" y="0"/>
                  </a:lnTo>
                  <a:lnTo>
                    <a:pt x="0" y="0"/>
                  </a:lnTo>
                  <a:lnTo>
                    <a:pt x="0" y="590550"/>
                  </a:lnTo>
                  <a:close/>
                </a:path>
              </a:pathLst>
            </a:custGeom>
            <a:ln w="12700">
              <a:solidFill>
                <a:srgbClr val="000000"/>
              </a:solidFill>
            </a:ln>
          </p:spPr>
          <p:txBody>
            <a:bodyPr wrap="square" lIns="0" tIns="0" rIns="0" bIns="0" rtlCol="0"/>
            <a:lstStyle/>
            <a:p>
              <a:endParaRPr/>
            </a:p>
          </p:txBody>
        </p:sp>
      </p:grpSp>
      <p:sp>
        <p:nvSpPr>
          <p:cNvPr id="40" name="object 40"/>
          <p:cNvSpPr txBox="1"/>
          <p:nvPr/>
        </p:nvSpPr>
        <p:spPr>
          <a:xfrm>
            <a:off x="5870828" y="2281555"/>
            <a:ext cx="2972435" cy="604520"/>
          </a:xfrm>
          <a:prstGeom prst="rect">
            <a:avLst/>
          </a:prstGeom>
        </p:spPr>
        <p:txBody>
          <a:bodyPr vert="horz" wrap="square" lIns="0" tIns="12700" rIns="0" bIns="0" rtlCol="0">
            <a:spAutoFit/>
          </a:bodyPr>
          <a:lstStyle/>
          <a:p>
            <a:pPr marL="241300" marR="5080" indent="-228600">
              <a:lnSpc>
                <a:spcPct val="105600"/>
              </a:lnSpc>
              <a:spcBef>
                <a:spcPts val="100"/>
              </a:spcBef>
            </a:pPr>
            <a:r>
              <a:rPr sz="1800" b="1" spc="-5" dirty="0">
                <a:latin typeface="Courier New"/>
                <a:cs typeface="Courier New"/>
              </a:rPr>
              <a:t>scan</a:t>
            </a:r>
            <a:r>
              <a:rPr sz="1800" b="1" dirty="0">
                <a:latin typeface="Courier New"/>
                <a:cs typeface="Courier New"/>
              </a:rPr>
              <a:t>f</a:t>
            </a:r>
            <a:r>
              <a:rPr sz="1800" b="1" spc="-675" dirty="0">
                <a:latin typeface="Courier New"/>
                <a:cs typeface="Courier New"/>
              </a:rPr>
              <a:t> </a:t>
            </a:r>
            <a:r>
              <a:rPr sz="1800" dirty="0">
                <a:latin typeface="Times New Roman"/>
                <a:cs typeface="Times New Roman"/>
              </a:rPr>
              <a:t>obt</a:t>
            </a:r>
            <a:r>
              <a:rPr sz="1800" spc="5" dirty="0">
                <a:latin typeface="Times New Roman"/>
                <a:cs typeface="Times New Roman"/>
              </a:rPr>
              <a:t>a</a:t>
            </a:r>
            <a:r>
              <a:rPr sz="1800" spc="-5" dirty="0">
                <a:latin typeface="Times New Roman"/>
                <a:cs typeface="Times New Roman"/>
              </a:rPr>
              <a:t>ins</a:t>
            </a:r>
            <a:r>
              <a:rPr sz="1800" spc="-10" dirty="0">
                <a:latin typeface="Times New Roman"/>
                <a:cs typeface="Times New Roman"/>
              </a:rPr>
              <a:t> </a:t>
            </a:r>
            <a:r>
              <a:rPr sz="1800" dirty="0">
                <a:latin typeface="Times New Roman"/>
                <a:cs typeface="Times New Roman"/>
              </a:rPr>
              <a:t>a va</a:t>
            </a:r>
            <a:r>
              <a:rPr sz="1800" spc="5" dirty="0">
                <a:latin typeface="Times New Roman"/>
                <a:cs typeface="Times New Roman"/>
              </a:rPr>
              <a:t>l</a:t>
            </a:r>
            <a:r>
              <a:rPr sz="1800" dirty="0">
                <a:latin typeface="Times New Roman"/>
                <a:cs typeface="Times New Roman"/>
              </a:rPr>
              <a:t>ue from</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user</a:t>
            </a:r>
            <a:r>
              <a:rPr sz="1800" spc="-2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assigns</a:t>
            </a:r>
            <a:r>
              <a:rPr sz="1800" spc="-20" dirty="0">
                <a:latin typeface="Times New Roman"/>
                <a:cs typeface="Times New Roman"/>
              </a:rPr>
              <a:t> </a:t>
            </a:r>
            <a:r>
              <a:rPr sz="1800" dirty="0">
                <a:latin typeface="Times New Roman"/>
                <a:cs typeface="Times New Roman"/>
              </a:rPr>
              <a:t>it to</a:t>
            </a:r>
            <a:endParaRPr sz="1800">
              <a:latin typeface="Times New Roman"/>
              <a:cs typeface="Times New Roman"/>
            </a:endParaRPr>
          </a:p>
        </p:txBody>
      </p:sp>
      <p:sp>
        <p:nvSpPr>
          <p:cNvPr id="41" name="object 41"/>
          <p:cNvSpPr txBox="1"/>
          <p:nvPr/>
        </p:nvSpPr>
        <p:spPr>
          <a:xfrm>
            <a:off x="6099428" y="2845434"/>
            <a:ext cx="112268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urier New"/>
                <a:cs typeface="Courier New"/>
              </a:rPr>
              <a:t>integer1</a:t>
            </a:r>
            <a:endParaRPr sz="1800">
              <a:latin typeface="Courier New"/>
              <a:cs typeface="Courier New"/>
            </a:endParaRPr>
          </a:p>
        </p:txBody>
      </p:sp>
      <p:grpSp>
        <p:nvGrpSpPr>
          <p:cNvPr id="42" name="object 42"/>
          <p:cNvGrpSpPr/>
          <p:nvPr/>
        </p:nvGrpSpPr>
        <p:grpSpPr>
          <a:xfrm>
            <a:off x="5257800" y="2584704"/>
            <a:ext cx="3740150" cy="1155700"/>
            <a:chOff x="5257800" y="2584704"/>
            <a:chExt cx="3740150" cy="1155700"/>
          </a:xfrm>
        </p:grpSpPr>
        <p:sp>
          <p:nvSpPr>
            <p:cNvPr id="43" name="object 43"/>
            <p:cNvSpPr/>
            <p:nvPr/>
          </p:nvSpPr>
          <p:spPr>
            <a:xfrm>
              <a:off x="5257800" y="2584704"/>
              <a:ext cx="535305" cy="174625"/>
            </a:xfrm>
            <a:custGeom>
              <a:avLst/>
              <a:gdLst/>
              <a:ahLst/>
              <a:cxnLst/>
              <a:rect l="l" t="t" r="r" b="b"/>
              <a:pathLst>
                <a:path w="535304" h="174625">
                  <a:moveTo>
                    <a:pt x="62737" y="100965"/>
                  </a:moveTo>
                  <a:lnTo>
                    <a:pt x="0" y="158496"/>
                  </a:lnTo>
                  <a:lnTo>
                    <a:pt x="83692" y="174244"/>
                  </a:lnTo>
                  <a:lnTo>
                    <a:pt x="75957" y="147193"/>
                  </a:lnTo>
                  <a:lnTo>
                    <a:pt x="62737" y="147193"/>
                  </a:lnTo>
                  <a:lnTo>
                    <a:pt x="59309" y="135000"/>
                  </a:lnTo>
                  <a:lnTo>
                    <a:pt x="71476" y="131523"/>
                  </a:lnTo>
                  <a:lnTo>
                    <a:pt x="62737" y="100965"/>
                  </a:lnTo>
                  <a:close/>
                </a:path>
                <a:path w="535304" h="174625">
                  <a:moveTo>
                    <a:pt x="71476" y="131523"/>
                  </a:moveTo>
                  <a:lnTo>
                    <a:pt x="59309" y="135000"/>
                  </a:lnTo>
                  <a:lnTo>
                    <a:pt x="62737" y="147193"/>
                  </a:lnTo>
                  <a:lnTo>
                    <a:pt x="74958" y="143700"/>
                  </a:lnTo>
                  <a:lnTo>
                    <a:pt x="71476" y="131523"/>
                  </a:lnTo>
                  <a:close/>
                </a:path>
                <a:path w="535304" h="174625">
                  <a:moveTo>
                    <a:pt x="74958" y="143700"/>
                  </a:moveTo>
                  <a:lnTo>
                    <a:pt x="62737" y="147193"/>
                  </a:lnTo>
                  <a:lnTo>
                    <a:pt x="75957" y="147193"/>
                  </a:lnTo>
                  <a:lnTo>
                    <a:pt x="74958" y="143700"/>
                  </a:lnTo>
                  <a:close/>
                </a:path>
                <a:path w="535304" h="174625">
                  <a:moveTo>
                    <a:pt x="531622" y="0"/>
                  </a:moveTo>
                  <a:lnTo>
                    <a:pt x="71476" y="131523"/>
                  </a:lnTo>
                  <a:lnTo>
                    <a:pt x="74958" y="143700"/>
                  </a:lnTo>
                  <a:lnTo>
                    <a:pt x="535177" y="12192"/>
                  </a:lnTo>
                  <a:lnTo>
                    <a:pt x="531622" y="0"/>
                  </a:lnTo>
                  <a:close/>
                </a:path>
              </a:pathLst>
            </a:custGeom>
            <a:solidFill>
              <a:srgbClr val="000000"/>
            </a:solidFill>
          </p:spPr>
          <p:txBody>
            <a:bodyPr wrap="square" lIns="0" tIns="0" rIns="0" bIns="0" rtlCol="0"/>
            <a:lstStyle/>
            <a:p>
              <a:endParaRPr/>
            </a:p>
          </p:txBody>
        </p:sp>
        <p:sp>
          <p:nvSpPr>
            <p:cNvPr id="44" name="object 44"/>
            <p:cNvSpPr/>
            <p:nvPr/>
          </p:nvSpPr>
          <p:spPr>
            <a:xfrm>
              <a:off x="5791200" y="3143250"/>
              <a:ext cx="3200400" cy="590550"/>
            </a:xfrm>
            <a:custGeom>
              <a:avLst/>
              <a:gdLst/>
              <a:ahLst/>
              <a:cxnLst/>
              <a:rect l="l" t="t" r="r" b="b"/>
              <a:pathLst>
                <a:path w="3200400" h="590550">
                  <a:moveTo>
                    <a:pt x="3200400" y="0"/>
                  </a:moveTo>
                  <a:lnTo>
                    <a:pt x="0" y="0"/>
                  </a:lnTo>
                  <a:lnTo>
                    <a:pt x="0" y="590550"/>
                  </a:lnTo>
                  <a:lnTo>
                    <a:pt x="3200400" y="590550"/>
                  </a:lnTo>
                  <a:lnTo>
                    <a:pt x="3200400" y="0"/>
                  </a:lnTo>
                  <a:close/>
                </a:path>
              </a:pathLst>
            </a:custGeom>
            <a:solidFill>
              <a:srgbClr val="EFF7F7"/>
            </a:solidFill>
          </p:spPr>
          <p:txBody>
            <a:bodyPr wrap="square" lIns="0" tIns="0" rIns="0" bIns="0" rtlCol="0"/>
            <a:lstStyle/>
            <a:p>
              <a:endParaRPr/>
            </a:p>
          </p:txBody>
        </p:sp>
        <p:sp>
          <p:nvSpPr>
            <p:cNvPr id="45" name="object 45"/>
            <p:cNvSpPr/>
            <p:nvPr/>
          </p:nvSpPr>
          <p:spPr>
            <a:xfrm>
              <a:off x="5791200" y="3143250"/>
              <a:ext cx="3200400" cy="590550"/>
            </a:xfrm>
            <a:custGeom>
              <a:avLst/>
              <a:gdLst/>
              <a:ahLst/>
              <a:cxnLst/>
              <a:rect l="l" t="t" r="r" b="b"/>
              <a:pathLst>
                <a:path w="3200400" h="590550">
                  <a:moveTo>
                    <a:pt x="0" y="590550"/>
                  </a:moveTo>
                  <a:lnTo>
                    <a:pt x="3200400" y="590550"/>
                  </a:lnTo>
                  <a:lnTo>
                    <a:pt x="3200400" y="0"/>
                  </a:lnTo>
                  <a:lnTo>
                    <a:pt x="0" y="0"/>
                  </a:lnTo>
                  <a:lnTo>
                    <a:pt x="0" y="590550"/>
                  </a:lnTo>
                  <a:close/>
                </a:path>
              </a:pathLst>
            </a:custGeom>
            <a:ln w="12700">
              <a:solidFill>
                <a:srgbClr val="000000"/>
              </a:solidFill>
            </a:ln>
          </p:spPr>
          <p:txBody>
            <a:bodyPr wrap="square" lIns="0" tIns="0" rIns="0" bIns="0" rtlCol="0"/>
            <a:lstStyle/>
            <a:p>
              <a:endParaRPr/>
            </a:p>
          </p:txBody>
        </p:sp>
      </p:grpSp>
      <p:sp>
        <p:nvSpPr>
          <p:cNvPr id="46" name="object 46"/>
          <p:cNvSpPr txBox="1"/>
          <p:nvPr/>
        </p:nvSpPr>
        <p:spPr>
          <a:xfrm>
            <a:off x="5870828" y="3138931"/>
            <a:ext cx="2972435" cy="604520"/>
          </a:xfrm>
          <a:prstGeom prst="rect">
            <a:avLst/>
          </a:prstGeom>
        </p:spPr>
        <p:txBody>
          <a:bodyPr vert="horz" wrap="square" lIns="0" tIns="12700" rIns="0" bIns="0" rtlCol="0">
            <a:spAutoFit/>
          </a:bodyPr>
          <a:lstStyle/>
          <a:p>
            <a:pPr marL="241300" marR="5080" indent="-228600">
              <a:lnSpc>
                <a:spcPct val="105600"/>
              </a:lnSpc>
              <a:spcBef>
                <a:spcPts val="100"/>
              </a:spcBef>
            </a:pPr>
            <a:r>
              <a:rPr sz="1800" b="1" spc="-5" dirty="0">
                <a:latin typeface="Courier New"/>
                <a:cs typeface="Courier New"/>
              </a:rPr>
              <a:t>scan</a:t>
            </a:r>
            <a:r>
              <a:rPr sz="1800" b="1" dirty="0">
                <a:latin typeface="Courier New"/>
                <a:cs typeface="Courier New"/>
              </a:rPr>
              <a:t>f</a:t>
            </a:r>
            <a:r>
              <a:rPr sz="1800" b="1" spc="-675" dirty="0">
                <a:latin typeface="Courier New"/>
                <a:cs typeface="Courier New"/>
              </a:rPr>
              <a:t> </a:t>
            </a:r>
            <a:r>
              <a:rPr sz="1800" dirty="0">
                <a:latin typeface="Times New Roman"/>
                <a:cs typeface="Times New Roman"/>
              </a:rPr>
              <a:t>obt</a:t>
            </a:r>
            <a:r>
              <a:rPr sz="1800" spc="5" dirty="0">
                <a:latin typeface="Times New Roman"/>
                <a:cs typeface="Times New Roman"/>
              </a:rPr>
              <a:t>a</a:t>
            </a:r>
            <a:r>
              <a:rPr sz="1800" spc="-5" dirty="0">
                <a:latin typeface="Times New Roman"/>
                <a:cs typeface="Times New Roman"/>
              </a:rPr>
              <a:t>ins</a:t>
            </a:r>
            <a:r>
              <a:rPr sz="1800" spc="-10" dirty="0">
                <a:latin typeface="Times New Roman"/>
                <a:cs typeface="Times New Roman"/>
              </a:rPr>
              <a:t> </a:t>
            </a:r>
            <a:r>
              <a:rPr sz="1800" dirty="0">
                <a:latin typeface="Times New Roman"/>
                <a:cs typeface="Times New Roman"/>
              </a:rPr>
              <a:t>a va</a:t>
            </a:r>
            <a:r>
              <a:rPr sz="1800" spc="5" dirty="0">
                <a:latin typeface="Times New Roman"/>
                <a:cs typeface="Times New Roman"/>
              </a:rPr>
              <a:t>l</a:t>
            </a:r>
            <a:r>
              <a:rPr sz="1800" dirty="0">
                <a:latin typeface="Times New Roman"/>
                <a:cs typeface="Times New Roman"/>
              </a:rPr>
              <a:t>ue from</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user</a:t>
            </a:r>
            <a:r>
              <a:rPr sz="1800" spc="-2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assigns</a:t>
            </a:r>
            <a:r>
              <a:rPr sz="1800" spc="-20" dirty="0">
                <a:latin typeface="Times New Roman"/>
                <a:cs typeface="Times New Roman"/>
              </a:rPr>
              <a:t> </a:t>
            </a:r>
            <a:r>
              <a:rPr sz="1800" dirty="0">
                <a:latin typeface="Times New Roman"/>
                <a:cs typeface="Times New Roman"/>
              </a:rPr>
              <a:t>it to</a:t>
            </a:r>
            <a:endParaRPr sz="1800">
              <a:latin typeface="Times New Roman"/>
              <a:cs typeface="Times New Roman"/>
            </a:endParaRPr>
          </a:p>
        </p:txBody>
      </p:sp>
      <p:sp>
        <p:nvSpPr>
          <p:cNvPr id="47" name="object 47"/>
          <p:cNvSpPr txBox="1"/>
          <p:nvPr/>
        </p:nvSpPr>
        <p:spPr>
          <a:xfrm>
            <a:off x="6099428" y="3702811"/>
            <a:ext cx="112268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urier New"/>
                <a:cs typeface="Courier New"/>
              </a:rPr>
              <a:t>integer2</a:t>
            </a:r>
            <a:endParaRPr sz="1800">
              <a:latin typeface="Courier New"/>
              <a:cs typeface="Courier New"/>
            </a:endParaRPr>
          </a:p>
        </p:txBody>
      </p:sp>
      <p:grpSp>
        <p:nvGrpSpPr>
          <p:cNvPr id="48" name="object 48"/>
          <p:cNvGrpSpPr/>
          <p:nvPr/>
        </p:nvGrpSpPr>
        <p:grpSpPr>
          <a:xfrm>
            <a:off x="5410200" y="3467100"/>
            <a:ext cx="2749550" cy="923925"/>
            <a:chOff x="5410200" y="3467100"/>
            <a:chExt cx="2749550" cy="923925"/>
          </a:xfrm>
        </p:grpSpPr>
        <p:sp>
          <p:nvSpPr>
            <p:cNvPr id="49" name="object 49"/>
            <p:cNvSpPr/>
            <p:nvPr/>
          </p:nvSpPr>
          <p:spPr>
            <a:xfrm>
              <a:off x="5410200" y="3467100"/>
              <a:ext cx="381000" cy="76200"/>
            </a:xfrm>
            <a:custGeom>
              <a:avLst/>
              <a:gdLst/>
              <a:ahLst/>
              <a:cxnLst/>
              <a:rect l="l" t="t" r="r" b="b"/>
              <a:pathLst>
                <a:path w="381000" h="76200">
                  <a:moveTo>
                    <a:pt x="76200" y="0"/>
                  </a:moveTo>
                  <a:lnTo>
                    <a:pt x="0" y="38100"/>
                  </a:lnTo>
                  <a:lnTo>
                    <a:pt x="76200" y="76200"/>
                  </a:lnTo>
                  <a:lnTo>
                    <a:pt x="76200" y="44450"/>
                  </a:lnTo>
                  <a:lnTo>
                    <a:pt x="63500" y="44450"/>
                  </a:lnTo>
                  <a:lnTo>
                    <a:pt x="63500" y="31750"/>
                  </a:lnTo>
                  <a:lnTo>
                    <a:pt x="76200" y="31750"/>
                  </a:lnTo>
                  <a:lnTo>
                    <a:pt x="76200" y="0"/>
                  </a:lnTo>
                  <a:close/>
                </a:path>
                <a:path w="381000" h="76200">
                  <a:moveTo>
                    <a:pt x="76200" y="31750"/>
                  </a:moveTo>
                  <a:lnTo>
                    <a:pt x="63500" y="31750"/>
                  </a:lnTo>
                  <a:lnTo>
                    <a:pt x="63500" y="44450"/>
                  </a:lnTo>
                  <a:lnTo>
                    <a:pt x="76200" y="44450"/>
                  </a:lnTo>
                  <a:lnTo>
                    <a:pt x="76200" y="31750"/>
                  </a:lnTo>
                  <a:close/>
                </a:path>
                <a:path w="381000" h="76200">
                  <a:moveTo>
                    <a:pt x="381000" y="31750"/>
                  </a:moveTo>
                  <a:lnTo>
                    <a:pt x="76200" y="31750"/>
                  </a:lnTo>
                  <a:lnTo>
                    <a:pt x="76200" y="44450"/>
                  </a:lnTo>
                  <a:lnTo>
                    <a:pt x="381000" y="44450"/>
                  </a:lnTo>
                  <a:lnTo>
                    <a:pt x="381000" y="31750"/>
                  </a:lnTo>
                  <a:close/>
                </a:path>
              </a:pathLst>
            </a:custGeom>
            <a:solidFill>
              <a:srgbClr val="000000"/>
            </a:solidFill>
          </p:spPr>
          <p:txBody>
            <a:bodyPr wrap="square" lIns="0" tIns="0" rIns="0" bIns="0" rtlCol="0"/>
            <a:lstStyle/>
            <a:p>
              <a:endParaRPr/>
            </a:p>
          </p:txBody>
        </p:sp>
        <p:sp>
          <p:nvSpPr>
            <p:cNvPr id="50" name="object 50"/>
            <p:cNvSpPr/>
            <p:nvPr/>
          </p:nvSpPr>
          <p:spPr>
            <a:xfrm>
              <a:off x="6019800" y="4038600"/>
              <a:ext cx="2133600" cy="346075"/>
            </a:xfrm>
            <a:custGeom>
              <a:avLst/>
              <a:gdLst/>
              <a:ahLst/>
              <a:cxnLst/>
              <a:rect l="l" t="t" r="r" b="b"/>
              <a:pathLst>
                <a:path w="2133600" h="346075">
                  <a:moveTo>
                    <a:pt x="2133600" y="0"/>
                  </a:moveTo>
                  <a:lnTo>
                    <a:pt x="0" y="0"/>
                  </a:lnTo>
                  <a:lnTo>
                    <a:pt x="0" y="346075"/>
                  </a:lnTo>
                  <a:lnTo>
                    <a:pt x="2133600" y="346075"/>
                  </a:lnTo>
                  <a:lnTo>
                    <a:pt x="2133600" y="0"/>
                  </a:lnTo>
                  <a:close/>
                </a:path>
              </a:pathLst>
            </a:custGeom>
            <a:solidFill>
              <a:srgbClr val="EFF7F7"/>
            </a:solidFill>
          </p:spPr>
          <p:txBody>
            <a:bodyPr wrap="square" lIns="0" tIns="0" rIns="0" bIns="0" rtlCol="0"/>
            <a:lstStyle/>
            <a:p>
              <a:endParaRPr/>
            </a:p>
          </p:txBody>
        </p:sp>
        <p:sp>
          <p:nvSpPr>
            <p:cNvPr id="51" name="object 51"/>
            <p:cNvSpPr/>
            <p:nvPr/>
          </p:nvSpPr>
          <p:spPr>
            <a:xfrm>
              <a:off x="6019800" y="4038600"/>
              <a:ext cx="2133600" cy="346075"/>
            </a:xfrm>
            <a:custGeom>
              <a:avLst/>
              <a:gdLst/>
              <a:ahLst/>
              <a:cxnLst/>
              <a:rect l="l" t="t" r="r" b="b"/>
              <a:pathLst>
                <a:path w="2133600" h="346075">
                  <a:moveTo>
                    <a:pt x="0" y="346075"/>
                  </a:moveTo>
                  <a:lnTo>
                    <a:pt x="2133600" y="346075"/>
                  </a:lnTo>
                  <a:lnTo>
                    <a:pt x="2133600" y="0"/>
                  </a:lnTo>
                  <a:lnTo>
                    <a:pt x="0" y="0"/>
                  </a:lnTo>
                  <a:lnTo>
                    <a:pt x="0" y="346075"/>
                  </a:lnTo>
                  <a:close/>
                </a:path>
              </a:pathLst>
            </a:custGeom>
            <a:ln w="12700">
              <a:solidFill>
                <a:srgbClr val="000000"/>
              </a:solidFill>
            </a:ln>
          </p:spPr>
          <p:txBody>
            <a:bodyPr wrap="square" lIns="0" tIns="0" rIns="0" bIns="0" rtlCol="0"/>
            <a:lstStyle/>
            <a:p>
              <a:endParaRPr/>
            </a:p>
          </p:txBody>
        </p:sp>
      </p:grpSp>
      <p:sp>
        <p:nvSpPr>
          <p:cNvPr id="52" name="object 52"/>
          <p:cNvSpPr txBox="1"/>
          <p:nvPr/>
        </p:nvSpPr>
        <p:spPr>
          <a:xfrm>
            <a:off x="6099428" y="4064889"/>
            <a:ext cx="1693545" cy="558800"/>
          </a:xfrm>
          <a:prstGeom prst="rect">
            <a:avLst/>
          </a:prstGeom>
        </p:spPr>
        <p:txBody>
          <a:bodyPr vert="horz" wrap="square" lIns="0" tIns="12700" rIns="0" bIns="0" rtlCol="0">
            <a:spAutoFit/>
          </a:bodyPr>
          <a:lstStyle/>
          <a:p>
            <a:pPr marL="12700">
              <a:lnSpc>
                <a:spcPts val="2100"/>
              </a:lnSpc>
              <a:spcBef>
                <a:spcPts val="100"/>
              </a:spcBef>
            </a:pPr>
            <a:r>
              <a:rPr sz="1800" spc="-5" dirty="0">
                <a:latin typeface="Times New Roman"/>
                <a:cs typeface="Times New Roman"/>
              </a:rPr>
              <a:t>Assigns</a:t>
            </a:r>
            <a:r>
              <a:rPr sz="1800" spc="-4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value</a:t>
            </a:r>
            <a:r>
              <a:rPr sz="1800" spc="-40" dirty="0">
                <a:latin typeface="Times New Roman"/>
                <a:cs typeface="Times New Roman"/>
              </a:rPr>
              <a:t> </a:t>
            </a:r>
            <a:r>
              <a:rPr sz="1800" dirty="0">
                <a:latin typeface="Times New Roman"/>
                <a:cs typeface="Times New Roman"/>
              </a:rPr>
              <a:t>to</a:t>
            </a:r>
            <a:endParaRPr sz="1800">
              <a:latin typeface="Times New Roman"/>
              <a:cs typeface="Times New Roman"/>
            </a:endParaRPr>
          </a:p>
          <a:p>
            <a:pPr marL="241300">
              <a:lnSpc>
                <a:spcPts val="2100"/>
              </a:lnSpc>
            </a:pPr>
            <a:r>
              <a:rPr sz="1800" b="1" spc="-5" dirty="0">
                <a:latin typeface="Courier New"/>
                <a:cs typeface="Courier New"/>
              </a:rPr>
              <a:t>sum</a:t>
            </a:r>
            <a:endParaRPr sz="1800">
              <a:latin typeface="Courier New"/>
              <a:cs typeface="Courier New"/>
            </a:endParaRPr>
          </a:p>
        </p:txBody>
      </p:sp>
      <p:sp>
        <p:nvSpPr>
          <p:cNvPr id="53" name="object 53"/>
          <p:cNvSpPr/>
          <p:nvPr/>
        </p:nvSpPr>
        <p:spPr>
          <a:xfrm>
            <a:off x="5105400" y="4013580"/>
            <a:ext cx="915669" cy="184150"/>
          </a:xfrm>
          <a:custGeom>
            <a:avLst/>
            <a:gdLst/>
            <a:ahLst/>
            <a:cxnLst/>
            <a:rect l="l" t="t" r="r" b="b"/>
            <a:pathLst>
              <a:path w="915670" h="184150">
                <a:moveTo>
                  <a:pt x="76223" y="31309"/>
                </a:moveTo>
                <a:lnTo>
                  <a:pt x="74144" y="43872"/>
                </a:lnTo>
                <a:lnTo>
                  <a:pt x="913384" y="183642"/>
                </a:lnTo>
                <a:lnTo>
                  <a:pt x="915415" y="171196"/>
                </a:lnTo>
                <a:lnTo>
                  <a:pt x="76223" y="31309"/>
                </a:lnTo>
                <a:close/>
              </a:path>
              <a:path w="915670" h="184150">
                <a:moveTo>
                  <a:pt x="81407" y="0"/>
                </a:moveTo>
                <a:lnTo>
                  <a:pt x="0" y="25019"/>
                </a:lnTo>
                <a:lnTo>
                  <a:pt x="68961" y="75184"/>
                </a:lnTo>
                <a:lnTo>
                  <a:pt x="74144" y="43872"/>
                </a:lnTo>
                <a:lnTo>
                  <a:pt x="61595" y="41783"/>
                </a:lnTo>
                <a:lnTo>
                  <a:pt x="63626" y="29210"/>
                </a:lnTo>
                <a:lnTo>
                  <a:pt x="76571" y="29210"/>
                </a:lnTo>
                <a:lnTo>
                  <a:pt x="81407" y="0"/>
                </a:lnTo>
                <a:close/>
              </a:path>
              <a:path w="915670" h="184150">
                <a:moveTo>
                  <a:pt x="63626" y="29210"/>
                </a:moveTo>
                <a:lnTo>
                  <a:pt x="61595" y="41783"/>
                </a:lnTo>
                <a:lnTo>
                  <a:pt x="74144" y="43872"/>
                </a:lnTo>
                <a:lnTo>
                  <a:pt x="76223" y="31309"/>
                </a:lnTo>
                <a:lnTo>
                  <a:pt x="63626" y="29210"/>
                </a:lnTo>
                <a:close/>
              </a:path>
              <a:path w="915670" h="184150">
                <a:moveTo>
                  <a:pt x="76571" y="29210"/>
                </a:moveTo>
                <a:lnTo>
                  <a:pt x="63626" y="29210"/>
                </a:lnTo>
                <a:lnTo>
                  <a:pt x="76223" y="31309"/>
                </a:lnTo>
                <a:lnTo>
                  <a:pt x="76571" y="29210"/>
                </a:lnTo>
                <a:close/>
              </a:path>
            </a:pathLst>
          </a:custGeom>
          <a:solidFill>
            <a:srgbClr val="000000"/>
          </a:solidFill>
        </p:spPr>
        <p:txBody>
          <a:bodyPr wrap="square" lIns="0" tIns="0" rIns="0" bIns="0" rtlCol="0"/>
          <a:lstStyle/>
          <a:p>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3441" y="283210"/>
            <a:ext cx="460756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000000"/>
                </a:solidFill>
              </a:rPr>
              <a:t>Assignment</a:t>
            </a:r>
            <a:r>
              <a:rPr sz="4000" spc="-75" dirty="0">
                <a:solidFill>
                  <a:srgbClr val="000000"/>
                </a:solidFill>
              </a:rPr>
              <a:t> </a:t>
            </a:r>
            <a:r>
              <a:rPr sz="4000" spc="-30" dirty="0">
                <a:solidFill>
                  <a:srgbClr val="000000"/>
                </a:solidFill>
              </a:rPr>
              <a:t>Operators</a:t>
            </a:r>
            <a:endParaRPr sz="40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41</a:t>
            </a:fld>
            <a:endParaRPr dirty="0"/>
          </a:p>
        </p:txBody>
      </p:sp>
      <p:sp>
        <p:nvSpPr>
          <p:cNvPr id="3" name="object 3"/>
          <p:cNvSpPr txBox="1"/>
          <p:nvPr/>
        </p:nvSpPr>
        <p:spPr>
          <a:xfrm>
            <a:off x="535940" y="1192075"/>
            <a:ext cx="7873365" cy="2853055"/>
          </a:xfrm>
          <a:prstGeom prst="rect">
            <a:avLst/>
          </a:prstGeom>
        </p:spPr>
        <p:txBody>
          <a:bodyPr vert="horz" wrap="square" lIns="0" tIns="92710" rIns="0" bIns="0" rtlCol="0">
            <a:spAutoFit/>
          </a:bodyPr>
          <a:lstStyle/>
          <a:p>
            <a:pPr marL="355600" indent="-342900">
              <a:lnSpc>
                <a:spcPct val="100000"/>
              </a:lnSpc>
              <a:spcBef>
                <a:spcPts val="730"/>
              </a:spcBef>
              <a:buFont typeface="Arial MT"/>
              <a:buChar char="•"/>
              <a:tabLst>
                <a:tab pos="354965" algn="l"/>
                <a:tab pos="355600" algn="l"/>
              </a:tabLst>
            </a:pPr>
            <a:r>
              <a:rPr sz="2400" spc="-5" dirty="0">
                <a:latin typeface="Calibri"/>
                <a:cs typeface="Calibri"/>
              </a:rPr>
              <a:t>Assignment</a:t>
            </a:r>
            <a:r>
              <a:rPr sz="2400" spc="-30" dirty="0">
                <a:latin typeface="Calibri"/>
                <a:cs typeface="Calibri"/>
              </a:rPr>
              <a:t> </a:t>
            </a:r>
            <a:r>
              <a:rPr sz="2400" spc="-20" dirty="0">
                <a:latin typeface="Calibri"/>
                <a:cs typeface="Calibri"/>
              </a:rPr>
              <a:t>operators </a:t>
            </a:r>
            <a:r>
              <a:rPr sz="2400" spc="-10" dirty="0">
                <a:latin typeface="Calibri"/>
                <a:cs typeface="Calibri"/>
              </a:rPr>
              <a:t>abbreviate</a:t>
            </a:r>
            <a:r>
              <a:rPr sz="2400" spc="5" dirty="0">
                <a:latin typeface="Calibri"/>
                <a:cs typeface="Calibri"/>
              </a:rPr>
              <a:t> </a:t>
            </a:r>
            <a:r>
              <a:rPr sz="2400" spc="-5" dirty="0">
                <a:latin typeface="Calibri"/>
                <a:cs typeface="Calibri"/>
              </a:rPr>
              <a:t>assignment</a:t>
            </a:r>
            <a:r>
              <a:rPr sz="2400" spc="-15" dirty="0">
                <a:latin typeface="Calibri"/>
                <a:cs typeface="Calibri"/>
              </a:rPr>
              <a:t> </a:t>
            </a:r>
            <a:r>
              <a:rPr sz="2400" spc="-10" dirty="0">
                <a:latin typeface="Calibri"/>
                <a:cs typeface="Calibri"/>
              </a:rPr>
              <a:t>expressions</a:t>
            </a:r>
            <a:endParaRPr sz="2400" dirty="0">
              <a:latin typeface="Calibri"/>
              <a:cs typeface="Calibri"/>
            </a:endParaRPr>
          </a:p>
          <a:p>
            <a:pPr marL="927100">
              <a:lnSpc>
                <a:spcPct val="100000"/>
              </a:lnSpc>
              <a:spcBef>
                <a:spcPts val="415"/>
              </a:spcBef>
            </a:pPr>
            <a:r>
              <a:rPr sz="1600" spc="-5" dirty="0">
                <a:latin typeface="Lucida Console"/>
                <a:cs typeface="Lucida Console"/>
              </a:rPr>
              <a:t>c</a:t>
            </a:r>
            <a:r>
              <a:rPr sz="1600" spc="-40" dirty="0">
                <a:latin typeface="Lucida Console"/>
                <a:cs typeface="Lucida Console"/>
              </a:rPr>
              <a:t> </a:t>
            </a:r>
            <a:r>
              <a:rPr sz="1600" spc="-5" dirty="0">
                <a:latin typeface="Lucida Console"/>
                <a:cs typeface="Lucida Console"/>
              </a:rPr>
              <a:t>=</a:t>
            </a:r>
            <a:r>
              <a:rPr sz="1600" spc="-15" dirty="0">
                <a:latin typeface="Lucida Console"/>
                <a:cs typeface="Lucida Console"/>
              </a:rPr>
              <a:t> </a:t>
            </a:r>
            <a:r>
              <a:rPr sz="1600" spc="-5" dirty="0">
                <a:latin typeface="Lucida Console"/>
                <a:cs typeface="Lucida Console"/>
              </a:rPr>
              <a:t>c</a:t>
            </a:r>
            <a:r>
              <a:rPr sz="1600" spc="-25" dirty="0">
                <a:latin typeface="Lucida Console"/>
                <a:cs typeface="Lucida Console"/>
              </a:rPr>
              <a:t> </a:t>
            </a:r>
            <a:r>
              <a:rPr sz="1600" spc="-5" dirty="0">
                <a:latin typeface="Lucida Console"/>
                <a:cs typeface="Lucida Console"/>
              </a:rPr>
              <a:t>+</a:t>
            </a:r>
            <a:r>
              <a:rPr sz="1600" spc="-15" dirty="0">
                <a:latin typeface="Lucida Console"/>
                <a:cs typeface="Lucida Console"/>
              </a:rPr>
              <a:t> </a:t>
            </a:r>
            <a:r>
              <a:rPr sz="1600" spc="-5" dirty="0">
                <a:latin typeface="Lucida Console"/>
                <a:cs typeface="Lucida Console"/>
              </a:rPr>
              <a:t>3;</a:t>
            </a:r>
            <a:endParaRPr sz="1600" dirty="0">
              <a:latin typeface="Lucida Console"/>
              <a:cs typeface="Lucida Console"/>
            </a:endParaRPr>
          </a:p>
          <a:p>
            <a:pPr marL="469900">
              <a:lnSpc>
                <a:spcPct val="100000"/>
              </a:lnSpc>
              <a:spcBef>
                <a:spcPts val="310"/>
              </a:spcBef>
            </a:pPr>
            <a:r>
              <a:rPr sz="2000" spc="-5" dirty="0">
                <a:latin typeface="Calibri"/>
                <a:cs typeface="Calibri"/>
              </a:rPr>
              <a:t>can</a:t>
            </a:r>
            <a:r>
              <a:rPr sz="2000" spc="-20" dirty="0">
                <a:latin typeface="Calibri"/>
                <a:cs typeface="Calibri"/>
              </a:rPr>
              <a:t> </a:t>
            </a:r>
            <a:r>
              <a:rPr sz="2000" spc="-5" dirty="0">
                <a:latin typeface="Calibri"/>
                <a:cs typeface="Calibri"/>
              </a:rPr>
              <a:t>be</a:t>
            </a:r>
            <a:r>
              <a:rPr sz="2000" spc="-10" dirty="0">
                <a:latin typeface="Calibri"/>
                <a:cs typeface="Calibri"/>
              </a:rPr>
              <a:t> abbreviated</a:t>
            </a:r>
            <a:r>
              <a:rPr sz="2000" spc="15" dirty="0">
                <a:latin typeface="Calibri"/>
                <a:cs typeface="Calibri"/>
              </a:rPr>
              <a:t> </a:t>
            </a:r>
            <a:r>
              <a:rPr sz="2000" dirty="0">
                <a:latin typeface="Calibri"/>
                <a:cs typeface="Calibri"/>
              </a:rPr>
              <a:t>as</a:t>
            </a:r>
            <a:r>
              <a:rPr sz="2000" spc="5" dirty="0">
                <a:latin typeface="Calibri"/>
                <a:cs typeface="Calibri"/>
              </a:rPr>
              <a:t> </a:t>
            </a:r>
            <a:r>
              <a:rPr sz="1800" dirty="0">
                <a:latin typeface="Lucida Console"/>
                <a:cs typeface="Lucida Console"/>
              </a:rPr>
              <a:t>c +=</a:t>
            </a:r>
            <a:r>
              <a:rPr sz="1800" spc="10" dirty="0">
                <a:latin typeface="Lucida Console"/>
                <a:cs typeface="Lucida Console"/>
              </a:rPr>
              <a:t> </a:t>
            </a:r>
            <a:r>
              <a:rPr sz="1800" dirty="0">
                <a:latin typeface="Lucida Console"/>
                <a:cs typeface="Lucida Console"/>
              </a:rPr>
              <a:t>3;</a:t>
            </a:r>
            <a:r>
              <a:rPr sz="1800" spc="-630" dirty="0">
                <a:latin typeface="Lucida Console"/>
                <a:cs typeface="Lucida Console"/>
              </a:rPr>
              <a:t> </a:t>
            </a:r>
            <a:r>
              <a:rPr sz="2000" spc="-5" dirty="0">
                <a:latin typeface="Calibri"/>
                <a:cs typeface="Calibri"/>
              </a:rPr>
              <a:t>using </a:t>
            </a:r>
            <a:r>
              <a:rPr sz="2000" dirty="0">
                <a:latin typeface="Calibri"/>
                <a:cs typeface="Calibri"/>
              </a:rPr>
              <a:t>the</a:t>
            </a:r>
            <a:r>
              <a:rPr sz="2000" spc="-15" dirty="0">
                <a:latin typeface="Calibri"/>
                <a:cs typeface="Calibri"/>
              </a:rPr>
              <a:t> </a:t>
            </a:r>
            <a:r>
              <a:rPr sz="2000" dirty="0">
                <a:latin typeface="Calibri"/>
                <a:cs typeface="Calibri"/>
              </a:rPr>
              <a:t>addition</a:t>
            </a:r>
            <a:r>
              <a:rPr sz="2000" spc="-5" dirty="0">
                <a:latin typeface="Calibri"/>
                <a:cs typeface="Calibri"/>
              </a:rPr>
              <a:t> assignment</a:t>
            </a:r>
            <a:r>
              <a:rPr sz="2000" spc="10" dirty="0">
                <a:latin typeface="Calibri"/>
                <a:cs typeface="Calibri"/>
              </a:rPr>
              <a:t> </a:t>
            </a:r>
            <a:r>
              <a:rPr sz="2000" spc="-15" dirty="0">
                <a:latin typeface="Calibri"/>
                <a:cs typeface="Calibri"/>
              </a:rPr>
              <a:t>operator</a:t>
            </a:r>
            <a:endParaRPr sz="2000" dirty="0">
              <a:latin typeface="Calibri"/>
              <a:cs typeface="Calibri"/>
            </a:endParaRPr>
          </a:p>
          <a:p>
            <a:pPr marL="355600" indent="-342900">
              <a:lnSpc>
                <a:spcPct val="100000"/>
              </a:lnSpc>
              <a:spcBef>
                <a:spcPts val="260"/>
              </a:spcBef>
              <a:buFont typeface="Arial MT"/>
              <a:buChar char="•"/>
              <a:tabLst>
                <a:tab pos="354965" algn="l"/>
                <a:tab pos="355600" algn="l"/>
              </a:tabLst>
            </a:pPr>
            <a:r>
              <a:rPr sz="2400" spc="-10" dirty="0">
                <a:latin typeface="Calibri"/>
                <a:cs typeface="Calibri"/>
              </a:rPr>
              <a:t>Statements</a:t>
            </a:r>
            <a:r>
              <a:rPr sz="2400" spc="-6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the</a:t>
            </a:r>
            <a:r>
              <a:rPr sz="2400" spc="-20" dirty="0">
                <a:latin typeface="Calibri"/>
                <a:cs typeface="Calibri"/>
              </a:rPr>
              <a:t> form</a:t>
            </a:r>
            <a:endParaRPr sz="2400" dirty="0">
              <a:latin typeface="Calibri"/>
              <a:cs typeface="Calibri"/>
            </a:endParaRPr>
          </a:p>
          <a:p>
            <a:pPr marL="927100">
              <a:lnSpc>
                <a:spcPct val="100000"/>
              </a:lnSpc>
              <a:spcBef>
                <a:spcPts val="254"/>
              </a:spcBef>
            </a:pPr>
            <a:r>
              <a:rPr sz="1800" i="1" dirty="0">
                <a:latin typeface="Calibri"/>
                <a:cs typeface="Calibri"/>
              </a:rPr>
              <a:t>va</a:t>
            </a:r>
            <a:r>
              <a:rPr sz="1800" i="1" spc="-5" dirty="0">
                <a:latin typeface="Calibri"/>
                <a:cs typeface="Calibri"/>
              </a:rPr>
              <a:t>riab</a:t>
            </a:r>
            <a:r>
              <a:rPr sz="1800" i="1" spc="-10" dirty="0">
                <a:latin typeface="Calibri"/>
                <a:cs typeface="Calibri"/>
              </a:rPr>
              <a:t>l</a:t>
            </a:r>
            <a:r>
              <a:rPr sz="1800" i="1" dirty="0">
                <a:latin typeface="Calibri"/>
                <a:cs typeface="Calibri"/>
              </a:rPr>
              <a:t>e</a:t>
            </a:r>
            <a:r>
              <a:rPr sz="1800" i="1" spc="5" dirty="0">
                <a:latin typeface="Calibri"/>
                <a:cs typeface="Calibri"/>
              </a:rPr>
              <a:t> </a:t>
            </a:r>
            <a:r>
              <a:rPr sz="1600" spc="-5" dirty="0">
                <a:latin typeface="Lucida Console"/>
                <a:cs typeface="Lucida Console"/>
              </a:rPr>
              <a:t>=</a:t>
            </a:r>
            <a:r>
              <a:rPr sz="1600" spc="-550" dirty="0">
                <a:latin typeface="Lucida Console"/>
                <a:cs typeface="Lucida Console"/>
              </a:rPr>
              <a:t> </a:t>
            </a:r>
            <a:r>
              <a:rPr sz="1800" i="1" dirty="0">
                <a:latin typeface="Calibri"/>
                <a:cs typeface="Calibri"/>
              </a:rPr>
              <a:t>va</a:t>
            </a:r>
            <a:r>
              <a:rPr sz="1800" i="1" spc="-5" dirty="0">
                <a:latin typeface="Calibri"/>
                <a:cs typeface="Calibri"/>
              </a:rPr>
              <a:t>riab</a:t>
            </a:r>
            <a:r>
              <a:rPr sz="1800" i="1" spc="-10" dirty="0">
                <a:latin typeface="Calibri"/>
                <a:cs typeface="Calibri"/>
              </a:rPr>
              <a:t>l</a:t>
            </a:r>
            <a:r>
              <a:rPr sz="1800" i="1" dirty="0">
                <a:latin typeface="Calibri"/>
                <a:cs typeface="Calibri"/>
              </a:rPr>
              <a:t>e</a:t>
            </a:r>
            <a:r>
              <a:rPr sz="1800" i="1" spc="20" dirty="0">
                <a:latin typeface="Calibri"/>
                <a:cs typeface="Calibri"/>
              </a:rPr>
              <a:t> </a:t>
            </a:r>
            <a:r>
              <a:rPr sz="1800" i="1" spc="-5" dirty="0">
                <a:latin typeface="Calibri"/>
                <a:cs typeface="Calibri"/>
              </a:rPr>
              <a:t>opera</a:t>
            </a:r>
            <a:r>
              <a:rPr sz="1800" i="1" spc="-35" dirty="0">
                <a:latin typeface="Calibri"/>
                <a:cs typeface="Calibri"/>
              </a:rPr>
              <a:t>t</a:t>
            </a:r>
            <a:r>
              <a:rPr sz="1800" i="1" spc="-5" dirty="0">
                <a:latin typeface="Calibri"/>
                <a:cs typeface="Calibri"/>
              </a:rPr>
              <a:t>o</a:t>
            </a:r>
            <a:r>
              <a:rPr sz="1800" i="1" dirty="0">
                <a:latin typeface="Calibri"/>
                <a:cs typeface="Calibri"/>
              </a:rPr>
              <a:t>r</a:t>
            </a:r>
            <a:r>
              <a:rPr sz="1800" i="1" spc="-5" dirty="0">
                <a:latin typeface="Calibri"/>
                <a:cs typeface="Calibri"/>
              </a:rPr>
              <a:t> </a:t>
            </a:r>
            <a:r>
              <a:rPr sz="1800" i="1" spc="-35" dirty="0">
                <a:latin typeface="Calibri"/>
                <a:cs typeface="Calibri"/>
              </a:rPr>
              <a:t>e</a:t>
            </a:r>
            <a:r>
              <a:rPr sz="1800" i="1" spc="-5" dirty="0">
                <a:latin typeface="Calibri"/>
                <a:cs typeface="Calibri"/>
              </a:rPr>
              <a:t>xp</a:t>
            </a:r>
            <a:r>
              <a:rPr sz="1800" i="1" spc="-10" dirty="0">
                <a:latin typeface="Calibri"/>
                <a:cs typeface="Calibri"/>
              </a:rPr>
              <a:t>r</a:t>
            </a:r>
            <a:r>
              <a:rPr sz="1800" i="1" dirty="0">
                <a:latin typeface="Calibri"/>
                <a:cs typeface="Calibri"/>
              </a:rPr>
              <a:t>ess</a:t>
            </a:r>
            <a:r>
              <a:rPr sz="1800" i="1" spc="-10" dirty="0">
                <a:latin typeface="Calibri"/>
                <a:cs typeface="Calibri"/>
              </a:rPr>
              <a:t>i</a:t>
            </a:r>
            <a:r>
              <a:rPr sz="1800" i="1" spc="-5" dirty="0">
                <a:latin typeface="Calibri"/>
                <a:cs typeface="Calibri"/>
              </a:rPr>
              <a:t>on</a:t>
            </a:r>
            <a:r>
              <a:rPr sz="1800" dirty="0">
                <a:latin typeface="Calibri"/>
                <a:cs typeface="Calibri"/>
              </a:rPr>
              <a:t>;</a:t>
            </a:r>
          </a:p>
          <a:p>
            <a:pPr marL="469900">
              <a:lnSpc>
                <a:spcPct val="100000"/>
              </a:lnSpc>
              <a:spcBef>
                <a:spcPts val="229"/>
              </a:spcBef>
            </a:pPr>
            <a:r>
              <a:rPr sz="2000" spc="-5" dirty="0">
                <a:latin typeface="Calibri"/>
                <a:cs typeface="Calibri"/>
              </a:rPr>
              <a:t>can</a:t>
            </a:r>
            <a:r>
              <a:rPr sz="2000" spc="-30" dirty="0">
                <a:latin typeface="Calibri"/>
                <a:cs typeface="Calibri"/>
              </a:rPr>
              <a:t> </a:t>
            </a:r>
            <a:r>
              <a:rPr sz="2000" spc="-5" dirty="0">
                <a:latin typeface="Calibri"/>
                <a:cs typeface="Calibri"/>
              </a:rPr>
              <a:t>be</a:t>
            </a:r>
            <a:r>
              <a:rPr sz="2000" spc="-20" dirty="0">
                <a:latin typeface="Calibri"/>
                <a:cs typeface="Calibri"/>
              </a:rPr>
              <a:t> </a:t>
            </a:r>
            <a:r>
              <a:rPr sz="2000" spc="-15" dirty="0">
                <a:latin typeface="Calibri"/>
                <a:cs typeface="Calibri"/>
              </a:rPr>
              <a:t>rewritten</a:t>
            </a:r>
            <a:r>
              <a:rPr sz="2000" spc="10" dirty="0">
                <a:latin typeface="Calibri"/>
                <a:cs typeface="Calibri"/>
              </a:rPr>
              <a:t> </a:t>
            </a:r>
            <a:r>
              <a:rPr sz="2000" dirty="0">
                <a:latin typeface="Calibri"/>
                <a:cs typeface="Calibri"/>
              </a:rPr>
              <a:t>as</a:t>
            </a:r>
          </a:p>
          <a:p>
            <a:pPr marL="927100">
              <a:lnSpc>
                <a:spcPct val="100000"/>
              </a:lnSpc>
              <a:spcBef>
                <a:spcPts val="225"/>
              </a:spcBef>
            </a:pPr>
            <a:r>
              <a:rPr sz="1800" i="1" dirty="0">
                <a:latin typeface="Calibri"/>
                <a:cs typeface="Calibri"/>
              </a:rPr>
              <a:t>va</a:t>
            </a:r>
            <a:r>
              <a:rPr sz="1800" i="1" spc="-5" dirty="0">
                <a:latin typeface="Calibri"/>
                <a:cs typeface="Calibri"/>
              </a:rPr>
              <a:t>riab</a:t>
            </a:r>
            <a:r>
              <a:rPr sz="1800" i="1" spc="-10" dirty="0">
                <a:latin typeface="Calibri"/>
                <a:cs typeface="Calibri"/>
              </a:rPr>
              <a:t>l</a:t>
            </a:r>
            <a:r>
              <a:rPr sz="1800" i="1" dirty="0">
                <a:latin typeface="Calibri"/>
                <a:cs typeface="Calibri"/>
              </a:rPr>
              <a:t>e</a:t>
            </a:r>
            <a:r>
              <a:rPr sz="1800" i="1" spc="5" dirty="0">
                <a:latin typeface="Calibri"/>
                <a:cs typeface="Calibri"/>
              </a:rPr>
              <a:t> </a:t>
            </a:r>
            <a:r>
              <a:rPr sz="1650" i="1" spc="-35" dirty="0">
                <a:latin typeface="Courier New"/>
                <a:cs typeface="Courier New"/>
              </a:rPr>
              <a:t>operato</a:t>
            </a:r>
            <a:r>
              <a:rPr sz="1650" i="1" spc="-30" dirty="0">
                <a:latin typeface="Courier New"/>
                <a:cs typeface="Courier New"/>
              </a:rPr>
              <a:t>r</a:t>
            </a:r>
            <a:r>
              <a:rPr sz="1600" spc="-5" dirty="0">
                <a:latin typeface="Lucida Console"/>
                <a:cs typeface="Lucida Console"/>
              </a:rPr>
              <a:t>=</a:t>
            </a:r>
            <a:r>
              <a:rPr sz="1600" spc="-535" dirty="0">
                <a:latin typeface="Lucida Console"/>
                <a:cs typeface="Lucida Console"/>
              </a:rPr>
              <a:t> </a:t>
            </a:r>
            <a:r>
              <a:rPr sz="1800" i="1" spc="-35" dirty="0">
                <a:latin typeface="Calibri"/>
                <a:cs typeface="Calibri"/>
              </a:rPr>
              <a:t>e</a:t>
            </a:r>
            <a:r>
              <a:rPr sz="1800" i="1" spc="-5" dirty="0">
                <a:latin typeface="Calibri"/>
                <a:cs typeface="Calibri"/>
              </a:rPr>
              <a:t>xp</a:t>
            </a:r>
            <a:r>
              <a:rPr sz="1800" i="1" spc="-10" dirty="0">
                <a:latin typeface="Calibri"/>
                <a:cs typeface="Calibri"/>
              </a:rPr>
              <a:t>r</a:t>
            </a:r>
            <a:r>
              <a:rPr sz="1800" i="1" dirty="0">
                <a:latin typeface="Calibri"/>
                <a:cs typeface="Calibri"/>
              </a:rPr>
              <a:t>ess</a:t>
            </a:r>
            <a:r>
              <a:rPr sz="1800" i="1" spc="-10" dirty="0">
                <a:latin typeface="Calibri"/>
                <a:cs typeface="Calibri"/>
              </a:rPr>
              <a:t>i</a:t>
            </a:r>
            <a:r>
              <a:rPr sz="1800" i="1" spc="-5" dirty="0">
                <a:latin typeface="Calibri"/>
                <a:cs typeface="Calibri"/>
              </a:rPr>
              <a:t>on</a:t>
            </a:r>
            <a:r>
              <a:rPr sz="1800" dirty="0">
                <a:latin typeface="Calibri"/>
                <a:cs typeface="Calibri"/>
              </a:rPr>
              <a:t>;</a:t>
            </a:r>
          </a:p>
          <a:p>
            <a:pPr marL="355600" indent="-342900">
              <a:lnSpc>
                <a:spcPct val="100000"/>
              </a:lnSpc>
              <a:spcBef>
                <a:spcPts val="254"/>
              </a:spcBef>
              <a:buFont typeface="Arial MT"/>
              <a:buChar char="•"/>
              <a:tabLst>
                <a:tab pos="354965" algn="l"/>
                <a:tab pos="355600" algn="l"/>
              </a:tabLst>
            </a:pPr>
            <a:r>
              <a:rPr sz="2400" spc="-10" dirty="0">
                <a:latin typeface="Calibri"/>
                <a:cs typeface="Calibri"/>
              </a:rPr>
              <a:t>Examples</a:t>
            </a:r>
            <a:r>
              <a:rPr sz="2400" spc="-30"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other</a:t>
            </a:r>
            <a:r>
              <a:rPr sz="2400" dirty="0">
                <a:latin typeface="Calibri"/>
                <a:cs typeface="Calibri"/>
              </a:rPr>
              <a:t> </a:t>
            </a:r>
            <a:r>
              <a:rPr sz="2400" spc="-5" dirty="0">
                <a:latin typeface="Calibri"/>
                <a:cs typeface="Calibri"/>
              </a:rPr>
              <a:t>assignment</a:t>
            </a:r>
            <a:r>
              <a:rPr sz="2400" spc="-15" dirty="0">
                <a:latin typeface="Calibri"/>
                <a:cs typeface="Calibri"/>
              </a:rPr>
              <a:t> </a:t>
            </a:r>
            <a:r>
              <a:rPr sz="2400" spc="-20" dirty="0">
                <a:latin typeface="Calibri"/>
                <a:cs typeface="Calibri"/>
              </a:rPr>
              <a:t>operators:</a:t>
            </a:r>
            <a:endParaRPr sz="2400" dirty="0">
              <a:latin typeface="Calibri"/>
              <a:cs typeface="Calibri"/>
            </a:endParaRPr>
          </a:p>
        </p:txBody>
      </p:sp>
      <p:graphicFrame>
        <p:nvGraphicFramePr>
          <p:cNvPr id="4" name="object 4"/>
          <p:cNvGraphicFramePr>
            <a:graphicFrameLocks noGrp="1"/>
          </p:cNvGraphicFramePr>
          <p:nvPr/>
        </p:nvGraphicFramePr>
        <p:xfrm>
          <a:off x="1431544" y="4108152"/>
          <a:ext cx="2749549" cy="1030222"/>
        </p:xfrm>
        <a:graphic>
          <a:graphicData uri="http://schemas.openxmlformats.org/drawingml/2006/table">
            <a:tbl>
              <a:tblPr firstRow="1" bandRow="1">
                <a:tableStyleId>{2D5ABB26-0587-4C30-8999-92F81FD0307C}</a:tableStyleId>
              </a:tblPr>
              <a:tblGrid>
                <a:gridCol w="579755">
                  <a:extLst>
                    <a:ext uri="{9D8B030D-6E8A-4147-A177-3AD203B41FA5}">
                      <a16:colId xmlns:a16="http://schemas.microsoft.com/office/drawing/2014/main" val="20000"/>
                    </a:ext>
                  </a:extLst>
                </a:gridCol>
                <a:gridCol w="488950">
                  <a:extLst>
                    <a:ext uri="{9D8B030D-6E8A-4147-A177-3AD203B41FA5}">
                      <a16:colId xmlns:a16="http://schemas.microsoft.com/office/drawing/2014/main" val="20001"/>
                    </a:ext>
                  </a:extLst>
                </a:gridCol>
                <a:gridCol w="611505">
                  <a:extLst>
                    <a:ext uri="{9D8B030D-6E8A-4147-A177-3AD203B41FA5}">
                      <a16:colId xmlns:a16="http://schemas.microsoft.com/office/drawing/2014/main" val="20002"/>
                    </a:ext>
                  </a:extLst>
                </a:gridCol>
                <a:gridCol w="244475">
                  <a:extLst>
                    <a:ext uri="{9D8B030D-6E8A-4147-A177-3AD203B41FA5}">
                      <a16:colId xmlns:a16="http://schemas.microsoft.com/office/drawing/2014/main" val="20003"/>
                    </a:ext>
                  </a:extLst>
                </a:gridCol>
                <a:gridCol w="244475">
                  <a:extLst>
                    <a:ext uri="{9D8B030D-6E8A-4147-A177-3AD203B41FA5}">
                      <a16:colId xmlns:a16="http://schemas.microsoft.com/office/drawing/2014/main" val="20004"/>
                    </a:ext>
                  </a:extLst>
                </a:gridCol>
                <a:gridCol w="244475">
                  <a:extLst>
                    <a:ext uri="{9D8B030D-6E8A-4147-A177-3AD203B41FA5}">
                      <a16:colId xmlns:a16="http://schemas.microsoft.com/office/drawing/2014/main" val="20005"/>
                    </a:ext>
                  </a:extLst>
                </a:gridCol>
                <a:gridCol w="335914">
                  <a:extLst>
                    <a:ext uri="{9D8B030D-6E8A-4147-A177-3AD203B41FA5}">
                      <a16:colId xmlns:a16="http://schemas.microsoft.com/office/drawing/2014/main" val="20006"/>
                    </a:ext>
                  </a:extLst>
                </a:gridCol>
              </a:tblGrid>
              <a:tr h="235457">
                <a:tc>
                  <a:txBody>
                    <a:bodyPr/>
                    <a:lstStyle/>
                    <a:p>
                      <a:pPr marL="31750">
                        <a:lnSpc>
                          <a:spcPts val="1580"/>
                        </a:lnSpc>
                      </a:pPr>
                      <a:r>
                        <a:rPr sz="1600" spc="-5" dirty="0">
                          <a:latin typeface="Lucida Console"/>
                          <a:cs typeface="Lucida Console"/>
                        </a:rPr>
                        <a:t>d</a:t>
                      </a:r>
                      <a:r>
                        <a:rPr sz="1600" spc="-85" dirty="0">
                          <a:latin typeface="Lucida Console"/>
                          <a:cs typeface="Lucida Console"/>
                        </a:rPr>
                        <a:t> </a:t>
                      </a:r>
                      <a:r>
                        <a:rPr sz="1600" spc="-5" dirty="0">
                          <a:latin typeface="Lucida Console"/>
                          <a:cs typeface="Lucida Console"/>
                        </a:rPr>
                        <a:t>-=</a:t>
                      </a:r>
                      <a:endParaRPr sz="1600">
                        <a:latin typeface="Lucida Console"/>
                        <a:cs typeface="Lucida Console"/>
                      </a:endParaRPr>
                    </a:p>
                  </a:txBody>
                  <a:tcPr marL="0" marR="0" marT="0" marB="0"/>
                </a:tc>
                <a:tc>
                  <a:txBody>
                    <a:bodyPr/>
                    <a:lstStyle/>
                    <a:p>
                      <a:pPr marL="60960">
                        <a:lnSpc>
                          <a:spcPts val="1580"/>
                        </a:lnSpc>
                      </a:pPr>
                      <a:r>
                        <a:rPr sz="1600" dirty="0">
                          <a:latin typeface="Lucida Console"/>
                          <a:cs typeface="Lucida Console"/>
                        </a:rPr>
                        <a:t>4</a:t>
                      </a:r>
                      <a:endParaRPr sz="1600">
                        <a:latin typeface="Lucida Console"/>
                        <a:cs typeface="Lucida Console"/>
                      </a:endParaRPr>
                    </a:p>
                  </a:txBody>
                  <a:tcPr marL="0" marR="0" marT="0" marB="0"/>
                </a:tc>
                <a:tc>
                  <a:txBody>
                    <a:bodyPr/>
                    <a:lstStyle/>
                    <a:p>
                      <a:pPr marR="53340" algn="r">
                        <a:lnSpc>
                          <a:spcPts val="1580"/>
                        </a:lnSpc>
                      </a:pPr>
                      <a:r>
                        <a:rPr sz="1600" spc="-5" dirty="0">
                          <a:latin typeface="Lucida Console"/>
                          <a:cs typeface="Lucida Console"/>
                        </a:rPr>
                        <a:t>(d</a:t>
                      </a:r>
                      <a:endParaRPr sz="1600">
                        <a:latin typeface="Lucida Console"/>
                        <a:cs typeface="Lucida Console"/>
                      </a:endParaRPr>
                    </a:p>
                  </a:txBody>
                  <a:tcPr marL="0" marR="0" marT="0" marB="0"/>
                </a:tc>
                <a:tc>
                  <a:txBody>
                    <a:bodyPr/>
                    <a:lstStyle/>
                    <a:p>
                      <a:pPr algn="ctr">
                        <a:lnSpc>
                          <a:spcPts val="1580"/>
                        </a:lnSpc>
                      </a:pPr>
                      <a:r>
                        <a:rPr sz="1600" dirty="0">
                          <a:latin typeface="Lucida Console"/>
                          <a:cs typeface="Lucida Console"/>
                        </a:rPr>
                        <a:t>=</a:t>
                      </a:r>
                      <a:endParaRPr sz="1600">
                        <a:latin typeface="Lucida Console"/>
                        <a:cs typeface="Lucida Console"/>
                      </a:endParaRPr>
                    </a:p>
                  </a:txBody>
                  <a:tcPr marL="0" marR="0" marT="0" marB="0"/>
                </a:tc>
                <a:tc>
                  <a:txBody>
                    <a:bodyPr/>
                    <a:lstStyle/>
                    <a:p>
                      <a:pPr algn="ctr">
                        <a:lnSpc>
                          <a:spcPts val="1580"/>
                        </a:lnSpc>
                      </a:pPr>
                      <a:r>
                        <a:rPr sz="1600" dirty="0">
                          <a:latin typeface="Lucida Console"/>
                          <a:cs typeface="Lucida Console"/>
                        </a:rPr>
                        <a:t>d</a:t>
                      </a:r>
                      <a:endParaRPr sz="1600">
                        <a:latin typeface="Lucida Console"/>
                        <a:cs typeface="Lucida Console"/>
                      </a:endParaRPr>
                    </a:p>
                  </a:txBody>
                  <a:tcPr marL="0" marR="0" marT="0" marB="0"/>
                </a:tc>
                <a:tc>
                  <a:txBody>
                    <a:bodyPr/>
                    <a:lstStyle/>
                    <a:p>
                      <a:pPr marL="61594">
                        <a:lnSpc>
                          <a:spcPts val="1580"/>
                        </a:lnSpc>
                      </a:pPr>
                      <a:r>
                        <a:rPr sz="1600" dirty="0">
                          <a:latin typeface="Lucida Console"/>
                          <a:cs typeface="Lucida Console"/>
                        </a:rPr>
                        <a:t>-</a:t>
                      </a:r>
                      <a:endParaRPr sz="1600">
                        <a:latin typeface="Lucida Console"/>
                        <a:cs typeface="Lucida Console"/>
                      </a:endParaRPr>
                    </a:p>
                  </a:txBody>
                  <a:tcPr marL="0" marR="0" marT="0" marB="0"/>
                </a:tc>
                <a:tc>
                  <a:txBody>
                    <a:bodyPr/>
                    <a:lstStyle/>
                    <a:p>
                      <a:pPr marR="24130" algn="r">
                        <a:lnSpc>
                          <a:spcPts val="1580"/>
                        </a:lnSpc>
                      </a:pPr>
                      <a:r>
                        <a:rPr sz="1600" spc="-10" dirty="0">
                          <a:latin typeface="Lucida Console"/>
                          <a:cs typeface="Lucida Console"/>
                        </a:rPr>
                        <a:t>4)</a:t>
                      </a:r>
                      <a:endParaRPr sz="1600">
                        <a:latin typeface="Lucida Console"/>
                        <a:cs typeface="Lucida Console"/>
                      </a:endParaRPr>
                    </a:p>
                  </a:txBody>
                  <a:tcPr marL="0" marR="0" marT="0" marB="0"/>
                </a:tc>
                <a:extLst>
                  <a:ext uri="{0D108BD9-81ED-4DB2-BD59-A6C34878D82A}">
                    <a16:rowId xmlns:a16="http://schemas.microsoft.com/office/drawing/2014/main" val="10000"/>
                  </a:ext>
                </a:extLst>
              </a:tr>
              <a:tr h="268224">
                <a:tc>
                  <a:txBody>
                    <a:bodyPr/>
                    <a:lstStyle/>
                    <a:p>
                      <a:pPr marL="31750">
                        <a:lnSpc>
                          <a:spcPts val="1835"/>
                        </a:lnSpc>
                      </a:pPr>
                      <a:r>
                        <a:rPr sz="1600" spc="-5" dirty="0">
                          <a:latin typeface="Lucida Console"/>
                          <a:cs typeface="Lucida Console"/>
                        </a:rPr>
                        <a:t>e</a:t>
                      </a:r>
                      <a:r>
                        <a:rPr sz="1600" spc="-85" dirty="0">
                          <a:latin typeface="Lucida Console"/>
                          <a:cs typeface="Lucida Console"/>
                        </a:rPr>
                        <a:t> </a:t>
                      </a:r>
                      <a:r>
                        <a:rPr sz="1600" spc="-5" dirty="0">
                          <a:latin typeface="Lucida Console"/>
                          <a:cs typeface="Lucida Console"/>
                        </a:rPr>
                        <a:t>*=</a:t>
                      </a:r>
                      <a:endParaRPr sz="1600">
                        <a:latin typeface="Lucida Console"/>
                        <a:cs typeface="Lucida Console"/>
                      </a:endParaRPr>
                    </a:p>
                  </a:txBody>
                  <a:tcPr marL="0" marR="0" marT="0" marB="0"/>
                </a:tc>
                <a:tc>
                  <a:txBody>
                    <a:bodyPr/>
                    <a:lstStyle/>
                    <a:p>
                      <a:pPr marL="60960">
                        <a:lnSpc>
                          <a:spcPts val="1835"/>
                        </a:lnSpc>
                      </a:pPr>
                      <a:r>
                        <a:rPr sz="1600" dirty="0">
                          <a:latin typeface="Lucida Console"/>
                          <a:cs typeface="Lucida Console"/>
                        </a:rPr>
                        <a:t>5</a:t>
                      </a:r>
                      <a:endParaRPr sz="1600">
                        <a:latin typeface="Lucida Console"/>
                        <a:cs typeface="Lucida Console"/>
                      </a:endParaRPr>
                    </a:p>
                  </a:txBody>
                  <a:tcPr marL="0" marR="0" marT="0" marB="0"/>
                </a:tc>
                <a:tc>
                  <a:txBody>
                    <a:bodyPr/>
                    <a:lstStyle/>
                    <a:p>
                      <a:pPr marR="53340" algn="r">
                        <a:lnSpc>
                          <a:spcPts val="1835"/>
                        </a:lnSpc>
                      </a:pPr>
                      <a:r>
                        <a:rPr sz="1600" spc="-5" dirty="0">
                          <a:latin typeface="Lucida Console"/>
                          <a:cs typeface="Lucida Console"/>
                        </a:rPr>
                        <a:t>(e</a:t>
                      </a:r>
                      <a:endParaRPr sz="1600">
                        <a:latin typeface="Lucida Console"/>
                        <a:cs typeface="Lucida Console"/>
                      </a:endParaRPr>
                    </a:p>
                  </a:txBody>
                  <a:tcPr marL="0" marR="0" marT="0" marB="0"/>
                </a:tc>
                <a:tc>
                  <a:txBody>
                    <a:bodyPr/>
                    <a:lstStyle/>
                    <a:p>
                      <a:pPr algn="ctr">
                        <a:lnSpc>
                          <a:spcPts val="1835"/>
                        </a:lnSpc>
                      </a:pPr>
                      <a:r>
                        <a:rPr sz="1600" dirty="0">
                          <a:latin typeface="Lucida Console"/>
                          <a:cs typeface="Lucida Console"/>
                        </a:rPr>
                        <a:t>=</a:t>
                      </a:r>
                      <a:endParaRPr sz="1600">
                        <a:latin typeface="Lucida Console"/>
                        <a:cs typeface="Lucida Console"/>
                      </a:endParaRPr>
                    </a:p>
                  </a:txBody>
                  <a:tcPr marL="0" marR="0" marT="0" marB="0"/>
                </a:tc>
                <a:tc>
                  <a:txBody>
                    <a:bodyPr/>
                    <a:lstStyle/>
                    <a:p>
                      <a:pPr algn="ctr">
                        <a:lnSpc>
                          <a:spcPts val="1835"/>
                        </a:lnSpc>
                      </a:pPr>
                      <a:r>
                        <a:rPr sz="1600" dirty="0">
                          <a:latin typeface="Lucida Console"/>
                          <a:cs typeface="Lucida Console"/>
                        </a:rPr>
                        <a:t>e</a:t>
                      </a:r>
                      <a:endParaRPr sz="1600">
                        <a:latin typeface="Lucida Console"/>
                        <a:cs typeface="Lucida Console"/>
                      </a:endParaRPr>
                    </a:p>
                  </a:txBody>
                  <a:tcPr marL="0" marR="0" marT="0" marB="0"/>
                </a:tc>
                <a:tc>
                  <a:txBody>
                    <a:bodyPr/>
                    <a:lstStyle/>
                    <a:p>
                      <a:pPr marL="60960">
                        <a:lnSpc>
                          <a:spcPts val="1835"/>
                        </a:lnSpc>
                      </a:pPr>
                      <a:r>
                        <a:rPr sz="1600" dirty="0">
                          <a:latin typeface="Lucida Console"/>
                          <a:cs typeface="Lucida Console"/>
                        </a:rPr>
                        <a:t>*</a:t>
                      </a:r>
                      <a:endParaRPr sz="1600">
                        <a:latin typeface="Lucida Console"/>
                        <a:cs typeface="Lucida Console"/>
                      </a:endParaRPr>
                    </a:p>
                  </a:txBody>
                  <a:tcPr marL="0" marR="0" marT="0" marB="0"/>
                </a:tc>
                <a:tc>
                  <a:txBody>
                    <a:bodyPr/>
                    <a:lstStyle/>
                    <a:p>
                      <a:pPr marR="24130" algn="r">
                        <a:lnSpc>
                          <a:spcPts val="1835"/>
                        </a:lnSpc>
                      </a:pPr>
                      <a:r>
                        <a:rPr sz="1600" spc="-10" dirty="0">
                          <a:latin typeface="Lucida Console"/>
                          <a:cs typeface="Lucida Console"/>
                        </a:rPr>
                        <a:t>5)</a:t>
                      </a:r>
                      <a:endParaRPr sz="1600">
                        <a:latin typeface="Lucida Console"/>
                        <a:cs typeface="Lucida Console"/>
                      </a:endParaRPr>
                    </a:p>
                  </a:txBody>
                  <a:tcPr marL="0" marR="0" marT="0" marB="0"/>
                </a:tc>
                <a:extLst>
                  <a:ext uri="{0D108BD9-81ED-4DB2-BD59-A6C34878D82A}">
                    <a16:rowId xmlns:a16="http://schemas.microsoft.com/office/drawing/2014/main" val="10001"/>
                  </a:ext>
                </a:extLst>
              </a:tr>
              <a:tr h="279654">
                <a:tc>
                  <a:txBody>
                    <a:bodyPr/>
                    <a:lstStyle/>
                    <a:p>
                      <a:pPr marL="31750">
                        <a:lnSpc>
                          <a:spcPts val="1835"/>
                        </a:lnSpc>
                      </a:pPr>
                      <a:r>
                        <a:rPr sz="1600" spc="-5" dirty="0">
                          <a:latin typeface="Lucida Console"/>
                          <a:cs typeface="Lucida Console"/>
                        </a:rPr>
                        <a:t>f</a:t>
                      </a:r>
                      <a:r>
                        <a:rPr sz="1600" spc="-85" dirty="0">
                          <a:latin typeface="Lucida Console"/>
                          <a:cs typeface="Lucida Console"/>
                        </a:rPr>
                        <a:t> </a:t>
                      </a:r>
                      <a:r>
                        <a:rPr sz="1600" spc="-5" dirty="0">
                          <a:latin typeface="Lucida Console"/>
                          <a:cs typeface="Lucida Console"/>
                        </a:rPr>
                        <a:t>/=</a:t>
                      </a:r>
                      <a:endParaRPr sz="1600">
                        <a:latin typeface="Lucida Console"/>
                        <a:cs typeface="Lucida Console"/>
                      </a:endParaRPr>
                    </a:p>
                  </a:txBody>
                  <a:tcPr marL="0" marR="0" marT="0" marB="0"/>
                </a:tc>
                <a:tc>
                  <a:txBody>
                    <a:bodyPr/>
                    <a:lstStyle/>
                    <a:p>
                      <a:pPr marL="60960">
                        <a:lnSpc>
                          <a:spcPts val="1835"/>
                        </a:lnSpc>
                      </a:pPr>
                      <a:r>
                        <a:rPr sz="1600" dirty="0">
                          <a:latin typeface="Lucida Console"/>
                          <a:cs typeface="Lucida Console"/>
                        </a:rPr>
                        <a:t>3</a:t>
                      </a:r>
                      <a:endParaRPr sz="1600">
                        <a:latin typeface="Lucida Console"/>
                        <a:cs typeface="Lucida Console"/>
                      </a:endParaRPr>
                    </a:p>
                  </a:txBody>
                  <a:tcPr marL="0" marR="0" marT="0" marB="0"/>
                </a:tc>
                <a:tc>
                  <a:txBody>
                    <a:bodyPr/>
                    <a:lstStyle/>
                    <a:p>
                      <a:pPr marR="53340" algn="r">
                        <a:lnSpc>
                          <a:spcPts val="1835"/>
                        </a:lnSpc>
                      </a:pPr>
                      <a:r>
                        <a:rPr sz="1600" spc="-5" dirty="0">
                          <a:latin typeface="Lucida Console"/>
                          <a:cs typeface="Lucida Console"/>
                        </a:rPr>
                        <a:t>(f</a:t>
                      </a:r>
                      <a:endParaRPr sz="1600" dirty="0">
                        <a:latin typeface="Lucida Console"/>
                        <a:cs typeface="Lucida Console"/>
                      </a:endParaRPr>
                    </a:p>
                  </a:txBody>
                  <a:tcPr marL="0" marR="0" marT="0" marB="0"/>
                </a:tc>
                <a:tc>
                  <a:txBody>
                    <a:bodyPr/>
                    <a:lstStyle/>
                    <a:p>
                      <a:pPr algn="ctr">
                        <a:lnSpc>
                          <a:spcPts val="1835"/>
                        </a:lnSpc>
                      </a:pPr>
                      <a:r>
                        <a:rPr sz="1600" dirty="0">
                          <a:latin typeface="Lucida Console"/>
                          <a:cs typeface="Lucida Console"/>
                        </a:rPr>
                        <a:t>=</a:t>
                      </a:r>
                      <a:endParaRPr sz="1600">
                        <a:latin typeface="Lucida Console"/>
                        <a:cs typeface="Lucida Console"/>
                      </a:endParaRPr>
                    </a:p>
                  </a:txBody>
                  <a:tcPr marL="0" marR="0" marT="0" marB="0"/>
                </a:tc>
                <a:tc>
                  <a:txBody>
                    <a:bodyPr/>
                    <a:lstStyle/>
                    <a:p>
                      <a:pPr algn="ctr">
                        <a:lnSpc>
                          <a:spcPts val="1835"/>
                        </a:lnSpc>
                      </a:pPr>
                      <a:r>
                        <a:rPr sz="1600" dirty="0">
                          <a:latin typeface="Lucida Console"/>
                          <a:cs typeface="Lucida Console"/>
                        </a:rPr>
                        <a:t>f</a:t>
                      </a:r>
                      <a:endParaRPr sz="1600">
                        <a:latin typeface="Lucida Console"/>
                        <a:cs typeface="Lucida Console"/>
                      </a:endParaRPr>
                    </a:p>
                  </a:txBody>
                  <a:tcPr marL="0" marR="0" marT="0" marB="0"/>
                </a:tc>
                <a:tc>
                  <a:txBody>
                    <a:bodyPr/>
                    <a:lstStyle/>
                    <a:p>
                      <a:pPr marL="60960">
                        <a:lnSpc>
                          <a:spcPts val="1835"/>
                        </a:lnSpc>
                      </a:pPr>
                      <a:r>
                        <a:rPr sz="1600" dirty="0">
                          <a:latin typeface="Lucida Console"/>
                          <a:cs typeface="Lucida Console"/>
                        </a:rPr>
                        <a:t>/</a:t>
                      </a:r>
                      <a:endParaRPr sz="1600">
                        <a:latin typeface="Lucida Console"/>
                        <a:cs typeface="Lucida Console"/>
                      </a:endParaRPr>
                    </a:p>
                  </a:txBody>
                  <a:tcPr marL="0" marR="0" marT="0" marB="0"/>
                </a:tc>
                <a:tc>
                  <a:txBody>
                    <a:bodyPr/>
                    <a:lstStyle/>
                    <a:p>
                      <a:pPr marR="24130" algn="r">
                        <a:lnSpc>
                          <a:spcPts val="1835"/>
                        </a:lnSpc>
                      </a:pPr>
                      <a:r>
                        <a:rPr sz="1600" spc="-10" dirty="0">
                          <a:latin typeface="Lucida Console"/>
                          <a:cs typeface="Lucida Console"/>
                        </a:rPr>
                        <a:t>3)</a:t>
                      </a:r>
                      <a:endParaRPr sz="1600">
                        <a:latin typeface="Lucida Console"/>
                        <a:cs typeface="Lucida Console"/>
                      </a:endParaRPr>
                    </a:p>
                  </a:txBody>
                  <a:tcPr marL="0" marR="0" marT="0" marB="0"/>
                </a:tc>
                <a:extLst>
                  <a:ext uri="{0D108BD9-81ED-4DB2-BD59-A6C34878D82A}">
                    <a16:rowId xmlns:a16="http://schemas.microsoft.com/office/drawing/2014/main" val="10002"/>
                  </a:ext>
                </a:extLst>
              </a:tr>
              <a:tr h="246887">
                <a:tc>
                  <a:txBody>
                    <a:bodyPr/>
                    <a:lstStyle/>
                    <a:p>
                      <a:pPr marL="31750">
                        <a:lnSpc>
                          <a:spcPts val="1835"/>
                        </a:lnSpc>
                        <a:spcBef>
                          <a:spcPts val="5"/>
                        </a:spcBef>
                      </a:pPr>
                      <a:r>
                        <a:rPr sz="1600" spc="-5" dirty="0">
                          <a:latin typeface="Lucida Console"/>
                          <a:cs typeface="Lucida Console"/>
                        </a:rPr>
                        <a:t>g</a:t>
                      </a:r>
                      <a:r>
                        <a:rPr sz="1600" spc="-85" dirty="0">
                          <a:latin typeface="Lucida Console"/>
                          <a:cs typeface="Lucida Console"/>
                        </a:rPr>
                        <a:t> </a:t>
                      </a:r>
                      <a:r>
                        <a:rPr sz="1600" spc="-5" dirty="0">
                          <a:latin typeface="Lucida Console"/>
                          <a:cs typeface="Lucida Console"/>
                        </a:rPr>
                        <a:t>%=</a:t>
                      </a:r>
                      <a:endParaRPr sz="1600">
                        <a:latin typeface="Lucida Console"/>
                        <a:cs typeface="Lucida Console"/>
                      </a:endParaRPr>
                    </a:p>
                  </a:txBody>
                  <a:tcPr marL="0" marR="0" marT="635" marB="0"/>
                </a:tc>
                <a:tc>
                  <a:txBody>
                    <a:bodyPr/>
                    <a:lstStyle/>
                    <a:p>
                      <a:pPr marL="60960">
                        <a:lnSpc>
                          <a:spcPts val="1835"/>
                        </a:lnSpc>
                        <a:spcBef>
                          <a:spcPts val="5"/>
                        </a:spcBef>
                      </a:pPr>
                      <a:r>
                        <a:rPr sz="1600" dirty="0">
                          <a:latin typeface="Lucida Console"/>
                          <a:cs typeface="Lucida Console"/>
                        </a:rPr>
                        <a:t>9</a:t>
                      </a:r>
                      <a:endParaRPr sz="1600">
                        <a:latin typeface="Lucida Console"/>
                        <a:cs typeface="Lucida Console"/>
                      </a:endParaRPr>
                    </a:p>
                  </a:txBody>
                  <a:tcPr marL="0" marR="0" marT="635" marB="0"/>
                </a:tc>
                <a:tc>
                  <a:txBody>
                    <a:bodyPr/>
                    <a:lstStyle/>
                    <a:p>
                      <a:pPr marR="53340" algn="r">
                        <a:lnSpc>
                          <a:spcPts val="1835"/>
                        </a:lnSpc>
                        <a:spcBef>
                          <a:spcPts val="5"/>
                        </a:spcBef>
                      </a:pPr>
                      <a:r>
                        <a:rPr sz="1600" spc="-5" dirty="0">
                          <a:latin typeface="Lucida Console"/>
                          <a:cs typeface="Lucida Console"/>
                        </a:rPr>
                        <a:t>(g</a:t>
                      </a:r>
                      <a:endParaRPr sz="1600">
                        <a:latin typeface="Lucida Console"/>
                        <a:cs typeface="Lucida Console"/>
                      </a:endParaRPr>
                    </a:p>
                  </a:txBody>
                  <a:tcPr marL="0" marR="0" marT="635" marB="0"/>
                </a:tc>
                <a:tc>
                  <a:txBody>
                    <a:bodyPr/>
                    <a:lstStyle/>
                    <a:p>
                      <a:pPr algn="ctr">
                        <a:lnSpc>
                          <a:spcPts val="1835"/>
                        </a:lnSpc>
                        <a:spcBef>
                          <a:spcPts val="5"/>
                        </a:spcBef>
                      </a:pPr>
                      <a:r>
                        <a:rPr sz="1600" dirty="0">
                          <a:latin typeface="Lucida Console"/>
                          <a:cs typeface="Lucida Console"/>
                        </a:rPr>
                        <a:t>=</a:t>
                      </a:r>
                      <a:endParaRPr sz="1600">
                        <a:latin typeface="Lucida Console"/>
                        <a:cs typeface="Lucida Console"/>
                      </a:endParaRPr>
                    </a:p>
                  </a:txBody>
                  <a:tcPr marL="0" marR="0" marT="635" marB="0"/>
                </a:tc>
                <a:tc>
                  <a:txBody>
                    <a:bodyPr/>
                    <a:lstStyle/>
                    <a:p>
                      <a:pPr algn="ctr">
                        <a:lnSpc>
                          <a:spcPts val="1835"/>
                        </a:lnSpc>
                        <a:spcBef>
                          <a:spcPts val="5"/>
                        </a:spcBef>
                      </a:pPr>
                      <a:r>
                        <a:rPr sz="1600" dirty="0">
                          <a:latin typeface="Lucida Console"/>
                          <a:cs typeface="Lucida Console"/>
                        </a:rPr>
                        <a:t>g</a:t>
                      </a:r>
                      <a:endParaRPr sz="1600">
                        <a:latin typeface="Lucida Console"/>
                        <a:cs typeface="Lucida Console"/>
                      </a:endParaRPr>
                    </a:p>
                  </a:txBody>
                  <a:tcPr marL="0" marR="0" marT="635" marB="0"/>
                </a:tc>
                <a:tc>
                  <a:txBody>
                    <a:bodyPr/>
                    <a:lstStyle/>
                    <a:p>
                      <a:pPr marL="60960">
                        <a:lnSpc>
                          <a:spcPts val="1835"/>
                        </a:lnSpc>
                        <a:spcBef>
                          <a:spcPts val="5"/>
                        </a:spcBef>
                      </a:pPr>
                      <a:r>
                        <a:rPr sz="1600" dirty="0">
                          <a:latin typeface="Lucida Console"/>
                          <a:cs typeface="Lucida Console"/>
                        </a:rPr>
                        <a:t>%</a:t>
                      </a:r>
                      <a:endParaRPr sz="1600">
                        <a:latin typeface="Lucida Console"/>
                        <a:cs typeface="Lucida Console"/>
                      </a:endParaRPr>
                    </a:p>
                  </a:txBody>
                  <a:tcPr marL="0" marR="0" marT="635" marB="0"/>
                </a:tc>
                <a:tc>
                  <a:txBody>
                    <a:bodyPr/>
                    <a:lstStyle/>
                    <a:p>
                      <a:pPr marR="24130" algn="r">
                        <a:lnSpc>
                          <a:spcPts val="1835"/>
                        </a:lnSpc>
                        <a:spcBef>
                          <a:spcPts val="5"/>
                        </a:spcBef>
                      </a:pPr>
                      <a:r>
                        <a:rPr sz="1600" spc="-10" dirty="0">
                          <a:latin typeface="Lucida Console"/>
                          <a:cs typeface="Lucida Console"/>
                        </a:rPr>
                        <a:t>9)</a:t>
                      </a:r>
                      <a:endParaRPr sz="1600" dirty="0">
                        <a:latin typeface="Lucida Console"/>
                        <a:cs typeface="Lucida Console"/>
                      </a:endParaRPr>
                    </a:p>
                  </a:txBody>
                  <a:tcPr marL="0" marR="0" marT="635" marB="0"/>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26923"/>
            <a:ext cx="6219190" cy="574040"/>
          </a:xfrm>
          <a:prstGeom prst="rect">
            <a:avLst/>
          </a:prstGeom>
        </p:spPr>
        <p:txBody>
          <a:bodyPr vert="horz" wrap="square" lIns="0" tIns="12700" rIns="0" bIns="0" rtlCol="0">
            <a:spAutoFit/>
          </a:bodyPr>
          <a:lstStyle/>
          <a:p>
            <a:pPr marL="12700">
              <a:lnSpc>
                <a:spcPct val="100000"/>
              </a:lnSpc>
              <a:spcBef>
                <a:spcPts val="100"/>
              </a:spcBef>
            </a:pPr>
            <a:r>
              <a:rPr spc="-10" dirty="0"/>
              <a:t>Equality</a:t>
            </a:r>
            <a:r>
              <a:rPr spc="-60" dirty="0"/>
              <a:t> </a:t>
            </a:r>
            <a:r>
              <a:rPr dirty="0"/>
              <a:t>and </a:t>
            </a:r>
            <a:r>
              <a:rPr spc="-15" dirty="0"/>
              <a:t>Relational</a:t>
            </a:r>
            <a:r>
              <a:rPr spc="-45" dirty="0"/>
              <a:t> </a:t>
            </a:r>
            <a:r>
              <a:rPr spc="-25" dirty="0"/>
              <a:t>Operators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42</a:t>
            </a:fld>
            <a:endParaRPr dirty="0"/>
          </a:p>
        </p:txBody>
      </p:sp>
      <p:graphicFrame>
        <p:nvGraphicFramePr>
          <p:cNvPr id="3" name="object 3"/>
          <p:cNvGraphicFramePr>
            <a:graphicFrameLocks noGrp="1"/>
          </p:cNvGraphicFramePr>
          <p:nvPr/>
        </p:nvGraphicFramePr>
        <p:xfrm>
          <a:off x="729131" y="914504"/>
          <a:ext cx="7686039" cy="4761908"/>
        </p:xfrm>
        <a:graphic>
          <a:graphicData uri="http://schemas.openxmlformats.org/drawingml/2006/table">
            <a:tbl>
              <a:tblPr firstRow="1" bandRow="1">
                <a:tableStyleId>{2D5ABB26-0587-4C30-8999-92F81FD0307C}</a:tableStyleId>
              </a:tblPr>
              <a:tblGrid>
                <a:gridCol w="2174875">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357504">
                  <a:extLst>
                    <a:ext uri="{9D8B030D-6E8A-4147-A177-3AD203B41FA5}">
                      <a16:colId xmlns:a16="http://schemas.microsoft.com/office/drawing/2014/main" val="20002"/>
                    </a:ext>
                  </a:extLst>
                </a:gridCol>
                <a:gridCol w="1069975">
                  <a:extLst>
                    <a:ext uri="{9D8B030D-6E8A-4147-A177-3AD203B41FA5}">
                      <a16:colId xmlns:a16="http://schemas.microsoft.com/office/drawing/2014/main" val="20003"/>
                    </a:ext>
                  </a:extLst>
                </a:gridCol>
                <a:gridCol w="2534285">
                  <a:extLst>
                    <a:ext uri="{9D8B030D-6E8A-4147-A177-3AD203B41FA5}">
                      <a16:colId xmlns:a16="http://schemas.microsoft.com/office/drawing/2014/main" val="20004"/>
                    </a:ext>
                  </a:extLst>
                </a:gridCol>
              </a:tblGrid>
              <a:tr h="1201664">
                <a:tc>
                  <a:txBody>
                    <a:bodyPr/>
                    <a:lstStyle/>
                    <a:p>
                      <a:pPr marL="146050" marR="114935">
                        <a:lnSpc>
                          <a:spcPct val="96900"/>
                        </a:lnSpc>
                        <a:spcBef>
                          <a:spcPts val="1520"/>
                        </a:spcBef>
                      </a:pPr>
                      <a:r>
                        <a:rPr sz="1800" b="1" dirty="0">
                          <a:solidFill>
                            <a:srgbClr val="FFFFFF"/>
                          </a:solidFill>
                          <a:latin typeface="Arial"/>
                          <a:cs typeface="Arial"/>
                        </a:rPr>
                        <a:t>Standard</a:t>
                      </a:r>
                      <a:r>
                        <a:rPr sz="1800" b="1" spc="-60" dirty="0">
                          <a:solidFill>
                            <a:srgbClr val="FFFFFF"/>
                          </a:solidFill>
                          <a:latin typeface="Arial"/>
                          <a:cs typeface="Arial"/>
                        </a:rPr>
                        <a:t> </a:t>
                      </a:r>
                      <a:r>
                        <a:rPr sz="1800" b="1" dirty="0">
                          <a:solidFill>
                            <a:srgbClr val="FFFFFF"/>
                          </a:solidFill>
                          <a:latin typeface="Arial"/>
                          <a:cs typeface="Arial"/>
                        </a:rPr>
                        <a:t>a</a:t>
                      </a:r>
                      <a:r>
                        <a:rPr sz="1800" b="1" spc="10" dirty="0">
                          <a:solidFill>
                            <a:srgbClr val="FFFFFF"/>
                          </a:solidFill>
                          <a:latin typeface="Arial"/>
                          <a:cs typeface="Arial"/>
                        </a:rPr>
                        <a:t>l</a:t>
                      </a:r>
                      <a:r>
                        <a:rPr sz="1800" b="1" dirty="0">
                          <a:solidFill>
                            <a:srgbClr val="FFFFFF"/>
                          </a:solidFill>
                          <a:latin typeface="Arial"/>
                          <a:cs typeface="Arial"/>
                        </a:rPr>
                        <a:t>ge</a:t>
                      </a:r>
                      <a:r>
                        <a:rPr sz="1800" b="1" spc="-10" dirty="0">
                          <a:solidFill>
                            <a:srgbClr val="FFFFFF"/>
                          </a:solidFill>
                          <a:latin typeface="Arial"/>
                          <a:cs typeface="Arial"/>
                        </a:rPr>
                        <a:t>b</a:t>
                      </a:r>
                      <a:r>
                        <a:rPr sz="1800" b="1" spc="10" dirty="0">
                          <a:solidFill>
                            <a:srgbClr val="FFFFFF"/>
                          </a:solidFill>
                          <a:latin typeface="Arial"/>
                          <a:cs typeface="Arial"/>
                        </a:rPr>
                        <a:t>r</a:t>
                      </a:r>
                      <a:r>
                        <a:rPr sz="1800" b="1" dirty="0">
                          <a:solidFill>
                            <a:srgbClr val="FFFFFF"/>
                          </a:solidFill>
                          <a:latin typeface="Arial"/>
                          <a:cs typeface="Arial"/>
                        </a:rPr>
                        <a:t>aic  eq</a:t>
                      </a:r>
                      <a:r>
                        <a:rPr sz="1800" b="1" spc="-10" dirty="0">
                          <a:solidFill>
                            <a:srgbClr val="FFFFFF"/>
                          </a:solidFill>
                          <a:latin typeface="Arial"/>
                          <a:cs typeface="Arial"/>
                        </a:rPr>
                        <a:t>u</a:t>
                      </a:r>
                      <a:r>
                        <a:rPr sz="1800" b="1" dirty="0">
                          <a:solidFill>
                            <a:srgbClr val="FFFFFF"/>
                          </a:solidFill>
                          <a:latin typeface="Arial"/>
                          <a:cs typeface="Arial"/>
                        </a:rPr>
                        <a:t>al</a:t>
                      </a:r>
                      <a:r>
                        <a:rPr sz="1800" b="1" spc="10" dirty="0">
                          <a:solidFill>
                            <a:srgbClr val="FFFFFF"/>
                          </a:solidFill>
                          <a:latin typeface="Arial"/>
                          <a:cs typeface="Arial"/>
                        </a:rPr>
                        <a:t>i</a:t>
                      </a:r>
                      <a:r>
                        <a:rPr sz="1800" b="1" spc="15" dirty="0">
                          <a:solidFill>
                            <a:srgbClr val="FFFFFF"/>
                          </a:solidFill>
                          <a:latin typeface="Arial"/>
                          <a:cs typeface="Arial"/>
                        </a:rPr>
                        <a:t>t</a:t>
                      </a:r>
                      <a:r>
                        <a:rPr sz="1800" b="1" dirty="0">
                          <a:solidFill>
                            <a:srgbClr val="FFFFFF"/>
                          </a:solidFill>
                          <a:latin typeface="Arial"/>
                          <a:cs typeface="Arial"/>
                        </a:rPr>
                        <a:t>y</a:t>
                      </a:r>
                      <a:r>
                        <a:rPr sz="1800" b="1" spc="-85" dirty="0">
                          <a:solidFill>
                            <a:srgbClr val="FFFFFF"/>
                          </a:solidFill>
                          <a:latin typeface="Arial"/>
                          <a:cs typeface="Arial"/>
                        </a:rPr>
                        <a:t> </a:t>
                      </a:r>
                      <a:r>
                        <a:rPr sz="1800" b="1" spc="5" dirty="0">
                          <a:solidFill>
                            <a:srgbClr val="FFFFFF"/>
                          </a:solidFill>
                          <a:latin typeface="Arial"/>
                          <a:cs typeface="Arial"/>
                        </a:rPr>
                        <a:t>o</a:t>
                      </a:r>
                      <a:r>
                        <a:rPr sz="1800" b="1" dirty="0">
                          <a:solidFill>
                            <a:srgbClr val="FFFFFF"/>
                          </a:solidFill>
                          <a:latin typeface="Arial"/>
                          <a:cs typeface="Arial"/>
                        </a:rPr>
                        <a:t>pera</a:t>
                      </a:r>
                      <a:r>
                        <a:rPr sz="1800" b="1" spc="5" dirty="0">
                          <a:solidFill>
                            <a:srgbClr val="FFFFFF"/>
                          </a:solidFill>
                          <a:latin typeface="Arial"/>
                          <a:cs typeface="Arial"/>
                        </a:rPr>
                        <a:t>t</a:t>
                      </a:r>
                      <a:r>
                        <a:rPr sz="1800" b="1" dirty="0">
                          <a:solidFill>
                            <a:srgbClr val="FFFFFF"/>
                          </a:solidFill>
                          <a:latin typeface="Arial"/>
                          <a:cs typeface="Arial"/>
                        </a:rPr>
                        <a:t>or</a:t>
                      </a:r>
                      <a:r>
                        <a:rPr sz="1800" b="1" spc="-60" dirty="0">
                          <a:solidFill>
                            <a:srgbClr val="FFFFFF"/>
                          </a:solidFill>
                          <a:latin typeface="Arial"/>
                          <a:cs typeface="Arial"/>
                        </a:rPr>
                        <a:t> </a:t>
                      </a:r>
                      <a:r>
                        <a:rPr sz="1800" b="1" dirty="0">
                          <a:solidFill>
                            <a:srgbClr val="FFFFFF"/>
                          </a:solidFill>
                          <a:latin typeface="Arial"/>
                          <a:cs typeface="Arial"/>
                        </a:rPr>
                        <a:t>or  relati</a:t>
                      </a:r>
                      <a:r>
                        <a:rPr sz="1800" b="1" spc="5" dirty="0">
                          <a:solidFill>
                            <a:srgbClr val="FFFFFF"/>
                          </a:solidFill>
                          <a:latin typeface="Arial"/>
                          <a:cs typeface="Arial"/>
                        </a:rPr>
                        <a:t>o</a:t>
                      </a:r>
                      <a:r>
                        <a:rPr sz="1800" b="1" dirty="0">
                          <a:solidFill>
                            <a:srgbClr val="FFFFFF"/>
                          </a:solidFill>
                          <a:latin typeface="Arial"/>
                          <a:cs typeface="Arial"/>
                        </a:rPr>
                        <a:t>nal</a:t>
                      </a:r>
                      <a:r>
                        <a:rPr sz="1800" b="1" spc="-60" dirty="0">
                          <a:solidFill>
                            <a:srgbClr val="FFFFFF"/>
                          </a:solidFill>
                          <a:latin typeface="Arial"/>
                          <a:cs typeface="Arial"/>
                        </a:rPr>
                        <a:t> </a:t>
                      </a:r>
                      <a:r>
                        <a:rPr sz="1800" b="1" dirty="0">
                          <a:solidFill>
                            <a:srgbClr val="FFFFFF"/>
                          </a:solidFill>
                          <a:latin typeface="Arial"/>
                          <a:cs typeface="Arial"/>
                        </a:rPr>
                        <a:t>oper</a:t>
                      </a:r>
                      <a:r>
                        <a:rPr sz="1800" b="1" spc="10" dirty="0">
                          <a:solidFill>
                            <a:srgbClr val="FFFFFF"/>
                          </a:solidFill>
                          <a:latin typeface="Arial"/>
                          <a:cs typeface="Arial"/>
                        </a:rPr>
                        <a:t>a</a:t>
                      </a:r>
                      <a:r>
                        <a:rPr sz="1800" b="1" dirty="0">
                          <a:solidFill>
                            <a:srgbClr val="FFFFFF"/>
                          </a:solidFill>
                          <a:latin typeface="Arial"/>
                          <a:cs typeface="Arial"/>
                        </a:rPr>
                        <a:t>t</a:t>
                      </a:r>
                      <a:r>
                        <a:rPr sz="1800" b="1" spc="-10" dirty="0">
                          <a:solidFill>
                            <a:srgbClr val="FFFFFF"/>
                          </a:solidFill>
                          <a:latin typeface="Arial"/>
                          <a:cs typeface="Arial"/>
                        </a:rPr>
                        <a:t>o</a:t>
                      </a:r>
                      <a:r>
                        <a:rPr sz="1800" b="1" dirty="0">
                          <a:solidFill>
                            <a:srgbClr val="FFFFFF"/>
                          </a:solidFill>
                          <a:latin typeface="Arial"/>
                          <a:cs typeface="Arial"/>
                        </a:rPr>
                        <a:t>r</a:t>
                      </a:r>
                      <a:endParaRPr sz="1800">
                        <a:latin typeface="Arial"/>
                        <a:cs typeface="Arial"/>
                      </a:endParaRPr>
                    </a:p>
                  </a:txBody>
                  <a:tcPr marL="0" marR="0" marT="193040" marB="0">
                    <a:solidFill>
                      <a:srgbClr val="4D99FF"/>
                    </a:solidFill>
                  </a:tcPr>
                </a:tc>
                <a:tc>
                  <a:txBody>
                    <a:bodyPr/>
                    <a:lstStyle/>
                    <a:p>
                      <a:pPr marL="122555" marR="189230">
                        <a:lnSpc>
                          <a:spcPct val="96900"/>
                        </a:lnSpc>
                        <a:spcBef>
                          <a:spcPts val="1520"/>
                        </a:spcBef>
                      </a:pPr>
                      <a:r>
                        <a:rPr sz="1800" b="1" dirty="0">
                          <a:solidFill>
                            <a:srgbClr val="FFFFFF"/>
                          </a:solidFill>
                          <a:latin typeface="Arial"/>
                          <a:cs typeface="Arial"/>
                        </a:rPr>
                        <a:t>C</a:t>
                      </a:r>
                      <a:r>
                        <a:rPr sz="1800" b="1" spc="-60" dirty="0">
                          <a:solidFill>
                            <a:srgbClr val="FFFFFF"/>
                          </a:solidFill>
                          <a:latin typeface="Arial"/>
                          <a:cs typeface="Arial"/>
                        </a:rPr>
                        <a:t> </a:t>
                      </a:r>
                      <a:r>
                        <a:rPr sz="1800" b="1" dirty="0">
                          <a:solidFill>
                            <a:srgbClr val="FFFFFF"/>
                          </a:solidFill>
                          <a:latin typeface="Arial"/>
                          <a:cs typeface="Arial"/>
                        </a:rPr>
                        <a:t>equali</a:t>
                      </a:r>
                      <a:r>
                        <a:rPr sz="1800" b="1" spc="20" dirty="0">
                          <a:solidFill>
                            <a:srgbClr val="FFFFFF"/>
                          </a:solidFill>
                          <a:latin typeface="Arial"/>
                          <a:cs typeface="Arial"/>
                        </a:rPr>
                        <a:t>t</a:t>
                      </a:r>
                      <a:r>
                        <a:rPr sz="1800" b="1" dirty="0">
                          <a:solidFill>
                            <a:srgbClr val="FFFFFF"/>
                          </a:solidFill>
                          <a:latin typeface="Arial"/>
                          <a:cs typeface="Arial"/>
                        </a:rPr>
                        <a:t>y</a:t>
                      </a:r>
                      <a:r>
                        <a:rPr sz="1800" b="1" spc="-70" dirty="0">
                          <a:solidFill>
                            <a:srgbClr val="FFFFFF"/>
                          </a:solidFill>
                          <a:latin typeface="Arial"/>
                          <a:cs typeface="Arial"/>
                        </a:rPr>
                        <a:t> </a:t>
                      </a:r>
                      <a:r>
                        <a:rPr sz="1800" b="1" dirty="0">
                          <a:solidFill>
                            <a:srgbClr val="FFFFFF"/>
                          </a:solidFill>
                          <a:latin typeface="Arial"/>
                          <a:cs typeface="Arial"/>
                        </a:rPr>
                        <a:t>or  </a:t>
                      </a:r>
                      <a:r>
                        <a:rPr sz="1800" b="1" spc="-95" dirty="0">
                          <a:solidFill>
                            <a:srgbClr val="FFFFFF"/>
                          </a:solidFill>
                          <a:latin typeface="Arial"/>
                          <a:cs typeface="Arial"/>
                        </a:rPr>
                        <a:t>relational </a:t>
                      </a:r>
                      <a:r>
                        <a:rPr sz="1800" b="1" spc="-90" dirty="0">
                          <a:solidFill>
                            <a:srgbClr val="FFFFFF"/>
                          </a:solidFill>
                          <a:latin typeface="Arial"/>
                          <a:cs typeface="Arial"/>
                        </a:rPr>
                        <a:t> </a:t>
                      </a:r>
                      <a:r>
                        <a:rPr sz="1800" b="1" spc="-105" dirty="0">
                          <a:solidFill>
                            <a:srgbClr val="FFFFFF"/>
                          </a:solidFill>
                          <a:latin typeface="Arial"/>
                          <a:cs typeface="Arial"/>
                        </a:rPr>
                        <a:t>operator</a:t>
                      </a:r>
                      <a:endParaRPr sz="1800">
                        <a:latin typeface="Arial"/>
                        <a:cs typeface="Arial"/>
                      </a:endParaRPr>
                    </a:p>
                  </a:txBody>
                  <a:tcPr marL="0" marR="0" marT="193040" marB="0">
                    <a:solidFill>
                      <a:srgbClr val="4D99FF"/>
                    </a:solidFill>
                  </a:tcPr>
                </a:tc>
                <a:tc gridSpan="2">
                  <a:txBody>
                    <a:bodyPr/>
                    <a:lstStyle/>
                    <a:p>
                      <a:pPr>
                        <a:lnSpc>
                          <a:spcPct val="100000"/>
                        </a:lnSpc>
                        <a:spcBef>
                          <a:spcPts val="45"/>
                        </a:spcBef>
                      </a:pPr>
                      <a:endParaRPr sz="2250">
                        <a:latin typeface="Times New Roman"/>
                        <a:cs typeface="Times New Roman"/>
                      </a:endParaRPr>
                    </a:p>
                    <a:p>
                      <a:pPr marL="196850" marR="106680">
                        <a:lnSpc>
                          <a:spcPts val="2090"/>
                        </a:lnSpc>
                      </a:pPr>
                      <a:r>
                        <a:rPr sz="1800" b="1" dirty="0">
                          <a:solidFill>
                            <a:srgbClr val="FFFFFF"/>
                          </a:solidFill>
                          <a:latin typeface="Arial"/>
                          <a:cs typeface="Arial"/>
                        </a:rPr>
                        <a:t>Example</a:t>
                      </a:r>
                      <a:r>
                        <a:rPr sz="1800" b="1" spc="-50" dirty="0">
                          <a:solidFill>
                            <a:srgbClr val="FFFFFF"/>
                          </a:solidFill>
                          <a:latin typeface="Arial"/>
                          <a:cs typeface="Arial"/>
                        </a:rPr>
                        <a:t> </a:t>
                      </a:r>
                      <a:r>
                        <a:rPr sz="1800" b="1" dirty="0">
                          <a:solidFill>
                            <a:srgbClr val="FFFFFF"/>
                          </a:solidFill>
                          <a:latin typeface="Arial"/>
                          <a:cs typeface="Arial"/>
                        </a:rPr>
                        <a:t>of  C</a:t>
                      </a:r>
                      <a:r>
                        <a:rPr sz="1800" b="1" spc="-60" dirty="0">
                          <a:solidFill>
                            <a:srgbClr val="FFFFFF"/>
                          </a:solidFill>
                          <a:latin typeface="Arial"/>
                          <a:cs typeface="Arial"/>
                        </a:rPr>
                        <a:t> </a:t>
                      </a:r>
                      <a:r>
                        <a:rPr sz="1800" b="1" dirty="0">
                          <a:solidFill>
                            <a:srgbClr val="FFFFFF"/>
                          </a:solidFill>
                          <a:latin typeface="Arial"/>
                          <a:cs typeface="Arial"/>
                        </a:rPr>
                        <a:t>condi</a:t>
                      </a:r>
                      <a:r>
                        <a:rPr sz="1800" b="1" spc="-10" dirty="0">
                          <a:solidFill>
                            <a:srgbClr val="FFFFFF"/>
                          </a:solidFill>
                          <a:latin typeface="Arial"/>
                          <a:cs typeface="Arial"/>
                        </a:rPr>
                        <a:t>t</a:t>
                      </a:r>
                      <a:r>
                        <a:rPr sz="1800" b="1" spc="10" dirty="0">
                          <a:solidFill>
                            <a:srgbClr val="FFFFFF"/>
                          </a:solidFill>
                          <a:latin typeface="Arial"/>
                          <a:cs typeface="Arial"/>
                        </a:rPr>
                        <a:t>i</a:t>
                      </a:r>
                      <a:r>
                        <a:rPr sz="1800" b="1" dirty="0">
                          <a:solidFill>
                            <a:srgbClr val="FFFFFF"/>
                          </a:solidFill>
                          <a:latin typeface="Arial"/>
                          <a:cs typeface="Arial"/>
                        </a:rPr>
                        <a:t>on</a:t>
                      </a:r>
                      <a:endParaRPr sz="1800">
                        <a:latin typeface="Arial"/>
                        <a:cs typeface="Arial"/>
                      </a:endParaRPr>
                    </a:p>
                  </a:txBody>
                  <a:tcPr marL="0" marR="0" marT="5715" marB="0">
                    <a:solidFill>
                      <a:srgbClr val="4D99FF"/>
                    </a:solidFill>
                  </a:tcPr>
                </a:tc>
                <a:tc hMerge="1">
                  <a:txBody>
                    <a:bodyPr/>
                    <a:lstStyle/>
                    <a:p>
                      <a:endParaRPr/>
                    </a:p>
                  </a:txBody>
                  <a:tcPr marL="0" marR="0" marT="0" marB="0"/>
                </a:tc>
                <a:tc>
                  <a:txBody>
                    <a:bodyPr/>
                    <a:lstStyle/>
                    <a:p>
                      <a:pPr>
                        <a:lnSpc>
                          <a:spcPct val="100000"/>
                        </a:lnSpc>
                      </a:pPr>
                      <a:endParaRPr sz="2000">
                        <a:latin typeface="Times New Roman"/>
                        <a:cs typeface="Times New Roman"/>
                      </a:endParaRPr>
                    </a:p>
                    <a:p>
                      <a:pPr marL="114300">
                        <a:lnSpc>
                          <a:spcPct val="100000"/>
                        </a:lnSpc>
                        <a:spcBef>
                          <a:spcPts val="1245"/>
                        </a:spcBef>
                      </a:pPr>
                      <a:r>
                        <a:rPr sz="1800" b="1" dirty="0">
                          <a:solidFill>
                            <a:srgbClr val="FFFFFF"/>
                          </a:solidFill>
                          <a:latin typeface="Arial"/>
                          <a:cs typeface="Arial"/>
                        </a:rPr>
                        <a:t>Meani</a:t>
                      </a:r>
                      <a:r>
                        <a:rPr sz="1800" b="1" spc="5" dirty="0">
                          <a:solidFill>
                            <a:srgbClr val="FFFFFF"/>
                          </a:solidFill>
                          <a:latin typeface="Arial"/>
                          <a:cs typeface="Arial"/>
                        </a:rPr>
                        <a:t>n</a:t>
                      </a:r>
                      <a:r>
                        <a:rPr sz="1800" b="1" dirty="0">
                          <a:solidFill>
                            <a:srgbClr val="FFFFFF"/>
                          </a:solidFill>
                          <a:latin typeface="Arial"/>
                          <a:cs typeface="Arial"/>
                        </a:rPr>
                        <a:t>g</a:t>
                      </a:r>
                      <a:r>
                        <a:rPr sz="1800" b="1" spc="-60" dirty="0">
                          <a:solidFill>
                            <a:srgbClr val="FFFFFF"/>
                          </a:solidFill>
                          <a:latin typeface="Arial"/>
                          <a:cs typeface="Arial"/>
                        </a:rPr>
                        <a:t> </a:t>
                      </a:r>
                      <a:r>
                        <a:rPr sz="1800" b="1" dirty="0">
                          <a:solidFill>
                            <a:srgbClr val="FFFFFF"/>
                          </a:solidFill>
                          <a:latin typeface="Arial"/>
                          <a:cs typeface="Arial"/>
                        </a:rPr>
                        <a:t>of</a:t>
                      </a:r>
                      <a:r>
                        <a:rPr sz="1800" b="1" spc="-55" dirty="0">
                          <a:solidFill>
                            <a:srgbClr val="FFFFFF"/>
                          </a:solidFill>
                          <a:latin typeface="Arial"/>
                          <a:cs typeface="Arial"/>
                        </a:rPr>
                        <a:t> </a:t>
                      </a:r>
                      <a:r>
                        <a:rPr sz="1800" b="1" dirty="0">
                          <a:solidFill>
                            <a:srgbClr val="FFFFFF"/>
                          </a:solidFill>
                          <a:latin typeface="Arial"/>
                          <a:cs typeface="Arial"/>
                        </a:rPr>
                        <a:t>C</a:t>
                      </a:r>
                      <a:r>
                        <a:rPr sz="1800" b="1" spc="-60" dirty="0">
                          <a:solidFill>
                            <a:srgbClr val="FFFFFF"/>
                          </a:solidFill>
                          <a:latin typeface="Arial"/>
                          <a:cs typeface="Arial"/>
                        </a:rPr>
                        <a:t> </a:t>
                      </a:r>
                      <a:r>
                        <a:rPr sz="1800" b="1" spc="10" dirty="0">
                          <a:solidFill>
                            <a:srgbClr val="FFFFFF"/>
                          </a:solidFill>
                          <a:latin typeface="Arial"/>
                          <a:cs typeface="Arial"/>
                        </a:rPr>
                        <a:t>c</a:t>
                      </a:r>
                      <a:r>
                        <a:rPr sz="1800" b="1" dirty="0">
                          <a:solidFill>
                            <a:srgbClr val="FFFFFF"/>
                          </a:solidFill>
                          <a:latin typeface="Arial"/>
                          <a:cs typeface="Arial"/>
                        </a:rPr>
                        <a:t>o</a:t>
                      </a:r>
                      <a:r>
                        <a:rPr sz="1800" b="1" spc="-10" dirty="0">
                          <a:solidFill>
                            <a:srgbClr val="FFFFFF"/>
                          </a:solidFill>
                          <a:latin typeface="Arial"/>
                          <a:cs typeface="Arial"/>
                        </a:rPr>
                        <a:t>n</a:t>
                      </a:r>
                      <a:r>
                        <a:rPr sz="1800" b="1" dirty="0">
                          <a:solidFill>
                            <a:srgbClr val="FFFFFF"/>
                          </a:solidFill>
                          <a:latin typeface="Arial"/>
                          <a:cs typeface="Arial"/>
                        </a:rPr>
                        <a:t>d</a:t>
                      </a:r>
                      <a:r>
                        <a:rPr sz="1800" b="1" spc="5" dirty="0">
                          <a:solidFill>
                            <a:srgbClr val="FFFFFF"/>
                          </a:solidFill>
                          <a:latin typeface="Arial"/>
                          <a:cs typeface="Arial"/>
                        </a:rPr>
                        <a:t>i</a:t>
                      </a:r>
                      <a:r>
                        <a:rPr sz="1800" b="1" dirty="0">
                          <a:solidFill>
                            <a:srgbClr val="FFFFFF"/>
                          </a:solidFill>
                          <a:latin typeface="Arial"/>
                          <a:cs typeface="Arial"/>
                        </a:rPr>
                        <a:t>tion</a:t>
                      </a:r>
                      <a:endParaRPr sz="1800">
                        <a:latin typeface="Arial"/>
                        <a:cs typeface="Arial"/>
                      </a:endParaRPr>
                    </a:p>
                  </a:txBody>
                  <a:tcPr marL="0" marR="0" marT="0" marB="0">
                    <a:solidFill>
                      <a:srgbClr val="4D99FF"/>
                    </a:solidFill>
                  </a:tcPr>
                </a:tc>
                <a:extLst>
                  <a:ext uri="{0D108BD9-81ED-4DB2-BD59-A6C34878D82A}">
                    <a16:rowId xmlns:a16="http://schemas.microsoft.com/office/drawing/2014/main" val="10000"/>
                  </a:ext>
                </a:extLst>
              </a:tr>
              <a:tr h="445897">
                <a:tc gridSpan="2">
                  <a:txBody>
                    <a:bodyPr/>
                    <a:lstStyle/>
                    <a:p>
                      <a:pPr marL="124460">
                        <a:lnSpc>
                          <a:spcPct val="100000"/>
                        </a:lnSpc>
                        <a:spcBef>
                          <a:spcPts val="980"/>
                        </a:spcBef>
                      </a:pPr>
                      <a:r>
                        <a:rPr sz="1600" i="1" spc="-10" dirty="0">
                          <a:latin typeface="Times New Roman"/>
                          <a:cs typeface="Times New Roman"/>
                        </a:rPr>
                        <a:t>E</a:t>
                      </a:r>
                      <a:r>
                        <a:rPr sz="1600" i="1" dirty="0">
                          <a:latin typeface="Times New Roman"/>
                          <a:cs typeface="Times New Roman"/>
                        </a:rPr>
                        <a:t>qu</a:t>
                      </a:r>
                      <a:r>
                        <a:rPr sz="1600" i="1" spc="-10" dirty="0">
                          <a:latin typeface="Times New Roman"/>
                          <a:cs typeface="Times New Roman"/>
                        </a:rPr>
                        <a:t>al</a:t>
                      </a:r>
                      <a:r>
                        <a:rPr sz="1600" i="1" dirty="0">
                          <a:latin typeface="Times New Roman"/>
                          <a:cs typeface="Times New Roman"/>
                        </a:rPr>
                        <a:t>ity</a:t>
                      </a:r>
                      <a:r>
                        <a:rPr sz="1600" i="1" spc="-65" dirty="0">
                          <a:latin typeface="Times New Roman"/>
                          <a:cs typeface="Times New Roman"/>
                        </a:rPr>
                        <a:t> </a:t>
                      </a:r>
                      <a:r>
                        <a:rPr sz="1600" i="1" dirty="0">
                          <a:latin typeface="Times New Roman"/>
                          <a:cs typeface="Times New Roman"/>
                        </a:rPr>
                        <a:t>o</a:t>
                      </a:r>
                      <a:r>
                        <a:rPr sz="1600" i="1" spc="-10" dirty="0">
                          <a:latin typeface="Times New Roman"/>
                          <a:cs typeface="Times New Roman"/>
                        </a:rPr>
                        <a:t>p</a:t>
                      </a:r>
                      <a:r>
                        <a:rPr sz="1600" i="1" dirty="0">
                          <a:latin typeface="Times New Roman"/>
                          <a:cs typeface="Times New Roman"/>
                        </a:rPr>
                        <a:t>e</a:t>
                      </a:r>
                      <a:r>
                        <a:rPr sz="1600" i="1" spc="-10" dirty="0">
                          <a:latin typeface="Times New Roman"/>
                          <a:cs typeface="Times New Roman"/>
                        </a:rPr>
                        <a:t>ra</a:t>
                      </a:r>
                      <a:r>
                        <a:rPr sz="1600" i="1" dirty="0">
                          <a:latin typeface="Times New Roman"/>
                          <a:cs typeface="Times New Roman"/>
                        </a:rPr>
                        <a:t>t</a:t>
                      </a:r>
                      <a:r>
                        <a:rPr sz="1600" i="1" spc="-10" dirty="0">
                          <a:latin typeface="Times New Roman"/>
                          <a:cs typeface="Times New Roman"/>
                        </a:rPr>
                        <a:t>o</a:t>
                      </a:r>
                      <a:r>
                        <a:rPr sz="1600" i="1" dirty="0">
                          <a:latin typeface="Times New Roman"/>
                          <a:cs typeface="Times New Roman"/>
                        </a:rPr>
                        <a:t>rs</a:t>
                      </a:r>
                      <a:endParaRPr sz="1600">
                        <a:latin typeface="Times New Roman"/>
                        <a:cs typeface="Times New Roman"/>
                      </a:endParaRPr>
                    </a:p>
                  </a:txBody>
                  <a:tcPr marL="0" marR="0" marT="124460" marB="0">
                    <a:solidFill>
                      <a:srgbClr val="FFEFE4"/>
                    </a:solidFill>
                  </a:tcPr>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solidFill>
                      <a:srgbClr val="FFEFE4"/>
                    </a:solidFill>
                  </a:tcPr>
                </a:tc>
                <a:tc>
                  <a:txBody>
                    <a:bodyPr/>
                    <a:lstStyle/>
                    <a:p>
                      <a:pPr>
                        <a:lnSpc>
                          <a:spcPct val="100000"/>
                        </a:lnSpc>
                      </a:pPr>
                      <a:endParaRPr sz="1600">
                        <a:latin typeface="Times New Roman"/>
                        <a:cs typeface="Times New Roman"/>
                      </a:endParaRPr>
                    </a:p>
                  </a:txBody>
                  <a:tcPr marL="0" marR="0" marT="0" marB="0">
                    <a:solidFill>
                      <a:srgbClr val="FFEFE4"/>
                    </a:solidFill>
                  </a:tcPr>
                </a:tc>
                <a:tc>
                  <a:txBody>
                    <a:bodyPr/>
                    <a:lstStyle/>
                    <a:p>
                      <a:pPr>
                        <a:lnSpc>
                          <a:spcPct val="100000"/>
                        </a:lnSpc>
                      </a:pPr>
                      <a:endParaRPr sz="1600">
                        <a:latin typeface="Times New Roman"/>
                        <a:cs typeface="Times New Roman"/>
                      </a:endParaRPr>
                    </a:p>
                  </a:txBody>
                  <a:tcPr marL="0" marR="0" marT="0" marB="0">
                    <a:solidFill>
                      <a:srgbClr val="FFEFE4"/>
                    </a:solidFill>
                  </a:tcPr>
                </a:tc>
                <a:extLst>
                  <a:ext uri="{0D108BD9-81ED-4DB2-BD59-A6C34878D82A}">
                    <a16:rowId xmlns:a16="http://schemas.microsoft.com/office/drawing/2014/main" val="10001"/>
                  </a:ext>
                </a:extLst>
              </a:tr>
              <a:tr h="394656">
                <a:tc>
                  <a:txBody>
                    <a:bodyPr/>
                    <a:lstStyle/>
                    <a:p>
                      <a:pPr marL="124460">
                        <a:lnSpc>
                          <a:spcPct val="100000"/>
                        </a:lnSpc>
                        <a:spcBef>
                          <a:spcPts val="590"/>
                        </a:spcBef>
                      </a:pPr>
                      <a:r>
                        <a:rPr sz="1600" dirty="0">
                          <a:latin typeface="Symbol"/>
                          <a:cs typeface="Symbol"/>
                        </a:rPr>
                        <a:t></a:t>
                      </a:r>
                      <a:endParaRPr sz="1600">
                        <a:latin typeface="Symbol"/>
                        <a:cs typeface="Symbol"/>
                      </a:endParaRPr>
                    </a:p>
                  </a:txBody>
                  <a:tcPr marL="0" marR="0" marT="74930" marB="0">
                    <a:solidFill>
                      <a:srgbClr val="FFEFE4"/>
                    </a:solidFill>
                  </a:tcPr>
                </a:tc>
                <a:tc>
                  <a:txBody>
                    <a:bodyPr/>
                    <a:lstStyle/>
                    <a:p>
                      <a:pPr marL="122555">
                        <a:lnSpc>
                          <a:spcPct val="100000"/>
                        </a:lnSpc>
                        <a:spcBef>
                          <a:spcPts val="245"/>
                        </a:spcBef>
                      </a:pPr>
                      <a:r>
                        <a:rPr sz="1600" spc="-125" dirty="0">
                          <a:latin typeface="Lucida Console"/>
                          <a:cs typeface="Lucida Console"/>
                        </a:rPr>
                        <a:t>==</a:t>
                      </a:r>
                      <a:endParaRPr sz="1600">
                        <a:latin typeface="Lucida Console"/>
                        <a:cs typeface="Lucida Console"/>
                      </a:endParaRPr>
                    </a:p>
                  </a:txBody>
                  <a:tcPr marL="0" marR="0" marT="31115" marB="0">
                    <a:solidFill>
                      <a:srgbClr val="FFEFE4"/>
                    </a:solidFill>
                  </a:tcPr>
                </a:tc>
                <a:tc>
                  <a:txBody>
                    <a:bodyPr/>
                    <a:lstStyle/>
                    <a:p>
                      <a:pPr marR="45085" algn="r">
                        <a:lnSpc>
                          <a:spcPct val="100000"/>
                        </a:lnSpc>
                        <a:spcBef>
                          <a:spcPts val="245"/>
                        </a:spcBef>
                      </a:pPr>
                      <a:r>
                        <a:rPr sz="1600" dirty="0">
                          <a:latin typeface="Lucida Console"/>
                          <a:cs typeface="Lucida Console"/>
                        </a:rPr>
                        <a:t>x</a:t>
                      </a:r>
                      <a:endParaRPr sz="1600">
                        <a:latin typeface="Lucida Console"/>
                        <a:cs typeface="Lucida Console"/>
                      </a:endParaRPr>
                    </a:p>
                  </a:txBody>
                  <a:tcPr marL="0" marR="0" marT="31115" marB="0">
                    <a:solidFill>
                      <a:srgbClr val="FFEFE4"/>
                    </a:solidFill>
                  </a:tcPr>
                </a:tc>
                <a:tc>
                  <a:txBody>
                    <a:bodyPr/>
                    <a:lstStyle/>
                    <a:p>
                      <a:pPr marL="52705">
                        <a:lnSpc>
                          <a:spcPct val="100000"/>
                        </a:lnSpc>
                        <a:spcBef>
                          <a:spcPts val="245"/>
                        </a:spcBef>
                      </a:pPr>
                      <a:r>
                        <a:rPr sz="1600" spc="-5" dirty="0">
                          <a:latin typeface="Lucida Console"/>
                          <a:cs typeface="Lucida Console"/>
                        </a:rPr>
                        <a:t>=</a:t>
                      </a:r>
                      <a:r>
                        <a:rPr sz="1600" dirty="0">
                          <a:latin typeface="Lucida Console"/>
                          <a:cs typeface="Lucida Console"/>
                        </a:rPr>
                        <a:t>=</a:t>
                      </a:r>
                      <a:r>
                        <a:rPr sz="1600" spc="-120" dirty="0">
                          <a:latin typeface="Lucida Console"/>
                          <a:cs typeface="Lucida Console"/>
                        </a:rPr>
                        <a:t> </a:t>
                      </a:r>
                      <a:r>
                        <a:rPr sz="1600" dirty="0">
                          <a:latin typeface="Lucida Console"/>
                          <a:cs typeface="Lucida Console"/>
                        </a:rPr>
                        <a:t>y</a:t>
                      </a:r>
                      <a:endParaRPr sz="1600">
                        <a:latin typeface="Lucida Console"/>
                        <a:cs typeface="Lucida Console"/>
                      </a:endParaRPr>
                    </a:p>
                  </a:txBody>
                  <a:tcPr marL="0" marR="0" marT="31115" marB="0">
                    <a:solidFill>
                      <a:srgbClr val="FFEFE4"/>
                    </a:solidFill>
                  </a:tcPr>
                </a:tc>
                <a:tc>
                  <a:txBody>
                    <a:bodyPr/>
                    <a:lstStyle/>
                    <a:p>
                      <a:pPr marL="114300">
                        <a:lnSpc>
                          <a:spcPct val="100000"/>
                        </a:lnSpc>
                        <a:spcBef>
                          <a:spcPts val="439"/>
                        </a:spcBef>
                      </a:pPr>
                      <a:r>
                        <a:rPr sz="1600" dirty="0">
                          <a:latin typeface="Lucida Console"/>
                          <a:cs typeface="Lucida Console"/>
                        </a:rPr>
                        <a:t>x</a:t>
                      </a:r>
                      <a:r>
                        <a:rPr sz="1600" spc="-620" dirty="0">
                          <a:latin typeface="Lucida Console"/>
                          <a:cs typeface="Lucida Console"/>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e</a:t>
                      </a:r>
                      <a:r>
                        <a:rPr sz="1600" spc="-10" dirty="0">
                          <a:latin typeface="Times New Roman"/>
                          <a:cs typeface="Times New Roman"/>
                        </a:rPr>
                        <a:t>q</a:t>
                      </a:r>
                      <a:r>
                        <a:rPr sz="1600" dirty="0">
                          <a:latin typeface="Times New Roman"/>
                          <a:cs typeface="Times New Roman"/>
                        </a:rPr>
                        <a:t>u</a:t>
                      </a:r>
                      <a:r>
                        <a:rPr sz="1600" spc="-15" dirty="0">
                          <a:latin typeface="Times New Roman"/>
                          <a:cs typeface="Times New Roman"/>
                        </a:rPr>
                        <a:t>a</a:t>
                      </a:r>
                      <a:r>
                        <a:rPr sz="1600" dirty="0">
                          <a:latin typeface="Times New Roman"/>
                          <a:cs typeface="Times New Roman"/>
                        </a:rPr>
                        <a:t>l</a:t>
                      </a:r>
                      <a:r>
                        <a:rPr sz="1600" spc="-45" dirty="0">
                          <a:latin typeface="Times New Roman"/>
                          <a:cs typeface="Times New Roman"/>
                        </a:rPr>
                        <a:t> </a:t>
                      </a:r>
                      <a:r>
                        <a:rPr sz="1600" spc="-10" dirty="0">
                          <a:latin typeface="Times New Roman"/>
                          <a:cs typeface="Times New Roman"/>
                        </a:rPr>
                        <a:t>t</a:t>
                      </a:r>
                      <a:r>
                        <a:rPr sz="1600" dirty="0">
                          <a:latin typeface="Times New Roman"/>
                          <a:cs typeface="Times New Roman"/>
                        </a:rPr>
                        <a:t>o</a:t>
                      </a:r>
                      <a:r>
                        <a:rPr sz="1600" spc="-40" dirty="0">
                          <a:latin typeface="Times New Roman"/>
                          <a:cs typeface="Times New Roman"/>
                        </a:rPr>
                        <a:t> </a:t>
                      </a:r>
                      <a:r>
                        <a:rPr sz="1600" dirty="0">
                          <a:latin typeface="Lucida Console"/>
                          <a:cs typeface="Lucida Console"/>
                        </a:rPr>
                        <a:t>y</a:t>
                      </a:r>
                      <a:endParaRPr sz="1600">
                        <a:latin typeface="Lucida Console"/>
                        <a:cs typeface="Lucida Console"/>
                      </a:endParaRPr>
                    </a:p>
                  </a:txBody>
                  <a:tcPr marL="0" marR="0" marT="55879" marB="0">
                    <a:solidFill>
                      <a:srgbClr val="FFEFE4"/>
                    </a:solidFill>
                  </a:tcPr>
                </a:tc>
                <a:extLst>
                  <a:ext uri="{0D108BD9-81ED-4DB2-BD59-A6C34878D82A}">
                    <a16:rowId xmlns:a16="http://schemas.microsoft.com/office/drawing/2014/main" val="10002"/>
                  </a:ext>
                </a:extLst>
              </a:tr>
              <a:tr h="394629">
                <a:tc>
                  <a:txBody>
                    <a:bodyPr/>
                    <a:lstStyle/>
                    <a:p>
                      <a:pPr marL="124460">
                        <a:lnSpc>
                          <a:spcPct val="100000"/>
                        </a:lnSpc>
                        <a:spcBef>
                          <a:spcPts val="575"/>
                        </a:spcBef>
                      </a:pPr>
                      <a:r>
                        <a:rPr sz="1600" dirty="0">
                          <a:latin typeface="Symbol"/>
                          <a:cs typeface="Symbol"/>
                        </a:rPr>
                        <a:t></a:t>
                      </a:r>
                      <a:endParaRPr sz="1600">
                        <a:latin typeface="Symbol"/>
                        <a:cs typeface="Symbol"/>
                      </a:endParaRPr>
                    </a:p>
                  </a:txBody>
                  <a:tcPr marL="0" marR="0" marT="73025" marB="0">
                    <a:solidFill>
                      <a:srgbClr val="FFEFE4"/>
                    </a:solidFill>
                  </a:tcPr>
                </a:tc>
                <a:tc>
                  <a:txBody>
                    <a:bodyPr/>
                    <a:lstStyle/>
                    <a:p>
                      <a:pPr marL="122555">
                        <a:lnSpc>
                          <a:spcPct val="100000"/>
                        </a:lnSpc>
                        <a:spcBef>
                          <a:spcPts val="229"/>
                        </a:spcBef>
                      </a:pPr>
                      <a:r>
                        <a:rPr sz="1600" spc="-130" dirty="0">
                          <a:latin typeface="Lucida Console"/>
                          <a:cs typeface="Lucida Console"/>
                        </a:rPr>
                        <a:t>!=</a:t>
                      </a:r>
                      <a:endParaRPr sz="1600">
                        <a:latin typeface="Lucida Console"/>
                        <a:cs typeface="Lucida Console"/>
                      </a:endParaRPr>
                    </a:p>
                  </a:txBody>
                  <a:tcPr marL="0" marR="0" marT="29209" marB="0">
                    <a:solidFill>
                      <a:srgbClr val="FFEFE4"/>
                    </a:solidFill>
                  </a:tcPr>
                </a:tc>
                <a:tc>
                  <a:txBody>
                    <a:bodyPr/>
                    <a:lstStyle/>
                    <a:p>
                      <a:pPr marR="45085" algn="r">
                        <a:lnSpc>
                          <a:spcPct val="100000"/>
                        </a:lnSpc>
                        <a:spcBef>
                          <a:spcPts val="229"/>
                        </a:spcBef>
                      </a:pPr>
                      <a:r>
                        <a:rPr sz="1600" dirty="0">
                          <a:latin typeface="Lucida Console"/>
                          <a:cs typeface="Lucida Console"/>
                        </a:rPr>
                        <a:t>x</a:t>
                      </a:r>
                      <a:endParaRPr sz="1600">
                        <a:latin typeface="Lucida Console"/>
                        <a:cs typeface="Lucida Console"/>
                      </a:endParaRPr>
                    </a:p>
                  </a:txBody>
                  <a:tcPr marL="0" marR="0" marT="29209" marB="0">
                    <a:solidFill>
                      <a:srgbClr val="FFEFE4"/>
                    </a:solidFill>
                  </a:tcPr>
                </a:tc>
                <a:tc>
                  <a:txBody>
                    <a:bodyPr/>
                    <a:lstStyle/>
                    <a:p>
                      <a:pPr marL="52705">
                        <a:lnSpc>
                          <a:spcPct val="100000"/>
                        </a:lnSpc>
                        <a:spcBef>
                          <a:spcPts val="229"/>
                        </a:spcBef>
                      </a:pPr>
                      <a:r>
                        <a:rPr sz="1600" spc="-10" dirty="0">
                          <a:latin typeface="Lucida Console"/>
                          <a:cs typeface="Lucida Console"/>
                        </a:rPr>
                        <a:t>!</a:t>
                      </a:r>
                      <a:r>
                        <a:rPr sz="1600" dirty="0">
                          <a:latin typeface="Lucida Console"/>
                          <a:cs typeface="Lucida Console"/>
                        </a:rPr>
                        <a:t>=</a:t>
                      </a:r>
                      <a:r>
                        <a:rPr sz="1600" spc="-114" dirty="0">
                          <a:latin typeface="Lucida Console"/>
                          <a:cs typeface="Lucida Console"/>
                        </a:rPr>
                        <a:t> </a:t>
                      </a:r>
                      <a:r>
                        <a:rPr sz="1600" dirty="0">
                          <a:latin typeface="Lucida Console"/>
                          <a:cs typeface="Lucida Console"/>
                        </a:rPr>
                        <a:t>y</a:t>
                      </a:r>
                      <a:endParaRPr sz="1600">
                        <a:latin typeface="Lucida Console"/>
                        <a:cs typeface="Lucida Console"/>
                      </a:endParaRPr>
                    </a:p>
                  </a:txBody>
                  <a:tcPr marL="0" marR="0" marT="29209" marB="0">
                    <a:solidFill>
                      <a:srgbClr val="FFEFE4"/>
                    </a:solidFill>
                  </a:tcPr>
                </a:tc>
                <a:tc>
                  <a:txBody>
                    <a:bodyPr/>
                    <a:lstStyle/>
                    <a:p>
                      <a:pPr marL="114300">
                        <a:lnSpc>
                          <a:spcPct val="100000"/>
                        </a:lnSpc>
                        <a:spcBef>
                          <a:spcPts val="425"/>
                        </a:spcBef>
                      </a:pPr>
                      <a:r>
                        <a:rPr sz="1600" dirty="0">
                          <a:latin typeface="Lucida Console"/>
                          <a:cs typeface="Lucida Console"/>
                        </a:rPr>
                        <a:t>x</a:t>
                      </a:r>
                      <a:r>
                        <a:rPr sz="1600" spc="-620" dirty="0">
                          <a:latin typeface="Lucida Console"/>
                          <a:cs typeface="Lucida Console"/>
                        </a:rPr>
                        <a:t> </a:t>
                      </a:r>
                      <a:r>
                        <a:rPr sz="1600" dirty="0">
                          <a:latin typeface="Times New Roman"/>
                          <a:cs typeface="Times New Roman"/>
                        </a:rPr>
                        <a:t>is</a:t>
                      </a:r>
                      <a:r>
                        <a:rPr sz="1600" spc="-45" dirty="0">
                          <a:latin typeface="Times New Roman"/>
                          <a:cs typeface="Times New Roman"/>
                        </a:rPr>
                        <a:t> </a:t>
                      </a:r>
                      <a:r>
                        <a:rPr sz="1600" spc="-10" dirty="0">
                          <a:latin typeface="Times New Roman"/>
                          <a:cs typeface="Times New Roman"/>
                        </a:rPr>
                        <a:t>n</a:t>
                      </a:r>
                      <a:r>
                        <a:rPr sz="1600" dirty="0">
                          <a:latin typeface="Times New Roman"/>
                          <a:cs typeface="Times New Roman"/>
                        </a:rPr>
                        <a:t>ot</a:t>
                      </a:r>
                      <a:r>
                        <a:rPr sz="1600" spc="-45" dirty="0">
                          <a:latin typeface="Times New Roman"/>
                          <a:cs typeface="Times New Roman"/>
                        </a:rPr>
                        <a:t> </a:t>
                      </a:r>
                      <a:r>
                        <a:rPr sz="1600" spc="-15" dirty="0">
                          <a:latin typeface="Times New Roman"/>
                          <a:cs typeface="Times New Roman"/>
                        </a:rPr>
                        <a:t>e</a:t>
                      </a:r>
                      <a:r>
                        <a:rPr sz="1600" spc="-10" dirty="0">
                          <a:latin typeface="Times New Roman"/>
                          <a:cs typeface="Times New Roman"/>
                        </a:rPr>
                        <a:t>q</a:t>
                      </a:r>
                      <a:r>
                        <a:rPr sz="1600" dirty="0">
                          <a:latin typeface="Times New Roman"/>
                          <a:cs typeface="Times New Roman"/>
                        </a:rPr>
                        <a:t>u</a:t>
                      </a:r>
                      <a:r>
                        <a:rPr sz="1600" spc="-15" dirty="0">
                          <a:latin typeface="Times New Roman"/>
                          <a:cs typeface="Times New Roman"/>
                        </a:rPr>
                        <a:t>a</a:t>
                      </a:r>
                      <a:r>
                        <a:rPr sz="1600" dirty="0">
                          <a:latin typeface="Times New Roman"/>
                          <a:cs typeface="Times New Roman"/>
                        </a:rPr>
                        <a:t>l</a:t>
                      </a:r>
                      <a:r>
                        <a:rPr sz="1600" spc="-45" dirty="0">
                          <a:latin typeface="Times New Roman"/>
                          <a:cs typeface="Times New Roman"/>
                        </a:rPr>
                        <a:t> </a:t>
                      </a:r>
                      <a:r>
                        <a:rPr sz="1600" spc="-10" dirty="0">
                          <a:latin typeface="Times New Roman"/>
                          <a:cs typeface="Times New Roman"/>
                        </a:rPr>
                        <a:t>t</a:t>
                      </a:r>
                      <a:r>
                        <a:rPr sz="1600" dirty="0">
                          <a:latin typeface="Times New Roman"/>
                          <a:cs typeface="Times New Roman"/>
                        </a:rPr>
                        <a:t>o</a:t>
                      </a:r>
                      <a:r>
                        <a:rPr sz="1600" spc="-40" dirty="0">
                          <a:latin typeface="Times New Roman"/>
                          <a:cs typeface="Times New Roman"/>
                        </a:rPr>
                        <a:t> </a:t>
                      </a:r>
                      <a:r>
                        <a:rPr sz="1600" dirty="0">
                          <a:latin typeface="Lucida Console"/>
                          <a:cs typeface="Lucida Console"/>
                        </a:rPr>
                        <a:t>y</a:t>
                      </a:r>
                      <a:endParaRPr sz="1600">
                        <a:latin typeface="Lucida Console"/>
                        <a:cs typeface="Lucida Console"/>
                      </a:endParaRPr>
                    </a:p>
                  </a:txBody>
                  <a:tcPr marL="0" marR="0" marT="53975" marB="0">
                    <a:solidFill>
                      <a:srgbClr val="FFEFE4"/>
                    </a:solidFill>
                  </a:tcPr>
                </a:tc>
                <a:extLst>
                  <a:ext uri="{0D108BD9-81ED-4DB2-BD59-A6C34878D82A}">
                    <a16:rowId xmlns:a16="http://schemas.microsoft.com/office/drawing/2014/main" val="10003"/>
                  </a:ext>
                </a:extLst>
              </a:tr>
              <a:tr h="390821">
                <a:tc gridSpan="2">
                  <a:txBody>
                    <a:bodyPr/>
                    <a:lstStyle/>
                    <a:p>
                      <a:pPr marL="124460">
                        <a:lnSpc>
                          <a:spcPct val="100000"/>
                        </a:lnSpc>
                        <a:spcBef>
                          <a:spcPts val="405"/>
                        </a:spcBef>
                      </a:pPr>
                      <a:r>
                        <a:rPr sz="1600" i="1" spc="-10" dirty="0">
                          <a:latin typeface="Times New Roman"/>
                          <a:cs typeface="Times New Roman"/>
                        </a:rPr>
                        <a:t>R</a:t>
                      </a:r>
                      <a:r>
                        <a:rPr sz="1600" i="1" dirty="0">
                          <a:latin typeface="Times New Roman"/>
                          <a:cs typeface="Times New Roman"/>
                        </a:rPr>
                        <a:t>ela</a:t>
                      </a:r>
                      <a:r>
                        <a:rPr sz="1600" i="1" spc="-10" dirty="0">
                          <a:latin typeface="Times New Roman"/>
                          <a:cs typeface="Times New Roman"/>
                        </a:rPr>
                        <a:t>ti</a:t>
                      </a:r>
                      <a:r>
                        <a:rPr sz="1600" i="1" dirty="0">
                          <a:latin typeface="Times New Roman"/>
                          <a:cs typeface="Times New Roman"/>
                        </a:rPr>
                        <a:t>o</a:t>
                      </a:r>
                      <a:r>
                        <a:rPr sz="1600" i="1" spc="-10" dirty="0">
                          <a:latin typeface="Times New Roman"/>
                          <a:cs typeface="Times New Roman"/>
                        </a:rPr>
                        <a:t>na</a:t>
                      </a:r>
                      <a:r>
                        <a:rPr sz="1600" i="1" dirty="0">
                          <a:latin typeface="Times New Roman"/>
                          <a:cs typeface="Times New Roman"/>
                        </a:rPr>
                        <a:t>l</a:t>
                      </a:r>
                      <a:r>
                        <a:rPr sz="1600" i="1" spc="-45" dirty="0">
                          <a:latin typeface="Times New Roman"/>
                          <a:cs typeface="Times New Roman"/>
                        </a:rPr>
                        <a:t> </a:t>
                      </a:r>
                      <a:r>
                        <a:rPr sz="1600" i="1" spc="-10" dirty="0">
                          <a:latin typeface="Times New Roman"/>
                          <a:cs typeface="Times New Roman"/>
                        </a:rPr>
                        <a:t>o</a:t>
                      </a:r>
                      <a:r>
                        <a:rPr sz="1600" i="1" dirty="0">
                          <a:latin typeface="Times New Roman"/>
                          <a:cs typeface="Times New Roman"/>
                        </a:rPr>
                        <a:t>p</a:t>
                      </a:r>
                      <a:r>
                        <a:rPr sz="1600" i="1" spc="-15" dirty="0">
                          <a:latin typeface="Times New Roman"/>
                          <a:cs typeface="Times New Roman"/>
                        </a:rPr>
                        <a:t>e</a:t>
                      </a:r>
                      <a:r>
                        <a:rPr sz="1600" i="1" dirty="0">
                          <a:latin typeface="Times New Roman"/>
                          <a:cs typeface="Times New Roman"/>
                        </a:rPr>
                        <a:t>r</a:t>
                      </a:r>
                      <a:r>
                        <a:rPr sz="1600" i="1" spc="-10" dirty="0">
                          <a:latin typeface="Times New Roman"/>
                          <a:cs typeface="Times New Roman"/>
                        </a:rPr>
                        <a:t>a</a:t>
                      </a:r>
                      <a:r>
                        <a:rPr sz="1600" i="1" dirty="0">
                          <a:latin typeface="Times New Roman"/>
                          <a:cs typeface="Times New Roman"/>
                        </a:rPr>
                        <a:t>t</a:t>
                      </a:r>
                      <a:r>
                        <a:rPr sz="1600" i="1" spc="-10" dirty="0">
                          <a:latin typeface="Times New Roman"/>
                          <a:cs typeface="Times New Roman"/>
                        </a:rPr>
                        <a:t>o</a:t>
                      </a:r>
                      <a:r>
                        <a:rPr sz="1600" i="1" dirty="0">
                          <a:latin typeface="Times New Roman"/>
                          <a:cs typeface="Times New Roman"/>
                        </a:rPr>
                        <a:t>rs</a:t>
                      </a:r>
                      <a:endParaRPr sz="1600">
                        <a:latin typeface="Times New Roman"/>
                        <a:cs typeface="Times New Roman"/>
                      </a:endParaRPr>
                    </a:p>
                  </a:txBody>
                  <a:tcPr marL="0" marR="0" marT="51435" marB="0">
                    <a:solidFill>
                      <a:srgbClr val="FFEFE4"/>
                    </a:solidFill>
                  </a:tcPr>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solidFill>
                      <a:srgbClr val="FFEFE4"/>
                    </a:solidFill>
                  </a:tcPr>
                </a:tc>
                <a:tc>
                  <a:txBody>
                    <a:bodyPr/>
                    <a:lstStyle/>
                    <a:p>
                      <a:pPr>
                        <a:lnSpc>
                          <a:spcPct val="100000"/>
                        </a:lnSpc>
                      </a:pPr>
                      <a:endParaRPr sz="1600">
                        <a:latin typeface="Times New Roman"/>
                        <a:cs typeface="Times New Roman"/>
                      </a:endParaRPr>
                    </a:p>
                  </a:txBody>
                  <a:tcPr marL="0" marR="0" marT="0" marB="0">
                    <a:solidFill>
                      <a:srgbClr val="FFEFE4"/>
                    </a:solidFill>
                  </a:tcPr>
                </a:tc>
                <a:tc>
                  <a:txBody>
                    <a:bodyPr/>
                    <a:lstStyle/>
                    <a:p>
                      <a:pPr>
                        <a:lnSpc>
                          <a:spcPct val="100000"/>
                        </a:lnSpc>
                      </a:pPr>
                      <a:endParaRPr sz="1600">
                        <a:latin typeface="Times New Roman"/>
                        <a:cs typeface="Times New Roman"/>
                      </a:endParaRPr>
                    </a:p>
                  </a:txBody>
                  <a:tcPr marL="0" marR="0" marT="0" marB="0">
                    <a:solidFill>
                      <a:srgbClr val="FFEFE4"/>
                    </a:solidFill>
                  </a:tcPr>
                </a:tc>
                <a:extLst>
                  <a:ext uri="{0D108BD9-81ED-4DB2-BD59-A6C34878D82A}">
                    <a16:rowId xmlns:a16="http://schemas.microsoft.com/office/drawing/2014/main" val="10004"/>
                  </a:ext>
                </a:extLst>
              </a:tr>
              <a:tr h="412647">
                <a:tc gridSpan="2">
                  <a:txBody>
                    <a:bodyPr/>
                    <a:lstStyle/>
                    <a:p>
                      <a:pPr marL="2297430" indent="-2173605">
                        <a:lnSpc>
                          <a:spcPct val="100000"/>
                        </a:lnSpc>
                        <a:spcBef>
                          <a:spcPts val="390"/>
                        </a:spcBef>
                        <a:buFont typeface="Symbol"/>
                        <a:buChar char=""/>
                        <a:tabLst>
                          <a:tab pos="2297430" algn="l"/>
                          <a:tab pos="2298065" algn="l"/>
                        </a:tabLst>
                      </a:pPr>
                      <a:r>
                        <a:rPr sz="1600" dirty="0">
                          <a:latin typeface="Lucida Console"/>
                          <a:cs typeface="Lucida Console"/>
                        </a:rPr>
                        <a:t>&gt;</a:t>
                      </a:r>
                      <a:endParaRPr sz="1600">
                        <a:latin typeface="Lucida Console"/>
                        <a:cs typeface="Lucida Console"/>
                      </a:endParaRPr>
                    </a:p>
                  </a:txBody>
                  <a:tcPr marL="0" marR="0" marT="49530" marB="0">
                    <a:solidFill>
                      <a:srgbClr val="FFEFE4"/>
                    </a:solidFill>
                  </a:tcPr>
                </a:tc>
                <a:tc hMerge="1">
                  <a:txBody>
                    <a:bodyPr/>
                    <a:lstStyle/>
                    <a:p>
                      <a:endParaRPr/>
                    </a:p>
                  </a:txBody>
                  <a:tcPr marL="0" marR="0" marT="0" marB="0"/>
                </a:tc>
                <a:tc>
                  <a:txBody>
                    <a:bodyPr/>
                    <a:lstStyle/>
                    <a:p>
                      <a:pPr marR="45085" algn="r">
                        <a:lnSpc>
                          <a:spcPct val="100000"/>
                        </a:lnSpc>
                        <a:spcBef>
                          <a:spcPts val="390"/>
                        </a:spcBef>
                      </a:pPr>
                      <a:r>
                        <a:rPr sz="1600" dirty="0">
                          <a:latin typeface="Lucida Console"/>
                          <a:cs typeface="Lucida Console"/>
                        </a:rPr>
                        <a:t>x</a:t>
                      </a:r>
                      <a:endParaRPr sz="1600">
                        <a:latin typeface="Lucida Console"/>
                        <a:cs typeface="Lucida Console"/>
                      </a:endParaRPr>
                    </a:p>
                  </a:txBody>
                  <a:tcPr marL="0" marR="0" marT="49530" marB="0">
                    <a:solidFill>
                      <a:srgbClr val="FFEFE4"/>
                    </a:solidFill>
                  </a:tcPr>
                </a:tc>
                <a:tc>
                  <a:txBody>
                    <a:bodyPr/>
                    <a:lstStyle/>
                    <a:p>
                      <a:pPr marL="52705">
                        <a:lnSpc>
                          <a:spcPct val="100000"/>
                        </a:lnSpc>
                        <a:spcBef>
                          <a:spcPts val="390"/>
                        </a:spcBef>
                      </a:pPr>
                      <a:r>
                        <a:rPr sz="1600" dirty="0">
                          <a:latin typeface="Lucida Console"/>
                          <a:cs typeface="Lucida Console"/>
                        </a:rPr>
                        <a:t>&gt;</a:t>
                      </a:r>
                      <a:r>
                        <a:rPr sz="1600" spc="-120" dirty="0">
                          <a:latin typeface="Lucida Console"/>
                          <a:cs typeface="Lucida Console"/>
                        </a:rPr>
                        <a:t> </a:t>
                      </a:r>
                      <a:r>
                        <a:rPr sz="1600" dirty="0">
                          <a:latin typeface="Lucida Console"/>
                          <a:cs typeface="Lucida Console"/>
                        </a:rPr>
                        <a:t>y</a:t>
                      </a:r>
                      <a:endParaRPr sz="1600">
                        <a:latin typeface="Lucida Console"/>
                        <a:cs typeface="Lucida Console"/>
                      </a:endParaRPr>
                    </a:p>
                  </a:txBody>
                  <a:tcPr marL="0" marR="0" marT="49530" marB="0">
                    <a:solidFill>
                      <a:srgbClr val="FFEFE4"/>
                    </a:solidFill>
                  </a:tcPr>
                </a:tc>
                <a:tc>
                  <a:txBody>
                    <a:bodyPr/>
                    <a:lstStyle/>
                    <a:p>
                      <a:pPr marL="114300">
                        <a:lnSpc>
                          <a:spcPct val="100000"/>
                        </a:lnSpc>
                        <a:spcBef>
                          <a:spcPts val="580"/>
                        </a:spcBef>
                      </a:pPr>
                      <a:r>
                        <a:rPr sz="1600" dirty="0">
                          <a:latin typeface="Lucida Console"/>
                          <a:cs typeface="Lucida Console"/>
                        </a:rPr>
                        <a:t>x</a:t>
                      </a:r>
                      <a:r>
                        <a:rPr sz="1600" spc="-620" dirty="0">
                          <a:latin typeface="Lucida Console"/>
                          <a:cs typeface="Lucida Console"/>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g</a:t>
                      </a:r>
                      <a:r>
                        <a:rPr sz="1600" spc="-10" dirty="0">
                          <a:latin typeface="Times New Roman"/>
                          <a:cs typeface="Times New Roman"/>
                        </a:rPr>
                        <a:t>r</a:t>
                      </a:r>
                      <a:r>
                        <a:rPr sz="1600" dirty="0">
                          <a:latin typeface="Times New Roman"/>
                          <a:cs typeface="Times New Roman"/>
                        </a:rPr>
                        <a:t>ea</a:t>
                      </a:r>
                      <a:r>
                        <a:rPr sz="1600" spc="-10" dirty="0">
                          <a:latin typeface="Times New Roman"/>
                          <a:cs typeface="Times New Roman"/>
                        </a:rPr>
                        <a:t>t</a:t>
                      </a:r>
                      <a:r>
                        <a:rPr sz="1600" dirty="0">
                          <a:latin typeface="Times New Roman"/>
                          <a:cs typeface="Times New Roman"/>
                        </a:rPr>
                        <a:t>er</a:t>
                      </a:r>
                      <a:r>
                        <a:rPr sz="1600" spc="-50" dirty="0">
                          <a:latin typeface="Times New Roman"/>
                          <a:cs typeface="Times New Roman"/>
                        </a:rPr>
                        <a:t> </a:t>
                      </a:r>
                      <a:r>
                        <a:rPr sz="1600" spc="-10" dirty="0">
                          <a:latin typeface="Times New Roman"/>
                          <a:cs typeface="Times New Roman"/>
                        </a:rPr>
                        <a:t>t</a:t>
                      </a:r>
                      <a:r>
                        <a:rPr sz="1600" dirty="0">
                          <a:latin typeface="Times New Roman"/>
                          <a:cs typeface="Times New Roman"/>
                        </a:rPr>
                        <a:t>h</a:t>
                      </a:r>
                      <a:r>
                        <a:rPr sz="1600" spc="-15" dirty="0">
                          <a:latin typeface="Times New Roman"/>
                          <a:cs typeface="Times New Roman"/>
                        </a:rPr>
                        <a:t>a</a:t>
                      </a:r>
                      <a:r>
                        <a:rPr sz="1600" dirty="0">
                          <a:latin typeface="Times New Roman"/>
                          <a:cs typeface="Times New Roman"/>
                        </a:rPr>
                        <a:t>n</a:t>
                      </a:r>
                      <a:r>
                        <a:rPr sz="1600" spc="-40" dirty="0">
                          <a:latin typeface="Times New Roman"/>
                          <a:cs typeface="Times New Roman"/>
                        </a:rPr>
                        <a:t> </a:t>
                      </a:r>
                      <a:r>
                        <a:rPr sz="1600" dirty="0">
                          <a:latin typeface="Lucida Console"/>
                          <a:cs typeface="Lucida Console"/>
                        </a:rPr>
                        <a:t>y</a:t>
                      </a:r>
                      <a:endParaRPr sz="1600">
                        <a:latin typeface="Lucida Console"/>
                        <a:cs typeface="Lucida Console"/>
                      </a:endParaRPr>
                    </a:p>
                  </a:txBody>
                  <a:tcPr marL="0" marR="0" marT="73660" marB="0">
                    <a:solidFill>
                      <a:srgbClr val="FFEFE4"/>
                    </a:solidFill>
                  </a:tcPr>
                </a:tc>
                <a:extLst>
                  <a:ext uri="{0D108BD9-81ED-4DB2-BD59-A6C34878D82A}">
                    <a16:rowId xmlns:a16="http://schemas.microsoft.com/office/drawing/2014/main" val="10005"/>
                  </a:ext>
                </a:extLst>
              </a:tr>
              <a:tr h="392775">
                <a:tc>
                  <a:txBody>
                    <a:bodyPr/>
                    <a:lstStyle/>
                    <a:p>
                      <a:pPr marL="124460">
                        <a:lnSpc>
                          <a:spcPct val="100000"/>
                        </a:lnSpc>
                        <a:spcBef>
                          <a:spcPts val="570"/>
                        </a:spcBef>
                      </a:pPr>
                      <a:r>
                        <a:rPr sz="1600" dirty="0">
                          <a:latin typeface="Symbol"/>
                          <a:cs typeface="Symbol"/>
                        </a:rPr>
                        <a:t></a:t>
                      </a:r>
                      <a:endParaRPr sz="1600">
                        <a:latin typeface="Symbol"/>
                        <a:cs typeface="Symbol"/>
                      </a:endParaRPr>
                    </a:p>
                  </a:txBody>
                  <a:tcPr marL="0" marR="0" marT="72390" marB="0">
                    <a:solidFill>
                      <a:srgbClr val="FFEFE4"/>
                    </a:solidFill>
                  </a:tcPr>
                </a:tc>
                <a:tc>
                  <a:txBody>
                    <a:bodyPr/>
                    <a:lstStyle/>
                    <a:p>
                      <a:pPr marL="122555">
                        <a:lnSpc>
                          <a:spcPct val="100000"/>
                        </a:lnSpc>
                        <a:spcBef>
                          <a:spcPts val="229"/>
                        </a:spcBef>
                      </a:pPr>
                      <a:r>
                        <a:rPr sz="1600" dirty="0">
                          <a:latin typeface="Lucida Console"/>
                          <a:cs typeface="Lucida Console"/>
                        </a:rPr>
                        <a:t>&lt;</a:t>
                      </a:r>
                      <a:endParaRPr sz="1600">
                        <a:latin typeface="Lucida Console"/>
                        <a:cs typeface="Lucida Console"/>
                      </a:endParaRPr>
                    </a:p>
                  </a:txBody>
                  <a:tcPr marL="0" marR="0" marT="29209" marB="0">
                    <a:solidFill>
                      <a:srgbClr val="FFEFE4"/>
                    </a:solidFill>
                  </a:tcPr>
                </a:tc>
                <a:tc>
                  <a:txBody>
                    <a:bodyPr/>
                    <a:lstStyle/>
                    <a:p>
                      <a:pPr marR="45085" algn="r">
                        <a:lnSpc>
                          <a:spcPct val="100000"/>
                        </a:lnSpc>
                        <a:spcBef>
                          <a:spcPts val="229"/>
                        </a:spcBef>
                      </a:pPr>
                      <a:r>
                        <a:rPr sz="1600" dirty="0">
                          <a:latin typeface="Lucida Console"/>
                          <a:cs typeface="Lucida Console"/>
                        </a:rPr>
                        <a:t>x</a:t>
                      </a:r>
                      <a:endParaRPr sz="1600">
                        <a:latin typeface="Lucida Console"/>
                        <a:cs typeface="Lucida Console"/>
                      </a:endParaRPr>
                    </a:p>
                  </a:txBody>
                  <a:tcPr marL="0" marR="0" marT="29209" marB="0">
                    <a:solidFill>
                      <a:srgbClr val="FFEFE4"/>
                    </a:solidFill>
                  </a:tcPr>
                </a:tc>
                <a:tc>
                  <a:txBody>
                    <a:bodyPr/>
                    <a:lstStyle/>
                    <a:p>
                      <a:pPr marL="52705">
                        <a:lnSpc>
                          <a:spcPct val="100000"/>
                        </a:lnSpc>
                        <a:spcBef>
                          <a:spcPts val="229"/>
                        </a:spcBef>
                      </a:pPr>
                      <a:r>
                        <a:rPr sz="1600" dirty="0">
                          <a:latin typeface="Lucida Console"/>
                          <a:cs typeface="Lucida Console"/>
                        </a:rPr>
                        <a:t>&lt;</a:t>
                      </a:r>
                      <a:r>
                        <a:rPr sz="1600" spc="-120" dirty="0">
                          <a:latin typeface="Lucida Console"/>
                          <a:cs typeface="Lucida Console"/>
                        </a:rPr>
                        <a:t> </a:t>
                      </a:r>
                      <a:r>
                        <a:rPr sz="1600" dirty="0">
                          <a:latin typeface="Lucida Console"/>
                          <a:cs typeface="Lucida Console"/>
                        </a:rPr>
                        <a:t>y</a:t>
                      </a:r>
                      <a:endParaRPr sz="1600">
                        <a:latin typeface="Lucida Console"/>
                        <a:cs typeface="Lucida Console"/>
                      </a:endParaRPr>
                    </a:p>
                  </a:txBody>
                  <a:tcPr marL="0" marR="0" marT="29209" marB="0">
                    <a:solidFill>
                      <a:srgbClr val="FFEFE4"/>
                    </a:solidFill>
                  </a:tcPr>
                </a:tc>
                <a:tc>
                  <a:txBody>
                    <a:bodyPr/>
                    <a:lstStyle/>
                    <a:p>
                      <a:pPr marL="114300">
                        <a:lnSpc>
                          <a:spcPct val="100000"/>
                        </a:lnSpc>
                        <a:spcBef>
                          <a:spcPts val="420"/>
                        </a:spcBef>
                      </a:pPr>
                      <a:r>
                        <a:rPr sz="1600" dirty="0">
                          <a:latin typeface="Lucida Console"/>
                          <a:cs typeface="Lucida Console"/>
                        </a:rPr>
                        <a:t>x</a:t>
                      </a:r>
                      <a:r>
                        <a:rPr sz="1600" spc="-620" dirty="0">
                          <a:latin typeface="Lucida Console"/>
                          <a:cs typeface="Lucida Console"/>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l</a:t>
                      </a:r>
                      <a:r>
                        <a:rPr sz="1600" spc="-10" dirty="0">
                          <a:latin typeface="Times New Roman"/>
                          <a:cs typeface="Times New Roman"/>
                        </a:rPr>
                        <a:t>es</a:t>
                      </a:r>
                      <a:r>
                        <a:rPr sz="1600" dirty="0">
                          <a:latin typeface="Times New Roman"/>
                          <a:cs typeface="Times New Roman"/>
                        </a:rPr>
                        <a:t>s</a:t>
                      </a:r>
                      <a:r>
                        <a:rPr sz="1600" spc="-45" dirty="0">
                          <a:latin typeface="Times New Roman"/>
                          <a:cs typeface="Times New Roman"/>
                        </a:rPr>
                        <a:t> </a:t>
                      </a:r>
                      <a:r>
                        <a:rPr sz="1600" spc="-10" dirty="0">
                          <a:latin typeface="Times New Roman"/>
                          <a:cs typeface="Times New Roman"/>
                        </a:rPr>
                        <a:t>t</a:t>
                      </a:r>
                      <a:r>
                        <a:rPr sz="1600" dirty="0">
                          <a:latin typeface="Times New Roman"/>
                          <a:cs typeface="Times New Roman"/>
                        </a:rPr>
                        <a:t>han</a:t>
                      </a:r>
                      <a:r>
                        <a:rPr sz="1600" spc="-40" dirty="0">
                          <a:latin typeface="Times New Roman"/>
                          <a:cs typeface="Times New Roman"/>
                        </a:rPr>
                        <a:t> </a:t>
                      </a:r>
                      <a:r>
                        <a:rPr sz="1600" dirty="0">
                          <a:latin typeface="Lucida Console"/>
                          <a:cs typeface="Lucida Console"/>
                        </a:rPr>
                        <a:t>y</a:t>
                      </a:r>
                      <a:endParaRPr sz="1600">
                        <a:latin typeface="Lucida Console"/>
                        <a:cs typeface="Lucida Console"/>
                      </a:endParaRPr>
                    </a:p>
                  </a:txBody>
                  <a:tcPr marL="0" marR="0" marT="53340" marB="0">
                    <a:solidFill>
                      <a:srgbClr val="FFEFE4"/>
                    </a:solidFill>
                  </a:tcPr>
                </a:tc>
                <a:extLst>
                  <a:ext uri="{0D108BD9-81ED-4DB2-BD59-A6C34878D82A}">
                    <a16:rowId xmlns:a16="http://schemas.microsoft.com/office/drawing/2014/main" val="10006"/>
                  </a:ext>
                </a:extLst>
              </a:tr>
              <a:tr h="400863">
                <a:tc>
                  <a:txBody>
                    <a:bodyPr/>
                    <a:lstStyle/>
                    <a:p>
                      <a:pPr marL="124460">
                        <a:lnSpc>
                          <a:spcPct val="100000"/>
                        </a:lnSpc>
                        <a:spcBef>
                          <a:spcPts val="545"/>
                        </a:spcBef>
                      </a:pPr>
                      <a:r>
                        <a:rPr sz="1600" dirty="0">
                          <a:latin typeface="Times New Roman"/>
                          <a:cs typeface="Times New Roman"/>
                        </a:rPr>
                        <a:t>≥</a:t>
                      </a:r>
                      <a:endParaRPr sz="1600">
                        <a:latin typeface="Times New Roman"/>
                        <a:cs typeface="Times New Roman"/>
                      </a:endParaRPr>
                    </a:p>
                  </a:txBody>
                  <a:tcPr marL="0" marR="0" marT="69215" marB="0">
                    <a:solidFill>
                      <a:srgbClr val="FFEFE4"/>
                    </a:solidFill>
                  </a:tcPr>
                </a:tc>
                <a:tc>
                  <a:txBody>
                    <a:bodyPr/>
                    <a:lstStyle/>
                    <a:p>
                      <a:pPr marL="122555">
                        <a:lnSpc>
                          <a:spcPct val="100000"/>
                        </a:lnSpc>
                        <a:spcBef>
                          <a:spcPts val="229"/>
                        </a:spcBef>
                      </a:pPr>
                      <a:r>
                        <a:rPr sz="1600" spc="-130" dirty="0">
                          <a:latin typeface="Lucida Console"/>
                          <a:cs typeface="Lucida Console"/>
                        </a:rPr>
                        <a:t>&gt;=</a:t>
                      </a:r>
                      <a:endParaRPr sz="1600">
                        <a:latin typeface="Lucida Console"/>
                        <a:cs typeface="Lucida Console"/>
                      </a:endParaRPr>
                    </a:p>
                  </a:txBody>
                  <a:tcPr marL="0" marR="0" marT="29209" marB="0">
                    <a:solidFill>
                      <a:srgbClr val="FFEFE4"/>
                    </a:solidFill>
                  </a:tcPr>
                </a:tc>
                <a:tc>
                  <a:txBody>
                    <a:bodyPr/>
                    <a:lstStyle/>
                    <a:p>
                      <a:pPr marR="45085" algn="r">
                        <a:lnSpc>
                          <a:spcPct val="100000"/>
                        </a:lnSpc>
                        <a:spcBef>
                          <a:spcPts val="229"/>
                        </a:spcBef>
                      </a:pPr>
                      <a:r>
                        <a:rPr sz="1600" dirty="0">
                          <a:latin typeface="Lucida Console"/>
                          <a:cs typeface="Lucida Console"/>
                        </a:rPr>
                        <a:t>x</a:t>
                      </a:r>
                      <a:endParaRPr sz="1600">
                        <a:latin typeface="Lucida Console"/>
                        <a:cs typeface="Lucida Console"/>
                      </a:endParaRPr>
                    </a:p>
                  </a:txBody>
                  <a:tcPr marL="0" marR="0" marT="29209" marB="0">
                    <a:solidFill>
                      <a:srgbClr val="FFEFE4"/>
                    </a:solidFill>
                  </a:tcPr>
                </a:tc>
                <a:tc>
                  <a:txBody>
                    <a:bodyPr/>
                    <a:lstStyle/>
                    <a:p>
                      <a:pPr marL="52705">
                        <a:lnSpc>
                          <a:spcPct val="100000"/>
                        </a:lnSpc>
                        <a:spcBef>
                          <a:spcPts val="229"/>
                        </a:spcBef>
                      </a:pPr>
                      <a:r>
                        <a:rPr sz="1600" spc="-10" dirty="0">
                          <a:latin typeface="Lucida Console"/>
                          <a:cs typeface="Lucida Console"/>
                        </a:rPr>
                        <a:t>&gt;</a:t>
                      </a:r>
                      <a:r>
                        <a:rPr sz="1600" dirty="0">
                          <a:latin typeface="Lucida Console"/>
                          <a:cs typeface="Lucida Console"/>
                        </a:rPr>
                        <a:t>=</a:t>
                      </a:r>
                      <a:r>
                        <a:rPr sz="1600" spc="-120" dirty="0">
                          <a:latin typeface="Lucida Console"/>
                          <a:cs typeface="Lucida Console"/>
                        </a:rPr>
                        <a:t> </a:t>
                      </a:r>
                      <a:r>
                        <a:rPr sz="1600" dirty="0">
                          <a:latin typeface="Lucida Console"/>
                          <a:cs typeface="Lucida Console"/>
                        </a:rPr>
                        <a:t>y</a:t>
                      </a:r>
                      <a:endParaRPr sz="1600">
                        <a:latin typeface="Lucida Console"/>
                        <a:cs typeface="Lucida Console"/>
                      </a:endParaRPr>
                    </a:p>
                  </a:txBody>
                  <a:tcPr marL="0" marR="0" marT="29209" marB="0">
                    <a:solidFill>
                      <a:srgbClr val="FFEFE4"/>
                    </a:solidFill>
                  </a:tcPr>
                </a:tc>
                <a:tc>
                  <a:txBody>
                    <a:bodyPr/>
                    <a:lstStyle/>
                    <a:p>
                      <a:pPr marL="114300">
                        <a:lnSpc>
                          <a:spcPct val="100000"/>
                        </a:lnSpc>
                        <a:spcBef>
                          <a:spcPts val="420"/>
                        </a:spcBef>
                      </a:pPr>
                      <a:r>
                        <a:rPr sz="1600" dirty="0">
                          <a:latin typeface="Lucida Console"/>
                          <a:cs typeface="Lucida Console"/>
                        </a:rPr>
                        <a:t>x</a:t>
                      </a:r>
                      <a:r>
                        <a:rPr sz="1600" spc="-620" dirty="0">
                          <a:latin typeface="Lucida Console"/>
                          <a:cs typeface="Lucida Console"/>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g</a:t>
                      </a:r>
                      <a:r>
                        <a:rPr sz="1600" spc="-10" dirty="0">
                          <a:latin typeface="Times New Roman"/>
                          <a:cs typeface="Times New Roman"/>
                        </a:rPr>
                        <a:t>r</a:t>
                      </a:r>
                      <a:r>
                        <a:rPr sz="1600" dirty="0">
                          <a:latin typeface="Times New Roman"/>
                          <a:cs typeface="Times New Roman"/>
                        </a:rPr>
                        <a:t>ea</a:t>
                      </a:r>
                      <a:r>
                        <a:rPr sz="1600" spc="-10" dirty="0">
                          <a:latin typeface="Times New Roman"/>
                          <a:cs typeface="Times New Roman"/>
                        </a:rPr>
                        <a:t>t</a:t>
                      </a:r>
                      <a:r>
                        <a:rPr sz="1600" dirty="0">
                          <a:latin typeface="Times New Roman"/>
                          <a:cs typeface="Times New Roman"/>
                        </a:rPr>
                        <a:t>er</a:t>
                      </a:r>
                      <a:r>
                        <a:rPr sz="1600" spc="-50" dirty="0">
                          <a:latin typeface="Times New Roman"/>
                          <a:cs typeface="Times New Roman"/>
                        </a:rPr>
                        <a:t> </a:t>
                      </a:r>
                      <a:r>
                        <a:rPr sz="1600" spc="-10" dirty="0">
                          <a:latin typeface="Times New Roman"/>
                          <a:cs typeface="Times New Roman"/>
                        </a:rPr>
                        <a:t>t</a:t>
                      </a:r>
                      <a:r>
                        <a:rPr sz="1600" dirty="0">
                          <a:latin typeface="Times New Roman"/>
                          <a:cs typeface="Times New Roman"/>
                        </a:rPr>
                        <a:t>h</a:t>
                      </a:r>
                      <a:r>
                        <a:rPr sz="1600" spc="-15" dirty="0">
                          <a:latin typeface="Times New Roman"/>
                          <a:cs typeface="Times New Roman"/>
                        </a:rPr>
                        <a:t>a</a:t>
                      </a:r>
                      <a:r>
                        <a:rPr sz="1600" dirty="0">
                          <a:latin typeface="Times New Roman"/>
                          <a:cs typeface="Times New Roman"/>
                        </a:rPr>
                        <a:t>n</a:t>
                      </a:r>
                      <a:r>
                        <a:rPr sz="1600" spc="-45" dirty="0">
                          <a:latin typeface="Times New Roman"/>
                          <a:cs typeface="Times New Roman"/>
                        </a:rPr>
                        <a:t> </a:t>
                      </a:r>
                      <a:r>
                        <a:rPr sz="1600" dirty="0">
                          <a:latin typeface="Times New Roman"/>
                          <a:cs typeface="Times New Roman"/>
                        </a:rPr>
                        <a:t>or</a:t>
                      </a:r>
                      <a:r>
                        <a:rPr sz="1600" spc="-50" dirty="0">
                          <a:latin typeface="Times New Roman"/>
                          <a:cs typeface="Times New Roman"/>
                        </a:rPr>
                        <a:t> </a:t>
                      </a:r>
                      <a:r>
                        <a:rPr sz="1600" spc="-15" dirty="0">
                          <a:latin typeface="Times New Roman"/>
                          <a:cs typeface="Times New Roman"/>
                        </a:rPr>
                        <a:t>e</a:t>
                      </a:r>
                      <a:r>
                        <a:rPr sz="1600" dirty="0">
                          <a:latin typeface="Times New Roman"/>
                          <a:cs typeface="Times New Roman"/>
                        </a:rPr>
                        <a:t>q</a:t>
                      </a:r>
                      <a:r>
                        <a:rPr sz="1600" spc="-10" dirty="0">
                          <a:latin typeface="Times New Roman"/>
                          <a:cs typeface="Times New Roman"/>
                        </a:rPr>
                        <a:t>u</a:t>
                      </a:r>
                      <a:r>
                        <a:rPr sz="1600" dirty="0">
                          <a:latin typeface="Times New Roman"/>
                          <a:cs typeface="Times New Roman"/>
                        </a:rPr>
                        <a:t>al</a:t>
                      </a:r>
                      <a:r>
                        <a:rPr sz="1600" spc="-60" dirty="0">
                          <a:latin typeface="Times New Roman"/>
                          <a:cs typeface="Times New Roman"/>
                        </a:rPr>
                        <a:t> </a:t>
                      </a:r>
                      <a:r>
                        <a:rPr sz="1600" dirty="0">
                          <a:latin typeface="Times New Roman"/>
                          <a:cs typeface="Times New Roman"/>
                        </a:rPr>
                        <a:t>to</a:t>
                      </a:r>
                      <a:r>
                        <a:rPr sz="1600" spc="-30" dirty="0">
                          <a:latin typeface="Times New Roman"/>
                          <a:cs typeface="Times New Roman"/>
                        </a:rPr>
                        <a:t> </a:t>
                      </a:r>
                      <a:r>
                        <a:rPr sz="1600" dirty="0">
                          <a:latin typeface="Lucida Console"/>
                          <a:cs typeface="Lucida Console"/>
                        </a:rPr>
                        <a:t>y</a:t>
                      </a:r>
                      <a:endParaRPr sz="1600">
                        <a:latin typeface="Lucida Console"/>
                        <a:cs typeface="Lucida Console"/>
                      </a:endParaRPr>
                    </a:p>
                  </a:txBody>
                  <a:tcPr marL="0" marR="0" marT="53340" marB="0">
                    <a:solidFill>
                      <a:srgbClr val="FFEFE4"/>
                    </a:solidFill>
                  </a:tcPr>
                </a:tc>
                <a:extLst>
                  <a:ext uri="{0D108BD9-81ED-4DB2-BD59-A6C34878D82A}">
                    <a16:rowId xmlns:a16="http://schemas.microsoft.com/office/drawing/2014/main" val="10007"/>
                  </a:ext>
                </a:extLst>
              </a:tr>
              <a:tr h="406255">
                <a:tc>
                  <a:txBody>
                    <a:bodyPr/>
                    <a:lstStyle/>
                    <a:p>
                      <a:pPr marL="126364">
                        <a:lnSpc>
                          <a:spcPct val="100000"/>
                        </a:lnSpc>
                        <a:spcBef>
                          <a:spcPts val="640"/>
                        </a:spcBef>
                      </a:pPr>
                      <a:r>
                        <a:rPr sz="1600" dirty="0">
                          <a:latin typeface="Times New Roman"/>
                          <a:cs typeface="Times New Roman"/>
                        </a:rPr>
                        <a:t>≤</a:t>
                      </a:r>
                      <a:endParaRPr sz="1600">
                        <a:latin typeface="Times New Roman"/>
                        <a:cs typeface="Times New Roman"/>
                      </a:endParaRPr>
                    </a:p>
                  </a:txBody>
                  <a:tcPr marL="0" marR="0" marT="81280" marB="0">
                    <a:solidFill>
                      <a:srgbClr val="FFEFE4"/>
                    </a:solidFill>
                  </a:tcPr>
                </a:tc>
                <a:tc>
                  <a:txBody>
                    <a:bodyPr/>
                    <a:lstStyle/>
                    <a:p>
                      <a:pPr marL="122555">
                        <a:lnSpc>
                          <a:spcPct val="100000"/>
                        </a:lnSpc>
                        <a:spcBef>
                          <a:spcPts val="325"/>
                        </a:spcBef>
                      </a:pPr>
                      <a:r>
                        <a:rPr sz="1600" spc="-130" dirty="0">
                          <a:latin typeface="Lucida Console"/>
                          <a:cs typeface="Lucida Console"/>
                        </a:rPr>
                        <a:t>&lt;=</a:t>
                      </a:r>
                      <a:endParaRPr sz="1600">
                        <a:latin typeface="Lucida Console"/>
                        <a:cs typeface="Lucida Console"/>
                      </a:endParaRPr>
                    </a:p>
                  </a:txBody>
                  <a:tcPr marL="0" marR="0" marT="41275" marB="0">
                    <a:solidFill>
                      <a:srgbClr val="FFEFE4"/>
                    </a:solidFill>
                  </a:tcPr>
                </a:tc>
                <a:tc>
                  <a:txBody>
                    <a:bodyPr/>
                    <a:lstStyle/>
                    <a:p>
                      <a:pPr marR="45085" algn="r">
                        <a:lnSpc>
                          <a:spcPct val="100000"/>
                        </a:lnSpc>
                        <a:spcBef>
                          <a:spcPts val="325"/>
                        </a:spcBef>
                      </a:pPr>
                      <a:r>
                        <a:rPr sz="1600" dirty="0">
                          <a:latin typeface="Lucida Console"/>
                          <a:cs typeface="Lucida Console"/>
                        </a:rPr>
                        <a:t>x</a:t>
                      </a:r>
                      <a:endParaRPr sz="1600">
                        <a:latin typeface="Lucida Console"/>
                        <a:cs typeface="Lucida Console"/>
                      </a:endParaRPr>
                    </a:p>
                  </a:txBody>
                  <a:tcPr marL="0" marR="0" marT="41275" marB="0">
                    <a:solidFill>
                      <a:srgbClr val="FFEFE4"/>
                    </a:solidFill>
                  </a:tcPr>
                </a:tc>
                <a:tc>
                  <a:txBody>
                    <a:bodyPr/>
                    <a:lstStyle/>
                    <a:p>
                      <a:pPr marL="52705">
                        <a:lnSpc>
                          <a:spcPct val="100000"/>
                        </a:lnSpc>
                        <a:spcBef>
                          <a:spcPts val="325"/>
                        </a:spcBef>
                      </a:pPr>
                      <a:r>
                        <a:rPr sz="1600" spc="-10" dirty="0">
                          <a:latin typeface="Lucida Console"/>
                          <a:cs typeface="Lucida Console"/>
                        </a:rPr>
                        <a:t>&lt;</a:t>
                      </a:r>
                      <a:r>
                        <a:rPr sz="1600" dirty="0">
                          <a:latin typeface="Lucida Console"/>
                          <a:cs typeface="Lucida Console"/>
                        </a:rPr>
                        <a:t>=</a:t>
                      </a:r>
                      <a:r>
                        <a:rPr sz="1600" spc="-120" dirty="0">
                          <a:latin typeface="Lucida Console"/>
                          <a:cs typeface="Lucida Console"/>
                        </a:rPr>
                        <a:t> </a:t>
                      </a:r>
                      <a:r>
                        <a:rPr sz="1600" dirty="0">
                          <a:latin typeface="Lucida Console"/>
                          <a:cs typeface="Lucida Console"/>
                        </a:rPr>
                        <a:t>y</a:t>
                      </a:r>
                      <a:endParaRPr sz="1600">
                        <a:latin typeface="Lucida Console"/>
                        <a:cs typeface="Lucida Console"/>
                      </a:endParaRPr>
                    </a:p>
                  </a:txBody>
                  <a:tcPr marL="0" marR="0" marT="41275" marB="0">
                    <a:solidFill>
                      <a:srgbClr val="FFEFE4"/>
                    </a:solidFill>
                  </a:tcPr>
                </a:tc>
                <a:tc>
                  <a:txBody>
                    <a:bodyPr/>
                    <a:lstStyle/>
                    <a:p>
                      <a:pPr marL="114300">
                        <a:lnSpc>
                          <a:spcPct val="100000"/>
                        </a:lnSpc>
                        <a:spcBef>
                          <a:spcPts val="515"/>
                        </a:spcBef>
                      </a:pPr>
                      <a:r>
                        <a:rPr sz="1600" dirty="0">
                          <a:latin typeface="Lucida Console"/>
                          <a:cs typeface="Lucida Console"/>
                        </a:rPr>
                        <a:t>x</a:t>
                      </a:r>
                      <a:r>
                        <a:rPr sz="1600" spc="-620" dirty="0">
                          <a:latin typeface="Lucida Console"/>
                          <a:cs typeface="Lucida Console"/>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l</a:t>
                      </a:r>
                      <a:r>
                        <a:rPr sz="1600" spc="-10" dirty="0">
                          <a:latin typeface="Times New Roman"/>
                          <a:cs typeface="Times New Roman"/>
                        </a:rPr>
                        <a:t>es</a:t>
                      </a:r>
                      <a:r>
                        <a:rPr sz="1600" dirty="0">
                          <a:latin typeface="Times New Roman"/>
                          <a:cs typeface="Times New Roman"/>
                        </a:rPr>
                        <a:t>s</a:t>
                      </a:r>
                      <a:r>
                        <a:rPr sz="1600" spc="-45" dirty="0">
                          <a:latin typeface="Times New Roman"/>
                          <a:cs typeface="Times New Roman"/>
                        </a:rPr>
                        <a:t> </a:t>
                      </a:r>
                      <a:r>
                        <a:rPr sz="1600" spc="-10" dirty="0">
                          <a:latin typeface="Times New Roman"/>
                          <a:cs typeface="Times New Roman"/>
                        </a:rPr>
                        <a:t>t</a:t>
                      </a:r>
                      <a:r>
                        <a:rPr sz="1600" dirty="0">
                          <a:latin typeface="Times New Roman"/>
                          <a:cs typeface="Times New Roman"/>
                        </a:rPr>
                        <a:t>han</a:t>
                      </a:r>
                      <a:r>
                        <a:rPr sz="1600" spc="-60" dirty="0">
                          <a:latin typeface="Times New Roman"/>
                          <a:cs typeface="Times New Roman"/>
                        </a:rPr>
                        <a:t> </a:t>
                      </a:r>
                      <a:r>
                        <a:rPr sz="1600" dirty="0">
                          <a:latin typeface="Times New Roman"/>
                          <a:cs typeface="Times New Roman"/>
                        </a:rPr>
                        <a:t>or</a:t>
                      </a:r>
                      <a:r>
                        <a:rPr sz="1600" spc="-50" dirty="0">
                          <a:latin typeface="Times New Roman"/>
                          <a:cs typeface="Times New Roman"/>
                        </a:rPr>
                        <a:t> </a:t>
                      </a:r>
                      <a:r>
                        <a:rPr sz="1600" spc="-15" dirty="0">
                          <a:latin typeface="Times New Roman"/>
                          <a:cs typeface="Times New Roman"/>
                        </a:rPr>
                        <a:t>e</a:t>
                      </a:r>
                      <a:r>
                        <a:rPr sz="1600" dirty="0">
                          <a:latin typeface="Times New Roman"/>
                          <a:cs typeface="Times New Roman"/>
                        </a:rPr>
                        <a:t>q</a:t>
                      </a:r>
                      <a:r>
                        <a:rPr sz="1600" spc="-10" dirty="0">
                          <a:latin typeface="Times New Roman"/>
                          <a:cs typeface="Times New Roman"/>
                        </a:rPr>
                        <a:t>u</a:t>
                      </a:r>
                      <a:r>
                        <a:rPr sz="1600" dirty="0">
                          <a:latin typeface="Times New Roman"/>
                          <a:cs typeface="Times New Roman"/>
                        </a:rPr>
                        <a:t>al</a:t>
                      </a:r>
                      <a:r>
                        <a:rPr sz="1600" spc="-55" dirty="0">
                          <a:latin typeface="Times New Roman"/>
                          <a:cs typeface="Times New Roman"/>
                        </a:rPr>
                        <a:t> </a:t>
                      </a:r>
                      <a:r>
                        <a:rPr sz="1600" dirty="0">
                          <a:latin typeface="Times New Roman"/>
                          <a:cs typeface="Times New Roman"/>
                        </a:rPr>
                        <a:t>to</a:t>
                      </a:r>
                      <a:r>
                        <a:rPr sz="1600" spc="-30" dirty="0">
                          <a:latin typeface="Times New Roman"/>
                          <a:cs typeface="Times New Roman"/>
                        </a:rPr>
                        <a:t> </a:t>
                      </a:r>
                      <a:r>
                        <a:rPr sz="1600" dirty="0">
                          <a:latin typeface="Lucida Console"/>
                          <a:cs typeface="Lucida Console"/>
                        </a:rPr>
                        <a:t>y</a:t>
                      </a:r>
                      <a:endParaRPr sz="1600">
                        <a:latin typeface="Lucida Console"/>
                        <a:cs typeface="Lucida Console"/>
                      </a:endParaRPr>
                    </a:p>
                  </a:txBody>
                  <a:tcPr marL="0" marR="0" marT="65405" marB="0">
                    <a:solidFill>
                      <a:srgbClr val="FFEFE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245325036"/>
              </p:ext>
            </p:extLst>
          </p:nvPr>
        </p:nvGraphicFramePr>
        <p:xfrm>
          <a:off x="502987" y="939074"/>
          <a:ext cx="7923970" cy="3956138"/>
        </p:xfrm>
        <a:graphic>
          <a:graphicData uri="http://schemas.openxmlformats.org/drawingml/2006/table">
            <a:tbl>
              <a:tblPr firstRow="1" bandRow="1">
                <a:tableStyleId>{2D5ABB26-0587-4C30-8999-92F81FD0307C}</a:tableStyleId>
              </a:tblPr>
              <a:tblGrid>
                <a:gridCol w="2309086">
                  <a:extLst>
                    <a:ext uri="{9D8B030D-6E8A-4147-A177-3AD203B41FA5}">
                      <a16:colId xmlns:a16="http://schemas.microsoft.com/office/drawing/2014/main" val="20000"/>
                    </a:ext>
                  </a:extLst>
                </a:gridCol>
                <a:gridCol w="269901">
                  <a:extLst>
                    <a:ext uri="{9D8B030D-6E8A-4147-A177-3AD203B41FA5}">
                      <a16:colId xmlns:a16="http://schemas.microsoft.com/office/drawing/2014/main" val="20001"/>
                    </a:ext>
                  </a:extLst>
                </a:gridCol>
                <a:gridCol w="338206">
                  <a:extLst>
                    <a:ext uri="{9D8B030D-6E8A-4147-A177-3AD203B41FA5}">
                      <a16:colId xmlns:a16="http://schemas.microsoft.com/office/drawing/2014/main" val="20002"/>
                    </a:ext>
                  </a:extLst>
                </a:gridCol>
                <a:gridCol w="1500707">
                  <a:extLst>
                    <a:ext uri="{9D8B030D-6E8A-4147-A177-3AD203B41FA5}">
                      <a16:colId xmlns:a16="http://schemas.microsoft.com/office/drawing/2014/main" val="20003"/>
                    </a:ext>
                  </a:extLst>
                </a:gridCol>
                <a:gridCol w="269239">
                  <a:extLst>
                    <a:ext uri="{9D8B030D-6E8A-4147-A177-3AD203B41FA5}">
                      <a16:colId xmlns:a16="http://schemas.microsoft.com/office/drawing/2014/main" val="20004"/>
                    </a:ext>
                  </a:extLst>
                </a:gridCol>
                <a:gridCol w="836231">
                  <a:extLst>
                    <a:ext uri="{9D8B030D-6E8A-4147-A177-3AD203B41FA5}">
                      <a16:colId xmlns:a16="http://schemas.microsoft.com/office/drawing/2014/main" val="20005"/>
                    </a:ext>
                  </a:extLst>
                </a:gridCol>
                <a:gridCol w="705590">
                  <a:extLst>
                    <a:ext uri="{9D8B030D-6E8A-4147-A177-3AD203B41FA5}">
                      <a16:colId xmlns:a16="http://schemas.microsoft.com/office/drawing/2014/main" val="20006"/>
                    </a:ext>
                  </a:extLst>
                </a:gridCol>
                <a:gridCol w="1695010">
                  <a:extLst>
                    <a:ext uri="{9D8B030D-6E8A-4147-A177-3AD203B41FA5}">
                      <a16:colId xmlns:a16="http://schemas.microsoft.com/office/drawing/2014/main" val="20007"/>
                    </a:ext>
                  </a:extLst>
                </a:gridCol>
              </a:tblGrid>
              <a:tr h="1264505">
                <a:tc gridSpan="8">
                  <a:txBody>
                    <a:bodyPr/>
                    <a:lstStyle/>
                    <a:p>
                      <a:pPr>
                        <a:lnSpc>
                          <a:spcPct val="100000"/>
                        </a:lnSpc>
                        <a:spcBef>
                          <a:spcPts val="15"/>
                        </a:spcBef>
                      </a:pPr>
                      <a:endParaRPr sz="3500" dirty="0">
                        <a:latin typeface="Times New Roman"/>
                        <a:cs typeface="Times New Roman"/>
                      </a:endParaRPr>
                    </a:p>
                    <a:p>
                      <a:pPr marL="209550" marR="90170">
                        <a:lnSpc>
                          <a:spcPct val="47400"/>
                        </a:lnSpc>
                        <a:spcBef>
                          <a:spcPts val="5"/>
                        </a:spcBef>
                        <a:tabLst>
                          <a:tab pos="2223770" algn="l"/>
                          <a:tab pos="4098290" algn="l"/>
                          <a:tab pos="6285230" algn="l"/>
                        </a:tabLst>
                      </a:pPr>
                      <a:r>
                        <a:rPr sz="3675" b="1" spc="-135" baseline="32879" dirty="0">
                          <a:solidFill>
                            <a:srgbClr val="FFFFFF"/>
                          </a:solidFill>
                          <a:latin typeface="Arial"/>
                          <a:cs typeface="Arial"/>
                        </a:rPr>
                        <a:t>A</a:t>
                      </a:r>
                      <a:r>
                        <a:rPr sz="3675" b="1" spc="30" baseline="32879" dirty="0">
                          <a:solidFill>
                            <a:srgbClr val="FFFFFF"/>
                          </a:solidFill>
                          <a:latin typeface="Arial"/>
                          <a:cs typeface="Arial"/>
                        </a:rPr>
                        <a:t>s</a:t>
                      </a:r>
                      <a:r>
                        <a:rPr sz="3675" b="1" spc="-22" baseline="32879" dirty="0">
                          <a:solidFill>
                            <a:srgbClr val="FFFFFF"/>
                          </a:solidFill>
                          <a:latin typeface="Arial"/>
                          <a:cs typeface="Arial"/>
                        </a:rPr>
                        <a:t>s</a:t>
                      </a:r>
                      <a:r>
                        <a:rPr sz="3675" b="1" spc="15" baseline="32879" dirty="0">
                          <a:solidFill>
                            <a:srgbClr val="FFFFFF"/>
                          </a:solidFill>
                          <a:latin typeface="Arial"/>
                          <a:cs typeface="Arial"/>
                        </a:rPr>
                        <a:t>i</a:t>
                      </a:r>
                      <a:r>
                        <a:rPr sz="3675" b="1" baseline="32879" dirty="0">
                          <a:solidFill>
                            <a:srgbClr val="FFFFFF"/>
                          </a:solidFill>
                          <a:latin typeface="Arial"/>
                          <a:cs typeface="Arial"/>
                        </a:rPr>
                        <a:t>gn</a:t>
                      </a:r>
                      <a:r>
                        <a:rPr sz="3675" b="1" spc="15" baseline="32879" dirty="0">
                          <a:solidFill>
                            <a:srgbClr val="FFFFFF"/>
                          </a:solidFill>
                          <a:latin typeface="Arial"/>
                          <a:cs typeface="Arial"/>
                        </a:rPr>
                        <a:t>m</a:t>
                      </a:r>
                      <a:r>
                        <a:rPr sz="3675" b="1" spc="-22" baseline="32879" dirty="0">
                          <a:solidFill>
                            <a:srgbClr val="FFFFFF"/>
                          </a:solidFill>
                          <a:latin typeface="Arial"/>
                          <a:cs typeface="Arial"/>
                        </a:rPr>
                        <a:t>e</a:t>
                      </a:r>
                      <a:r>
                        <a:rPr sz="3675" b="1" baseline="32879" dirty="0">
                          <a:solidFill>
                            <a:srgbClr val="FFFFFF"/>
                          </a:solidFill>
                          <a:latin typeface="Arial"/>
                          <a:cs typeface="Arial"/>
                        </a:rPr>
                        <a:t>nt	</a:t>
                      </a:r>
                      <a:r>
                        <a:rPr sz="3675" b="1" spc="7" baseline="32879" dirty="0">
                          <a:solidFill>
                            <a:srgbClr val="FFFFFF"/>
                          </a:solidFill>
                          <a:latin typeface="Arial"/>
                          <a:cs typeface="Arial"/>
                        </a:rPr>
                        <a:t>S</a:t>
                      </a:r>
                      <a:r>
                        <a:rPr sz="3675" b="1" spc="-22" baseline="32879" dirty="0">
                          <a:solidFill>
                            <a:srgbClr val="FFFFFF"/>
                          </a:solidFill>
                          <a:latin typeface="Arial"/>
                          <a:cs typeface="Arial"/>
                        </a:rPr>
                        <a:t>a</a:t>
                      </a:r>
                      <a:r>
                        <a:rPr sz="3675" b="1" spc="7" baseline="32879" dirty="0">
                          <a:solidFill>
                            <a:srgbClr val="FFFFFF"/>
                          </a:solidFill>
                          <a:latin typeface="Arial"/>
                          <a:cs typeface="Arial"/>
                        </a:rPr>
                        <a:t>m</a:t>
                      </a:r>
                      <a:r>
                        <a:rPr sz="3675" b="1" spc="-60" baseline="32879" dirty="0">
                          <a:solidFill>
                            <a:srgbClr val="FFFFFF"/>
                          </a:solidFill>
                          <a:latin typeface="Arial"/>
                          <a:cs typeface="Arial"/>
                        </a:rPr>
                        <a:t>p</a:t>
                      </a:r>
                      <a:r>
                        <a:rPr sz="3675" b="1" spc="15" baseline="32879" dirty="0">
                          <a:solidFill>
                            <a:srgbClr val="FFFFFF"/>
                          </a:solidFill>
                          <a:latin typeface="Arial"/>
                          <a:cs typeface="Arial"/>
                        </a:rPr>
                        <a:t>l</a:t>
                      </a:r>
                      <a:r>
                        <a:rPr sz="3675" b="1" baseline="32879" dirty="0">
                          <a:solidFill>
                            <a:srgbClr val="FFFFFF"/>
                          </a:solidFill>
                          <a:latin typeface="Arial"/>
                          <a:cs typeface="Arial"/>
                        </a:rPr>
                        <a:t>e	</a:t>
                      </a:r>
                      <a:r>
                        <a:rPr sz="2450" b="1" spc="5" dirty="0">
                          <a:solidFill>
                            <a:srgbClr val="FFFFFF"/>
                          </a:solidFill>
                          <a:latin typeface="Arial"/>
                          <a:cs typeface="Arial"/>
                        </a:rPr>
                        <a:t>E</a:t>
                      </a:r>
                      <a:r>
                        <a:rPr sz="2450" b="1" spc="-15" dirty="0">
                          <a:solidFill>
                            <a:srgbClr val="FFFFFF"/>
                          </a:solidFill>
                          <a:latin typeface="Arial"/>
                          <a:cs typeface="Arial"/>
                        </a:rPr>
                        <a:t>x</a:t>
                      </a:r>
                      <a:r>
                        <a:rPr sz="2450" b="1" dirty="0">
                          <a:solidFill>
                            <a:srgbClr val="FFFFFF"/>
                          </a:solidFill>
                          <a:latin typeface="Arial"/>
                          <a:cs typeface="Arial"/>
                        </a:rPr>
                        <a:t>p</a:t>
                      </a:r>
                      <a:r>
                        <a:rPr sz="2450" b="1" spc="10" dirty="0">
                          <a:solidFill>
                            <a:srgbClr val="FFFFFF"/>
                          </a:solidFill>
                          <a:latin typeface="Arial"/>
                          <a:cs typeface="Arial"/>
                        </a:rPr>
                        <a:t>l</a:t>
                      </a:r>
                      <a:r>
                        <a:rPr sz="2450" b="1" spc="-15" dirty="0">
                          <a:solidFill>
                            <a:srgbClr val="FFFFFF"/>
                          </a:solidFill>
                          <a:latin typeface="Arial"/>
                          <a:cs typeface="Arial"/>
                        </a:rPr>
                        <a:t>a</a:t>
                      </a:r>
                      <a:r>
                        <a:rPr sz="2450" b="1" dirty="0">
                          <a:solidFill>
                            <a:srgbClr val="FFFFFF"/>
                          </a:solidFill>
                          <a:latin typeface="Arial"/>
                          <a:cs typeface="Arial"/>
                        </a:rPr>
                        <a:t>n</a:t>
                      </a:r>
                      <a:r>
                        <a:rPr sz="2450" b="1" spc="-15" dirty="0">
                          <a:solidFill>
                            <a:srgbClr val="FFFFFF"/>
                          </a:solidFill>
                          <a:latin typeface="Arial"/>
                          <a:cs typeface="Arial"/>
                        </a:rPr>
                        <a:t>a</a:t>
                      </a:r>
                      <a:r>
                        <a:rPr sz="2450" b="1" spc="-50" dirty="0">
                          <a:solidFill>
                            <a:srgbClr val="FFFFFF"/>
                          </a:solidFill>
                          <a:latin typeface="Arial"/>
                          <a:cs typeface="Arial"/>
                        </a:rPr>
                        <a:t>t</a:t>
                      </a:r>
                      <a:r>
                        <a:rPr sz="2450" b="1" spc="10" dirty="0">
                          <a:solidFill>
                            <a:srgbClr val="FFFFFF"/>
                          </a:solidFill>
                          <a:latin typeface="Arial"/>
                          <a:cs typeface="Arial"/>
                        </a:rPr>
                        <a:t>i</a:t>
                      </a:r>
                      <a:r>
                        <a:rPr sz="2450" b="1" dirty="0">
                          <a:solidFill>
                            <a:srgbClr val="FFFFFF"/>
                          </a:solidFill>
                          <a:latin typeface="Arial"/>
                          <a:cs typeface="Arial"/>
                        </a:rPr>
                        <a:t>on	</a:t>
                      </a:r>
                      <a:r>
                        <a:rPr sz="2450" b="1" spc="-90" dirty="0">
                          <a:solidFill>
                            <a:srgbClr val="FFFFFF"/>
                          </a:solidFill>
                          <a:latin typeface="Arial"/>
                          <a:cs typeface="Arial"/>
                        </a:rPr>
                        <a:t>A</a:t>
                      </a:r>
                      <a:r>
                        <a:rPr sz="2450" b="1" spc="20" dirty="0">
                          <a:solidFill>
                            <a:srgbClr val="FFFFFF"/>
                          </a:solidFill>
                          <a:latin typeface="Arial"/>
                          <a:cs typeface="Arial"/>
                        </a:rPr>
                        <a:t>s</a:t>
                      </a:r>
                      <a:r>
                        <a:rPr sz="2450" b="1" spc="-15" dirty="0">
                          <a:solidFill>
                            <a:srgbClr val="FFFFFF"/>
                          </a:solidFill>
                          <a:latin typeface="Arial"/>
                          <a:cs typeface="Arial"/>
                        </a:rPr>
                        <a:t>s</a:t>
                      </a:r>
                      <a:r>
                        <a:rPr sz="2450" b="1" spc="10" dirty="0">
                          <a:solidFill>
                            <a:srgbClr val="FFFFFF"/>
                          </a:solidFill>
                          <a:latin typeface="Arial"/>
                          <a:cs typeface="Arial"/>
                        </a:rPr>
                        <a:t>i</a:t>
                      </a:r>
                      <a:r>
                        <a:rPr sz="2450" b="1" dirty="0">
                          <a:solidFill>
                            <a:srgbClr val="FFFFFF"/>
                          </a:solidFill>
                          <a:latin typeface="Arial"/>
                          <a:cs typeface="Arial"/>
                        </a:rPr>
                        <a:t>gns  </a:t>
                      </a:r>
                      <a:r>
                        <a:rPr sz="2450" b="1" spc="-5" dirty="0">
                          <a:solidFill>
                            <a:srgbClr val="FFFFFF"/>
                          </a:solidFill>
                          <a:latin typeface="Arial"/>
                          <a:cs typeface="Arial"/>
                        </a:rPr>
                        <a:t>operator	expression</a:t>
                      </a:r>
                      <a:endParaRPr sz="2450" dirty="0">
                        <a:latin typeface="Arial"/>
                        <a:cs typeface="Arial"/>
                      </a:endParaRPr>
                    </a:p>
                  </a:txBody>
                  <a:tcPr marL="0" marR="0" marT="1905" marB="0">
                    <a:solidFill>
                      <a:srgbClr val="4D99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66987">
                <a:tc>
                  <a:txBody>
                    <a:bodyPr/>
                    <a:lstStyle/>
                    <a:p>
                      <a:pPr marL="209550">
                        <a:lnSpc>
                          <a:spcPct val="100000"/>
                        </a:lnSpc>
                        <a:spcBef>
                          <a:spcPts val="1170"/>
                        </a:spcBef>
                      </a:pPr>
                      <a:r>
                        <a:rPr sz="1650" i="1" spc="10" dirty="0">
                          <a:latin typeface="Times New Roman"/>
                          <a:cs typeface="Times New Roman"/>
                        </a:rPr>
                        <a:t>Assume:</a:t>
                      </a:r>
                      <a:r>
                        <a:rPr sz="1650" i="1" spc="-30" dirty="0">
                          <a:latin typeface="Times New Roman"/>
                          <a:cs typeface="Times New Roman"/>
                        </a:rPr>
                        <a:t> </a:t>
                      </a:r>
                      <a:r>
                        <a:rPr sz="1650" b="1" spc="30" dirty="0">
                          <a:solidFill>
                            <a:srgbClr val="275AFF"/>
                          </a:solidFill>
                          <a:latin typeface="Courier New"/>
                          <a:cs typeface="Courier New"/>
                        </a:rPr>
                        <a:t>int</a:t>
                      </a:r>
                      <a:r>
                        <a:rPr sz="1650" b="1" spc="15" dirty="0">
                          <a:solidFill>
                            <a:srgbClr val="275AFF"/>
                          </a:solidFill>
                          <a:latin typeface="Courier New"/>
                          <a:cs typeface="Courier New"/>
                        </a:rPr>
                        <a:t> </a:t>
                      </a:r>
                      <a:r>
                        <a:rPr sz="1650" b="1" spc="25" dirty="0">
                          <a:latin typeface="Courier New"/>
                          <a:cs typeface="Courier New"/>
                        </a:rPr>
                        <a:t>c</a:t>
                      </a:r>
                      <a:r>
                        <a:rPr sz="1650" b="1" spc="-20" dirty="0">
                          <a:latin typeface="Courier New"/>
                          <a:cs typeface="Courier New"/>
                        </a:rPr>
                        <a:t> </a:t>
                      </a:r>
                      <a:r>
                        <a:rPr sz="1650" b="1" spc="25" dirty="0">
                          <a:latin typeface="Courier New"/>
                          <a:cs typeface="Courier New"/>
                        </a:rPr>
                        <a:t>=</a:t>
                      </a:r>
                      <a:r>
                        <a:rPr sz="1650" b="1" spc="-10" dirty="0">
                          <a:latin typeface="Courier New"/>
                          <a:cs typeface="Courier New"/>
                        </a:rPr>
                        <a:t> </a:t>
                      </a:r>
                      <a:r>
                        <a:rPr sz="1650" b="1" spc="20" dirty="0">
                          <a:solidFill>
                            <a:srgbClr val="40D9FF"/>
                          </a:solidFill>
                          <a:latin typeface="Courier New"/>
                          <a:cs typeface="Courier New"/>
                        </a:rPr>
                        <a:t>3</a:t>
                      </a:r>
                      <a:r>
                        <a:rPr sz="1650" b="1" spc="20" dirty="0">
                          <a:latin typeface="Times New Roman"/>
                          <a:cs typeface="Times New Roman"/>
                        </a:rPr>
                        <a:t>,</a:t>
                      </a:r>
                      <a:endParaRPr sz="1650">
                        <a:latin typeface="Times New Roman"/>
                        <a:cs typeface="Times New Roman"/>
                      </a:endParaRPr>
                    </a:p>
                  </a:txBody>
                  <a:tcPr marL="0" marR="0" marT="148590" marB="0">
                    <a:solidFill>
                      <a:srgbClr val="FFEFE4"/>
                    </a:solidFill>
                  </a:tcPr>
                </a:tc>
                <a:tc>
                  <a:txBody>
                    <a:bodyPr/>
                    <a:lstStyle/>
                    <a:p>
                      <a:pPr marL="114935">
                        <a:lnSpc>
                          <a:spcPct val="100000"/>
                        </a:lnSpc>
                        <a:spcBef>
                          <a:spcPts val="1170"/>
                        </a:spcBef>
                      </a:pPr>
                      <a:r>
                        <a:rPr sz="1650" b="1" dirty="0">
                          <a:latin typeface="Courier New"/>
                          <a:cs typeface="Courier New"/>
                        </a:rPr>
                        <a:t>d</a:t>
                      </a:r>
                      <a:endParaRPr sz="1650">
                        <a:latin typeface="Courier New"/>
                        <a:cs typeface="Courier New"/>
                      </a:endParaRPr>
                    </a:p>
                  </a:txBody>
                  <a:tcPr marL="0" marR="0" marT="148590" marB="0">
                    <a:solidFill>
                      <a:srgbClr val="FFEFE4"/>
                    </a:solidFill>
                  </a:tcPr>
                </a:tc>
                <a:tc>
                  <a:txBody>
                    <a:bodyPr/>
                    <a:lstStyle/>
                    <a:p>
                      <a:pPr marL="111760">
                        <a:lnSpc>
                          <a:spcPct val="100000"/>
                        </a:lnSpc>
                        <a:spcBef>
                          <a:spcPts val="1170"/>
                        </a:spcBef>
                      </a:pPr>
                      <a:r>
                        <a:rPr sz="1650" b="1" dirty="0">
                          <a:latin typeface="Courier New"/>
                          <a:cs typeface="Courier New"/>
                        </a:rPr>
                        <a:t>=</a:t>
                      </a:r>
                      <a:endParaRPr sz="1650">
                        <a:latin typeface="Courier New"/>
                        <a:cs typeface="Courier New"/>
                      </a:endParaRPr>
                    </a:p>
                  </a:txBody>
                  <a:tcPr marL="0" marR="0" marT="148590" marB="0">
                    <a:solidFill>
                      <a:srgbClr val="FFEFE4"/>
                    </a:solidFill>
                  </a:tcPr>
                </a:tc>
                <a:tc>
                  <a:txBody>
                    <a:bodyPr/>
                    <a:lstStyle/>
                    <a:p>
                      <a:pPr marL="48895">
                        <a:lnSpc>
                          <a:spcPct val="100000"/>
                        </a:lnSpc>
                        <a:spcBef>
                          <a:spcPts val="1170"/>
                        </a:spcBef>
                        <a:tabLst>
                          <a:tab pos="1183640" algn="l"/>
                        </a:tabLst>
                      </a:pPr>
                      <a:r>
                        <a:rPr sz="1650" b="1" spc="20" dirty="0">
                          <a:solidFill>
                            <a:srgbClr val="40D9FF"/>
                          </a:solidFill>
                          <a:latin typeface="Courier New"/>
                          <a:cs typeface="Courier New"/>
                        </a:rPr>
                        <a:t>5</a:t>
                      </a:r>
                      <a:r>
                        <a:rPr sz="1650" b="1" spc="20" dirty="0">
                          <a:latin typeface="Times New Roman"/>
                          <a:cs typeface="Times New Roman"/>
                        </a:rPr>
                        <a:t>, </a:t>
                      </a:r>
                      <a:r>
                        <a:rPr sz="1650" b="1" spc="120" dirty="0">
                          <a:latin typeface="Times New Roman"/>
                          <a:cs typeface="Times New Roman"/>
                        </a:rPr>
                        <a:t> </a:t>
                      </a:r>
                      <a:r>
                        <a:rPr sz="1650" b="1" spc="25" dirty="0">
                          <a:latin typeface="Courier New"/>
                          <a:cs typeface="Courier New"/>
                        </a:rPr>
                        <a:t>e</a:t>
                      </a:r>
                      <a:r>
                        <a:rPr sz="1650" b="1" spc="35" dirty="0">
                          <a:latin typeface="Courier New"/>
                          <a:cs typeface="Courier New"/>
                        </a:rPr>
                        <a:t> </a:t>
                      </a:r>
                      <a:r>
                        <a:rPr sz="1650" b="1" spc="25" dirty="0">
                          <a:latin typeface="Courier New"/>
                          <a:cs typeface="Courier New"/>
                        </a:rPr>
                        <a:t>=</a:t>
                      </a:r>
                      <a:r>
                        <a:rPr sz="1650" b="1" spc="10" dirty="0">
                          <a:latin typeface="Courier New"/>
                          <a:cs typeface="Courier New"/>
                        </a:rPr>
                        <a:t> </a:t>
                      </a:r>
                      <a:r>
                        <a:rPr sz="1650" b="1" spc="20" dirty="0">
                          <a:solidFill>
                            <a:srgbClr val="40D9FF"/>
                          </a:solidFill>
                          <a:latin typeface="Courier New"/>
                          <a:cs typeface="Courier New"/>
                        </a:rPr>
                        <a:t>4</a:t>
                      </a:r>
                      <a:r>
                        <a:rPr sz="1650" b="1" spc="20" dirty="0">
                          <a:latin typeface="Times New Roman"/>
                          <a:cs typeface="Times New Roman"/>
                        </a:rPr>
                        <a:t>,	</a:t>
                      </a:r>
                      <a:r>
                        <a:rPr sz="1650" b="1" spc="25" dirty="0">
                          <a:latin typeface="Courier New"/>
                          <a:cs typeface="Courier New"/>
                        </a:rPr>
                        <a:t>f</a:t>
                      </a:r>
                      <a:endParaRPr sz="1650">
                        <a:latin typeface="Courier New"/>
                        <a:cs typeface="Courier New"/>
                      </a:endParaRPr>
                    </a:p>
                  </a:txBody>
                  <a:tcPr marL="0" marR="0" marT="148590" marB="0">
                    <a:solidFill>
                      <a:srgbClr val="FFEFE4"/>
                    </a:solidFill>
                  </a:tcPr>
                </a:tc>
                <a:tc>
                  <a:txBody>
                    <a:bodyPr/>
                    <a:lstStyle/>
                    <a:p>
                      <a:pPr marL="2540">
                        <a:lnSpc>
                          <a:spcPct val="100000"/>
                        </a:lnSpc>
                        <a:spcBef>
                          <a:spcPts val="1170"/>
                        </a:spcBef>
                      </a:pPr>
                      <a:r>
                        <a:rPr sz="1650" b="1" dirty="0">
                          <a:latin typeface="Courier New"/>
                          <a:cs typeface="Courier New"/>
                        </a:rPr>
                        <a:t>=</a:t>
                      </a:r>
                      <a:endParaRPr sz="1650">
                        <a:latin typeface="Courier New"/>
                        <a:cs typeface="Courier New"/>
                      </a:endParaRPr>
                    </a:p>
                  </a:txBody>
                  <a:tcPr marL="0" marR="0" marT="148590" marB="0">
                    <a:solidFill>
                      <a:srgbClr val="FFEFE4"/>
                    </a:solidFill>
                  </a:tcPr>
                </a:tc>
                <a:tc>
                  <a:txBody>
                    <a:bodyPr/>
                    <a:lstStyle/>
                    <a:p>
                      <a:pPr marL="635">
                        <a:lnSpc>
                          <a:spcPct val="100000"/>
                        </a:lnSpc>
                        <a:spcBef>
                          <a:spcPts val="1170"/>
                        </a:spcBef>
                        <a:tabLst>
                          <a:tab pos="312420" algn="l"/>
                        </a:tabLst>
                      </a:pPr>
                      <a:r>
                        <a:rPr sz="1650" b="1" spc="20" dirty="0">
                          <a:solidFill>
                            <a:srgbClr val="40D9FF"/>
                          </a:solidFill>
                          <a:latin typeface="Courier New"/>
                          <a:cs typeface="Courier New"/>
                        </a:rPr>
                        <a:t>6</a:t>
                      </a:r>
                      <a:r>
                        <a:rPr sz="1650" b="1" spc="20" dirty="0">
                          <a:latin typeface="Times New Roman"/>
                          <a:cs typeface="Times New Roman"/>
                        </a:rPr>
                        <a:t>,	</a:t>
                      </a:r>
                      <a:r>
                        <a:rPr sz="1650" b="1" spc="25" dirty="0">
                          <a:latin typeface="Courier New"/>
                          <a:cs typeface="Courier New"/>
                        </a:rPr>
                        <a:t>g</a:t>
                      </a:r>
                      <a:r>
                        <a:rPr sz="1650" b="1" spc="-65" dirty="0">
                          <a:latin typeface="Courier New"/>
                          <a:cs typeface="Courier New"/>
                        </a:rPr>
                        <a:t> </a:t>
                      </a:r>
                      <a:r>
                        <a:rPr sz="1650" b="1" spc="25" dirty="0">
                          <a:latin typeface="Courier New"/>
                          <a:cs typeface="Courier New"/>
                        </a:rPr>
                        <a:t>=</a:t>
                      </a:r>
                      <a:endParaRPr sz="1650">
                        <a:latin typeface="Courier New"/>
                        <a:cs typeface="Courier New"/>
                      </a:endParaRPr>
                    </a:p>
                  </a:txBody>
                  <a:tcPr marL="0" marR="0" marT="148590" marB="0">
                    <a:solidFill>
                      <a:srgbClr val="FFEFE4"/>
                    </a:solidFill>
                  </a:tcPr>
                </a:tc>
                <a:tc>
                  <a:txBody>
                    <a:bodyPr/>
                    <a:lstStyle/>
                    <a:p>
                      <a:pPr marL="27940">
                        <a:lnSpc>
                          <a:spcPct val="100000"/>
                        </a:lnSpc>
                        <a:spcBef>
                          <a:spcPts val="1170"/>
                        </a:spcBef>
                      </a:pPr>
                      <a:r>
                        <a:rPr sz="1650" b="1" spc="10" dirty="0">
                          <a:solidFill>
                            <a:srgbClr val="40D9FF"/>
                          </a:solidFill>
                          <a:latin typeface="Courier New"/>
                          <a:cs typeface="Courier New"/>
                        </a:rPr>
                        <a:t>12</a:t>
                      </a:r>
                      <a:r>
                        <a:rPr sz="1650" b="1" spc="10" dirty="0">
                          <a:latin typeface="Times New Roman"/>
                          <a:cs typeface="Times New Roman"/>
                        </a:rPr>
                        <a:t>;</a:t>
                      </a:r>
                      <a:endParaRPr sz="1650">
                        <a:latin typeface="Times New Roman"/>
                        <a:cs typeface="Times New Roman"/>
                      </a:endParaRPr>
                    </a:p>
                  </a:txBody>
                  <a:tcPr marL="0" marR="0" marT="148590" marB="0">
                    <a:solidFill>
                      <a:srgbClr val="FFEFE4"/>
                    </a:solidFill>
                  </a:tcPr>
                </a:tc>
                <a:tc>
                  <a:txBody>
                    <a:bodyPr/>
                    <a:lstStyle/>
                    <a:p>
                      <a:pPr>
                        <a:lnSpc>
                          <a:spcPct val="100000"/>
                        </a:lnSpc>
                      </a:pPr>
                      <a:endParaRPr sz="1900">
                        <a:latin typeface="Times New Roman"/>
                        <a:cs typeface="Times New Roman"/>
                      </a:endParaRPr>
                    </a:p>
                  </a:txBody>
                  <a:tcPr marL="0" marR="0" marT="0" marB="0">
                    <a:solidFill>
                      <a:srgbClr val="FFEFE4"/>
                    </a:solidFill>
                  </a:tcPr>
                </a:tc>
                <a:extLst>
                  <a:ext uri="{0D108BD9-81ED-4DB2-BD59-A6C34878D82A}">
                    <a16:rowId xmlns:a16="http://schemas.microsoft.com/office/drawing/2014/main" val="10001"/>
                  </a:ext>
                </a:extLst>
              </a:tr>
              <a:tr h="413456">
                <a:tc>
                  <a:txBody>
                    <a:bodyPr/>
                    <a:lstStyle/>
                    <a:p>
                      <a:pPr marL="209550">
                        <a:lnSpc>
                          <a:spcPct val="100000"/>
                        </a:lnSpc>
                        <a:spcBef>
                          <a:spcPts val="204"/>
                        </a:spcBef>
                      </a:pPr>
                      <a:r>
                        <a:rPr sz="1650" b="1" spc="30" dirty="0">
                          <a:latin typeface="Courier New"/>
                          <a:cs typeface="Courier New"/>
                        </a:rPr>
                        <a:t>+=</a:t>
                      </a:r>
                      <a:endParaRPr sz="1650">
                        <a:latin typeface="Courier New"/>
                        <a:cs typeface="Courier New"/>
                      </a:endParaRPr>
                    </a:p>
                  </a:txBody>
                  <a:tcPr marL="0" marR="0" marT="26034" marB="0">
                    <a:solidFill>
                      <a:srgbClr val="FFEFE4"/>
                    </a:solidFill>
                  </a:tcPr>
                </a:tc>
                <a:tc>
                  <a:txBody>
                    <a:bodyPr/>
                    <a:lstStyle/>
                    <a:p>
                      <a:pPr marL="12700">
                        <a:lnSpc>
                          <a:spcPct val="100000"/>
                        </a:lnSpc>
                        <a:spcBef>
                          <a:spcPts val="204"/>
                        </a:spcBef>
                      </a:pPr>
                      <a:r>
                        <a:rPr sz="1650" b="1" dirty="0">
                          <a:latin typeface="Courier New"/>
                          <a:cs typeface="Courier New"/>
                        </a:rPr>
                        <a:t>c</a:t>
                      </a:r>
                      <a:endParaRPr sz="1650">
                        <a:latin typeface="Courier New"/>
                        <a:cs typeface="Courier New"/>
                      </a:endParaRPr>
                    </a:p>
                  </a:txBody>
                  <a:tcPr marL="0" marR="0" marT="26034" marB="0">
                    <a:solidFill>
                      <a:srgbClr val="FFEFE4"/>
                    </a:solidFill>
                  </a:tcPr>
                </a:tc>
                <a:tc>
                  <a:txBody>
                    <a:bodyPr/>
                    <a:lstStyle/>
                    <a:p>
                      <a:pPr marL="13970">
                        <a:lnSpc>
                          <a:spcPct val="100000"/>
                        </a:lnSpc>
                        <a:spcBef>
                          <a:spcPts val="204"/>
                        </a:spcBef>
                      </a:pPr>
                      <a:r>
                        <a:rPr sz="1650" b="1" spc="25" dirty="0">
                          <a:latin typeface="Courier New"/>
                          <a:cs typeface="Courier New"/>
                        </a:rPr>
                        <a:t>+=</a:t>
                      </a:r>
                      <a:endParaRPr sz="1650">
                        <a:latin typeface="Courier New"/>
                        <a:cs typeface="Courier New"/>
                      </a:endParaRPr>
                    </a:p>
                  </a:txBody>
                  <a:tcPr marL="0" marR="0" marT="26034" marB="0">
                    <a:solidFill>
                      <a:srgbClr val="FFEFE4"/>
                    </a:solidFill>
                  </a:tcPr>
                </a:tc>
                <a:tc>
                  <a:txBody>
                    <a:bodyPr/>
                    <a:lstStyle/>
                    <a:p>
                      <a:pPr algn="r">
                        <a:lnSpc>
                          <a:spcPct val="100000"/>
                        </a:lnSpc>
                        <a:spcBef>
                          <a:spcPts val="204"/>
                        </a:spcBef>
                        <a:tabLst>
                          <a:tab pos="1227455" algn="l"/>
                        </a:tabLst>
                      </a:pPr>
                      <a:r>
                        <a:rPr sz="1650" b="1" spc="25" dirty="0">
                          <a:solidFill>
                            <a:srgbClr val="40D9FF"/>
                          </a:solidFill>
                          <a:latin typeface="Courier New"/>
                          <a:cs typeface="Courier New"/>
                        </a:rPr>
                        <a:t>7	</a:t>
                      </a:r>
                      <a:r>
                        <a:rPr sz="1650" b="1" spc="25" dirty="0">
                          <a:latin typeface="Courier New"/>
                          <a:cs typeface="Courier New"/>
                        </a:rPr>
                        <a:t>C</a:t>
                      </a:r>
                      <a:endParaRPr sz="1650">
                        <a:latin typeface="Courier New"/>
                        <a:cs typeface="Courier New"/>
                      </a:endParaRPr>
                    </a:p>
                  </a:txBody>
                  <a:tcPr marL="0" marR="0" marT="26034" marB="0">
                    <a:solidFill>
                      <a:srgbClr val="FFEFE4"/>
                    </a:solidFill>
                  </a:tcPr>
                </a:tc>
                <a:tc>
                  <a:txBody>
                    <a:bodyPr/>
                    <a:lstStyle/>
                    <a:p>
                      <a:pPr algn="r">
                        <a:lnSpc>
                          <a:spcPct val="100000"/>
                        </a:lnSpc>
                        <a:spcBef>
                          <a:spcPts val="204"/>
                        </a:spcBef>
                      </a:pPr>
                      <a:r>
                        <a:rPr sz="1650" b="1" dirty="0">
                          <a:latin typeface="Courier New"/>
                          <a:cs typeface="Courier New"/>
                        </a:rPr>
                        <a:t>=</a:t>
                      </a:r>
                      <a:endParaRPr sz="1650">
                        <a:latin typeface="Courier New"/>
                        <a:cs typeface="Courier New"/>
                      </a:endParaRPr>
                    </a:p>
                  </a:txBody>
                  <a:tcPr marL="0" marR="0" marT="26034" marB="0">
                    <a:solidFill>
                      <a:srgbClr val="FFEFE4"/>
                    </a:solidFill>
                  </a:tcPr>
                </a:tc>
                <a:tc>
                  <a:txBody>
                    <a:bodyPr/>
                    <a:lstStyle/>
                    <a:p>
                      <a:pPr marR="20320" algn="r">
                        <a:lnSpc>
                          <a:spcPct val="100000"/>
                        </a:lnSpc>
                        <a:spcBef>
                          <a:spcPts val="204"/>
                        </a:spcBef>
                      </a:pPr>
                      <a:r>
                        <a:rPr sz="1650" b="1" spc="25" dirty="0">
                          <a:latin typeface="Courier New"/>
                          <a:cs typeface="Courier New"/>
                        </a:rPr>
                        <a:t>c</a:t>
                      </a:r>
                      <a:r>
                        <a:rPr sz="1650" b="1" spc="-40" dirty="0">
                          <a:latin typeface="Courier New"/>
                          <a:cs typeface="Courier New"/>
                        </a:rPr>
                        <a:t> </a:t>
                      </a:r>
                      <a:r>
                        <a:rPr sz="1650" b="1" spc="25" dirty="0">
                          <a:latin typeface="Courier New"/>
                          <a:cs typeface="Courier New"/>
                        </a:rPr>
                        <a:t>+</a:t>
                      </a:r>
                      <a:r>
                        <a:rPr sz="1650" b="1" spc="20" dirty="0">
                          <a:latin typeface="Courier New"/>
                          <a:cs typeface="Courier New"/>
                        </a:rPr>
                        <a:t> </a:t>
                      </a:r>
                      <a:r>
                        <a:rPr sz="1650" b="1" spc="25" dirty="0">
                          <a:solidFill>
                            <a:srgbClr val="40D9FF"/>
                          </a:solidFill>
                          <a:latin typeface="Courier New"/>
                          <a:cs typeface="Courier New"/>
                        </a:rPr>
                        <a:t>7</a:t>
                      </a:r>
                      <a:endParaRPr sz="1650">
                        <a:latin typeface="Courier New"/>
                        <a:cs typeface="Courier New"/>
                      </a:endParaRPr>
                    </a:p>
                  </a:txBody>
                  <a:tcPr marL="0" marR="0" marT="26034" marB="0">
                    <a:solidFill>
                      <a:srgbClr val="FFEFE4"/>
                    </a:solidFill>
                  </a:tcPr>
                </a:tc>
                <a:tc>
                  <a:txBody>
                    <a:bodyPr/>
                    <a:lstStyle/>
                    <a:p>
                      <a:pPr>
                        <a:lnSpc>
                          <a:spcPct val="100000"/>
                        </a:lnSpc>
                      </a:pPr>
                      <a:endParaRPr sz="1900">
                        <a:latin typeface="Times New Roman"/>
                        <a:cs typeface="Times New Roman"/>
                      </a:endParaRPr>
                    </a:p>
                  </a:txBody>
                  <a:tcPr marL="0" marR="0" marT="0" marB="0">
                    <a:solidFill>
                      <a:srgbClr val="FFEFE4"/>
                    </a:solidFill>
                  </a:tcPr>
                </a:tc>
                <a:tc>
                  <a:txBody>
                    <a:bodyPr/>
                    <a:lstStyle/>
                    <a:p>
                      <a:pPr marL="320040">
                        <a:lnSpc>
                          <a:spcPct val="100000"/>
                        </a:lnSpc>
                        <a:spcBef>
                          <a:spcPts val="204"/>
                        </a:spcBef>
                      </a:pPr>
                      <a:r>
                        <a:rPr sz="1650" spc="25" dirty="0">
                          <a:latin typeface="Lucida Console"/>
                          <a:cs typeface="Lucida Console"/>
                        </a:rPr>
                        <a:t>???</a:t>
                      </a:r>
                      <a:endParaRPr sz="1650">
                        <a:latin typeface="Lucida Console"/>
                        <a:cs typeface="Lucida Console"/>
                      </a:endParaRPr>
                    </a:p>
                  </a:txBody>
                  <a:tcPr marL="0" marR="0" marT="26034" marB="0">
                    <a:solidFill>
                      <a:srgbClr val="FFEFE4"/>
                    </a:solidFill>
                  </a:tcPr>
                </a:tc>
                <a:extLst>
                  <a:ext uri="{0D108BD9-81ED-4DB2-BD59-A6C34878D82A}">
                    <a16:rowId xmlns:a16="http://schemas.microsoft.com/office/drawing/2014/main" val="10002"/>
                  </a:ext>
                </a:extLst>
              </a:tr>
              <a:tr h="405490">
                <a:tc>
                  <a:txBody>
                    <a:bodyPr/>
                    <a:lstStyle/>
                    <a:p>
                      <a:pPr marL="209550">
                        <a:lnSpc>
                          <a:spcPct val="100000"/>
                        </a:lnSpc>
                        <a:spcBef>
                          <a:spcPts val="175"/>
                        </a:spcBef>
                      </a:pPr>
                      <a:r>
                        <a:rPr sz="1650" b="1" spc="25"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marL="12700">
                        <a:lnSpc>
                          <a:spcPct val="100000"/>
                        </a:lnSpc>
                        <a:spcBef>
                          <a:spcPts val="175"/>
                        </a:spcBef>
                      </a:pPr>
                      <a:r>
                        <a:rPr sz="1650" b="1" dirty="0">
                          <a:latin typeface="Courier New"/>
                          <a:cs typeface="Courier New"/>
                        </a:rPr>
                        <a:t>d</a:t>
                      </a:r>
                      <a:endParaRPr sz="1650">
                        <a:latin typeface="Courier New"/>
                        <a:cs typeface="Courier New"/>
                      </a:endParaRPr>
                    </a:p>
                  </a:txBody>
                  <a:tcPr marL="0" marR="0" marT="22225" marB="0">
                    <a:solidFill>
                      <a:srgbClr val="FFEFE4"/>
                    </a:solidFill>
                  </a:tcPr>
                </a:tc>
                <a:tc>
                  <a:txBody>
                    <a:bodyPr/>
                    <a:lstStyle/>
                    <a:p>
                      <a:pPr marL="14604">
                        <a:lnSpc>
                          <a:spcPct val="100000"/>
                        </a:lnSpc>
                        <a:spcBef>
                          <a:spcPts val="175"/>
                        </a:spcBef>
                      </a:pPr>
                      <a:r>
                        <a:rPr sz="1650" b="1" spc="30"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algn="r">
                        <a:lnSpc>
                          <a:spcPct val="100000"/>
                        </a:lnSpc>
                        <a:spcBef>
                          <a:spcPts val="175"/>
                        </a:spcBef>
                        <a:tabLst>
                          <a:tab pos="1227455" algn="l"/>
                        </a:tabLst>
                      </a:pPr>
                      <a:r>
                        <a:rPr sz="1650" b="1" spc="25" dirty="0">
                          <a:solidFill>
                            <a:srgbClr val="40D9FF"/>
                          </a:solidFill>
                          <a:latin typeface="Courier New"/>
                          <a:cs typeface="Courier New"/>
                        </a:rPr>
                        <a:t>4	</a:t>
                      </a:r>
                      <a:r>
                        <a:rPr sz="1650" b="1" spc="25" dirty="0">
                          <a:latin typeface="Courier New"/>
                          <a:cs typeface="Courier New"/>
                        </a:rPr>
                        <a:t>D</a:t>
                      </a:r>
                      <a:endParaRPr sz="1650">
                        <a:latin typeface="Courier New"/>
                        <a:cs typeface="Courier New"/>
                      </a:endParaRPr>
                    </a:p>
                  </a:txBody>
                  <a:tcPr marL="0" marR="0" marT="22225" marB="0">
                    <a:solidFill>
                      <a:srgbClr val="FFEFE4"/>
                    </a:solidFill>
                  </a:tcPr>
                </a:tc>
                <a:tc>
                  <a:txBody>
                    <a:bodyPr/>
                    <a:lstStyle/>
                    <a:p>
                      <a:pPr algn="r">
                        <a:lnSpc>
                          <a:spcPct val="100000"/>
                        </a:lnSpc>
                        <a:spcBef>
                          <a:spcPts val="175"/>
                        </a:spcBef>
                      </a:pPr>
                      <a:r>
                        <a:rPr sz="1650" b="1"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marR="20320" algn="r">
                        <a:lnSpc>
                          <a:spcPct val="100000"/>
                        </a:lnSpc>
                        <a:spcBef>
                          <a:spcPts val="175"/>
                        </a:spcBef>
                      </a:pPr>
                      <a:r>
                        <a:rPr sz="1650" b="1" spc="25" dirty="0">
                          <a:latin typeface="Courier New"/>
                          <a:cs typeface="Courier New"/>
                        </a:rPr>
                        <a:t>d</a:t>
                      </a:r>
                      <a:r>
                        <a:rPr sz="1650" b="1" spc="-25" dirty="0">
                          <a:latin typeface="Courier New"/>
                          <a:cs typeface="Courier New"/>
                        </a:rPr>
                        <a:t> </a:t>
                      </a:r>
                      <a:r>
                        <a:rPr sz="1650" b="1" spc="25" dirty="0">
                          <a:latin typeface="Courier New"/>
                          <a:cs typeface="Courier New"/>
                        </a:rPr>
                        <a:t>-</a:t>
                      </a:r>
                      <a:r>
                        <a:rPr sz="1650" b="1" spc="10" dirty="0">
                          <a:latin typeface="Courier New"/>
                          <a:cs typeface="Courier New"/>
                        </a:rPr>
                        <a:t> </a:t>
                      </a:r>
                      <a:r>
                        <a:rPr sz="1650" b="1" spc="25" dirty="0">
                          <a:solidFill>
                            <a:srgbClr val="40D9FF"/>
                          </a:solidFill>
                          <a:latin typeface="Courier New"/>
                          <a:cs typeface="Courier New"/>
                        </a:rPr>
                        <a:t>4</a:t>
                      </a:r>
                      <a:endParaRPr sz="1650">
                        <a:latin typeface="Courier New"/>
                        <a:cs typeface="Courier New"/>
                      </a:endParaRPr>
                    </a:p>
                  </a:txBody>
                  <a:tcPr marL="0" marR="0" marT="22225" marB="0">
                    <a:solidFill>
                      <a:srgbClr val="FFEFE4"/>
                    </a:solidFill>
                  </a:tcPr>
                </a:tc>
                <a:tc>
                  <a:txBody>
                    <a:bodyPr/>
                    <a:lstStyle/>
                    <a:p>
                      <a:pPr>
                        <a:lnSpc>
                          <a:spcPct val="100000"/>
                        </a:lnSpc>
                      </a:pPr>
                      <a:endParaRPr sz="1900">
                        <a:latin typeface="Times New Roman"/>
                        <a:cs typeface="Times New Roman"/>
                      </a:endParaRPr>
                    </a:p>
                  </a:txBody>
                  <a:tcPr marL="0" marR="0" marT="0" marB="0">
                    <a:solidFill>
                      <a:srgbClr val="FFEFE4"/>
                    </a:solidFill>
                  </a:tcPr>
                </a:tc>
                <a:tc>
                  <a:txBody>
                    <a:bodyPr/>
                    <a:lstStyle/>
                    <a:p>
                      <a:pPr marL="320040">
                        <a:lnSpc>
                          <a:spcPct val="100000"/>
                        </a:lnSpc>
                        <a:spcBef>
                          <a:spcPts val="175"/>
                        </a:spcBef>
                      </a:pPr>
                      <a:r>
                        <a:rPr sz="1650" spc="25" dirty="0">
                          <a:latin typeface="Lucida Console"/>
                          <a:cs typeface="Lucida Console"/>
                        </a:rPr>
                        <a:t>???</a:t>
                      </a:r>
                      <a:endParaRPr sz="1650">
                        <a:latin typeface="Lucida Console"/>
                        <a:cs typeface="Lucida Console"/>
                      </a:endParaRPr>
                    </a:p>
                  </a:txBody>
                  <a:tcPr marL="0" marR="0" marT="22225" marB="0">
                    <a:solidFill>
                      <a:srgbClr val="FFEFE4"/>
                    </a:solidFill>
                  </a:tcPr>
                </a:tc>
                <a:extLst>
                  <a:ext uri="{0D108BD9-81ED-4DB2-BD59-A6C34878D82A}">
                    <a16:rowId xmlns:a16="http://schemas.microsoft.com/office/drawing/2014/main" val="10003"/>
                  </a:ext>
                </a:extLst>
              </a:tr>
              <a:tr h="405769">
                <a:tc>
                  <a:txBody>
                    <a:bodyPr/>
                    <a:lstStyle/>
                    <a:p>
                      <a:pPr marL="209550">
                        <a:lnSpc>
                          <a:spcPct val="100000"/>
                        </a:lnSpc>
                        <a:spcBef>
                          <a:spcPts val="155"/>
                        </a:spcBef>
                      </a:pPr>
                      <a:r>
                        <a:rPr sz="1650" b="1" spc="30" dirty="0">
                          <a:latin typeface="Courier New"/>
                          <a:cs typeface="Courier New"/>
                        </a:rPr>
                        <a:t>*=</a:t>
                      </a:r>
                      <a:endParaRPr sz="1650">
                        <a:latin typeface="Courier New"/>
                        <a:cs typeface="Courier New"/>
                      </a:endParaRPr>
                    </a:p>
                  </a:txBody>
                  <a:tcPr marL="0" marR="0" marT="19685" marB="0">
                    <a:solidFill>
                      <a:srgbClr val="FFEFE4"/>
                    </a:solidFill>
                  </a:tcPr>
                </a:tc>
                <a:tc>
                  <a:txBody>
                    <a:bodyPr/>
                    <a:lstStyle/>
                    <a:p>
                      <a:pPr marL="12700">
                        <a:lnSpc>
                          <a:spcPct val="100000"/>
                        </a:lnSpc>
                        <a:spcBef>
                          <a:spcPts val="155"/>
                        </a:spcBef>
                      </a:pPr>
                      <a:r>
                        <a:rPr sz="1650" b="1" dirty="0">
                          <a:latin typeface="Courier New"/>
                          <a:cs typeface="Courier New"/>
                        </a:rPr>
                        <a:t>e</a:t>
                      </a:r>
                      <a:endParaRPr sz="1650">
                        <a:latin typeface="Courier New"/>
                        <a:cs typeface="Courier New"/>
                      </a:endParaRPr>
                    </a:p>
                  </a:txBody>
                  <a:tcPr marL="0" marR="0" marT="19685" marB="0">
                    <a:solidFill>
                      <a:srgbClr val="FFEFE4"/>
                    </a:solidFill>
                  </a:tcPr>
                </a:tc>
                <a:tc>
                  <a:txBody>
                    <a:bodyPr/>
                    <a:lstStyle/>
                    <a:p>
                      <a:pPr marL="13970">
                        <a:lnSpc>
                          <a:spcPct val="100000"/>
                        </a:lnSpc>
                        <a:spcBef>
                          <a:spcPts val="155"/>
                        </a:spcBef>
                      </a:pPr>
                      <a:r>
                        <a:rPr sz="1650" b="1" spc="25" dirty="0">
                          <a:latin typeface="Courier New"/>
                          <a:cs typeface="Courier New"/>
                        </a:rPr>
                        <a:t>*=</a:t>
                      </a:r>
                      <a:endParaRPr sz="1650">
                        <a:latin typeface="Courier New"/>
                        <a:cs typeface="Courier New"/>
                      </a:endParaRPr>
                    </a:p>
                  </a:txBody>
                  <a:tcPr marL="0" marR="0" marT="19685" marB="0">
                    <a:solidFill>
                      <a:srgbClr val="FFEFE4"/>
                    </a:solidFill>
                  </a:tcPr>
                </a:tc>
                <a:tc>
                  <a:txBody>
                    <a:bodyPr/>
                    <a:lstStyle/>
                    <a:p>
                      <a:pPr algn="r">
                        <a:lnSpc>
                          <a:spcPct val="100000"/>
                        </a:lnSpc>
                        <a:spcBef>
                          <a:spcPts val="155"/>
                        </a:spcBef>
                        <a:tabLst>
                          <a:tab pos="1227455" algn="l"/>
                        </a:tabLst>
                      </a:pPr>
                      <a:r>
                        <a:rPr sz="1650" b="1" spc="25" dirty="0">
                          <a:solidFill>
                            <a:srgbClr val="40D9FF"/>
                          </a:solidFill>
                          <a:latin typeface="Courier New"/>
                          <a:cs typeface="Courier New"/>
                        </a:rPr>
                        <a:t>5	</a:t>
                      </a:r>
                      <a:r>
                        <a:rPr sz="1650" b="1" spc="25" dirty="0">
                          <a:latin typeface="Courier New"/>
                          <a:cs typeface="Courier New"/>
                        </a:rPr>
                        <a:t>E</a:t>
                      </a:r>
                      <a:endParaRPr sz="1650">
                        <a:latin typeface="Courier New"/>
                        <a:cs typeface="Courier New"/>
                      </a:endParaRPr>
                    </a:p>
                  </a:txBody>
                  <a:tcPr marL="0" marR="0" marT="19685" marB="0">
                    <a:solidFill>
                      <a:srgbClr val="FFEFE4"/>
                    </a:solidFill>
                  </a:tcPr>
                </a:tc>
                <a:tc>
                  <a:txBody>
                    <a:bodyPr/>
                    <a:lstStyle/>
                    <a:p>
                      <a:pPr algn="r">
                        <a:lnSpc>
                          <a:spcPct val="100000"/>
                        </a:lnSpc>
                        <a:spcBef>
                          <a:spcPts val="155"/>
                        </a:spcBef>
                      </a:pPr>
                      <a:r>
                        <a:rPr sz="1650" b="1" dirty="0">
                          <a:latin typeface="Courier New"/>
                          <a:cs typeface="Courier New"/>
                        </a:rPr>
                        <a:t>=</a:t>
                      </a:r>
                      <a:endParaRPr sz="1650">
                        <a:latin typeface="Courier New"/>
                        <a:cs typeface="Courier New"/>
                      </a:endParaRPr>
                    </a:p>
                  </a:txBody>
                  <a:tcPr marL="0" marR="0" marT="19685" marB="0">
                    <a:solidFill>
                      <a:srgbClr val="FFEFE4"/>
                    </a:solidFill>
                  </a:tcPr>
                </a:tc>
                <a:tc>
                  <a:txBody>
                    <a:bodyPr/>
                    <a:lstStyle/>
                    <a:p>
                      <a:pPr marR="20320" algn="r">
                        <a:lnSpc>
                          <a:spcPct val="100000"/>
                        </a:lnSpc>
                        <a:spcBef>
                          <a:spcPts val="155"/>
                        </a:spcBef>
                      </a:pPr>
                      <a:r>
                        <a:rPr sz="1650" b="1" spc="25" dirty="0">
                          <a:latin typeface="Courier New"/>
                          <a:cs typeface="Courier New"/>
                        </a:rPr>
                        <a:t>e</a:t>
                      </a:r>
                      <a:r>
                        <a:rPr sz="1650" b="1" spc="-40" dirty="0">
                          <a:latin typeface="Courier New"/>
                          <a:cs typeface="Courier New"/>
                        </a:rPr>
                        <a:t> </a:t>
                      </a:r>
                      <a:r>
                        <a:rPr sz="1650" b="1" spc="25" dirty="0">
                          <a:latin typeface="Courier New"/>
                          <a:cs typeface="Courier New"/>
                        </a:rPr>
                        <a:t>*</a:t>
                      </a:r>
                      <a:r>
                        <a:rPr sz="1650" b="1" spc="20" dirty="0">
                          <a:latin typeface="Courier New"/>
                          <a:cs typeface="Courier New"/>
                        </a:rPr>
                        <a:t> </a:t>
                      </a:r>
                      <a:r>
                        <a:rPr sz="1650" b="1" spc="25" dirty="0">
                          <a:solidFill>
                            <a:srgbClr val="40D9FF"/>
                          </a:solidFill>
                          <a:latin typeface="Courier New"/>
                          <a:cs typeface="Courier New"/>
                        </a:rPr>
                        <a:t>5</a:t>
                      </a:r>
                      <a:endParaRPr sz="1650">
                        <a:latin typeface="Courier New"/>
                        <a:cs typeface="Courier New"/>
                      </a:endParaRPr>
                    </a:p>
                  </a:txBody>
                  <a:tcPr marL="0" marR="0" marT="19685" marB="0">
                    <a:solidFill>
                      <a:srgbClr val="FFEFE4"/>
                    </a:solidFill>
                  </a:tcPr>
                </a:tc>
                <a:tc>
                  <a:txBody>
                    <a:bodyPr/>
                    <a:lstStyle/>
                    <a:p>
                      <a:pPr>
                        <a:lnSpc>
                          <a:spcPct val="100000"/>
                        </a:lnSpc>
                      </a:pPr>
                      <a:endParaRPr sz="1900">
                        <a:latin typeface="Times New Roman"/>
                        <a:cs typeface="Times New Roman"/>
                      </a:endParaRPr>
                    </a:p>
                  </a:txBody>
                  <a:tcPr marL="0" marR="0" marT="0" marB="0">
                    <a:solidFill>
                      <a:srgbClr val="FFEFE4"/>
                    </a:solidFill>
                  </a:tcPr>
                </a:tc>
                <a:tc>
                  <a:txBody>
                    <a:bodyPr/>
                    <a:lstStyle/>
                    <a:p>
                      <a:pPr marL="320040">
                        <a:lnSpc>
                          <a:spcPct val="100000"/>
                        </a:lnSpc>
                        <a:spcBef>
                          <a:spcPts val="155"/>
                        </a:spcBef>
                      </a:pPr>
                      <a:r>
                        <a:rPr sz="1650" spc="25" dirty="0">
                          <a:latin typeface="Lucida Console"/>
                          <a:cs typeface="Lucida Console"/>
                        </a:rPr>
                        <a:t>???</a:t>
                      </a:r>
                      <a:endParaRPr sz="1650">
                        <a:latin typeface="Lucida Console"/>
                        <a:cs typeface="Lucida Console"/>
                      </a:endParaRPr>
                    </a:p>
                  </a:txBody>
                  <a:tcPr marL="0" marR="0" marT="19685" marB="0">
                    <a:solidFill>
                      <a:srgbClr val="FFEFE4"/>
                    </a:solidFill>
                  </a:tcPr>
                </a:tc>
                <a:extLst>
                  <a:ext uri="{0D108BD9-81ED-4DB2-BD59-A6C34878D82A}">
                    <a16:rowId xmlns:a16="http://schemas.microsoft.com/office/drawing/2014/main" val="10004"/>
                  </a:ext>
                </a:extLst>
              </a:tr>
              <a:tr h="408563">
                <a:tc>
                  <a:txBody>
                    <a:bodyPr/>
                    <a:lstStyle/>
                    <a:p>
                      <a:pPr marL="209550">
                        <a:lnSpc>
                          <a:spcPct val="100000"/>
                        </a:lnSpc>
                        <a:spcBef>
                          <a:spcPts val="175"/>
                        </a:spcBef>
                      </a:pPr>
                      <a:r>
                        <a:rPr sz="1650" b="1" spc="30"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marL="12700">
                        <a:lnSpc>
                          <a:spcPct val="100000"/>
                        </a:lnSpc>
                        <a:spcBef>
                          <a:spcPts val="175"/>
                        </a:spcBef>
                      </a:pPr>
                      <a:r>
                        <a:rPr sz="1650" b="1" dirty="0">
                          <a:latin typeface="Courier New"/>
                          <a:cs typeface="Courier New"/>
                        </a:rPr>
                        <a:t>f</a:t>
                      </a:r>
                      <a:endParaRPr sz="1650">
                        <a:latin typeface="Courier New"/>
                        <a:cs typeface="Courier New"/>
                      </a:endParaRPr>
                    </a:p>
                  </a:txBody>
                  <a:tcPr marL="0" marR="0" marT="22225" marB="0">
                    <a:solidFill>
                      <a:srgbClr val="FFEFE4"/>
                    </a:solidFill>
                  </a:tcPr>
                </a:tc>
                <a:tc>
                  <a:txBody>
                    <a:bodyPr/>
                    <a:lstStyle/>
                    <a:p>
                      <a:pPr marL="13970">
                        <a:lnSpc>
                          <a:spcPct val="100000"/>
                        </a:lnSpc>
                        <a:spcBef>
                          <a:spcPts val="175"/>
                        </a:spcBef>
                      </a:pPr>
                      <a:r>
                        <a:rPr sz="1650" b="1" spc="25"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algn="r">
                        <a:lnSpc>
                          <a:spcPct val="100000"/>
                        </a:lnSpc>
                        <a:spcBef>
                          <a:spcPts val="175"/>
                        </a:spcBef>
                        <a:tabLst>
                          <a:tab pos="1227455" algn="l"/>
                        </a:tabLst>
                      </a:pPr>
                      <a:r>
                        <a:rPr sz="1650" b="1" spc="25" dirty="0">
                          <a:solidFill>
                            <a:srgbClr val="40D9FF"/>
                          </a:solidFill>
                          <a:latin typeface="Courier New"/>
                          <a:cs typeface="Courier New"/>
                        </a:rPr>
                        <a:t>3	</a:t>
                      </a:r>
                      <a:r>
                        <a:rPr sz="1650" b="1" spc="25" dirty="0">
                          <a:latin typeface="Courier New"/>
                          <a:cs typeface="Courier New"/>
                        </a:rPr>
                        <a:t>F</a:t>
                      </a:r>
                      <a:endParaRPr sz="1650">
                        <a:latin typeface="Courier New"/>
                        <a:cs typeface="Courier New"/>
                      </a:endParaRPr>
                    </a:p>
                  </a:txBody>
                  <a:tcPr marL="0" marR="0" marT="22225" marB="0">
                    <a:solidFill>
                      <a:srgbClr val="FFEFE4"/>
                    </a:solidFill>
                  </a:tcPr>
                </a:tc>
                <a:tc>
                  <a:txBody>
                    <a:bodyPr/>
                    <a:lstStyle/>
                    <a:p>
                      <a:pPr algn="r">
                        <a:lnSpc>
                          <a:spcPct val="100000"/>
                        </a:lnSpc>
                        <a:spcBef>
                          <a:spcPts val="175"/>
                        </a:spcBef>
                      </a:pPr>
                      <a:r>
                        <a:rPr sz="1650" b="1"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marR="20320" algn="r">
                        <a:lnSpc>
                          <a:spcPct val="100000"/>
                        </a:lnSpc>
                        <a:spcBef>
                          <a:spcPts val="175"/>
                        </a:spcBef>
                      </a:pPr>
                      <a:r>
                        <a:rPr sz="1650" b="1" spc="25" dirty="0">
                          <a:latin typeface="Courier New"/>
                          <a:cs typeface="Courier New"/>
                        </a:rPr>
                        <a:t>f</a:t>
                      </a:r>
                      <a:r>
                        <a:rPr sz="1650" b="1" spc="-40" dirty="0">
                          <a:latin typeface="Courier New"/>
                          <a:cs typeface="Courier New"/>
                        </a:rPr>
                        <a:t> </a:t>
                      </a:r>
                      <a:r>
                        <a:rPr sz="1650" b="1" spc="25" dirty="0">
                          <a:latin typeface="Courier New"/>
                          <a:cs typeface="Courier New"/>
                        </a:rPr>
                        <a:t>/</a:t>
                      </a:r>
                      <a:r>
                        <a:rPr sz="1650" b="1" spc="20" dirty="0">
                          <a:latin typeface="Courier New"/>
                          <a:cs typeface="Courier New"/>
                        </a:rPr>
                        <a:t> </a:t>
                      </a:r>
                      <a:r>
                        <a:rPr sz="1650" b="1" spc="25" dirty="0">
                          <a:solidFill>
                            <a:srgbClr val="40D9FF"/>
                          </a:solidFill>
                          <a:latin typeface="Courier New"/>
                          <a:cs typeface="Courier New"/>
                        </a:rPr>
                        <a:t>3</a:t>
                      </a:r>
                      <a:endParaRPr sz="1650">
                        <a:latin typeface="Courier New"/>
                        <a:cs typeface="Courier New"/>
                      </a:endParaRPr>
                    </a:p>
                  </a:txBody>
                  <a:tcPr marL="0" marR="0" marT="22225" marB="0">
                    <a:solidFill>
                      <a:srgbClr val="FFEFE4"/>
                    </a:solidFill>
                  </a:tcPr>
                </a:tc>
                <a:tc>
                  <a:txBody>
                    <a:bodyPr/>
                    <a:lstStyle/>
                    <a:p>
                      <a:pPr>
                        <a:lnSpc>
                          <a:spcPct val="100000"/>
                        </a:lnSpc>
                      </a:pPr>
                      <a:endParaRPr sz="1900">
                        <a:latin typeface="Times New Roman"/>
                        <a:cs typeface="Times New Roman"/>
                      </a:endParaRPr>
                    </a:p>
                  </a:txBody>
                  <a:tcPr marL="0" marR="0" marT="0" marB="0">
                    <a:solidFill>
                      <a:srgbClr val="FFEFE4"/>
                    </a:solidFill>
                  </a:tcPr>
                </a:tc>
                <a:tc>
                  <a:txBody>
                    <a:bodyPr/>
                    <a:lstStyle/>
                    <a:p>
                      <a:pPr marL="320040">
                        <a:lnSpc>
                          <a:spcPct val="100000"/>
                        </a:lnSpc>
                        <a:spcBef>
                          <a:spcPts val="175"/>
                        </a:spcBef>
                      </a:pPr>
                      <a:r>
                        <a:rPr sz="1650" spc="25" dirty="0">
                          <a:latin typeface="Lucida Console"/>
                          <a:cs typeface="Lucida Console"/>
                        </a:rPr>
                        <a:t>???</a:t>
                      </a:r>
                      <a:endParaRPr sz="1650">
                        <a:latin typeface="Lucida Console"/>
                        <a:cs typeface="Lucida Console"/>
                      </a:endParaRPr>
                    </a:p>
                  </a:txBody>
                  <a:tcPr marL="0" marR="0" marT="22225" marB="0">
                    <a:solidFill>
                      <a:srgbClr val="FFEFE4"/>
                    </a:solidFill>
                  </a:tcPr>
                </a:tc>
                <a:extLst>
                  <a:ext uri="{0D108BD9-81ED-4DB2-BD59-A6C34878D82A}">
                    <a16:rowId xmlns:a16="http://schemas.microsoft.com/office/drawing/2014/main" val="10005"/>
                  </a:ext>
                </a:extLst>
              </a:tr>
              <a:tr h="491368">
                <a:tc>
                  <a:txBody>
                    <a:bodyPr/>
                    <a:lstStyle/>
                    <a:p>
                      <a:pPr marL="209550">
                        <a:lnSpc>
                          <a:spcPct val="100000"/>
                        </a:lnSpc>
                        <a:spcBef>
                          <a:spcPts val="175"/>
                        </a:spcBef>
                      </a:pPr>
                      <a:r>
                        <a:rPr sz="1650" b="1" spc="30"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marL="12700">
                        <a:lnSpc>
                          <a:spcPct val="100000"/>
                        </a:lnSpc>
                        <a:spcBef>
                          <a:spcPts val="175"/>
                        </a:spcBef>
                      </a:pPr>
                      <a:r>
                        <a:rPr sz="1650" b="1" dirty="0">
                          <a:latin typeface="Courier New"/>
                          <a:cs typeface="Courier New"/>
                        </a:rPr>
                        <a:t>g</a:t>
                      </a:r>
                      <a:endParaRPr sz="1650">
                        <a:latin typeface="Courier New"/>
                        <a:cs typeface="Courier New"/>
                      </a:endParaRPr>
                    </a:p>
                  </a:txBody>
                  <a:tcPr marL="0" marR="0" marT="22225" marB="0">
                    <a:solidFill>
                      <a:srgbClr val="FFEFE4"/>
                    </a:solidFill>
                  </a:tcPr>
                </a:tc>
                <a:tc>
                  <a:txBody>
                    <a:bodyPr/>
                    <a:lstStyle/>
                    <a:p>
                      <a:pPr marL="13970">
                        <a:lnSpc>
                          <a:spcPct val="100000"/>
                        </a:lnSpc>
                        <a:spcBef>
                          <a:spcPts val="175"/>
                        </a:spcBef>
                      </a:pPr>
                      <a:r>
                        <a:rPr sz="1650" b="1" spc="25"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algn="r">
                        <a:lnSpc>
                          <a:spcPct val="100000"/>
                        </a:lnSpc>
                        <a:spcBef>
                          <a:spcPts val="175"/>
                        </a:spcBef>
                        <a:tabLst>
                          <a:tab pos="1227455" algn="l"/>
                        </a:tabLst>
                      </a:pPr>
                      <a:r>
                        <a:rPr sz="1650" b="1" spc="25" dirty="0">
                          <a:solidFill>
                            <a:srgbClr val="40D9FF"/>
                          </a:solidFill>
                          <a:latin typeface="Courier New"/>
                          <a:cs typeface="Courier New"/>
                        </a:rPr>
                        <a:t>9	</a:t>
                      </a:r>
                      <a:r>
                        <a:rPr sz="1650" b="1" spc="25" dirty="0">
                          <a:latin typeface="Courier New"/>
                          <a:cs typeface="Courier New"/>
                        </a:rPr>
                        <a:t>G</a:t>
                      </a:r>
                      <a:endParaRPr sz="1650">
                        <a:latin typeface="Courier New"/>
                        <a:cs typeface="Courier New"/>
                      </a:endParaRPr>
                    </a:p>
                  </a:txBody>
                  <a:tcPr marL="0" marR="0" marT="22225" marB="0">
                    <a:solidFill>
                      <a:srgbClr val="FFEFE4"/>
                    </a:solidFill>
                  </a:tcPr>
                </a:tc>
                <a:tc>
                  <a:txBody>
                    <a:bodyPr/>
                    <a:lstStyle/>
                    <a:p>
                      <a:pPr algn="r">
                        <a:lnSpc>
                          <a:spcPct val="100000"/>
                        </a:lnSpc>
                        <a:spcBef>
                          <a:spcPts val="175"/>
                        </a:spcBef>
                      </a:pPr>
                      <a:r>
                        <a:rPr sz="1650" b="1" dirty="0">
                          <a:latin typeface="Courier New"/>
                          <a:cs typeface="Courier New"/>
                        </a:rPr>
                        <a:t>=</a:t>
                      </a:r>
                      <a:endParaRPr sz="1650">
                        <a:latin typeface="Courier New"/>
                        <a:cs typeface="Courier New"/>
                      </a:endParaRPr>
                    </a:p>
                  </a:txBody>
                  <a:tcPr marL="0" marR="0" marT="22225" marB="0">
                    <a:solidFill>
                      <a:srgbClr val="FFEFE4"/>
                    </a:solidFill>
                  </a:tcPr>
                </a:tc>
                <a:tc>
                  <a:txBody>
                    <a:bodyPr/>
                    <a:lstStyle/>
                    <a:p>
                      <a:pPr marR="20320" algn="r">
                        <a:lnSpc>
                          <a:spcPct val="100000"/>
                        </a:lnSpc>
                        <a:spcBef>
                          <a:spcPts val="175"/>
                        </a:spcBef>
                      </a:pPr>
                      <a:r>
                        <a:rPr sz="1650" b="1" spc="25" dirty="0">
                          <a:latin typeface="Courier New"/>
                          <a:cs typeface="Courier New"/>
                        </a:rPr>
                        <a:t>g</a:t>
                      </a:r>
                      <a:r>
                        <a:rPr sz="1650" b="1" spc="-40" dirty="0">
                          <a:latin typeface="Courier New"/>
                          <a:cs typeface="Courier New"/>
                        </a:rPr>
                        <a:t> </a:t>
                      </a:r>
                      <a:r>
                        <a:rPr sz="1650" b="1" spc="25" dirty="0">
                          <a:latin typeface="Courier New"/>
                          <a:cs typeface="Courier New"/>
                        </a:rPr>
                        <a:t>%</a:t>
                      </a:r>
                      <a:r>
                        <a:rPr sz="1650" b="1" spc="20" dirty="0">
                          <a:latin typeface="Courier New"/>
                          <a:cs typeface="Courier New"/>
                        </a:rPr>
                        <a:t> </a:t>
                      </a:r>
                      <a:r>
                        <a:rPr sz="1650" b="1" spc="25" dirty="0">
                          <a:solidFill>
                            <a:srgbClr val="40D9FF"/>
                          </a:solidFill>
                          <a:latin typeface="Courier New"/>
                          <a:cs typeface="Courier New"/>
                        </a:rPr>
                        <a:t>9</a:t>
                      </a:r>
                      <a:endParaRPr sz="1650">
                        <a:latin typeface="Courier New"/>
                        <a:cs typeface="Courier New"/>
                      </a:endParaRPr>
                    </a:p>
                  </a:txBody>
                  <a:tcPr marL="0" marR="0" marT="22225" marB="0">
                    <a:solidFill>
                      <a:srgbClr val="FFEFE4"/>
                    </a:solidFill>
                  </a:tcPr>
                </a:tc>
                <a:tc>
                  <a:txBody>
                    <a:bodyPr/>
                    <a:lstStyle/>
                    <a:p>
                      <a:pPr>
                        <a:lnSpc>
                          <a:spcPct val="100000"/>
                        </a:lnSpc>
                      </a:pPr>
                      <a:endParaRPr sz="1900">
                        <a:latin typeface="Times New Roman"/>
                        <a:cs typeface="Times New Roman"/>
                      </a:endParaRPr>
                    </a:p>
                  </a:txBody>
                  <a:tcPr marL="0" marR="0" marT="0" marB="0">
                    <a:solidFill>
                      <a:srgbClr val="FFEFE4"/>
                    </a:solidFill>
                  </a:tcPr>
                </a:tc>
                <a:tc>
                  <a:txBody>
                    <a:bodyPr/>
                    <a:lstStyle/>
                    <a:p>
                      <a:pPr marL="320040">
                        <a:lnSpc>
                          <a:spcPct val="100000"/>
                        </a:lnSpc>
                        <a:spcBef>
                          <a:spcPts val="175"/>
                        </a:spcBef>
                      </a:pPr>
                      <a:r>
                        <a:rPr sz="1650" spc="25" dirty="0">
                          <a:latin typeface="Lucida Console"/>
                          <a:cs typeface="Lucida Console"/>
                        </a:rPr>
                        <a:t>???</a:t>
                      </a:r>
                      <a:endParaRPr sz="1650" dirty="0">
                        <a:latin typeface="Lucida Console"/>
                        <a:cs typeface="Lucida Console"/>
                      </a:endParaRPr>
                    </a:p>
                  </a:txBody>
                  <a:tcPr marL="0" marR="0" marT="22225" marB="0">
                    <a:solidFill>
                      <a:srgbClr val="FFEFE4"/>
                    </a:solidFill>
                  </a:tcPr>
                </a:tc>
                <a:extLst>
                  <a:ext uri="{0D108BD9-81ED-4DB2-BD59-A6C34878D82A}">
                    <a16:rowId xmlns:a16="http://schemas.microsoft.com/office/drawing/2014/main" val="10006"/>
                  </a:ext>
                </a:extLst>
              </a:tr>
            </a:tbl>
          </a:graphicData>
        </a:graphic>
      </p:graphicFrame>
      <p:sp>
        <p:nvSpPr>
          <p:cNvPr id="3" name="object 3"/>
          <p:cNvSpPr txBox="1"/>
          <p:nvPr/>
        </p:nvSpPr>
        <p:spPr>
          <a:xfrm>
            <a:off x="3005708" y="5584037"/>
            <a:ext cx="31235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Arithmetic</a:t>
            </a:r>
            <a:r>
              <a:rPr sz="1800" spc="-15" dirty="0">
                <a:latin typeface="Calibri"/>
                <a:cs typeface="Calibri"/>
              </a:rPr>
              <a:t> </a:t>
            </a:r>
            <a:r>
              <a:rPr sz="1800" spc="-5" dirty="0">
                <a:latin typeface="Calibri"/>
                <a:cs typeface="Calibri"/>
              </a:rPr>
              <a:t>assignment</a:t>
            </a:r>
            <a:r>
              <a:rPr sz="1800" spc="-35" dirty="0">
                <a:latin typeface="Calibri"/>
                <a:cs typeface="Calibri"/>
              </a:rPr>
              <a:t> </a:t>
            </a:r>
            <a:r>
              <a:rPr sz="1800" spc="-15" dirty="0">
                <a:latin typeface="Calibri"/>
                <a:cs typeface="Calibri"/>
              </a:rPr>
              <a:t>operators.</a:t>
            </a:r>
            <a:endParaRPr sz="1800">
              <a:latin typeface="Calibri"/>
              <a:cs typeface="Calibri"/>
            </a:endParaRPr>
          </a:p>
        </p:txBody>
      </p:sp>
      <p:sp>
        <p:nvSpPr>
          <p:cNvPr id="4" name="object 4"/>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53</a:t>
            </a:r>
            <a:endParaRPr sz="12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7186" y="326847"/>
            <a:ext cx="6111240" cy="514350"/>
          </a:xfrm>
          <a:prstGeom prst="rect">
            <a:avLst/>
          </a:prstGeom>
        </p:spPr>
        <p:txBody>
          <a:bodyPr vert="horz" wrap="square" lIns="0" tIns="13335" rIns="0" bIns="0" rtlCol="0">
            <a:spAutoFit/>
          </a:bodyPr>
          <a:lstStyle/>
          <a:p>
            <a:pPr marL="12700">
              <a:lnSpc>
                <a:spcPct val="100000"/>
              </a:lnSpc>
              <a:spcBef>
                <a:spcPts val="105"/>
              </a:spcBef>
            </a:pPr>
            <a:r>
              <a:rPr sz="3200" spc="-10" dirty="0"/>
              <a:t>Increment</a:t>
            </a:r>
            <a:r>
              <a:rPr sz="3200" spc="-30" dirty="0"/>
              <a:t> </a:t>
            </a:r>
            <a:r>
              <a:rPr sz="3200" dirty="0"/>
              <a:t>and</a:t>
            </a:r>
            <a:r>
              <a:rPr sz="3200" spc="5" dirty="0"/>
              <a:t> </a:t>
            </a:r>
            <a:r>
              <a:rPr sz="3200" spc="-10" dirty="0"/>
              <a:t>Decrement</a:t>
            </a:r>
            <a:r>
              <a:rPr sz="3200" spc="-30" dirty="0"/>
              <a:t> </a:t>
            </a:r>
            <a:r>
              <a:rPr sz="3200" spc="-25" dirty="0"/>
              <a:t>Operators</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44</a:t>
            </a:fld>
            <a:endParaRPr dirty="0"/>
          </a:p>
        </p:txBody>
      </p:sp>
      <p:sp>
        <p:nvSpPr>
          <p:cNvPr id="3" name="object 3"/>
          <p:cNvSpPr txBox="1"/>
          <p:nvPr/>
        </p:nvSpPr>
        <p:spPr>
          <a:xfrm>
            <a:off x="535940" y="1536549"/>
            <a:ext cx="6339840" cy="3984625"/>
          </a:xfrm>
          <a:prstGeom prst="rect">
            <a:avLst/>
          </a:prstGeom>
        </p:spPr>
        <p:txBody>
          <a:bodyPr vert="horz" wrap="square" lIns="0" tIns="89535" rIns="0" bIns="0" rtlCol="0">
            <a:spAutoFit/>
          </a:bodyPr>
          <a:lstStyle/>
          <a:p>
            <a:pPr marL="355600" indent="-342900">
              <a:lnSpc>
                <a:spcPct val="100000"/>
              </a:lnSpc>
              <a:spcBef>
                <a:spcPts val="705"/>
              </a:spcBef>
              <a:buFont typeface="Arial MT"/>
              <a:buChar char="•"/>
              <a:tabLst>
                <a:tab pos="354965" algn="l"/>
                <a:tab pos="355600" algn="l"/>
              </a:tabLst>
            </a:pPr>
            <a:r>
              <a:rPr sz="2400" spc="-10" dirty="0">
                <a:latin typeface="Calibri"/>
                <a:cs typeface="Calibri"/>
              </a:rPr>
              <a:t>Increment</a:t>
            </a:r>
            <a:r>
              <a:rPr sz="2400" spc="-45" dirty="0">
                <a:latin typeface="Calibri"/>
                <a:cs typeface="Calibri"/>
              </a:rPr>
              <a:t> </a:t>
            </a:r>
            <a:r>
              <a:rPr sz="2400" spc="-15" dirty="0">
                <a:latin typeface="Calibri"/>
                <a:cs typeface="Calibri"/>
              </a:rPr>
              <a:t>operator</a:t>
            </a:r>
            <a:r>
              <a:rPr sz="2400" spc="-20" dirty="0">
                <a:latin typeface="Calibri"/>
                <a:cs typeface="Calibri"/>
              </a:rPr>
              <a:t> </a:t>
            </a:r>
            <a:r>
              <a:rPr sz="2400" spc="-5" dirty="0">
                <a:latin typeface="Calibri"/>
                <a:cs typeface="Calibri"/>
              </a:rPr>
              <a:t>(</a:t>
            </a:r>
            <a:r>
              <a:rPr sz="2200" spc="-5" dirty="0">
                <a:latin typeface="Lucida Console"/>
                <a:cs typeface="Lucida Console"/>
              </a:rPr>
              <a:t>++</a:t>
            </a:r>
            <a:r>
              <a:rPr sz="2400" spc="-5" dirty="0">
                <a:latin typeface="Calibri"/>
                <a:cs typeface="Calibri"/>
              </a:rPr>
              <a:t>)</a:t>
            </a:r>
            <a:endParaRPr sz="2400">
              <a:latin typeface="Calibri"/>
              <a:cs typeface="Calibri"/>
            </a:endParaRPr>
          </a:p>
          <a:p>
            <a:pPr marL="756285" lvl="1" indent="-287020">
              <a:lnSpc>
                <a:spcPct val="100000"/>
              </a:lnSpc>
              <a:spcBef>
                <a:spcPts val="509"/>
              </a:spcBef>
              <a:buFont typeface="Arial MT"/>
              <a:buChar char="–"/>
              <a:tabLst>
                <a:tab pos="756285" algn="l"/>
                <a:tab pos="756920" algn="l"/>
              </a:tabLst>
            </a:pPr>
            <a:r>
              <a:rPr sz="2000" spc="-5" dirty="0">
                <a:latin typeface="Calibri"/>
                <a:cs typeface="Calibri"/>
              </a:rPr>
              <a:t>Can</a:t>
            </a:r>
            <a:r>
              <a:rPr sz="2000" spc="-25" dirty="0">
                <a:latin typeface="Calibri"/>
                <a:cs typeface="Calibri"/>
              </a:rPr>
              <a:t> </a:t>
            </a:r>
            <a:r>
              <a:rPr sz="2000" spc="-5" dirty="0">
                <a:latin typeface="Calibri"/>
                <a:cs typeface="Calibri"/>
              </a:rPr>
              <a:t>be</a:t>
            </a:r>
            <a:r>
              <a:rPr sz="2000" spc="-15" dirty="0">
                <a:latin typeface="Calibri"/>
                <a:cs typeface="Calibri"/>
              </a:rPr>
              <a:t> </a:t>
            </a:r>
            <a:r>
              <a:rPr sz="2000" spc="-5" dirty="0">
                <a:latin typeface="Calibri"/>
                <a:cs typeface="Calibri"/>
              </a:rPr>
              <a:t>used</a:t>
            </a:r>
            <a:r>
              <a:rPr sz="2000" spc="-10" dirty="0">
                <a:latin typeface="Calibri"/>
                <a:cs typeface="Calibri"/>
              </a:rPr>
              <a:t> instead</a:t>
            </a:r>
            <a:r>
              <a:rPr sz="2000" spc="-5" dirty="0">
                <a:latin typeface="Calibri"/>
                <a:cs typeface="Calibri"/>
              </a:rPr>
              <a:t> of </a:t>
            </a:r>
            <a:r>
              <a:rPr sz="1800" spc="-5" dirty="0">
                <a:latin typeface="Lucida Console"/>
                <a:cs typeface="Lucida Console"/>
              </a:rPr>
              <a:t>c+=1</a:t>
            </a:r>
            <a:endParaRPr sz="1800">
              <a:latin typeface="Lucida Console"/>
              <a:cs typeface="Lucida Console"/>
            </a:endParaRPr>
          </a:p>
          <a:p>
            <a:pPr marL="355600" indent="-342900">
              <a:lnSpc>
                <a:spcPct val="100000"/>
              </a:lnSpc>
              <a:spcBef>
                <a:spcPts val="550"/>
              </a:spcBef>
              <a:buFont typeface="Arial MT"/>
              <a:buChar char="•"/>
              <a:tabLst>
                <a:tab pos="354965" algn="l"/>
                <a:tab pos="355600" algn="l"/>
              </a:tabLst>
            </a:pPr>
            <a:r>
              <a:rPr sz="2400" spc="-10" dirty="0">
                <a:latin typeface="Calibri"/>
                <a:cs typeface="Calibri"/>
              </a:rPr>
              <a:t>Decrement</a:t>
            </a:r>
            <a:r>
              <a:rPr sz="2400" spc="-50" dirty="0">
                <a:latin typeface="Calibri"/>
                <a:cs typeface="Calibri"/>
              </a:rPr>
              <a:t> </a:t>
            </a:r>
            <a:r>
              <a:rPr sz="2400" spc="-15" dirty="0">
                <a:latin typeface="Calibri"/>
                <a:cs typeface="Calibri"/>
              </a:rPr>
              <a:t>operator</a:t>
            </a:r>
            <a:r>
              <a:rPr sz="2400" spc="-35" dirty="0">
                <a:latin typeface="Calibri"/>
                <a:cs typeface="Calibri"/>
              </a:rPr>
              <a:t> </a:t>
            </a:r>
            <a:r>
              <a:rPr sz="2400" dirty="0">
                <a:latin typeface="Calibri"/>
                <a:cs typeface="Calibri"/>
              </a:rPr>
              <a:t>(</a:t>
            </a:r>
            <a:r>
              <a:rPr sz="2200" dirty="0">
                <a:latin typeface="Lucida Console"/>
                <a:cs typeface="Lucida Console"/>
              </a:rPr>
              <a:t>--</a:t>
            </a:r>
            <a:r>
              <a:rPr sz="2400" dirty="0">
                <a:latin typeface="Calibri"/>
                <a:cs typeface="Calibri"/>
              </a:rPr>
              <a:t>)</a:t>
            </a:r>
            <a:endParaRPr sz="2400">
              <a:latin typeface="Calibri"/>
              <a:cs typeface="Calibri"/>
            </a:endParaRPr>
          </a:p>
          <a:p>
            <a:pPr marL="756285" lvl="1" indent="-287020">
              <a:lnSpc>
                <a:spcPct val="100000"/>
              </a:lnSpc>
              <a:spcBef>
                <a:spcPts val="509"/>
              </a:spcBef>
              <a:buFont typeface="Arial MT"/>
              <a:buChar char="–"/>
              <a:tabLst>
                <a:tab pos="756285" algn="l"/>
                <a:tab pos="756920" algn="l"/>
              </a:tabLst>
            </a:pPr>
            <a:r>
              <a:rPr sz="2000" spc="-5" dirty="0">
                <a:latin typeface="Calibri"/>
                <a:cs typeface="Calibri"/>
              </a:rPr>
              <a:t>Can</a:t>
            </a:r>
            <a:r>
              <a:rPr sz="2000" spc="-25" dirty="0">
                <a:latin typeface="Calibri"/>
                <a:cs typeface="Calibri"/>
              </a:rPr>
              <a:t> </a:t>
            </a:r>
            <a:r>
              <a:rPr sz="2000" spc="-5" dirty="0">
                <a:latin typeface="Calibri"/>
                <a:cs typeface="Calibri"/>
              </a:rPr>
              <a:t>be</a:t>
            </a:r>
            <a:r>
              <a:rPr sz="2000" spc="-15" dirty="0">
                <a:latin typeface="Calibri"/>
                <a:cs typeface="Calibri"/>
              </a:rPr>
              <a:t> </a:t>
            </a:r>
            <a:r>
              <a:rPr sz="2000" spc="-5" dirty="0">
                <a:latin typeface="Calibri"/>
                <a:cs typeface="Calibri"/>
              </a:rPr>
              <a:t>used</a:t>
            </a:r>
            <a:r>
              <a:rPr sz="2000" spc="-10" dirty="0">
                <a:latin typeface="Calibri"/>
                <a:cs typeface="Calibri"/>
              </a:rPr>
              <a:t> instead</a:t>
            </a:r>
            <a:r>
              <a:rPr sz="2000" spc="-5" dirty="0">
                <a:latin typeface="Calibri"/>
                <a:cs typeface="Calibri"/>
              </a:rPr>
              <a:t> of </a:t>
            </a:r>
            <a:r>
              <a:rPr sz="1800" spc="-5" dirty="0">
                <a:latin typeface="Lucida Console"/>
                <a:cs typeface="Lucida Console"/>
              </a:rPr>
              <a:t>c-=1</a:t>
            </a:r>
            <a:endParaRPr sz="1800">
              <a:latin typeface="Lucida Console"/>
              <a:cs typeface="Lucida Console"/>
            </a:endParaRPr>
          </a:p>
          <a:p>
            <a:pPr marL="355600" indent="-342900">
              <a:lnSpc>
                <a:spcPct val="100000"/>
              </a:lnSpc>
              <a:spcBef>
                <a:spcPts val="545"/>
              </a:spcBef>
              <a:buFont typeface="Arial MT"/>
              <a:buChar char="•"/>
              <a:tabLst>
                <a:tab pos="354965" algn="l"/>
                <a:tab pos="355600" algn="l"/>
              </a:tabLst>
            </a:pPr>
            <a:r>
              <a:rPr sz="2400" spc="-15" dirty="0">
                <a:latin typeface="Calibri"/>
                <a:cs typeface="Calibri"/>
              </a:rPr>
              <a:t>Pre</a:t>
            </a:r>
            <a:r>
              <a:rPr sz="2400" spc="-50" dirty="0">
                <a:latin typeface="Calibri"/>
                <a:cs typeface="Calibri"/>
              </a:rPr>
              <a:t> </a:t>
            </a:r>
            <a:r>
              <a:rPr sz="2400" spc="-5" dirty="0">
                <a:latin typeface="Calibri"/>
                <a:cs typeface="Calibri"/>
              </a:rPr>
              <a:t>increment</a:t>
            </a:r>
            <a:endParaRPr sz="2400">
              <a:latin typeface="Calibri"/>
              <a:cs typeface="Calibri"/>
            </a:endParaRPr>
          </a:p>
          <a:p>
            <a:pPr marL="756285" lvl="1" indent="-287020">
              <a:lnSpc>
                <a:spcPct val="100000"/>
              </a:lnSpc>
              <a:spcBef>
                <a:spcPts val="509"/>
              </a:spcBef>
              <a:buFont typeface="Arial MT"/>
              <a:buChar char="–"/>
              <a:tabLst>
                <a:tab pos="756285" algn="l"/>
                <a:tab pos="756920" algn="l"/>
              </a:tabLst>
            </a:pPr>
            <a:r>
              <a:rPr sz="2000" spc="-15" dirty="0">
                <a:latin typeface="Calibri"/>
                <a:cs typeface="Calibri"/>
              </a:rPr>
              <a:t>Operator </a:t>
            </a:r>
            <a:r>
              <a:rPr sz="2000" dirty="0">
                <a:latin typeface="Calibri"/>
                <a:cs typeface="Calibri"/>
              </a:rPr>
              <a:t>is</a:t>
            </a:r>
            <a:r>
              <a:rPr sz="2000" spc="-10" dirty="0">
                <a:latin typeface="Calibri"/>
                <a:cs typeface="Calibri"/>
              </a:rPr>
              <a:t> </a:t>
            </a:r>
            <a:r>
              <a:rPr sz="2000" spc="-5" dirty="0">
                <a:latin typeface="Calibri"/>
                <a:cs typeface="Calibri"/>
              </a:rPr>
              <a:t>used</a:t>
            </a:r>
            <a:r>
              <a:rPr sz="2000" dirty="0">
                <a:latin typeface="Calibri"/>
                <a:cs typeface="Calibri"/>
              </a:rPr>
              <a:t> </a:t>
            </a:r>
            <a:r>
              <a:rPr sz="2000" spc="-15" dirty="0">
                <a:latin typeface="Calibri"/>
                <a:cs typeface="Calibri"/>
              </a:rPr>
              <a:t>before </a:t>
            </a:r>
            <a:r>
              <a:rPr sz="2000" dirty="0">
                <a:latin typeface="Calibri"/>
                <a:cs typeface="Calibri"/>
              </a:rPr>
              <a:t>the </a:t>
            </a:r>
            <a:r>
              <a:rPr sz="2000" spc="-5" dirty="0">
                <a:latin typeface="Calibri"/>
                <a:cs typeface="Calibri"/>
              </a:rPr>
              <a:t>variable</a:t>
            </a:r>
            <a:r>
              <a:rPr sz="2000" spc="10" dirty="0">
                <a:latin typeface="Calibri"/>
                <a:cs typeface="Calibri"/>
              </a:rPr>
              <a:t> </a:t>
            </a:r>
            <a:r>
              <a:rPr sz="2000" dirty="0">
                <a:latin typeface="Calibri"/>
                <a:cs typeface="Calibri"/>
              </a:rPr>
              <a:t>(</a:t>
            </a:r>
            <a:r>
              <a:rPr sz="1800" dirty="0">
                <a:latin typeface="Lucida Console"/>
                <a:cs typeface="Lucida Console"/>
              </a:rPr>
              <a:t>++c</a:t>
            </a:r>
            <a:r>
              <a:rPr sz="1800" spc="-615" dirty="0">
                <a:latin typeface="Lucida Console"/>
                <a:cs typeface="Lucida Console"/>
              </a:rPr>
              <a:t> </a:t>
            </a:r>
            <a:r>
              <a:rPr sz="2000" spc="-5" dirty="0">
                <a:latin typeface="Calibri"/>
                <a:cs typeface="Calibri"/>
              </a:rPr>
              <a:t>or</a:t>
            </a:r>
            <a:r>
              <a:rPr sz="2000" spc="-15" dirty="0">
                <a:latin typeface="Calibri"/>
                <a:cs typeface="Calibri"/>
              </a:rPr>
              <a:t> </a:t>
            </a:r>
            <a:r>
              <a:rPr sz="1800" spc="-5" dirty="0">
                <a:latin typeface="Lucida Console"/>
                <a:cs typeface="Lucida Console"/>
              </a:rPr>
              <a:t>--c</a:t>
            </a:r>
            <a:r>
              <a:rPr sz="2000" spc="-5" dirty="0">
                <a:latin typeface="Calibri"/>
                <a:cs typeface="Calibri"/>
              </a:rPr>
              <a:t>)</a:t>
            </a:r>
            <a:endParaRPr sz="2000">
              <a:latin typeface="Calibri"/>
              <a:cs typeface="Calibri"/>
            </a:endParaRPr>
          </a:p>
          <a:p>
            <a:pPr marL="756285" lvl="1" indent="-287020">
              <a:lnSpc>
                <a:spcPct val="100000"/>
              </a:lnSpc>
              <a:spcBef>
                <a:spcPts val="480"/>
              </a:spcBef>
              <a:buFont typeface="Arial MT"/>
              <a:buChar char="–"/>
              <a:tabLst>
                <a:tab pos="756285" algn="l"/>
                <a:tab pos="756920" algn="l"/>
              </a:tabLst>
            </a:pPr>
            <a:r>
              <a:rPr sz="2000" spc="-15" dirty="0">
                <a:latin typeface="Calibri"/>
                <a:cs typeface="Calibri"/>
              </a:rPr>
              <a:t>Variable</a:t>
            </a:r>
            <a:r>
              <a:rPr sz="2000" spc="-5" dirty="0">
                <a:latin typeface="Calibri"/>
                <a:cs typeface="Calibri"/>
              </a:rPr>
              <a:t> </a:t>
            </a:r>
            <a:r>
              <a:rPr sz="2000" dirty="0">
                <a:latin typeface="Calibri"/>
                <a:cs typeface="Calibri"/>
              </a:rPr>
              <a:t>is</a:t>
            </a:r>
            <a:r>
              <a:rPr sz="2000" spc="-15" dirty="0">
                <a:latin typeface="Calibri"/>
                <a:cs typeface="Calibri"/>
              </a:rPr>
              <a:t> </a:t>
            </a:r>
            <a:r>
              <a:rPr sz="2000" dirty="0">
                <a:latin typeface="Calibri"/>
                <a:cs typeface="Calibri"/>
              </a:rPr>
              <a:t>changed</a:t>
            </a:r>
            <a:r>
              <a:rPr sz="2000" spc="-30" dirty="0">
                <a:latin typeface="Calibri"/>
                <a:cs typeface="Calibri"/>
              </a:rPr>
              <a:t> </a:t>
            </a:r>
            <a:r>
              <a:rPr sz="2000" spc="-15" dirty="0">
                <a:latin typeface="Calibri"/>
                <a:cs typeface="Calibri"/>
              </a:rPr>
              <a:t>before </a:t>
            </a:r>
            <a:r>
              <a:rPr sz="2000" dirty="0">
                <a:latin typeface="Calibri"/>
                <a:cs typeface="Calibri"/>
              </a:rPr>
              <a:t>the</a:t>
            </a:r>
            <a:r>
              <a:rPr sz="2000" spc="-15" dirty="0">
                <a:latin typeface="Calibri"/>
                <a:cs typeface="Calibri"/>
              </a:rPr>
              <a:t> </a:t>
            </a:r>
            <a:r>
              <a:rPr sz="2000" spc="-10" dirty="0">
                <a:latin typeface="Calibri"/>
                <a:cs typeface="Calibri"/>
              </a:rPr>
              <a:t>expression</a:t>
            </a:r>
            <a:r>
              <a:rPr sz="2000" spc="10" dirty="0">
                <a:latin typeface="Calibri"/>
                <a:cs typeface="Calibri"/>
              </a:rPr>
              <a:t> </a:t>
            </a:r>
            <a:r>
              <a:rPr sz="2000" dirty="0">
                <a:latin typeface="Calibri"/>
                <a:cs typeface="Calibri"/>
              </a:rPr>
              <a:t>is </a:t>
            </a:r>
            <a:r>
              <a:rPr sz="2000" spc="-10" dirty="0">
                <a:latin typeface="Calibri"/>
                <a:cs typeface="Calibri"/>
              </a:rPr>
              <a:t>evaluated</a:t>
            </a:r>
            <a:endParaRPr sz="2000">
              <a:latin typeface="Calibri"/>
              <a:cs typeface="Calibri"/>
            </a:endParaRPr>
          </a:p>
          <a:p>
            <a:pPr marL="355600" indent="-342900">
              <a:lnSpc>
                <a:spcPct val="100000"/>
              </a:lnSpc>
              <a:spcBef>
                <a:spcPts val="550"/>
              </a:spcBef>
              <a:buFont typeface="Arial MT"/>
              <a:buChar char="•"/>
              <a:tabLst>
                <a:tab pos="354965" algn="l"/>
                <a:tab pos="355600" algn="l"/>
              </a:tabLst>
            </a:pPr>
            <a:r>
              <a:rPr sz="2400" spc="-25" dirty="0">
                <a:latin typeface="Calibri"/>
                <a:cs typeface="Calibri"/>
              </a:rPr>
              <a:t>Post</a:t>
            </a:r>
            <a:r>
              <a:rPr sz="2400" spc="-55" dirty="0">
                <a:latin typeface="Calibri"/>
                <a:cs typeface="Calibri"/>
              </a:rPr>
              <a:t> </a:t>
            </a:r>
            <a:r>
              <a:rPr sz="2400" spc="-5" dirty="0">
                <a:latin typeface="Calibri"/>
                <a:cs typeface="Calibri"/>
              </a:rPr>
              <a:t>increment</a:t>
            </a:r>
            <a:endParaRPr sz="2400">
              <a:latin typeface="Calibri"/>
              <a:cs typeface="Calibri"/>
            </a:endParaRPr>
          </a:p>
          <a:p>
            <a:pPr marL="756285" lvl="1" indent="-287020">
              <a:lnSpc>
                <a:spcPct val="100000"/>
              </a:lnSpc>
              <a:spcBef>
                <a:spcPts val="505"/>
              </a:spcBef>
              <a:buFont typeface="Arial MT"/>
              <a:buChar char="–"/>
              <a:tabLst>
                <a:tab pos="756285" algn="l"/>
                <a:tab pos="756920" algn="l"/>
              </a:tabLst>
            </a:pPr>
            <a:r>
              <a:rPr sz="2000" spc="-15" dirty="0">
                <a:latin typeface="Calibri"/>
                <a:cs typeface="Calibri"/>
              </a:rPr>
              <a:t>Operator </a:t>
            </a:r>
            <a:r>
              <a:rPr sz="2000" dirty="0">
                <a:latin typeface="Calibri"/>
                <a:cs typeface="Calibri"/>
              </a:rPr>
              <a:t>is</a:t>
            </a:r>
            <a:r>
              <a:rPr sz="2000" spc="-10" dirty="0">
                <a:latin typeface="Calibri"/>
                <a:cs typeface="Calibri"/>
              </a:rPr>
              <a:t> </a:t>
            </a:r>
            <a:r>
              <a:rPr sz="2000" spc="-5" dirty="0">
                <a:latin typeface="Calibri"/>
                <a:cs typeface="Calibri"/>
              </a:rPr>
              <a:t>used</a:t>
            </a:r>
            <a:r>
              <a:rPr sz="2000" dirty="0">
                <a:latin typeface="Calibri"/>
                <a:cs typeface="Calibri"/>
              </a:rPr>
              <a:t> </a:t>
            </a:r>
            <a:r>
              <a:rPr sz="2000" spc="-10" dirty="0">
                <a:latin typeface="Calibri"/>
                <a:cs typeface="Calibri"/>
              </a:rPr>
              <a:t>after</a:t>
            </a:r>
            <a:r>
              <a:rPr sz="2000" spc="1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variable</a:t>
            </a:r>
            <a:r>
              <a:rPr sz="2000" spc="10" dirty="0">
                <a:latin typeface="Calibri"/>
                <a:cs typeface="Calibri"/>
              </a:rPr>
              <a:t> </a:t>
            </a:r>
            <a:r>
              <a:rPr sz="2000" dirty="0">
                <a:latin typeface="Calibri"/>
                <a:cs typeface="Calibri"/>
              </a:rPr>
              <a:t>(</a:t>
            </a:r>
            <a:r>
              <a:rPr sz="1800" dirty="0">
                <a:latin typeface="Lucida Console"/>
                <a:cs typeface="Lucida Console"/>
              </a:rPr>
              <a:t>c++</a:t>
            </a:r>
            <a:r>
              <a:rPr sz="1800" spc="-610" dirty="0">
                <a:latin typeface="Lucida Console"/>
                <a:cs typeface="Lucida Console"/>
              </a:rPr>
              <a:t> </a:t>
            </a:r>
            <a:r>
              <a:rPr sz="2000" spc="-5" dirty="0">
                <a:latin typeface="Calibri"/>
                <a:cs typeface="Calibri"/>
              </a:rPr>
              <a:t>or</a:t>
            </a:r>
            <a:r>
              <a:rPr sz="2000" spc="-10" dirty="0">
                <a:latin typeface="Calibri"/>
                <a:cs typeface="Calibri"/>
              </a:rPr>
              <a:t> </a:t>
            </a:r>
            <a:r>
              <a:rPr sz="1800" spc="-5" dirty="0">
                <a:latin typeface="Lucida Console"/>
                <a:cs typeface="Lucida Console"/>
              </a:rPr>
              <a:t>c--</a:t>
            </a:r>
            <a:r>
              <a:rPr sz="2000" spc="-5" dirty="0">
                <a:latin typeface="Calibri"/>
                <a:cs typeface="Calibri"/>
              </a:rPr>
              <a:t>)</a:t>
            </a:r>
            <a:endParaRPr sz="2000">
              <a:latin typeface="Calibri"/>
              <a:cs typeface="Calibri"/>
            </a:endParaRPr>
          </a:p>
          <a:p>
            <a:pPr marL="756285" lvl="1" indent="-287020">
              <a:lnSpc>
                <a:spcPct val="100000"/>
              </a:lnSpc>
              <a:spcBef>
                <a:spcPts val="484"/>
              </a:spcBef>
              <a:buFont typeface="Arial MT"/>
              <a:buChar char="–"/>
              <a:tabLst>
                <a:tab pos="756285" algn="l"/>
                <a:tab pos="756920" algn="l"/>
              </a:tabLst>
            </a:pPr>
            <a:r>
              <a:rPr sz="2000" spc="-5" dirty="0">
                <a:latin typeface="Calibri"/>
                <a:cs typeface="Calibri"/>
              </a:rPr>
              <a:t>Expression</a:t>
            </a:r>
            <a:r>
              <a:rPr sz="2000" spc="-25" dirty="0">
                <a:latin typeface="Calibri"/>
                <a:cs typeface="Calibri"/>
              </a:rPr>
              <a:t> </a:t>
            </a:r>
            <a:r>
              <a:rPr sz="2000" spc="-15" dirty="0">
                <a:latin typeface="Calibri"/>
                <a:cs typeface="Calibri"/>
              </a:rPr>
              <a:t>executes</a:t>
            </a:r>
            <a:r>
              <a:rPr sz="2000" spc="5" dirty="0">
                <a:latin typeface="Calibri"/>
                <a:cs typeface="Calibri"/>
              </a:rPr>
              <a:t> </a:t>
            </a:r>
            <a:r>
              <a:rPr sz="2000" spc="-15" dirty="0">
                <a:latin typeface="Calibri"/>
                <a:cs typeface="Calibri"/>
              </a:rPr>
              <a:t>before</a:t>
            </a:r>
            <a:r>
              <a:rPr sz="2000" spc="-10"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variable</a:t>
            </a:r>
            <a:r>
              <a:rPr sz="2000" spc="5"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changed</a:t>
            </a:r>
            <a:endParaRPr sz="20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39592" y="5915964"/>
            <a:ext cx="34569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Increment</a:t>
            </a:r>
            <a:r>
              <a:rPr sz="1800" spc="-25" dirty="0">
                <a:latin typeface="Calibri"/>
                <a:cs typeface="Calibri"/>
              </a:rPr>
              <a:t> </a:t>
            </a:r>
            <a:r>
              <a:rPr sz="1800" dirty="0">
                <a:latin typeface="Calibri"/>
                <a:cs typeface="Calibri"/>
              </a:rPr>
              <a:t>and </a:t>
            </a:r>
            <a:r>
              <a:rPr sz="1800" spc="-10" dirty="0">
                <a:latin typeface="Calibri"/>
                <a:cs typeface="Calibri"/>
              </a:rPr>
              <a:t>decrement </a:t>
            </a:r>
            <a:r>
              <a:rPr sz="1800" spc="-15" dirty="0">
                <a:latin typeface="Calibri"/>
                <a:cs typeface="Calibri"/>
              </a:rPr>
              <a:t>operators.</a:t>
            </a:r>
            <a:endParaRPr sz="1800">
              <a:latin typeface="Calibri"/>
              <a:cs typeface="Calibri"/>
            </a:endParaRPr>
          </a:p>
        </p:txBody>
      </p:sp>
      <p:sp>
        <p:nvSpPr>
          <p:cNvPr id="4" name="object 4"/>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56</a:t>
            </a:r>
            <a:endParaRPr sz="1200">
              <a:latin typeface="Calibri"/>
              <a:cs typeface="Calibri"/>
            </a:endParaRPr>
          </a:p>
        </p:txBody>
      </p:sp>
      <p:pic>
        <p:nvPicPr>
          <p:cNvPr id="1026" name="Picture 2" descr="Increment and Decrement Operators in C - JustdoCodings">
            <a:extLst>
              <a:ext uri="{FF2B5EF4-FFF2-40B4-BE49-F238E27FC236}">
                <a16:creationId xmlns:a16="http://schemas.microsoft.com/office/drawing/2014/main" id="{CFF25DD7-D5BB-73AB-8115-6016EC25B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56" y="931149"/>
            <a:ext cx="8768088" cy="39388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59" y="0"/>
            <a:ext cx="7371080" cy="33020"/>
          </a:xfrm>
          <a:custGeom>
            <a:avLst/>
            <a:gdLst/>
            <a:ahLst/>
            <a:cxnLst/>
            <a:rect l="l" t="t" r="r" b="b"/>
            <a:pathLst>
              <a:path w="7371080" h="33020">
                <a:moveTo>
                  <a:pt x="7370757" y="0"/>
                </a:moveTo>
                <a:lnTo>
                  <a:pt x="0" y="0"/>
                </a:lnTo>
                <a:lnTo>
                  <a:pt x="0" y="32628"/>
                </a:lnTo>
                <a:lnTo>
                  <a:pt x="7370757" y="32628"/>
                </a:lnTo>
                <a:lnTo>
                  <a:pt x="7370757" y="0"/>
                </a:lnTo>
                <a:close/>
              </a:path>
            </a:pathLst>
          </a:custGeom>
          <a:solidFill>
            <a:srgbClr val="F8F8F8"/>
          </a:solidFill>
        </p:spPr>
        <p:txBody>
          <a:bodyPr wrap="square" lIns="0" tIns="0" rIns="0" bIns="0" rtlCol="0"/>
          <a:lstStyle/>
          <a:p>
            <a:endParaRPr/>
          </a:p>
        </p:txBody>
      </p:sp>
      <p:sp>
        <p:nvSpPr>
          <p:cNvPr id="3" name="object 3"/>
          <p:cNvSpPr/>
          <p:nvPr/>
        </p:nvSpPr>
        <p:spPr>
          <a:xfrm>
            <a:off x="9550" y="32638"/>
            <a:ext cx="7371080" cy="2110740"/>
          </a:xfrm>
          <a:custGeom>
            <a:avLst/>
            <a:gdLst/>
            <a:ahLst/>
            <a:cxnLst/>
            <a:rect l="l" t="t" r="r" b="b"/>
            <a:pathLst>
              <a:path w="7371080" h="2110740">
                <a:moveTo>
                  <a:pt x="7370762" y="578065"/>
                </a:moveTo>
                <a:lnTo>
                  <a:pt x="0" y="578065"/>
                </a:lnTo>
                <a:lnTo>
                  <a:pt x="0" y="611009"/>
                </a:lnTo>
                <a:lnTo>
                  <a:pt x="0" y="642086"/>
                </a:lnTo>
                <a:lnTo>
                  <a:pt x="0" y="2110651"/>
                </a:lnTo>
                <a:lnTo>
                  <a:pt x="7370762" y="2110651"/>
                </a:lnTo>
                <a:lnTo>
                  <a:pt x="7370762" y="611009"/>
                </a:lnTo>
                <a:lnTo>
                  <a:pt x="7370762" y="578065"/>
                </a:lnTo>
                <a:close/>
              </a:path>
              <a:path w="7371080" h="2110740">
                <a:moveTo>
                  <a:pt x="7370762" y="0"/>
                </a:moveTo>
                <a:lnTo>
                  <a:pt x="0" y="0"/>
                </a:lnTo>
                <a:lnTo>
                  <a:pt x="0" y="149148"/>
                </a:lnTo>
                <a:lnTo>
                  <a:pt x="0" y="181787"/>
                </a:lnTo>
                <a:lnTo>
                  <a:pt x="0" y="577989"/>
                </a:lnTo>
                <a:lnTo>
                  <a:pt x="7370762" y="577989"/>
                </a:lnTo>
                <a:lnTo>
                  <a:pt x="7370762" y="149148"/>
                </a:lnTo>
                <a:lnTo>
                  <a:pt x="7370762" y="0"/>
                </a:lnTo>
                <a:close/>
              </a:path>
            </a:pathLst>
          </a:custGeom>
          <a:solidFill>
            <a:srgbClr val="F8F8F8"/>
          </a:solidFill>
        </p:spPr>
        <p:txBody>
          <a:bodyPr wrap="square" lIns="0" tIns="0" rIns="0" bIns="0" rtlCol="0"/>
          <a:lstStyle/>
          <a:p>
            <a:endParaRPr/>
          </a:p>
        </p:txBody>
      </p:sp>
      <p:sp>
        <p:nvSpPr>
          <p:cNvPr id="4" name="object 4"/>
          <p:cNvSpPr txBox="1"/>
          <p:nvPr/>
        </p:nvSpPr>
        <p:spPr>
          <a:xfrm>
            <a:off x="567273" y="1919269"/>
            <a:ext cx="2757805" cy="197485"/>
          </a:xfrm>
          <a:prstGeom prst="rect">
            <a:avLst/>
          </a:prstGeom>
        </p:spPr>
        <p:txBody>
          <a:bodyPr vert="horz" wrap="square" lIns="0" tIns="15875" rIns="0" bIns="0" rtlCol="0">
            <a:spAutoFit/>
          </a:bodyPr>
          <a:lstStyle/>
          <a:p>
            <a:pPr marL="12700">
              <a:lnSpc>
                <a:spcPct val="100000"/>
              </a:lnSpc>
              <a:spcBef>
                <a:spcPts val="125"/>
              </a:spcBef>
            </a:pPr>
            <a:r>
              <a:rPr sz="1100" b="1" spc="30" dirty="0">
                <a:solidFill>
                  <a:srgbClr val="008000"/>
                </a:solidFill>
                <a:latin typeface="Courier New"/>
                <a:cs typeface="Courier New"/>
              </a:rPr>
              <a:t>/* demonstrate</a:t>
            </a:r>
            <a:r>
              <a:rPr sz="1100" b="1" spc="20" dirty="0">
                <a:solidFill>
                  <a:srgbClr val="008000"/>
                </a:solidFill>
                <a:latin typeface="Courier New"/>
                <a:cs typeface="Courier New"/>
              </a:rPr>
              <a:t> </a:t>
            </a:r>
            <a:r>
              <a:rPr sz="1100" b="1" spc="35" dirty="0">
                <a:solidFill>
                  <a:srgbClr val="008000"/>
                </a:solidFill>
                <a:latin typeface="Courier New"/>
                <a:cs typeface="Courier New"/>
              </a:rPr>
              <a:t>postincrement</a:t>
            </a:r>
            <a:r>
              <a:rPr sz="1100" b="1" spc="20" dirty="0">
                <a:solidFill>
                  <a:srgbClr val="008000"/>
                </a:solidFill>
                <a:latin typeface="Courier New"/>
                <a:cs typeface="Courier New"/>
              </a:rPr>
              <a:t> </a:t>
            </a:r>
            <a:r>
              <a:rPr sz="1100" b="1" spc="-15" dirty="0">
                <a:solidFill>
                  <a:srgbClr val="008000"/>
                </a:solidFill>
                <a:latin typeface="Courier New"/>
                <a:cs typeface="Courier New"/>
              </a:rPr>
              <a:t>*/</a:t>
            </a:r>
            <a:endParaRPr sz="1100">
              <a:latin typeface="Courier New"/>
              <a:cs typeface="Courier New"/>
            </a:endParaRPr>
          </a:p>
        </p:txBody>
      </p:sp>
      <p:sp>
        <p:nvSpPr>
          <p:cNvPr id="5" name="object 5"/>
          <p:cNvSpPr/>
          <p:nvPr/>
        </p:nvSpPr>
        <p:spPr>
          <a:xfrm>
            <a:off x="9550" y="2143289"/>
            <a:ext cx="7371080" cy="429259"/>
          </a:xfrm>
          <a:custGeom>
            <a:avLst/>
            <a:gdLst/>
            <a:ahLst/>
            <a:cxnLst/>
            <a:rect l="l" t="t" r="r" b="b"/>
            <a:pathLst>
              <a:path w="7371080" h="429260">
                <a:moveTo>
                  <a:pt x="7370762" y="0"/>
                </a:moveTo>
                <a:lnTo>
                  <a:pt x="0" y="0"/>
                </a:lnTo>
                <a:lnTo>
                  <a:pt x="0" y="32626"/>
                </a:lnTo>
                <a:lnTo>
                  <a:pt x="0" y="181787"/>
                </a:lnTo>
                <a:lnTo>
                  <a:pt x="0" y="214414"/>
                </a:lnTo>
                <a:lnTo>
                  <a:pt x="0" y="247040"/>
                </a:lnTo>
                <a:lnTo>
                  <a:pt x="0" y="396201"/>
                </a:lnTo>
                <a:lnTo>
                  <a:pt x="0" y="428840"/>
                </a:lnTo>
                <a:lnTo>
                  <a:pt x="7370762" y="428840"/>
                </a:lnTo>
                <a:lnTo>
                  <a:pt x="7370762" y="32626"/>
                </a:lnTo>
                <a:lnTo>
                  <a:pt x="7370762" y="0"/>
                </a:lnTo>
                <a:close/>
              </a:path>
            </a:pathLst>
          </a:custGeom>
          <a:solidFill>
            <a:srgbClr val="F8F8F8"/>
          </a:solidFill>
        </p:spPr>
        <p:txBody>
          <a:bodyPr wrap="square" lIns="0" tIns="0" rIns="0" bIns="0" rtlCol="0"/>
          <a:lstStyle/>
          <a:p>
            <a:endParaRPr/>
          </a:p>
        </p:txBody>
      </p:sp>
      <p:sp>
        <p:nvSpPr>
          <p:cNvPr id="6" name="object 6"/>
          <p:cNvSpPr txBox="1"/>
          <p:nvPr/>
        </p:nvSpPr>
        <p:spPr>
          <a:xfrm>
            <a:off x="567273" y="2090805"/>
            <a:ext cx="1789430" cy="454659"/>
          </a:xfrm>
          <a:prstGeom prst="rect">
            <a:avLst/>
          </a:prstGeom>
        </p:spPr>
        <p:txBody>
          <a:bodyPr vert="horz" wrap="square" lIns="0" tIns="58419" rIns="0" bIns="0" rtlCol="0">
            <a:spAutoFit/>
          </a:bodyPr>
          <a:lstStyle/>
          <a:p>
            <a:pPr marL="12700">
              <a:lnSpc>
                <a:spcPct val="100000"/>
              </a:lnSpc>
              <a:spcBef>
                <a:spcPts val="459"/>
              </a:spcBef>
            </a:pPr>
            <a:r>
              <a:rPr sz="1100" b="1" spc="35" dirty="0">
                <a:latin typeface="Courier New"/>
                <a:cs typeface="Courier New"/>
              </a:rPr>
              <a:t>c</a:t>
            </a:r>
            <a:r>
              <a:rPr sz="1100" b="1" dirty="0">
                <a:latin typeface="Courier New"/>
                <a:cs typeface="Courier New"/>
              </a:rPr>
              <a:t> </a:t>
            </a:r>
            <a:r>
              <a:rPr sz="1100" b="1" spc="35" dirty="0">
                <a:latin typeface="Courier New"/>
                <a:cs typeface="Courier New"/>
              </a:rPr>
              <a:t>=</a:t>
            </a:r>
            <a:r>
              <a:rPr sz="1100" b="1" spc="-15" dirty="0">
                <a:latin typeface="Courier New"/>
                <a:cs typeface="Courier New"/>
              </a:rPr>
              <a:t> </a:t>
            </a:r>
            <a:r>
              <a:rPr sz="1100" b="1" spc="35" dirty="0">
                <a:solidFill>
                  <a:srgbClr val="0099FF"/>
                </a:solidFill>
                <a:latin typeface="Courier New"/>
                <a:cs typeface="Courier New"/>
              </a:rPr>
              <a:t>5</a:t>
            </a:r>
            <a:r>
              <a:rPr sz="1100" b="1" spc="35" dirty="0">
                <a:latin typeface="Courier New"/>
                <a:cs typeface="Courier New"/>
              </a:rPr>
              <a:t>;</a:t>
            </a:r>
            <a:endParaRPr sz="1100">
              <a:latin typeface="Courier New"/>
              <a:cs typeface="Courier New"/>
            </a:endParaRPr>
          </a:p>
          <a:p>
            <a:pPr marL="12700">
              <a:lnSpc>
                <a:spcPct val="100000"/>
              </a:lnSpc>
              <a:spcBef>
                <a:spcPts val="370"/>
              </a:spcBef>
            </a:pPr>
            <a:r>
              <a:rPr sz="1100" b="1" spc="35" dirty="0">
                <a:latin typeface="Courier New"/>
                <a:cs typeface="Courier New"/>
              </a:rPr>
              <a:t>printf(</a:t>
            </a:r>
            <a:r>
              <a:rPr sz="1100" b="1" spc="-20" dirty="0">
                <a:latin typeface="Courier New"/>
                <a:cs typeface="Courier New"/>
              </a:rPr>
              <a:t> </a:t>
            </a:r>
            <a:r>
              <a:rPr sz="1100" b="1" spc="30" dirty="0">
                <a:solidFill>
                  <a:srgbClr val="0099FF"/>
                </a:solidFill>
                <a:latin typeface="Courier New"/>
                <a:cs typeface="Courier New"/>
              </a:rPr>
              <a:t>"%d\n"</a:t>
            </a:r>
            <a:r>
              <a:rPr sz="1100" b="1" spc="30" dirty="0">
                <a:latin typeface="Courier New"/>
                <a:cs typeface="Courier New"/>
              </a:rPr>
              <a:t>,</a:t>
            </a:r>
            <a:r>
              <a:rPr sz="1100" b="1" spc="15" dirty="0">
                <a:latin typeface="Courier New"/>
                <a:cs typeface="Courier New"/>
              </a:rPr>
              <a:t> </a:t>
            </a:r>
            <a:r>
              <a:rPr sz="1100" b="1" spc="35" dirty="0">
                <a:latin typeface="Courier New"/>
                <a:cs typeface="Courier New"/>
              </a:rPr>
              <a:t>c</a:t>
            </a:r>
            <a:r>
              <a:rPr sz="1100" b="1" spc="5" dirty="0">
                <a:latin typeface="Courier New"/>
                <a:cs typeface="Courier New"/>
              </a:rPr>
              <a:t> </a:t>
            </a:r>
            <a:r>
              <a:rPr sz="1100" b="1" spc="30" dirty="0">
                <a:latin typeface="Courier New"/>
                <a:cs typeface="Courier New"/>
              </a:rPr>
              <a:t>);</a:t>
            </a:r>
            <a:endParaRPr sz="1100">
              <a:latin typeface="Courier New"/>
              <a:cs typeface="Courier New"/>
            </a:endParaRPr>
          </a:p>
        </p:txBody>
      </p:sp>
      <p:sp>
        <p:nvSpPr>
          <p:cNvPr id="7" name="object 7"/>
          <p:cNvSpPr txBox="1"/>
          <p:nvPr/>
        </p:nvSpPr>
        <p:spPr>
          <a:xfrm>
            <a:off x="2594656" y="2090805"/>
            <a:ext cx="1707514" cy="454659"/>
          </a:xfrm>
          <a:prstGeom prst="rect">
            <a:avLst/>
          </a:prstGeom>
        </p:spPr>
        <p:txBody>
          <a:bodyPr vert="horz" wrap="square" lIns="0" tIns="58419" rIns="0" bIns="0" rtlCol="0">
            <a:spAutoFit/>
          </a:bodyPr>
          <a:lstStyle/>
          <a:p>
            <a:pPr marL="12700">
              <a:lnSpc>
                <a:spcPct val="100000"/>
              </a:lnSpc>
              <a:spcBef>
                <a:spcPts val="459"/>
              </a:spcBef>
            </a:pPr>
            <a:r>
              <a:rPr sz="1100" b="1" spc="30" dirty="0">
                <a:solidFill>
                  <a:srgbClr val="008000"/>
                </a:solidFill>
                <a:latin typeface="Courier New"/>
                <a:cs typeface="Courier New"/>
              </a:rPr>
              <a:t>/*</a:t>
            </a:r>
            <a:r>
              <a:rPr sz="1100" b="1" spc="10" dirty="0">
                <a:solidFill>
                  <a:srgbClr val="008000"/>
                </a:solidFill>
                <a:latin typeface="Courier New"/>
                <a:cs typeface="Courier New"/>
              </a:rPr>
              <a:t> </a:t>
            </a:r>
            <a:r>
              <a:rPr sz="1100" b="1" spc="35" dirty="0">
                <a:solidFill>
                  <a:srgbClr val="008000"/>
                </a:solidFill>
                <a:latin typeface="Courier New"/>
                <a:cs typeface="Courier New"/>
              </a:rPr>
              <a:t>assign</a:t>
            </a:r>
            <a:r>
              <a:rPr sz="1100" b="1" spc="15" dirty="0">
                <a:solidFill>
                  <a:srgbClr val="008000"/>
                </a:solidFill>
                <a:latin typeface="Courier New"/>
                <a:cs typeface="Courier New"/>
              </a:rPr>
              <a:t> </a:t>
            </a:r>
            <a:r>
              <a:rPr sz="1100" b="1" spc="35" dirty="0">
                <a:solidFill>
                  <a:srgbClr val="008000"/>
                </a:solidFill>
                <a:latin typeface="Courier New"/>
                <a:cs typeface="Courier New"/>
              </a:rPr>
              <a:t>5</a:t>
            </a:r>
            <a:r>
              <a:rPr sz="1100" b="1" spc="25" dirty="0">
                <a:solidFill>
                  <a:srgbClr val="008000"/>
                </a:solidFill>
                <a:latin typeface="Courier New"/>
                <a:cs typeface="Courier New"/>
              </a:rPr>
              <a:t> </a:t>
            </a:r>
            <a:r>
              <a:rPr sz="1100" b="1" spc="30" dirty="0">
                <a:solidFill>
                  <a:srgbClr val="008000"/>
                </a:solidFill>
                <a:latin typeface="Courier New"/>
                <a:cs typeface="Courier New"/>
              </a:rPr>
              <a:t>to</a:t>
            </a:r>
            <a:r>
              <a:rPr sz="1100" b="1" spc="25" dirty="0">
                <a:solidFill>
                  <a:srgbClr val="008000"/>
                </a:solidFill>
                <a:latin typeface="Courier New"/>
                <a:cs typeface="Courier New"/>
              </a:rPr>
              <a:t> </a:t>
            </a:r>
            <a:r>
              <a:rPr sz="1100" b="1" spc="35" dirty="0">
                <a:solidFill>
                  <a:srgbClr val="008000"/>
                </a:solidFill>
                <a:latin typeface="Courier New"/>
                <a:cs typeface="Courier New"/>
              </a:rPr>
              <a:t>c</a:t>
            </a:r>
            <a:r>
              <a:rPr sz="1100" b="1" spc="15" dirty="0">
                <a:solidFill>
                  <a:srgbClr val="008000"/>
                </a:solidFill>
                <a:latin typeface="Courier New"/>
                <a:cs typeface="Courier New"/>
              </a:rPr>
              <a:t> </a:t>
            </a:r>
            <a:r>
              <a:rPr sz="1100" b="1" spc="40" dirty="0">
                <a:solidFill>
                  <a:srgbClr val="008000"/>
                </a:solidFill>
                <a:latin typeface="Courier New"/>
                <a:cs typeface="Courier New"/>
              </a:rPr>
              <a:t>*/</a:t>
            </a:r>
            <a:endParaRPr sz="1100">
              <a:latin typeface="Courier New"/>
              <a:cs typeface="Courier New"/>
            </a:endParaRPr>
          </a:p>
          <a:p>
            <a:pPr marL="12700">
              <a:lnSpc>
                <a:spcPct val="100000"/>
              </a:lnSpc>
              <a:spcBef>
                <a:spcPts val="370"/>
              </a:spcBef>
            </a:pPr>
            <a:r>
              <a:rPr sz="1100" b="1" spc="30" dirty="0">
                <a:solidFill>
                  <a:srgbClr val="008000"/>
                </a:solidFill>
                <a:latin typeface="Courier New"/>
                <a:cs typeface="Courier New"/>
              </a:rPr>
              <a:t>/*</a:t>
            </a:r>
            <a:r>
              <a:rPr sz="1100" b="1" spc="5" dirty="0">
                <a:solidFill>
                  <a:srgbClr val="008000"/>
                </a:solidFill>
                <a:latin typeface="Courier New"/>
                <a:cs typeface="Courier New"/>
              </a:rPr>
              <a:t> </a:t>
            </a:r>
            <a:r>
              <a:rPr sz="1100" b="1" spc="35" dirty="0">
                <a:solidFill>
                  <a:srgbClr val="008000"/>
                </a:solidFill>
                <a:latin typeface="Courier New"/>
                <a:cs typeface="Courier New"/>
              </a:rPr>
              <a:t>print</a:t>
            </a:r>
            <a:r>
              <a:rPr sz="1100" b="1" spc="10" dirty="0">
                <a:solidFill>
                  <a:srgbClr val="008000"/>
                </a:solidFill>
                <a:latin typeface="Courier New"/>
                <a:cs typeface="Courier New"/>
              </a:rPr>
              <a:t> </a:t>
            </a:r>
            <a:r>
              <a:rPr sz="1100" b="1" spc="35" dirty="0">
                <a:solidFill>
                  <a:srgbClr val="008000"/>
                </a:solidFill>
                <a:latin typeface="Courier New"/>
                <a:cs typeface="Courier New"/>
              </a:rPr>
              <a:t>5</a:t>
            </a:r>
            <a:r>
              <a:rPr sz="1100" b="1" spc="20"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8" name="object 8"/>
          <p:cNvSpPr/>
          <p:nvPr/>
        </p:nvSpPr>
        <p:spPr>
          <a:xfrm>
            <a:off x="9550" y="2572130"/>
            <a:ext cx="7371080" cy="214629"/>
          </a:xfrm>
          <a:custGeom>
            <a:avLst/>
            <a:gdLst/>
            <a:ahLst/>
            <a:cxnLst/>
            <a:rect l="l" t="t" r="r" b="b"/>
            <a:pathLst>
              <a:path w="7371080" h="214630">
                <a:moveTo>
                  <a:pt x="7370762" y="0"/>
                </a:moveTo>
                <a:lnTo>
                  <a:pt x="0" y="0"/>
                </a:lnTo>
                <a:lnTo>
                  <a:pt x="0" y="32626"/>
                </a:lnTo>
                <a:lnTo>
                  <a:pt x="0" y="181787"/>
                </a:lnTo>
                <a:lnTo>
                  <a:pt x="0" y="214414"/>
                </a:lnTo>
                <a:lnTo>
                  <a:pt x="7370762" y="214414"/>
                </a:lnTo>
                <a:lnTo>
                  <a:pt x="7370762" y="181787"/>
                </a:lnTo>
                <a:lnTo>
                  <a:pt x="7370762" y="32626"/>
                </a:lnTo>
                <a:lnTo>
                  <a:pt x="7370762" y="0"/>
                </a:lnTo>
                <a:close/>
              </a:path>
            </a:pathLst>
          </a:custGeom>
          <a:solidFill>
            <a:srgbClr val="F8F8F8"/>
          </a:solidFill>
        </p:spPr>
        <p:txBody>
          <a:bodyPr wrap="square" lIns="0" tIns="0" rIns="0" bIns="0" rtlCol="0"/>
          <a:lstStyle/>
          <a:p>
            <a:endParaRPr/>
          </a:p>
        </p:txBody>
      </p:sp>
      <p:sp>
        <p:nvSpPr>
          <p:cNvPr id="9" name="object 9"/>
          <p:cNvSpPr txBox="1"/>
          <p:nvPr/>
        </p:nvSpPr>
        <p:spPr>
          <a:xfrm>
            <a:off x="49439" y="0"/>
            <a:ext cx="4429125" cy="2812415"/>
          </a:xfrm>
          <a:prstGeom prst="rect">
            <a:avLst/>
          </a:prstGeom>
        </p:spPr>
        <p:txBody>
          <a:bodyPr vert="horz" wrap="square" lIns="0" tIns="58419" rIns="0" bIns="0" rtlCol="0">
            <a:spAutoFit/>
          </a:bodyPr>
          <a:lstStyle/>
          <a:p>
            <a:pPr marL="25400">
              <a:lnSpc>
                <a:spcPct val="100000"/>
              </a:lnSpc>
              <a:spcBef>
                <a:spcPts val="459"/>
              </a:spcBef>
              <a:tabLst>
                <a:tab pos="265430" algn="l"/>
              </a:tabLst>
            </a:pPr>
            <a:r>
              <a:rPr sz="1100" b="1" spc="30" dirty="0">
                <a:solidFill>
                  <a:srgbClr val="666430"/>
                </a:solidFill>
                <a:latin typeface="Arial"/>
                <a:cs typeface="Arial"/>
              </a:rPr>
              <a:t>1	</a:t>
            </a:r>
            <a:r>
              <a:rPr sz="1100" b="1" spc="40" dirty="0">
                <a:solidFill>
                  <a:srgbClr val="008000"/>
                </a:solidFill>
                <a:latin typeface="Courier New"/>
                <a:cs typeface="Courier New"/>
              </a:rPr>
              <a:t>/*</a:t>
            </a:r>
            <a:endParaRPr sz="1100">
              <a:latin typeface="Courier New"/>
              <a:cs typeface="Courier New"/>
            </a:endParaRPr>
          </a:p>
          <a:p>
            <a:pPr marL="530225" indent="-505459">
              <a:lnSpc>
                <a:spcPct val="100000"/>
              </a:lnSpc>
              <a:spcBef>
                <a:spcPts val="370"/>
              </a:spcBef>
              <a:buClr>
                <a:srgbClr val="666430"/>
              </a:buClr>
              <a:buFont typeface="Arial"/>
              <a:buAutoNum type="arabicPlain" startAt="2"/>
              <a:tabLst>
                <a:tab pos="530225" algn="l"/>
                <a:tab pos="530860" algn="l"/>
              </a:tabLst>
            </a:pPr>
            <a:r>
              <a:rPr sz="1100" b="1" spc="30" dirty="0">
                <a:solidFill>
                  <a:srgbClr val="008000"/>
                </a:solidFill>
                <a:latin typeface="Courier New"/>
                <a:cs typeface="Courier New"/>
              </a:rPr>
              <a:t>Preincrementing</a:t>
            </a:r>
            <a:r>
              <a:rPr sz="1100" b="1" spc="50" dirty="0">
                <a:solidFill>
                  <a:srgbClr val="008000"/>
                </a:solidFill>
                <a:latin typeface="Courier New"/>
                <a:cs typeface="Courier New"/>
              </a:rPr>
              <a:t> </a:t>
            </a:r>
            <a:r>
              <a:rPr sz="1100" b="1" spc="30" dirty="0">
                <a:solidFill>
                  <a:srgbClr val="008000"/>
                </a:solidFill>
                <a:latin typeface="Courier New"/>
                <a:cs typeface="Courier New"/>
              </a:rPr>
              <a:t>and</a:t>
            </a:r>
            <a:r>
              <a:rPr sz="1100" b="1" spc="55" dirty="0">
                <a:solidFill>
                  <a:srgbClr val="008000"/>
                </a:solidFill>
                <a:latin typeface="Courier New"/>
                <a:cs typeface="Courier New"/>
              </a:rPr>
              <a:t> </a:t>
            </a:r>
            <a:r>
              <a:rPr sz="1100" b="1" spc="30" dirty="0">
                <a:solidFill>
                  <a:srgbClr val="008000"/>
                </a:solidFill>
                <a:latin typeface="Courier New"/>
                <a:cs typeface="Courier New"/>
              </a:rPr>
              <a:t>postincrementing</a:t>
            </a:r>
            <a:r>
              <a:rPr sz="1100" b="1" spc="45" dirty="0">
                <a:solidFill>
                  <a:srgbClr val="008000"/>
                </a:solidFill>
                <a:latin typeface="Courier New"/>
                <a:cs typeface="Courier New"/>
              </a:rPr>
              <a:t> </a:t>
            </a:r>
            <a:r>
              <a:rPr sz="1100" b="1" spc="40" dirty="0">
                <a:solidFill>
                  <a:srgbClr val="008000"/>
                </a:solidFill>
                <a:latin typeface="Courier New"/>
                <a:cs typeface="Courier New"/>
              </a:rPr>
              <a:t>*/</a:t>
            </a:r>
            <a:endParaRPr sz="1100">
              <a:latin typeface="Courier New"/>
              <a:cs typeface="Courier New"/>
            </a:endParaRPr>
          </a:p>
          <a:p>
            <a:pPr marL="265430" indent="-240665">
              <a:lnSpc>
                <a:spcPct val="100000"/>
              </a:lnSpc>
              <a:spcBef>
                <a:spcPts val="355"/>
              </a:spcBef>
              <a:buClr>
                <a:srgbClr val="666430"/>
              </a:buClr>
              <a:buFont typeface="Arial"/>
              <a:buAutoNum type="arabicPlain" startAt="2"/>
              <a:tabLst>
                <a:tab pos="265430" algn="l"/>
                <a:tab pos="266065" algn="l"/>
              </a:tabLst>
            </a:pPr>
            <a:r>
              <a:rPr sz="1100" b="1" spc="30" dirty="0">
                <a:solidFill>
                  <a:srgbClr val="0000FF"/>
                </a:solidFill>
                <a:latin typeface="Courier New"/>
                <a:cs typeface="Courier New"/>
              </a:rPr>
              <a:t>#include</a:t>
            </a:r>
            <a:r>
              <a:rPr sz="1100" b="1" spc="-10" dirty="0">
                <a:solidFill>
                  <a:srgbClr val="0000FF"/>
                </a:solidFill>
                <a:latin typeface="Courier New"/>
                <a:cs typeface="Courier New"/>
              </a:rPr>
              <a:t> </a:t>
            </a:r>
            <a:r>
              <a:rPr sz="1100" b="1" spc="30" dirty="0">
                <a:latin typeface="Courier New"/>
                <a:cs typeface="Courier New"/>
              </a:rPr>
              <a:t>&lt;stdio.h&gt;</a:t>
            </a:r>
            <a:endParaRPr sz="1100">
              <a:latin typeface="Courier New"/>
              <a:cs typeface="Courier New"/>
            </a:endParaRPr>
          </a:p>
          <a:p>
            <a:pPr marL="25400">
              <a:lnSpc>
                <a:spcPct val="100000"/>
              </a:lnSpc>
              <a:spcBef>
                <a:spcPts val="375"/>
              </a:spcBef>
            </a:pPr>
            <a:r>
              <a:rPr sz="1100" b="1" spc="30" dirty="0">
                <a:solidFill>
                  <a:srgbClr val="666430"/>
                </a:solidFill>
                <a:latin typeface="Arial"/>
                <a:cs typeface="Arial"/>
              </a:rPr>
              <a:t>4</a:t>
            </a:r>
            <a:endParaRPr sz="1100">
              <a:latin typeface="Arial"/>
              <a:cs typeface="Arial"/>
            </a:endParaRPr>
          </a:p>
          <a:p>
            <a:pPr marL="265430" indent="-240665">
              <a:lnSpc>
                <a:spcPct val="100000"/>
              </a:lnSpc>
              <a:spcBef>
                <a:spcPts val="365"/>
              </a:spcBef>
              <a:buClr>
                <a:srgbClr val="666430"/>
              </a:buClr>
              <a:buFont typeface="Arial"/>
              <a:buAutoNum type="arabicPlain" startAt="5"/>
              <a:tabLst>
                <a:tab pos="265430" algn="l"/>
                <a:tab pos="266065" algn="l"/>
              </a:tabLst>
            </a:pPr>
            <a:r>
              <a:rPr sz="1100" b="1" spc="40" dirty="0">
                <a:solidFill>
                  <a:srgbClr val="008000"/>
                </a:solidFill>
                <a:latin typeface="Courier New"/>
                <a:cs typeface="Courier New"/>
              </a:rPr>
              <a:t>/*</a:t>
            </a:r>
            <a:r>
              <a:rPr sz="1100" b="1" spc="30" dirty="0">
                <a:solidFill>
                  <a:srgbClr val="008000"/>
                </a:solidFill>
                <a:latin typeface="Courier New"/>
                <a:cs typeface="Courier New"/>
              </a:rPr>
              <a:t> function</a:t>
            </a:r>
            <a:r>
              <a:rPr sz="1100" b="1" spc="40" dirty="0">
                <a:solidFill>
                  <a:srgbClr val="008000"/>
                </a:solidFill>
                <a:latin typeface="Courier New"/>
                <a:cs typeface="Courier New"/>
              </a:rPr>
              <a:t> </a:t>
            </a:r>
            <a:r>
              <a:rPr sz="1100" b="1" spc="35" dirty="0">
                <a:solidFill>
                  <a:srgbClr val="008000"/>
                </a:solidFill>
                <a:latin typeface="Courier New"/>
                <a:cs typeface="Courier New"/>
              </a:rPr>
              <a:t>main</a:t>
            </a:r>
            <a:r>
              <a:rPr sz="1100" b="1" spc="30" dirty="0">
                <a:solidFill>
                  <a:srgbClr val="008000"/>
                </a:solidFill>
                <a:latin typeface="Courier New"/>
                <a:cs typeface="Courier New"/>
              </a:rPr>
              <a:t> begins</a:t>
            </a:r>
            <a:r>
              <a:rPr sz="1100" b="1" spc="45" dirty="0">
                <a:solidFill>
                  <a:srgbClr val="008000"/>
                </a:solidFill>
                <a:latin typeface="Courier New"/>
                <a:cs typeface="Courier New"/>
              </a:rPr>
              <a:t> </a:t>
            </a:r>
            <a:r>
              <a:rPr sz="1100" b="1" spc="35" dirty="0">
                <a:solidFill>
                  <a:srgbClr val="008000"/>
                </a:solidFill>
                <a:latin typeface="Courier New"/>
                <a:cs typeface="Courier New"/>
              </a:rPr>
              <a:t>program</a:t>
            </a:r>
            <a:r>
              <a:rPr sz="1100" b="1" spc="30" dirty="0">
                <a:solidFill>
                  <a:srgbClr val="008000"/>
                </a:solidFill>
                <a:latin typeface="Courier New"/>
                <a:cs typeface="Courier New"/>
              </a:rPr>
              <a:t> execution</a:t>
            </a:r>
            <a:r>
              <a:rPr sz="1100" b="1" spc="40"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a:p>
            <a:pPr marL="265430" indent="-240665">
              <a:lnSpc>
                <a:spcPct val="100000"/>
              </a:lnSpc>
              <a:spcBef>
                <a:spcPts val="370"/>
              </a:spcBef>
              <a:buClr>
                <a:srgbClr val="666430"/>
              </a:buClr>
              <a:buFont typeface="Arial"/>
              <a:buAutoNum type="arabicPlain" startAt="5"/>
              <a:tabLst>
                <a:tab pos="265430" algn="l"/>
                <a:tab pos="266065" algn="l"/>
              </a:tabLst>
            </a:pPr>
            <a:r>
              <a:rPr sz="1100" b="1" spc="35" dirty="0">
                <a:solidFill>
                  <a:srgbClr val="0000FF"/>
                </a:solidFill>
                <a:latin typeface="Courier New"/>
                <a:cs typeface="Courier New"/>
              </a:rPr>
              <a:t>int</a:t>
            </a:r>
            <a:r>
              <a:rPr sz="1100" b="1" spc="-10" dirty="0">
                <a:solidFill>
                  <a:srgbClr val="0000FF"/>
                </a:solidFill>
                <a:latin typeface="Courier New"/>
                <a:cs typeface="Courier New"/>
              </a:rPr>
              <a:t> </a:t>
            </a:r>
            <a:r>
              <a:rPr sz="1100" b="1" spc="35" dirty="0">
                <a:latin typeface="Courier New"/>
                <a:cs typeface="Courier New"/>
              </a:rPr>
              <a:t>main(</a:t>
            </a:r>
            <a:r>
              <a:rPr sz="1100" b="1" spc="-15" dirty="0">
                <a:latin typeface="Courier New"/>
                <a:cs typeface="Courier New"/>
              </a:rPr>
              <a:t> </a:t>
            </a:r>
            <a:r>
              <a:rPr sz="1100" b="1" spc="35" dirty="0">
                <a:solidFill>
                  <a:srgbClr val="0000FF"/>
                </a:solidFill>
                <a:latin typeface="Courier New"/>
                <a:cs typeface="Courier New"/>
              </a:rPr>
              <a:t>void</a:t>
            </a:r>
            <a:r>
              <a:rPr sz="1100" b="1" spc="5" dirty="0">
                <a:solidFill>
                  <a:srgbClr val="0000FF"/>
                </a:solidFill>
                <a:latin typeface="Courier New"/>
                <a:cs typeface="Courier New"/>
              </a:rPr>
              <a:t> </a:t>
            </a:r>
            <a:r>
              <a:rPr sz="1100" b="1" spc="35" dirty="0">
                <a:latin typeface="Courier New"/>
                <a:cs typeface="Courier New"/>
              </a:rPr>
              <a:t>)</a:t>
            </a:r>
            <a:endParaRPr sz="1100">
              <a:latin typeface="Courier New"/>
              <a:cs typeface="Courier New"/>
            </a:endParaRPr>
          </a:p>
          <a:p>
            <a:pPr marL="25400">
              <a:lnSpc>
                <a:spcPct val="100000"/>
              </a:lnSpc>
              <a:spcBef>
                <a:spcPts val="370"/>
              </a:spcBef>
              <a:tabLst>
                <a:tab pos="265430" algn="l"/>
              </a:tabLst>
            </a:pPr>
            <a:r>
              <a:rPr sz="1100" b="1" spc="30" dirty="0">
                <a:solidFill>
                  <a:srgbClr val="666430"/>
                </a:solidFill>
                <a:latin typeface="Arial"/>
                <a:cs typeface="Arial"/>
              </a:rPr>
              <a:t>7	</a:t>
            </a:r>
            <a:r>
              <a:rPr sz="1100" b="1" spc="35" dirty="0">
                <a:latin typeface="Courier New"/>
                <a:cs typeface="Courier New"/>
              </a:rPr>
              <a:t>{</a:t>
            </a:r>
            <a:endParaRPr sz="1100">
              <a:latin typeface="Courier New"/>
              <a:cs typeface="Courier New"/>
            </a:endParaRPr>
          </a:p>
          <a:p>
            <a:pPr marL="25400">
              <a:lnSpc>
                <a:spcPct val="100000"/>
              </a:lnSpc>
              <a:spcBef>
                <a:spcPts val="365"/>
              </a:spcBef>
              <a:tabLst>
                <a:tab pos="530225" algn="l"/>
                <a:tab pos="2557780" algn="l"/>
              </a:tabLst>
            </a:pPr>
            <a:r>
              <a:rPr sz="1100" b="1" spc="30" dirty="0">
                <a:solidFill>
                  <a:srgbClr val="666430"/>
                </a:solidFill>
                <a:latin typeface="Arial"/>
                <a:cs typeface="Arial"/>
              </a:rPr>
              <a:t>8	</a:t>
            </a:r>
            <a:r>
              <a:rPr sz="1100" b="1" spc="35" dirty="0">
                <a:solidFill>
                  <a:srgbClr val="0000FF"/>
                </a:solidFill>
                <a:latin typeface="Courier New"/>
                <a:cs typeface="Courier New"/>
              </a:rPr>
              <a:t>int</a:t>
            </a:r>
            <a:r>
              <a:rPr sz="1100" b="1" spc="20" dirty="0">
                <a:solidFill>
                  <a:srgbClr val="0000FF"/>
                </a:solidFill>
                <a:latin typeface="Courier New"/>
                <a:cs typeface="Courier New"/>
              </a:rPr>
              <a:t> </a:t>
            </a:r>
            <a:r>
              <a:rPr sz="1100" b="1" spc="40" dirty="0">
                <a:latin typeface="Courier New"/>
                <a:cs typeface="Courier New"/>
              </a:rPr>
              <a:t>c;	</a:t>
            </a:r>
            <a:r>
              <a:rPr sz="1100" b="1" spc="30" dirty="0">
                <a:solidFill>
                  <a:srgbClr val="008000"/>
                </a:solidFill>
                <a:latin typeface="Courier New"/>
                <a:cs typeface="Courier New"/>
              </a:rPr>
              <a:t>/*</a:t>
            </a:r>
            <a:r>
              <a:rPr sz="1100" b="1" spc="15" dirty="0">
                <a:solidFill>
                  <a:srgbClr val="008000"/>
                </a:solidFill>
                <a:latin typeface="Courier New"/>
                <a:cs typeface="Courier New"/>
              </a:rPr>
              <a:t> </a:t>
            </a:r>
            <a:r>
              <a:rPr sz="1100" b="1" spc="35" dirty="0">
                <a:solidFill>
                  <a:srgbClr val="008000"/>
                </a:solidFill>
                <a:latin typeface="Courier New"/>
                <a:cs typeface="Courier New"/>
              </a:rPr>
              <a:t>define</a:t>
            </a:r>
            <a:r>
              <a:rPr sz="1100" b="1" spc="20" dirty="0">
                <a:solidFill>
                  <a:srgbClr val="008000"/>
                </a:solidFill>
                <a:latin typeface="Courier New"/>
                <a:cs typeface="Courier New"/>
              </a:rPr>
              <a:t> </a:t>
            </a:r>
            <a:r>
              <a:rPr sz="1100" b="1" spc="30" dirty="0">
                <a:solidFill>
                  <a:srgbClr val="008000"/>
                </a:solidFill>
                <a:latin typeface="Courier New"/>
                <a:cs typeface="Courier New"/>
              </a:rPr>
              <a:t>variable</a:t>
            </a:r>
            <a:r>
              <a:rPr sz="1100" b="1" spc="25"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a:p>
            <a:pPr marL="25400">
              <a:lnSpc>
                <a:spcPct val="100000"/>
              </a:lnSpc>
              <a:spcBef>
                <a:spcPts val="370"/>
              </a:spcBef>
            </a:pPr>
            <a:r>
              <a:rPr sz="1100" b="1" spc="30" dirty="0">
                <a:solidFill>
                  <a:srgbClr val="666430"/>
                </a:solidFill>
                <a:latin typeface="Arial"/>
                <a:cs typeface="Arial"/>
              </a:rPr>
              <a:t>9</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10</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11</a:t>
            </a:r>
            <a:endParaRPr sz="1100">
              <a:latin typeface="Arial"/>
              <a:cs typeface="Arial"/>
            </a:endParaRPr>
          </a:p>
          <a:p>
            <a:pPr marL="12700">
              <a:lnSpc>
                <a:spcPct val="100000"/>
              </a:lnSpc>
              <a:spcBef>
                <a:spcPts val="365"/>
              </a:spcBef>
            </a:pPr>
            <a:r>
              <a:rPr sz="1100" b="1" spc="25" dirty="0">
                <a:solidFill>
                  <a:srgbClr val="666430"/>
                </a:solidFill>
                <a:latin typeface="Arial"/>
                <a:cs typeface="Arial"/>
              </a:rPr>
              <a:t>12</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13</a:t>
            </a:r>
            <a:endParaRPr sz="1100">
              <a:latin typeface="Arial"/>
              <a:cs typeface="Arial"/>
            </a:endParaRPr>
          </a:p>
        </p:txBody>
      </p:sp>
      <p:sp>
        <p:nvSpPr>
          <p:cNvPr id="10" name="object 10"/>
          <p:cNvSpPr txBox="1"/>
          <p:nvPr/>
        </p:nvSpPr>
        <p:spPr>
          <a:xfrm>
            <a:off x="579973" y="2615624"/>
            <a:ext cx="4871085" cy="127635"/>
          </a:xfrm>
          <a:prstGeom prst="rect">
            <a:avLst/>
          </a:prstGeom>
          <a:solidFill>
            <a:srgbClr val="FFFF00"/>
          </a:solidFill>
        </p:spPr>
        <p:txBody>
          <a:bodyPr vert="horz" wrap="square" lIns="0" tIns="0" rIns="0" bIns="0" rtlCol="0">
            <a:spAutoFit/>
          </a:bodyPr>
          <a:lstStyle/>
          <a:p>
            <a:pPr>
              <a:lnSpc>
                <a:spcPts val="1005"/>
              </a:lnSpc>
            </a:pPr>
            <a:r>
              <a:rPr sz="1100" b="1" spc="35" dirty="0">
                <a:latin typeface="Courier New"/>
                <a:cs typeface="Courier New"/>
              </a:rPr>
              <a:t>printf(</a:t>
            </a:r>
            <a:r>
              <a:rPr sz="1100" b="1" spc="5" dirty="0">
                <a:latin typeface="Courier New"/>
                <a:cs typeface="Courier New"/>
              </a:rPr>
              <a:t> </a:t>
            </a:r>
            <a:r>
              <a:rPr sz="1100" b="1" spc="30" dirty="0">
                <a:solidFill>
                  <a:srgbClr val="0099FF"/>
                </a:solidFill>
                <a:latin typeface="Courier New"/>
                <a:cs typeface="Courier New"/>
              </a:rPr>
              <a:t>"%d\n"</a:t>
            </a:r>
            <a:r>
              <a:rPr sz="1100" b="1" spc="30" dirty="0">
                <a:latin typeface="Courier New"/>
                <a:cs typeface="Courier New"/>
              </a:rPr>
              <a:t>,</a:t>
            </a:r>
            <a:r>
              <a:rPr sz="1100" b="1" spc="40" dirty="0">
                <a:latin typeface="Courier New"/>
                <a:cs typeface="Courier New"/>
              </a:rPr>
              <a:t> </a:t>
            </a:r>
            <a:r>
              <a:rPr sz="1100" b="1" spc="30" dirty="0">
                <a:latin typeface="Courier New"/>
                <a:cs typeface="Courier New"/>
              </a:rPr>
              <a:t>c++</a:t>
            </a:r>
            <a:r>
              <a:rPr sz="1100" b="1" spc="40" dirty="0">
                <a:latin typeface="Courier New"/>
                <a:cs typeface="Courier New"/>
              </a:rPr>
              <a:t> </a:t>
            </a:r>
            <a:r>
              <a:rPr sz="1100" b="1" spc="30" dirty="0">
                <a:latin typeface="Courier New"/>
                <a:cs typeface="Courier New"/>
              </a:rPr>
              <a:t>);</a:t>
            </a:r>
            <a:r>
              <a:rPr sz="1100" b="1" spc="10" dirty="0">
                <a:latin typeface="Courier New"/>
                <a:cs typeface="Courier New"/>
              </a:rPr>
              <a:t> </a:t>
            </a:r>
            <a:r>
              <a:rPr sz="1100" b="1" spc="30" dirty="0">
                <a:solidFill>
                  <a:srgbClr val="008000"/>
                </a:solidFill>
                <a:latin typeface="Courier New"/>
                <a:cs typeface="Courier New"/>
              </a:rPr>
              <a:t>/*</a:t>
            </a:r>
            <a:r>
              <a:rPr sz="1100" b="1" spc="35" dirty="0">
                <a:solidFill>
                  <a:srgbClr val="008000"/>
                </a:solidFill>
                <a:latin typeface="Courier New"/>
                <a:cs typeface="Courier New"/>
              </a:rPr>
              <a:t> print</a:t>
            </a:r>
            <a:r>
              <a:rPr sz="1100" b="1" spc="30" dirty="0">
                <a:solidFill>
                  <a:srgbClr val="008000"/>
                </a:solidFill>
                <a:latin typeface="Courier New"/>
                <a:cs typeface="Courier New"/>
              </a:rPr>
              <a:t> </a:t>
            </a:r>
            <a:r>
              <a:rPr sz="1100" b="1" spc="35" dirty="0">
                <a:solidFill>
                  <a:srgbClr val="008000"/>
                </a:solidFill>
                <a:latin typeface="Courier New"/>
                <a:cs typeface="Courier New"/>
              </a:rPr>
              <a:t>5</a:t>
            </a:r>
            <a:r>
              <a:rPr sz="1100" b="1" spc="40" dirty="0">
                <a:solidFill>
                  <a:srgbClr val="008000"/>
                </a:solidFill>
                <a:latin typeface="Courier New"/>
                <a:cs typeface="Courier New"/>
              </a:rPr>
              <a:t> </a:t>
            </a:r>
            <a:r>
              <a:rPr sz="1100" b="1" spc="30" dirty="0">
                <a:solidFill>
                  <a:srgbClr val="008000"/>
                </a:solidFill>
                <a:latin typeface="Courier New"/>
                <a:cs typeface="Courier New"/>
              </a:rPr>
              <a:t>then</a:t>
            </a:r>
            <a:r>
              <a:rPr sz="1100" b="1" spc="40" dirty="0">
                <a:solidFill>
                  <a:srgbClr val="008000"/>
                </a:solidFill>
                <a:latin typeface="Courier New"/>
                <a:cs typeface="Courier New"/>
              </a:rPr>
              <a:t> </a:t>
            </a:r>
            <a:r>
              <a:rPr sz="1100" b="1" spc="30" dirty="0">
                <a:solidFill>
                  <a:srgbClr val="008000"/>
                </a:solidFill>
                <a:latin typeface="Courier New"/>
                <a:cs typeface="Courier New"/>
              </a:rPr>
              <a:t>postincrement</a:t>
            </a:r>
            <a:r>
              <a:rPr sz="1100" b="1" spc="45"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11" name="object 11"/>
          <p:cNvSpPr/>
          <p:nvPr/>
        </p:nvSpPr>
        <p:spPr>
          <a:xfrm>
            <a:off x="9550" y="2786544"/>
            <a:ext cx="7371080" cy="214629"/>
          </a:xfrm>
          <a:custGeom>
            <a:avLst/>
            <a:gdLst/>
            <a:ahLst/>
            <a:cxnLst/>
            <a:rect l="l" t="t" r="r" b="b"/>
            <a:pathLst>
              <a:path w="7371080" h="214630">
                <a:moveTo>
                  <a:pt x="7370762" y="0"/>
                </a:moveTo>
                <a:lnTo>
                  <a:pt x="0" y="0"/>
                </a:lnTo>
                <a:lnTo>
                  <a:pt x="0" y="32626"/>
                </a:lnTo>
                <a:lnTo>
                  <a:pt x="0" y="181787"/>
                </a:lnTo>
                <a:lnTo>
                  <a:pt x="0" y="214414"/>
                </a:lnTo>
                <a:lnTo>
                  <a:pt x="7370762" y="214414"/>
                </a:lnTo>
                <a:lnTo>
                  <a:pt x="7370762" y="181787"/>
                </a:lnTo>
                <a:lnTo>
                  <a:pt x="7370762" y="32626"/>
                </a:lnTo>
                <a:lnTo>
                  <a:pt x="7370762" y="0"/>
                </a:lnTo>
                <a:close/>
              </a:path>
            </a:pathLst>
          </a:custGeom>
          <a:solidFill>
            <a:srgbClr val="F8F8F8"/>
          </a:solidFill>
        </p:spPr>
        <p:txBody>
          <a:bodyPr wrap="square" lIns="0" tIns="0" rIns="0" bIns="0" rtlCol="0"/>
          <a:lstStyle/>
          <a:p>
            <a:endParaRPr/>
          </a:p>
        </p:txBody>
      </p:sp>
      <p:sp>
        <p:nvSpPr>
          <p:cNvPr id="12" name="object 12"/>
          <p:cNvSpPr txBox="1"/>
          <p:nvPr/>
        </p:nvSpPr>
        <p:spPr>
          <a:xfrm>
            <a:off x="579973" y="2830043"/>
            <a:ext cx="3184525" cy="127635"/>
          </a:xfrm>
          <a:prstGeom prst="rect">
            <a:avLst/>
          </a:prstGeom>
          <a:solidFill>
            <a:srgbClr val="FFFF00"/>
          </a:solidFill>
        </p:spPr>
        <p:txBody>
          <a:bodyPr vert="horz" wrap="square" lIns="0" tIns="0" rIns="0" bIns="0" rtlCol="0">
            <a:spAutoFit/>
          </a:bodyPr>
          <a:lstStyle/>
          <a:p>
            <a:pPr>
              <a:lnSpc>
                <a:spcPts val="1005"/>
              </a:lnSpc>
            </a:pPr>
            <a:r>
              <a:rPr sz="1100" b="1" spc="35" dirty="0">
                <a:latin typeface="Courier New"/>
                <a:cs typeface="Courier New"/>
              </a:rPr>
              <a:t>printf(</a:t>
            </a:r>
            <a:r>
              <a:rPr sz="1100" b="1" spc="-5" dirty="0">
                <a:latin typeface="Courier New"/>
                <a:cs typeface="Courier New"/>
              </a:rPr>
              <a:t> </a:t>
            </a:r>
            <a:r>
              <a:rPr sz="1100" b="1" spc="30" dirty="0">
                <a:solidFill>
                  <a:srgbClr val="0099FF"/>
                </a:solidFill>
                <a:latin typeface="Courier New"/>
                <a:cs typeface="Courier New"/>
              </a:rPr>
              <a:t>"%d\n\n"</a:t>
            </a:r>
            <a:r>
              <a:rPr sz="1100" b="1" spc="30" dirty="0">
                <a:latin typeface="Courier New"/>
                <a:cs typeface="Courier New"/>
              </a:rPr>
              <a:t>,</a:t>
            </a:r>
            <a:r>
              <a:rPr sz="1100" b="1" spc="25" dirty="0">
                <a:latin typeface="Courier New"/>
                <a:cs typeface="Courier New"/>
              </a:rPr>
              <a:t> </a:t>
            </a:r>
            <a:r>
              <a:rPr sz="1100" b="1" spc="35" dirty="0">
                <a:latin typeface="Courier New"/>
                <a:cs typeface="Courier New"/>
              </a:rPr>
              <a:t>c</a:t>
            </a:r>
            <a:r>
              <a:rPr sz="1100" b="1" spc="30" dirty="0">
                <a:latin typeface="Courier New"/>
                <a:cs typeface="Courier New"/>
              </a:rPr>
              <a:t> );</a:t>
            </a:r>
            <a:r>
              <a:rPr sz="1100" b="1" spc="15" dirty="0">
                <a:latin typeface="Courier New"/>
                <a:cs typeface="Courier New"/>
              </a:rPr>
              <a:t> </a:t>
            </a:r>
            <a:r>
              <a:rPr sz="1100" b="1" spc="30" dirty="0">
                <a:solidFill>
                  <a:srgbClr val="008000"/>
                </a:solidFill>
                <a:latin typeface="Courier New"/>
                <a:cs typeface="Courier New"/>
              </a:rPr>
              <a:t>/*</a:t>
            </a:r>
            <a:r>
              <a:rPr sz="1100" b="1" spc="25" dirty="0">
                <a:solidFill>
                  <a:srgbClr val="008000"/>
                </a:solidFill>
                <a:latin typeface="Courier New"/>
                <a:cs typeface="Courier New"/>
              </a:rPr>
              <a:t> </a:t>
            </a:r>
            <a:r>
              <a:rPr sz="1100" b="1" spc="35" dirty="0">
                <a:solidFill>
                  <a:srgbClr val="008000"/>
                </a:solidFill>
                <a:latin typeface="Courier New"/>
                <a:cs typeface="Courier New"/>
              </a:rPr>
              <a:t>print</a:t>
            </a:r>
            <a:r>
              <a:rPr sz="1100" b="1" spc="20" dirty="0">
                <a:solidFill>
                  <a:srgbClr val="008000"/>
                </a:solidFill>
                <a:latin typeface="Courier New"/>
                <a:cs typeface="Courier New"/>
              </a:rPr>
              <a:t> </a:t>
            </a:r>
            <a:r>
              <a:rPr sz="1100" b="1" spc="35" dirty="0">
                <a:solidFill>
                  <a:srgbClr val="008000"/>
                </a:solidFill>
                <a:latin typeface="Courier New"/>
                <a:cs typeface="Courier New"/>
              </a:rPr>
              <a:t>6 </a:t>
            </a:r>
            <a:r>
              <a:rPr sz="1100" b="1" spc="30" dirty="0">
                <a:solidFill>
                  <a:srgbClr val="008000"/>
                </a:solidFill>
                <a:latin typeface="Courier New"/>
                <a:cs typeface="Courier New"/>
              </a:rPr>
              <a:t>*/</a:t>
            </a:r>
            <a:endParaRPr sz="1100">
              <a:latin typeface="Courier New"/>
              <a:cs typeface="Courier New"/>
            </a:endParaRPr>
          </a:p>
        </p:txBody>
      </p:sp>
      <p:sp>
        <p:nvSpPr>
          <p:cNvPr id="13" name="object 13"/>
          <p:cNvSpPr/>
          <p:nvPr/>
        </p:nvSpPr>
        <p:spPr>
          <a:xfrm>
            <a:off x="9550" y="3000959"/>
            <a:ext cx="7371080" cy="215265"/>
          </a:xfrm>
          <a:custGeom>
            <a:avLst/>
            <a:gdLst/>
            <a:ahLst/>
            <a:cxnLst/>
            <a:rect l="l" t="t" r="r" b="b"/>
            <a:pathLst>
              <a:path w="7371080" h="215264">
                <a:moveTo>
                  <a:pt x="7370762" y="0"/>
                </a:moveTo>
                <a:lnTo>
                  <a:pt x="0" y="0"/>
                </a:lnTo>
                <a:lnTo>
                  <a:pt x="0" y="31026"/>
                </a:lnTo>
                <a:lnTo>
                  <a:pt x="0" y="182054"/>
                </a:lnTo>
                <a:lnTo>
                  <a:pt x="0" y="214680"/>
                </a:lnTo>
                <a:lnTo>
                  <a:pt x="7370762" y="214680"/>
                </a:lnTo>
                <a:lnTo>
                  <a:pt x="7370762" y="182054"/>
                </a:lnTo>
                <a:lnTo>
                  <a:pt x="7370762" y="31076"/>
                </a:lnTo>
                <a:lnTo>
                  <a:pt x="7370762" y="0"/>
                </a:lnTo>
                <a:close/>
              </a:path>
            </a:pathLst>
          </a:custGeom>
          <a:solidFill>
            <a:srgbClr val="F8F8F8"/>
          </a:solidFill>
        </p:spPr>
        <p:txBody>
          <a:bodyPr wrap="square" lIns="0" tIns="0" rIns="0" bIns="0" rtlCol="0"/>
          <a:lstStyle/>
          <a:p>
            <a:endParaRPr/>
          </a:p>
        </p:txBody>
      </p:sp>
      <p:sp>
        <p:nvSpPr>
          <p:cNvPr id="14" name="object 14"/>
          <p:cNvSpPr txBox="1"/>
          <p:nvPr/>
        </p:nvSpPr>
        <p:spPr>
          <a:xfrm>
            <a:off x="49439" y="2735357"/>
            <a:ext cx="187960" cy="452120"/>
          </a:xfrm>
          <a:prstGeom prst="rect">
            <a:avLst/>
          </a:prstGeom>
        </p:spPr>
        <p:txBody>
          <a:bodyPr vert="horz" wrap="square" lIns="0" tIns="57150" rIns="0" bIns="0" rtlCol="0">
            <a:spAutoFit/>
          </a:bodyPr>
          <a:lstStyle/>
          <a:p>
            <a:pPr marL="12700">
              <a:lnSpc>
                <a:spcPct val="100000"/>
              </a:lnSpc>
              <a:spcBef>
                <a:spcPts val="450"/>
              </a:spcBef>
            </a:pPr>
            <a:r>
              <a:rPr sz="1100" b="1" spc="25" dirty="0">
                <a:solidFill>
                  <a:srgbClr val="666430"/>
                </a:solidFill>
                <a:latin typeface="Arial"/>
                <a:cs typeface="Arial"/>
              </a:rPr>
              <a:t>14</a:t>
            </a:r>
            <a:endParaRPr sz="1100">
              <a:latin typeface="Arial"/>
              <a:cs typeface="Arial"/>
            </a:endParaRPr>
          </a:p>
          <a:p>
            <a:pPr marL="12700">
              <a:lnSpc>
                <a:spcPct val="100000"/>
              </a:lnSpc>
              <a:spcBef>
                <a:spcPts val="360"/>
              </a:spcBef>
            </a:pPr>
            <a:r>
              <a:rPr sz="1100" b="1" spc="25" dirty="0">
                <a:solidFill>
                  <a:srgbClr val="666430"/>
                </a:solidFill>
                <a:latin typeface="Arial"/>
                <a:cs typeface="Arial"/>
              </a:rPr>
              <a:t>15</a:t>
            </a:r>
            <a:endParaRPr sz="1100">
              <a:latin typeface="Arial"/>
              <a:cs typeface="Arial"/>
            </a:endParaRPr>
          </a:p>
        </p:txBody>
      </p:sp>
      <p:sp>
        <p:nvSpPr>
          <p:cNvPr id="15" name="object 15"/>
          <p:cNvSpPr/>
          <p:nvPr/>
        </p:nvSpPr>
        <p:spPr>
          <a:xfrm>
            <a:off x="9550" y="3215639"/>
            <a:ext cx="7371080" cy="214629"/>
          </a:xfrm>
          <a:custGeom>
            <a:avLst/>
            <a:gdLst/>
            <a:ahLst/>
            <a:cxnLst/>
            <a:rect l="l" t="t" r="r" b="b"/>
            <a:pathLst>
              <a:path w="7371080" h="214629">
                <a:moveTo>
                  <a:pt x="7370762" y="0"/>
                </a:moveTo>
                <a:lnTo>
                  <a:pt x="0" y="0"/>
                </a:lnTo>
                <a:lnTo>
                  <a:pt x="0" y="31076"/>
                </a:lnTo>
                <a:lnTo>
                  <a:pt x="0" y="181787"/>
                </a:lnTo>
                <a:lnTo>
                  <a:pt x="0" y="214426"/>
                </a:lnTo>
                <a:lnTo>
                  <a:pt x="7370762" y="214426"/>
                </a:lnTo>
                <a:lnTo>
                  <a:pt x="7370762" y="181787"/>
                </a:lnTo>
                <a:lnTo>
                  <a:pt x="7370762" y="31076"/>
                </a:lnTo>
                <a:lnTo>
                  <a:pt x="7370762" y="0"/>
                </a:lnTo>
                <a:close/>
              </a:path>
            </a:pathLst>
          </a:custGeom>
          <a:solidFill>
            <a:srgbClr val="F8F8F8"/>
          </a:solidFill>
        </p:spPr>
        <p:txBody>
          <a:bodyPr wrap="square" lIns="0" tIns="0" rIns="0" bIns="0" rtlCol="0"/>
          <a:lstStyle/>
          <a:p>
            <a:endParaRPr/>
          </a:p>
        </p:txBody>
      </p:sp>
      <p:sp>
        <p:nvSpPr>
          <p:cNvPr id="16" name="object 16"/>
          <p:cNvSpPr txBox="1"/>
          <p:nvPr/>
        </p:nvSpPr>
        <p:spPr>
          <a:xfrm>
            <a:off x="567273" y="3204489"/>
            <a:ext cx="2675890" cy="197485"/>
          </a:xfrm>
          <a:prstGeom prst="rect">
            <a:avLst/>
          </a:prstGeom>
        </p:spPr>
        <p:txBody>
          <a:bodyPr vert="horz" wrap="square" lIns="0" tIns="15875" rIns="0" bIns="0" rtlCol="0">
            <a:spAutoFit/>
          </a:bodyPr>
          <a:lstStyle/>
          <a:p>
            <a:pPr marL="12700">
              <a:lnSpc>
                <a:spcPct val="100000"/>
              </a:lnSpc>
              <a:spcBef>
                <a:spcPts val="125"/>
              </a:spcBef>
            </a:pPr>
            <a:r>
              <a:rPr sz="1100" b="1" spc="30" dirty="0">
                <a:solidFill>
                  <a:srgbClr val="008000"/>
                </a:solidFill>
                <a:latin typeface="Courier New"/>
                <a:cs typeface="Courier New"/>
              </a:rPr>
              <a:t>/* demonstrate</a:t>
            </a:r>
            <a:r>
              <a:rPr sz="1100" b="1" spc="20" dirty="0">
                <a:solidFill>
                  <a:srgbClr val="008000"/>
                </a:solidFill>
                <a:latin typeface="Courier New"/>
                <a:cs typeface="Courier New"/>
              </a:rPr>
              <a:t> </a:t>
            </a:r>
            <a:r>
              <a:rPr sz="1100" b="1" spc="30" dirty="0">
                <a:solidFill>
                  <a:srgbClr val="008000"/>
                </a:solidFill>
                <a:latin typeface="Courier New"/>
                <a:cs typeface="Courier New"/>
              </a:rPr>
              <a:t>preincrement</a:t>
            </a:r>
            <a:r>
              <a:rPr sz="1100" b="1" spc="35"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17" name="object 17"/>
          <p:cNvSpPr/>
          <p:nvPr/>
        </p:nvSpPr>
        <p:spPr>
          <a:xfrm>
            <a:off x="9550" y="3430066"/>
            <a:ext cx="7371080" cy="429259"/>
          </a:xfrm>
          <a:custGeom>
            <a:avLst/>
            <a:gdLst/>
            <a:ahLst/>
            <a:cxnLst/>
            <a:rect l="l" t="t" r="r" b="b"/>
            <a:pathLst>
              <a:path w="7371080" h="429260">
                <a:moveTo>
                  <a:pt x="7370762" y="0"/>
                </a:moveTo>
                <a:lnTo>
                  <a:pt x="0" y="0"/>
                </a:lnTo>
                <a:lnTo>
                  <a:pt x="0" y="31064"/>
                </a:lnTo>
                <a:lnTo>
                  <a:pt x="0" y="181787"/>
                </a:lnTo>
                <a:lnTo>
                  <a:pt x="0" y="214414"/>
                </a:lnTo>
                <a:lnTo>
                  <a:pt x="0" y="245491"/>
                </a:lnTo>
                <a:lnTo>
                  <a:pt x="0" y="396201"/>
                </a:lnTo>
                <a:lnTo>
                  <a:pt x="0" y="428828"/>
                </a:lnTo>
                <a:lnTo>
                  <a:pt x="7370762" y="428828"/>
                </a:lnTo>
                <a:lnTo>
                  <a:pt x="7370762" y="31064"/>
                </a:lnTo>
                <a:lnTo>
                  <a:pt x="7370762" y="0"/>
                </a:lnTo>
                <a:close/>
              </a:path>
            </a:pathLst>
          </a:custGeom>
          <a:solidFill>
            <a:srgbClr val="F8F8F8"/>
          </a:solidFill>
        </p:spPr>
        <p:txBody>
          <a:bodyPr wrap="square" lIns="0" tIns="0" rIns="0" bIns="0" rtlCol="0"/>
          <a:lstStyle/>
          <a:p>
            <a:endParaRPr/>
          </a:p>
        </p:txBody>
      </p:sp>
      <p:sp>
        <p:nvSpPr>
          <p:cNvPr id="18" name="object 18"/>
          <p:cNvSpPr txBox="1"/>
          <p:nvPr/>
        </p:nvSpPr>
        <p:spPr>
          <a:xfrm>
            <a:off x="567273" y="3376024"/>
            <a:ext cx="1789430" cy="454659"/>
          </a:xfrm>
          <a:prstGeom prst="rect">
            <a:avLst/>
          </a:prstGeom>
        </p:spPr>
        <p:txBody>
          <a:bodyPr vert="horz" wrap="square" lIns="0" tIns="58419" rIns="0" bIns="0" rtlCol="0">
            <a:spAutoFit/>
          </a:bodyPr>
          <a:lstStyle/>
          <a:p>
            <a:pPr marL="12700">
              <a:lnSpc>
                <a:spcPct val="100000"/>
              </a:lnSpc>
              <a:spcBef>
                <a:spcPts val="459"/>
              </a:spcBef>
            </a:pPr>
            <a:r>
              <a:rPr sz="1100" b="1" spc="35" dirty="0">
                <a:latin typeface="Courier New"/>
                <a:cs typeface="Courier New"/>
              </a:rPr>
              <a:t>c</a:t>
            </a:r>
            <a:r>
              <a:rPr sz="1100" b="1" dirty="0">
                <a:latin typeface="Courier New"/>
                <a:cs typeface="Courier New"/>
              </a:rPr>
              <a:t> </a:t>
            </a:r>
            <a:r>
              <a:rPr sz="1100" b="1" spc="35" dirty="0">
                <a:latin typeface="Courier New"/>
                <a:cs typeface="Courier New"/>
              </a:rPr>
              <a:t>=</a:t>
            </a:r>
            <a:r>
              <a:rPr sz="1100" b="1" spc="-15" dirty="0">
                <a:latin typeface="Courier New"/>
                <a:cs typeface="Courier New"/>
              </a:rPr>
              <a:t> </a:t>
            </a:r>
            <a:r>
              <a:rPr sz="1100" b="1" spc="35" dirty="0">
                <a:solidFill>
                  <a:srgbClr val="0099FF"/>
                </a:solidFill>
                <a:latin typeface="Courier New"/>
                <a:cs typeface="Courier New"/>
              </a:rPr>
              <a:t>5</a:t>
            </a:r>
            <a:r>
              <a:rPr sz="1100" b="1" spc="35" dirty="0">
                <a:latin typeface="Courier New"/>
                <a:cs typeface="Courier New"/>
              </a:rPr>
              <a:t>;</a:t>
            </a:r>
            <a:endParaRPr sz="1100">
              <a:latin typeface="Courier New"/>
              <a:cs typeface="Courier New"/>
            </a:endParaRPr>
          </a:p>
          <a:p>
            <a:pPr marL="12700">
              <a:lnSpc>
                <a:spcPct val="100000"/>
              </a:lnSpc>
              <a:spcBef>
                <a:spcPts val="370"/>
              </a:spcBef>
            </a:pPr>
            <a:r>
              <a:rPr sz="1100" b="1" spc="35" dirty="0">
                <a:latin typeface="Courier New"/>
                <a:cs typeface="Courier New"/>
              </a:rPr>
              <a:t>printf(</a:t>
            </a:r>
            <a:r>
              <a:rPr sz="1100" b="1" spc="-20" dirty="0">
                <a:latin typeface="Courier New"/>
                <a:cs typeface="Courier New"/>
              </a:rPr>
              <a:t> </a:t>
            </a:r>
            <a:r>
              <a:rPr sz="1100" b="1" spc="30" dirty="0">
                <a:solidFill>
                  <a:srgbClr val="0099FF"/>
                </a:solidFill>
                <a:latin typeface="Courier New"/>
                <a:cs typeface="Courier New"/>
              </a:rPr>
              <a:t>"%d\n"</a:t>
            </a:r>
            <a:r>
              <a:rPr sz="1100" b="1" spc="30" dirty="0">
                <a:latin typeface="Courier New"/>
                <a:cs typeface="Courier New"/>
              </a:rPr>
              <a:t>,</a:t>
            </a:r>
            <a:r>
              <a:rPr sz="1100" b="1" spc="15" dirty="0">
                <a:latin typeface="Courier New"/>
                <a:cs typeface="Courier New"/>
              </a:rPr>
              <a:t> </a:t>
            </a:r>
            <a:r>
              <a:rPr sz="1100" b="1" spc="35" dirty="0">
                <a:latin typeface="Courier New"/>
                <a:cs typeface="Courier New"/>
              </a:rPr>
              <a:t>c</a:t>
            </a:r>
            <a:r>
              <a:rPr sz="1100" b="1" spc="5" dirty="0">
                <a:latin typeface="Courier New"/>
                <a:cs typeface="Courier New"/>
              </a:rPr>
              <a:t> </a:t>
            </a:r>
            <a:r>
              <a:rPr sz="1100" b="1" spc="30" dirty="0">
                <a:latin typeface="Courier New"/>
                <a:cs typeface="Courier New"/>
              </a:rPr>
              <a:t>);</a:t>
            </a:r>
            <a:endParaRPr sz="1100">
              <a:latin typeface="Courier New"/>
              <a:cs typeface="Courier New"/>
            </a:endParaRPr>
          </a:p>
        </p:txBody>
      </p:sp>
      <p:sp>
        <p:nvSpPr>
          <p:cNvPr id="19" name="object 19"/>
          <p:cNvSpPr txBox="1"/>
          <p:nvPr/>
        </p:nvSpPr>
        <p:spPr>
          <a:xfrm>
            <a:off x="2594656" y="3376024"/>
            <a:ext cx="1707514" cy="454659"/>
          </a:xfrm>
          <a:prstGeom prst="rect">
            <a:avLst/>
          </a:prstGeom>
        </p:spPr>
        <p:txBody>
          <a:bodyPr vert="horz" wrap="square" lIns="0" tIns="58419" rIns="0" bIns="0" rtlCol="0">
            <a:spAutoFit/>
          </a:bodyPr>
          <a:lstStyle/>
          <a:p>
            <a:pPr marL="12700">
              <a:lnSpc>
                <a:spcPct val="100000"/>
              </a:lnSpc>
              <a:spcBef>
                <a:spcPts val="459"/>
              </a:spcBef>
            </a:pPr>
            <a:r>
              <a:rPr sz="1100" b="1" spc="30" dirty="0">
                <a:solidFill>
                  <a:srgbClr val="008000"/>
                </a:solidFill>
                <a:latin typeface="Courier New"/>
                <a:cs typeface="Courier New"/>
              </a:rPr>
              <a:t>/*</a:t>
            </a:r>
            <a:r>
              <a:rPr sz="1100" b="1" spc="10" dirty="0">
                <a:solidFill>
                  <a:srgbClr val="008000"/>
                </a:solidFill>
                <a:latin typeface="Courier New"/>
                <a:cs typeface="Courier New"/>
              </a:rPr>
              <a:t> </a:t>
            </a:r>
            <a:r>
              <a:rPr sz="1100" b="1" spc="35" dirty="0">
                <a:solidFill>
                  <a:srgbClr val="008000"/>
                </a:solidFill>
                <a:latin typeface="Courier New"/>
                <a:cs typeface="Courier New"/>
              </a:rPr>
              <a:t>assign</a:t>
            </a:r>
            <a:r>
              <a:rPr sz="1100" b="1" spc="15" dirty="0">
                <a:solidFill>
                  <a:srgbClr val="008000"/>
                </a:solidFill>
                <a:latin typeface="Courier New"/>
                <a:cs typeface="Courier New"/>
              </a:rPr>
              <a:t> </a:t>
            </a:r>
            <a:r>
              <a:rPr sz="1100" b="1" spc="35" dirty="0">
                <a:solidFill>
                  <a:srgbClr val="008000"/>
                </a:solidFill>
                <a:latin typeface="Courier New"/>
                <a:cs typeface="Courier New"/>
              </a:rPr>
              <a:t>5</a:t>
            </a:r>
            <a:r>
              <a:rPr sz="1100" b="1" spc="25" dirty="0">
                <a:solidFill>
                  <a:srgbClr val="008000"/>
                </a:solidFill>
                <a:latin typeface="Courier New"/>
                <a:cs typeface="Courier New"/>
              </a:rPr>
              <a:t> </a:t>
            </a:r>
            <a:r>
              <a:rPr sz="1100" b="1" spc="30" dirty="0">
                <a:solidFill>
                  <a:srgbClr val="008000"/>
                </a:solidFill>
                <a:latin typeface="Courier New"/>
                <a:cs typeface="Courier New"/>
              </a:rPr>
              <a:t>to</a:t>
            </a:r>
            <a:r>
              <a:rPr sz="1100" b="1" spc="25" dirty="0">
                <a:solidFill>
                  <a:srgbClr val="008000"/>
                </a:solidFill>
                <a:latin typeface="Courier New"/>
                <a:cs typeface="Courier New"/>
              </a:rPr>
              <a:t> </a:t>
            </a:r>
            <a:r>
              <a:rPr sz="1100" b="1" spc="35" dirty="0">
                <a:solidFill>
                  <a:srgbClr val="008000"/>
                </a:solidFill>
                <a:latin typeface="Courier New"/>
                <a:cs typeface="Courier New"/>
              </a:rPr>
              <a:t>c</a:t>
            </a:r>
            <a:r>
              <a:rPr sz="1100" b="1" spc="15" dirty="0">
                <a:solidFill>
                  <a:srgbClr val="008000"/>
                </a:solidFill>
                <a:latin typeface="Courier New"/>
                <a:cs typeface="Courier New"/>
              </a:rPr>
              <a:t> </a:t>
            </a:r>
            <a:r>
              <a:rPr sz="1100" b="1" spc="40" dirty="0">
                <a:solidFill>
                  <a:srgbClr val="008000"/>
                </a:solidFill>
                <a:latin typeface="Courier New"/>
                <a:cs typeface="Courier New"/>
              </a:rPr>
              <a:t>*/</a:t>
            </a:r>
            <a:endParaRPr sz="1100">
              <a:latin typeface="Courier New"/>
              <a:cs typeface="Courier New"/>
            </a:endParaRPr>
          </a:p>
          <a:p>
            <a:pPr marL="12700">
              <a:lnSpc>
                <a:spcPct val="100000"/>
              </a:lnSpc>
              <a:spcBef>
                <a:spcPts val="370"/>
              </a:spcBef>
            </a:pPr>
            <a:r>
              <a:rPr sz="1100" b="1" spc="30" dirty="0">
                <a:solidFill>
                  <a:srgbClr val="008000"/>
                </a:solidFill>
                <a:latin typeface="Courier New"/>
                <a:cs typeface="Courier New"/>
              </a:rPr>
              <a:t>/*</a:t>
            </a:r>
            <a:r>
              <a:rPr sz="1100" b="1" spc="5" dirty="0">
                <a:solidFill>
                  <a:srgbClr val="008000"/>
                </a:solidFill>
                <a:latin typeface="Courier New"/>
                <a:cs typeface="Courier New"/>
              </a:rPr>
              <a:t> </a:t>
            </a:r>
            <a:r>
              <a:rPr sz="1100" b="1" spc="35" dirty="0">
                <a:solidFill>
                  <a:srgbClr val="008000"/>
                </a:solidFill>
                <a:latin typeface="Courier New"/>
                <a:cs typeface="Courier New"/>
              </a:rPr>
              <a:t>print</a:t>
            </a:r>
            <a:r>
              <a:rPr sz="1100" b="1" spc="10" dirty="0">
                <a:solidFill>
                  <a:srgbClr val="008000"/>
                </a:solidFill>
                <a:latin typeface="Courier New"/>
                <a:cs typeface="Courier New"/>
              </a:rPr>
              <a:t> </a:t>
            </a:r>
            <a:r>
              <a:rPr sz="1100" b="1" spc="35" dirty="0">
                <a:solidFill>
                  <a:srgbClr val="008000"/>
                </a:solidFill>
                <a:latin typeface="Courier New"/>
                <a:cs typeface="Courier New"/>
              </a:rPr>
              <a:t>5</a:t>
            </a:r>
            <a:r>
              <a:rPr sz="1100" b="1" spc="20"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20" name="object 20"/>
          <p:cNvSpPr/>
          <p:nvPr/>
        </p:nvSpPr>
        <p:spPr>
          <a:xfrm>
            <a:off x="9550" y="3858894"/>
            <a:ext cx="7371080" cy="213360"/>
          </a:xfrm>
          <a:custGeom>
            <a:avLst/>
            <a:gdLst/>
            <a:ahLst/>
            <a:cxnLst/>
            <a:rect l="l" t="t" r="r" b="b"/>
            <a:pathLst>
              <a:path w="7371080" h="213360">
                <a:moveTo>
                  <a:pt x="7370762" y="0"/>
                </a:moveTo>
                <a:lnTo>
                  <a:pt x="0" y="0"/>
                </a:lnTo>
                <a:lnTo>
                  <a:pt x="0" y="31076"/>
                </a:lnTo>
                <a:lnTo>
                  <a:pt x="0" y="181800"/>
                </a:lnTo>
                <a:lnTo>
                  <a:pt x="0" y="212864"/>
                </a:lnTo>
                <a:lnTo>
                  <a:pt x="7370762" y="212864"/>
                </a:lnTo>
                <a:lnTo>
                  <a:pt x="7370762" y="181800"/>
                </a:lnTo>
                <a:lnTo>
                  <a:pt x="7370762" y="31076"/>
                </a:lnTo>
                <a:lnTo>
                  <a:pt x="7370762" y="0"/>
                </a:lnTo>
                <a:close/>
              </a:path>
            </a:pathLst>
          </a:custGeom>
          <a:solidFill>
            <a:srgbClr val="F8F8F8"/>
          </a:solidFill>
        </p:spPr>
        <p:txBody>
          <a:bodyPr wrap="square" lIns="0" tIns="0" rIns="0" bIns="0" rtlCol="0"/>
          <a:lstStyle/>
          <a:p>
            <a:endParaRPr/>
          </a:p>
        </p:txBody>
      </p:sp>
      <p:sp>
        <p:nvSpPr>
          <p:cNvPr id="21" name="object 21"/>
          <p:cNvSpPr txBox="1"/>
          <p:nvPr/>
        </p:nvSpPr>
        <p:spPr>
          <a:xfrm>
            <a:off x="49439" y="3161605"/>
            <a:ext cx="187960" cy="883285"/>
          </a:xfrm>
          <a:prstGeom prst="rect">
            <a:avLst/>
          </a:prstGeom>
        </p:spPr>
        <p:txBody>
          <a:bodyPr vert="horz" wrap="square" lIns="0" tIns="58419" rIns="0" bIns="0" rtlCol="0">
            <a:spAutoFit/>
          </a:bodyPr>
          <a:lstStyle/>
          <a:p>
            <a:pPr marL="12700">
              <a:lnSpc>
                <a:spcPct val="100000"/>
              </a:lnSpc>
              <a:spcBef>
                <a:spcPts val="459"/>
              </a:spcBef>
            </a:pPr>
            <a:r>
              <a:rPr sz="1100" b="1" spc="25" dirty="0">
                <a:solidFill>
                  <a:srgbClr val="666430"/>
                </a:solidFill>
                <a:latin typeface="Arial"/>
                <a:cs typeface="Arial"/>
              </a:rPr>
              <a:t>16</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17</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18</a:t>
            </a:r>
            <a:endParaRPr sz="1100">
              <a:latin typeface="Arial"/>
              <a:cs typeface="Arial"/>
            </a:endParaRPr>
          </a:p>
          <a:p>
            <a:pPr marL="12700">
              <a:lnSpc>
                <a:spcPct val="100000"/>
              </a:lnSpc>
              <a:spcBef>
                <a:spcPts val="365"/>
              </a:spcBef>
            </a:pPr>
            <a:r>
              <a:rPr sz="1100" b="1" spc="25" dirty="0">
                <a:solidFill>
                  <a:srgbClr val="666430"/>
                </a:solidFill>
                <a:latin typeface="Arial"/>
                <a:cs typeface="Arial"/>
              </a:rPr>
              <a:t>19</a:t>
            </a:r>
            <a:endParaRPr sz="1100">
              <a:latin typeface="Arial"/>
              <a:cs typeface="Arial"/>
            </a:endParaRPr>
          </a:p>
        </p:txBody>
      </p:sp>
      <p:sp>
        <p:nvSpPr>
          <p:cNvPr id="22" name="object 22"/>
          <p:cNvSpPr txBox="1"/>
          <p:nvPr/>
        </p:nvSpPr>
        <p:spPr>
          <a:xfrm>
            <a:off x="579973" y="3900844"/>
            <a:ext cx="4782820" cy="129539"/>
          </a:xfrm>
          <a:prstGeom prst="rect">
            <a:avLst/>
          </a:prstGeom>
          <a:solidFill>
            <a:srgbClr val="FFFF00"/>
          </a:solidFill>
        </p:spPr>
        <p:txBody>
          <a:bodyPr vert="horz" wrap="square" lIns="0" tIns="0" rIns="0" bIns="0" rtlCol="0">
            <a:spAutoFit/>
          </a:bodyPr>
          <a:lstStyle/>
          <a:p>
            <a:pPr>
              <a:lnSpc>
                <a:spcPts val="1015"/>
              </a:lnSpc>
            </a:pPr>
            <a:r>
              <a:rPr sz="1100" b="1" spc="35" dirty="0">
                <a:latin typeface="Courier New"/>
                <a:cs typeface="Courier New"/>
              </a:rPr>
              <a:t>printf(</a:t>
            </a:r>
            <a:r>
              <a:rPr sz="1100" b="1" spc="5" dirty="0">
                <a:latin typeface="Courier New"/>
                <a:cs typeface="Courier New"/>
              </a:rPr>
              <a:t> </a:t>
            </a:r>
            <a:r>
              <a:rPr sz="1100" b="1" spc="30" dirty="0">
                <a:solidFill>
                  <a:srgbClr val="0099FF"/>
                </a:solidFill>
                <a:latin typeface="Courier New"/>
                <a:cs typeface="Courier New"/>
              </a:rPr>
              <a:t>"%d\n"</a:t>
            </a:r>
            <a:r>
              <a:rPr sz="1100" b="1" spc="30" dirty="0">
                <a:latin typeface="Courier New"/>
                <a:cs typeface="Courier New"/>
              </a:rPr>
              <a:t>,</a:t>
            </a:r>
            <a:r>
              <a:rPr sz="1100" b="1" spc="40" dirty="0">
                <a:latin typeface="Courier New"/>
                <a:cs typeface="Courier New"/>
              </a:rPr>
              <a:t> </a:t>
            </a:r>
            <a:r>
              <a:rPr sz="1100" b="1" spc="30" dirty="0">
                <a:latin typeface="Courier New"/>
                <a:cs typeface="Courier New"/>
              </a:rPr>
              <a:t>++c</a:t>
            </a:r>
            <a:r>
              <a:rPr sz="1100" b="1" spc="40" dirty="0">
                <a:latin typeface="Courier New"/>
                <a:cs typeface="Courier New"/>
              </a:rPr>
              <a:t> </a:t>
            </a:r>
            <a:r>
              <a:rPr sz="1100" b="1" spc="30" dirty="0">
                <a:latin typeface="Courier New"/>
                <a:cs typeface="Courier New"/>
              </a:rPr>
              <a:t>);</a:t>
            </a:r>
            <a:r>
              <a:rPr sz="1100" b="1" spc="10" dirty="0">
                <a:latin typeface="Courier New"/>
                <a:cs typeface="Courier New"/>
              </a:rPr>
              <a:t> </a:t>
            </a:r>
            <a:r>
              <a:rPr sz="1100" b="1" spc="30" dirty="0">
                <a:solidFill>
                  <a:srgbClr val="008000"/>
                </a:solidFill>
                <a:latin typeface="Courier New"/>
                <a:cs typeface="Courier New"/>
              </a:rPr>
              <a:t>/* preincrement</a:t>
            </a:r>
            <a:r>
              <a:rPr sz="1100" b="1" spc="40" dirty="0">
                <a:solidFill>
                  <a:srgbClr val="008000"/>
                </a:solidFill>
                <a:latin typeface="Courier New"/>
                <a:cs typeface="Courier New"/>
              </a:rPr>
              <a:t> </a:t>
            </a:r>
            <a:r>
              <a:rPr sz="1100" b="1" spc="35" dirty="0">
                <a:solidFill>
                  <a:srgbClr val="008000"/>
                </a:solidFill>
                <a:latin typeface="Courier New"/>
                <a:cs typeface="Courier New"/>
              </a:rPr>
              <a:t>then</a:t>
            </a:r>
            <a:r>
              <a:rPr sz="1100" b="1" spc="30" dirty="0">
                <a:solidFill>
                  <a:srgbClr val="008000"/>
                </a:solidFill>
                <a:latin typeface="Courier New"/>
                <a:cs typeface="Courier New"/>
              </a:rPr>
              <a:t> </a:t>
            </a:r>
            <a:r>
              <a:rPr sz="1100" b="1" spc="35" dirty="0">
                <a:solidFill>
                  <a:srgbClr val="008000"/>
                </a:solidFill>
                <a:latin typeface="Courier New"/>
                <a:cs typeface="Courier New"/>
              </a:rPr>
              <a:t>print 6</a:t>
            </a:r>
            <a:r>
              <a:rPr sz="1100" b="1" spc="40"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23" name="object 23"/>
          <p:cNvSpPr/>
          <p:nvPr/>
        </p:nvSpPr>
        <p:spPr>
          <a:xfrm>
            <a:off x="9550" y="4071759"/>
            <a:ext cx="7371080" cy="214629"/>
          </a:xfrm>
          <a:custGeom>
            <a:avLst/>
            <a:gdLst/>
            <a:ahLst/>
            <a:cxnLst/>
            <a:rect l="l" t="t" r="r" b="b"/>
            <a:pathLst>
              <a:path w="7371080" h="214629">
                <a:moveTo>
                  <a:pt x="7370762" y="0"/>
                </a:moveTo>
                <a:lnTo>
                  <a:pt x="0" y="0"/>
                </a:lnTo>
                <a:lnTo>
                  <a:pt x="0" y="32639"/>
                </a:lnTo>
                <a:lnTo>
                  <a:pt x="0" y="183349"/>
                </a:lnTo>
                <a:lnTo>
                  <a:pt x="0" y="214426"/>
                </a:lnTo>
                <a:lnTo>
                  <a:pt x="7370762" y="214426"/>
                </a:lnTo>
                <a:lnTo>
                  <a:pt x="7370762" y="183349"/>
                </a:lnTo>
                <a:lnTo>
                  <a:pt x="7370762" y="32639"/>
                </a:lnTo>
                <a:lnTo>
                  <a:pt x="7370762" y="0"/>
                </a:lnTo>
                <a:close/>
              </a:path>
            </a:pathLst>
          </a:custGeom>
          <a:solidFill>
            <a:srgbClr val="F8F8F8"/>
          </a:solidFill>
        </p:spPr>
        <p:txBody>
          <a:bodyPr wrap="square" lIns="0" tIns="0" rIns="0" bIns="0" rtlCol="0"/>
          <a:lstStyle/>
          <a:p>
            <a:endParaRPr/>
          </a:p>
        </p:txBody>
      </p:sp>
      <p:sp>
        <p:nvSpPr>
          <p:cNvPr id="24" name="object 24"/>
          <p:cNvSpPr txBox="1"/>
          <p:nvPr/>
        </p:nvSpPr>
        <p:spPr>
          <a:xfrm>
            <a:off x="579973" y="4115263"/>
            <a:ext cx="3184525" cy="129539"/>
          </a:xfrm>
          <a:prstGeom prst="rect">
            <a:avLst/>
          </a:prstGeom>
          <a:solidFill>
            <a:srgbClr val="FFFF00"/>
          </a:solidFill>
        </p:spPr>
        <p:txBody>
          <a:bodyPr vert="horz" wrap="square" lIns="0" tIns="0" rIns="0" bIns="0" rtlCol="0">
            <a:spAutoFit/>
          </a:bodyPr>
          <a:lstStyle/>
          <a:p>
            <a:pPr>
              <a:lnSpc>
                <a:spcPts val="1015"/>
              </a:lnSpc>
              <a:tabLst>
                <a:tab pos="2026920" algn="l"/>
              </a:tabLst>
            </a:pPr>
            <a:r>
              <a:rPr sz="1100" b="1" spc="35" dirty="0">
                <a:latin typeface="Courier New"/>
                <a:cs typeface="Courier New"/>
              </a:rPr>
              <a:t>printf(</a:t>
            </a:r>
            <a:r>
              <a:rPr sz="1100" b="1" spc="10" dirty="0">
                <a:latin typeface="Courier New"/>
                <a:cs typeface="Courier New"/>
              </a:rPr>
              <a:t> </a:t>
            </a:r>
            <a:r>
              <a:rPr sz="1100" b="1" spc="30" dirty="0">
                <a:solidFill>
                  <a:srgbClr val="0099FF"/>
                </a:solidFill>
                <a:latin typeface="Courier New"/>
                <a:cs typeface="Courier New"/>
              </a:rPr>
              <a:t>"%d\n"</a:t>
            </a:r>
            <a:r>
              <a:rPr sz="1100" b="1" spc="30" dirty="0">
                <a:latin typeface="Courier New"/>
                <a:cs typeface="Courier New"/>
              </a:rPr>
              <a:t>,</a:t>
            </a:r>
            <a:r>
              <a:rPr sz="1100" b="1" spc="45" dirty="0">
                <a:latin typeface="Courier New"/>
                <a:cs typeface="Courier New"/>
              </a:rPr>
              <a:t> </a:t>
            </a:r>
            <a:r>
              <a:rPr sz="1100" b="1" spc="35" dirty="0">
                <a:latin typeface="Courier New"/>
                <a:cs typeface="Courier New"/>
              </a:rPr>
              <a:t>c </a:t>
            </a:r>
            <a:r>
              <a:rPr sz="1100" b="1" spc="30" dirty="0">
                <a:latin typeface="Courier New"/>
                <a:cs typeface="Courier New"/>
              </a:rPr>
              <a:t>);	</a:t>
            </a:r>
            <a:r>
              <a:rPr sz="1100" b="1" spc="30" dirty="0">
                <a:solidFill>
                  <a:srgbClr val="008000"/>
                </a:solidFill>
                <a:latin typeface="Courier New"/>
                <a:cs typeface="Courier New"/>
              </a:rPr>
              <a:t>/*</a:t>
            </a:r>
            <a:r>
              <a:rPr sz="1100" b="1" spc="20" dirty="0">
                <a:solidFill>
                  <a:srgbClr val="008000"/>
                </a:solidFill>
                <a:latin typeface="Courier New"/>
                <a:cs typeface="Courier New"/>
              </a:rPr>
              <a:t> </a:t>
            </a:r>
            <a:r>
              <a:rPr sz="1100" b="1" spc="35" dirty="0">
                <a:solidFill>
                  <a:srgbClr val="008000"/>
                </a:solidFill>
                <a:latin typeface="Courier New"/>
                <a:cs typeface="Courier New"/>
              </a:rPr>
              <a:t>print</a:t>
            </a:r>
            <a:r>
              <a:rPr sz="1100" b="1" spc="20" dirty="0">
                <a:solidFill>
                  <a:srgbClr val="008000"/>
                </a:solidFill>
                <a:latin typeface="Courier New"/>
                <a:cs typeface="Courier New"/>
              </a:rPr>
              <a:t> </a:t>
            </a:r>
            <a:r>
              <a:rPr sz="1100" b="1" spc="35" dirty="0">
                <a:solidFill>
                  <a:srgbClr val="008000"/>
                </a:solidFill>
                <a:latin typeface="Courier New"/>
                <a:cs typeface="Courier New"/>
              </a:rPr>
              <a:t>6</a:t>
            </a:r>
            <a:r>
              <a:rPr sz="1100" b="1" spc="25"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25" name="object 25"/>
          <p:cNvSpPr/>
          <p:nvPr/>
        </p:nvSpPr>
        <p:spPr>
          <a:xfrm>
            <a:off x="9550" y="4286186"/>
            <a:ext cx="7371080" cy="215265"/>
          </a:xfrm>
          <a:custGeom>
            <a:avLst/>
            <a:gdLst/>
            <a:ahLst/>
            <a:cxnLst/>
            <a:rect l="l" t="t" r="r" b="b"/>
            <a:pathLst>
              <a:path w="7371080" h="215264">
                <a:moveTo>
                  <a:pt x="7370762" y="32702"/>
                </a:moveTo>
                <a:lnTo>
                  <a:pt x="0" y="32702"/>
                </a:lnTo>
                <a:lnTo>
                  <a:pt x="0" y="183730"/>
                </a:lnTo>
                <a:lnTo>
                  <a:pt x="0" y="214807"/>
                </a:lnTo>
                <a:lnTo>
                  <a:pt x="7370762" y="214807"/>
                </a:lnTo>
                <a:lnTo>
                  <a:pt x="7370762" y="183730"/>
                </a:lnTo>
                <a:lnTo>
                  <a:pt x="7370762" y="32702"/>
                </a:lnTo>
                <a:close/>
              </a:path>
              <a:path w="7371080" h="215264">
                <a:moveTo>
                  <a:pt x="7370762" y="0"/>
                </a:moveTo>
                <a:lnTo>
                  <a:pt x="0" y="0"/>
                </a:lnTo>
                <a:lnTo>
                  <a:pt x="0" y="32626"/>
                </a:lnTo>
                <a:lnTo>
                  <a:pt x="7370762" y="32626"/>
                </a:lnTo>
                <a:lnTo>
                  <a:pt x="7370762" y="0"/>
                </a:lnTo>
                <a:close/>
              </a:path>
            </a:pathLst>
          </a:custGeom>
          <a:solidFill>
            <a:srgbClr val="F8F8F8"/>
          </a:solidFill>
        </p:spPr>
        <p:txBody>
          <a:bodyPr wrap="square" lIns="0" tIns="0" rIns="0" bIns="0" rtlCol="0"/>
          <a:lstStyle/>
          <a:p>
            <a:endParaRPr/>
          </a:p>
        </p:txBody>
      </p:sp>
      <p:sp>
        <p:nvSpPr>
          <p:cNvPr id="26" name="object 26"/>
          <p:cNvSpPr txBox="1"/>
          <p:nvPr/>
        </p:nvSpPr>
        <p:spPr>
          <a:xfrm>
            <a:off x="49439" y="4018893"/>
            <a:ext cx="187960" cy="455295"/>
          </a:xfrm>
          <a:prstGeom prst="rect">
            <a:avLst/>
          </a:prstGeom>
        </p:spPr>
        <p:txBody>
          <a:bodyPr vert="horz" wrap="square" lIns="0" tIns="59055" rIns="0" bIns="0" rtlCol="0">
            <a:spAutoFit/>
          </a:bodyPr>
          <a:lstStyle/>
          <a:p>
            <a:pPr marL="12700">
              <a:lnSpc>
                <a:spcPct val="100000"/>
              </a:lnSpc>
              <a:spcBef>
                <a:spcPts val="465"/>
              </a:spcBef>
            </a:pPr>
            <a:r>
              <a:rPr sz="1100" b="1" spc="25" dirty="0">
                <a:solidFill>
                  <a:srgbClr val="666430"/>
                </a:solidFill>
                <a:latin typeface="Arial"/>
                <a:cs typeface="Arial"/>
              </a:rPr>
              <a:t>20</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21</a:t>
            </a:r>
            <a:endParaRPr sz="1100">
              <a:latin typeface="Arial"/>
              <a:cs typeface="Arial"/>
            </a:endParaRPr>
          </a:p>
        </p:txBody>
      </p:sp>
      <p:sp>
        <p:nvSpPr>
          <p:cNvPr id="27" name="object 27"/>
          <p:cNvSpPr/>
          <p:nvPr/>
        </p:nvSpPr>
        <p:spPr>
          <a:xfrm>
            <a:off x="9550" y="4500994"/>
            <a:ext cx="7371080" cy="214629"/>
          </a:xfrm>
          <a:custGeom>
            <a:avLst/>
            <a:gdLst/>
            <a:ahLst/>
            <a:cxnLst/>
            <a:rect l="l" t="t" r="r" b="b"/>
            <a:pathLst>
              <a:path w="7371080" h="214629">
                <a:moveTo>
                  <a:pt x="7370762" y="0"/>
                </a:moveTo>
                <a:lnTo>
                  <a:pt x="0" y="0"/>
                </a:lnTo>
                <a:lnTo>
                  <a:pt x="0" y="32626"/>
                </a:lnTo>
                <a:lnTo>
                  <a:pt x="0" y="183337"/>
                </a:lnTo>
                <a:lnTo>
                  <a:pt x="0" y="214414"/>
                </a:lnTo>
                <a:lnTo>
                  <a:pt x="7370762" y="214414"/>
                </a:lnTo>
                <a:lnTo>
                  <a:pt x="7370762" y="183337"/>
                </a:lnTo>
                <a:lnTo>
                  <a:pt x="7370762" y="32626"/>
                </a:lnTo>
                <a:lnTo>
                  <a:pt x="7370762" y="0"/>
                </a:lnTo>
                <a:close/>
              </a:path>
            </a:pathLst>
          </a:custGeom>
          <a:solidFill>
            <a:srgbClr val="F8F8F8"/>
          </a:solidFill>
        </p:spPr>
        <p:txBody>
          <a:bodyPr wrap="square" lIns="0" tIns="0" rIns="0" bIns="0" rtlCol="0"/>
          <a:lstStyle/>
          <a:p>
            <a:endParaRPr/>
          </a:p>
        </p:txBody>
      </p:sp>
      <p:sp>
        <p:nvSpPr>
          <p:cNvPr id="28" name="object 28"/>
          <p:cNvSpPr txBox="1"/>
          <p:nvPr/>
        </p:nvSpPr>
        <p:spPr>
          <a:xfrm>
            <a:off x="567273" y="4491392"/>
            <a:ext cx="4537075" cy="197485"/>
          </a:xfrm>
          <a:prstGeom prst="rect">
            <a:avLst/>
          </a:prstGeom>
        </p:spPr>
        <p:txBody>
          <a:bodyPr vert="horz" wrap="square" lIns="0" tIns="15875" rIns="0" bIns="0" rtlCol="0">
            <a:spAutoFit/>
          </a:bodyPr>
          <a:lstStyle/>
          <a:p>
            <a:pPr marL="12700">
              <a:lnSpc>
                <a:spcPct val="100000"/>
              </a:lnSpc>
              <a:spcBef>
                <a:spcPts val="125"/>
              </a:spcBef>
            </a:pPr>
            <a:r>
              <a:rPr sz="1100" b="1" spc="30" dirty="0">
                <a:solidFill>
                  <a:srgbClr val="0000FF"/>
                </a:solidFill>
                <a:latin typeface="Courier New"/>
                <a:cs typeface="Courier New"/>
              </a:rPr>
              <a:t>return</a:t>
            </a:r>
            <a:r>
              <a:rPr sz="1100" b="1" spc="15" dirty="0">
                <a:solidFill>
                  <a:srgbClr val="0000FF"/>
                </a:solidFill>
                <a:latin typeface="Courier New"/>
                <a:cs typeface="Courier New"/>
              </a:rPr>
              <a:t> </a:t>
            </a:r>
            <a:r>
              <a:rPr sz="1100" b="1" spc="30" dirty="0">
                <a:solidFill>
                  <a:srgbClr val="0099FF"/>
                </a:solidFill>
                <a:latin typeface="Courier New"/>
                <a:cs typeface="Courier New"/>
              </a:rPr>
              <a:t>0</a:t>
            </a:r>
            <a:r>
              <a:rPr sz="1100" b="1" spc="30" dirty="0">
                <a:latin typeface="Courier New"/>
                <a:cs typeface="Courier New"/>
              </a:rPr>
              <a:t>;</a:t>
            </a:r>
            <a:r>
              <a:rPr sz="1100" b="1" spc="45" dirty="0">
                <a:latin typeface="Courier New"/>
                <a:cs typeface="Courier New"/>
              </a:rPr>
              <a:t> </a:t>
            </a:r>
            <a:r>
              <a:rPr sz="1100" b="1" spc="30" dirty="0">
                <a:solidFill>
                  <a:srgbClr val="008000"/>
                </a:solidFill>
                <a:latin typeface="Courier New"/>
                <a:cs typeface="Courier New"/>
              </a:rPr>
              <a:t>/*</a:t>
            </a:r>
            <a:r>
              <a:rPr sz="1100" b="1" spc="45" dirty="0">
                <a:solidFill>
                  <a:srgbClr val="008000"/>
                </a:solidFill>
                <a:latin typeface="Courier New"/>
                <a:cs typeface="Courier New"/>
              </a:rPr>
              <a:t> </a:t>
            </a:r>
            <a:r>
              <a:rPr sz="1100" b="1" spc="30" dirty="0">
                <a:solidFill>
                  <a:srgbClr val="008000"/>
                </a:solidFill>
                <a:latin typeface="Courier New"/>
                <a:cs typeface="Courier New"/>
              </a:rPr>
              <a:t>indicate</a:t>
            </a:r>
            <a:r>
              <a:rPr sz="1100" b="1" spc="40" dirty="0">
                <a:solidFill>
                  <a:srgbClr val="008000"/>
                </a:solidFill>
                <a:latin typeface="Courier New"/>
                <a:cs typeface="Courier New"/>
              </a:rPr>
              <a:t> </a:t>
            </a:r>
            <a:r>
              <a:rPr sz="1100" b="1" spc="35" dirty="0">
                <a:solidFill>
                  <a:srgbClr val="008000"/>
                </a:solidFill>
                <a:latin typeface="Courier New"/>
                <a:cs typeface="Courier New"/>
              </a:rPr>
              <a:t>program</a:t>
            </a:r>
            <a:r>
              <a:rPr sz="1100" b="1" spc="45" dirty="0">
                <a:solidFill>
                  <a:srgbClr val="008000"/>
                </a:solidFill>
                <a:latin typeface="Courier New"/>
                <a:cs typeface="Courier New"/>
              </a:rPr>
              <a:t> </a:t>
            </a:r>
            <a:r>
              <a:rPr sz="1100" b="1" spc="30" dirty="0">
                <a:solidFill>
                  <a:srgbClr val="008000"/>
                </a:solidFill>
                <a:latin typeface="Courier New"/>
                <a:cs typeface="Courier New"/>
              </a:rPr>
              <a:t>ended</a:t>
            </a:r>
            <a:r>
              <a:rPr sz="1100" b="1" spc="40" dirty="0">
                <a:solidFill>
                  <a:srgbClr val="008000"/>
                </a:solidFill>
                <a:latin typeface="Courier New"/>
                <a:cs typeface="Courier New"/>
              </a:rPr>
              <a:t> </a:t>
            </a:r>
            <a:r>
              <a:rPr sz="1100" b="1" spc="30" dirty="0">
                <a:solidFill>
                  <a:srgbClr val="008000"/>
                </a:solidFill>
                <a:latin typeface="Courier New"/>
                <a:cs typeface="Courier New"/>
              </a:rPr>
              <a:t>successfully</a:t>
            </a:r>
            <a:r>
              <a:rPr sz="1100" b="1" spc="45" dirty="0">
                <a:solidFill>
                  <a:srgbClr val="008000"/>
                </a:solidFill>
                <a:latin typeface="Courier New"/>
                <a:cs typeface="Courier New"/>
              </a:rPr>
              <a:t> </a:t>
            </a:r>
            <a:r>
              <a:rPr sz="1100" b="1" spc="30" dirty="0">
                <a:solidFill>
                  <a:srgbClr val="008000"/>
                </a:solidFill>
                <a:latin typeface="Courier New"/>
                <a:cs typeface="Courier New"/>
              </a:rPr>
              <a:t>*/</a:t>
            </a:r>
            <a:endParaRPr sz="1100">
              <a:latin typeface="Courier New"/>
              <a:cs typeface="Courier New"/>
            </a:endParaRPr>
          </a:p>
        </p:txBody>
      </p:sp>
      <p:sp>
        <p:nvSpPr>
          <p:cNvPr id="29" name="object 29"/>
          <p:cNvSpPr/>
          <p:nvPr/>
        </p:nvSpPr>
        <p:spPr>
          <a:xfrm>
            <a:off x="9550" y="4715408"/>
            <a:ext cx="7371080" cy="214629"/>
          </a:xfrm>
          <a:custGeom>
            <a:avLst/>
            <a:gdLst/>
            <a:ahLst/>
            <a:cxnLst/>
            <a:rect l="l" t="t" r="r" b="b"/>
            <a:pathLst>
              <a:path w="7371080" h="214629">
                <a:moveTo>
                  <a:pt x="7370762" y="0"/>
                </a:moveTo>
                <a:lnTo>
                  <a:pt x="0" y="0"/>
                </a:lnTo>
                <a:lnTo>
                  <a:pt x="0" y="32626"/>
                </a:lnTo>
                <a:lnTo>
                  <a:pt x="0" y="181787"/>
                </a:lnTo>
                <a:lnTo>
                  <a:pt x="0" y="214426"/>
                </a:lnTo>
                <a:lnTo>
                  <a:pt x="7370762" y="214426"/>
                </a:lnTo>
                <a:lnTo>
                  <a:pt x="7370762" y="181787"/>
                </a:lnTo>
                <a:lnTo>
                  <a:pt x="7370762" y="32626"/>
                </a:lnTo>
                <a:lnTo>
                  <a:pt x="7370762" y="0"/>
                </a:lnTo>
                <a:close/>
              </a:path>
            </a:pathLst>
          </a:custGeom>
          <a:solidFill>
            <a:srgbClr val="F8F8F8"/>
          </a:solidFill>
        </p:spPr>
        <p:txBody>
          <a:bodyPr wrap="square" lIns="0" tIns="0" rIns="0" bIns="0" rtlCol="0"/>
          <a:lstStyle/>
          <a:p>
            <a:endParaRPr/>
          </a:p>
        </p:txBody>
      </p:sp>
      <p:sp>
        <p:nvSpPr>
          <p:cNvPr id="30" name="object 30"/>
          <p:cNvSpPr txBox="1"/>
          <p:nvPr/>
        </p:nvSpPr>
        <p:spPr>
          <a:xfrm>
            <a:off x="49439" y="4448508"/>
            <a:ext cx="187960" cy="454659"/>
          </a:xfrm>
          <a:prstGeom prst="rect">
            <a:avLst/>
          </a:prstGeom>
        </p:spPr>
        <p:txBody>
          <a:bodyPr vert="horz" wrap="square" lIns="0" tIns="58419" rIns="0" bIns="0" rtlCol="0">
            <a:spAutoFit/>
          </a:bodyPr>
          <a:lstStyle/>
          <a:p>
            <a:pPr marL="12700">
              <a:lnSpc>
                <a:spcPct val="100000"/>
              </a:lnSpc>
              <a:spcBef>
                <a:spcPts val="459"/>
              </a:spcBef>
            </a:pPr>
            <a:r>
              <a:rPr sz="1100" b="1" spc="25" dirty="0">
                <a:solidFill>
                  <a:srgbClr val="666430"/>
                </a:solidFill>
                <a:latin typeface="Arial"/>
                <a:cs typeface="Arial"/>
              </a:rPr>
              <a:t>22</a:t>
            </a:r>
            <a:endParaRPr sz="1100">
              <a:latin typeface="Arial"/>
              <a:cs typeface="Arial"/>
            </a:endParaRPr>
          </a:p>
          <a:p>
            <a:pPr marL="12700">
              <a:lnSpc>
                <a:spcPct val="100000"/>
              </a:lnSpc>
              <a:spcBef>
                <a:spcPts val="370"/>
              </a:spcBef>
            </a:pPr>
            <a:r>
              <a:rPr sz="1100" b="1" spc="25" dirty="0">
                <a:solidFill>
                  <a:srgbClr val="666430"/>
                </a:solidFill>
                <a:latin typeface="Arial"/>
                <a:cs typeface="Arial"/>
              </a:rPr>
              <a:t>23</a:t>
            </a:r>
            <a:endParaRPr sz="1100">
              <a:latin typeface="Arial"/>
              <a:cs typeface="Arial"/>
            </a:endParaRPr>
          </a:p>
        </p:txBody>
      </p:sp>
      <p:sp>
        <p:nvSpPr>
          <p:cNvPr id="31" name="object 31"/>
          <p:cNvSpPr/>
          <p:nvPr/>
        </p:nvSpPr>
        <p:spPr>
          <a:xfrm>
            <a:off x="9550" y="4929835"/>
            <a:ext cx="7371080" cy="542290"/>
          </a:xfrm>
          <a:custGeom>
            <a:avLst/>
            <a:gdLst/>
            <a:ahLst/>
            <a:cxnLst/>
            <a:rect l="l" t="t" r="r" b="b"/>
            <a:pathLst>
              <a:path w="7371080" h="542289">
                <a:moveTo>
                  <a:pt x="7370762" y="0"/>
                </a:moveTo>
                <a:lnTo>
                  <a:pt x="0" y="0"/>
                </a:lnTo>
                <a:lnTo>
                  <a:pt x="0" y="195770"/>
                </a:lnTo>
                <a:lnTo>
                  <a:pt x="0" y="346481"/>
                </a:lnTo>
                <a:lnTo>
                  <a:pt x="0" y="542251"/>
                </a:lnTo>
                <a:lnTo>
                  <a:pt x="7370762" y="542251"/>
                </a:lnTo>
                <a:lnTo>
                  <a:pt x="7370762" y="346481"/>
                </a:lnTo>
                <a:lnTo>
                  <a:pt x="7370762" y="195770"/>
                </a:lnTo>
                <a:lnTo>
                  <a:pt x="7370762" y="0"/>
                </a:lnTo>
                <a:close/>
              </a:path>
            </a:pathLst>
          </a:custGeom>
          <a:solidFill>
            <a:srgbClr val="F8F8F8"/>
          </a:solidFill>
        </p:spPr>
        <p:txBody>
          <a:bodyPr wrap="square" lIns="0" tIns="0" rIns="0" bIns="0" rtlCol="0"/>
          <a:lstStyle/>
          <a:p>
            <a:endParaRPr/>
          </a:p>
        </p:txBody>
      </p:sp>
      <p:sp>
        <p:nvSpPr>
          <p:cNvPr id="32" name="object 32"/>
          <p:cNvSpPr txBox="1"/>
          <p:nvPr/>
        </p:nvSpPr>
        <p:spPr>
          <a:xfrm>
            <a:off x="49439" y="5083375"/>
            <a:ext cx="2491740" cy="197485"/>
          </a:xfrm>
          <a:prstGeom prst="rect">
            <a:avLst/>
          </a:prstGeom>
        </p:spPr>
        <p:txBody>
          <a:bodyPr vert="horz" wrap="square" lIns="0" tIns="15875" rIns="0" bIns="0" rtlCol="0">
            <a:spAutoFit/>
          </a:bodyPr>
          <a:lstStyle/>
          <a:p>
            <a:pPr marL="12700">
              <a:lnSpc>
                <a:spcPct val="100000"/>
              </a:lnSpc>
              <a:spcBef>
                <a:spcPts val="125"/>
              </a:spcBef>
            </a:pPr>
            <a:r>
              <a:rPr sz="1100" b="1" spc="25" dirty="0">
                <a:solidFill>
                  <a:srgbClr val="666430"/>
                </a:solidFill>
                <a:latin typeface="Arial"/>
                <a:cs typeface="Arial"/>
              </a:rPr>
              <a:t>24 </a:t>
            </a:r>
            <a:r>
              <a:rPr sz="1100" b="1" spc="65" dirty="0">
                <a:solidFill>
                  <a:srgbClr val="666430"/>
                </a:solidFill>
                <a:latin typeface="Arial"/>
                <a:cs typeface="Arial"/>
              </a:rPr>
              <a:t> </a:t>
            </a:r>
            <a:r>
              <a:rPr sz="1100" b="1" spc="35" dirty="0">
                <a:latin typeface="Courier New"/>
                <a:cs typeface="Courier New"/>
              </a:rPr>
              <a:t>}</a:t>
            </a:r>
            <a:r>
              <a:rPr sz="1100" b="1" spc="30" dirty="0">
                <a:latin typeface="Courier New"/>
                <a:cs typeface="Courier New"/>
              </a:rPr>
              <a:t> </a:t>
            </a:r>
            <a:r>
              <a:rPr sz="1100" b="1" spc="30" dirty="0">
                <a:solidFill>
                  <a:srgbClr val="008000"/>
                </a:solidFill>
                <a:latin typeface="Courier New"/>
                <a:cs typeface="Courier New"/>
              </a:rPr>
              <a:t>/*</a:t>
            </a:r>
            <a:r>
              <a:rPr sz="1100" b="1" spc="35" dirty="0">
                <a:solidFill>
                  <a:srgbClr val="008000"/>
                </a:solidFill>
                <a:latin typeface="Courier New"/>
                <a:cs typeface="Courier New"/>
              </a:rPr>
              <a:t> </a:t>
            </a:r>
            <a:r>
              <a:rPr sz="1100" b="1" spc="30" dirty="0">
                <a:solidFill>
                  <a:srgbClr val="008000"/>
                </a:solidFill>
                <a:latin typeface="Courier New"/>
                <a:cs typeface="Courier New"/>
              </a:rPr>
              <a:t>end</a:t>
            </a:r>
            <a:r>
              <a:rPr sz="1100" b="1" spc="35" dirty="0">
                <a:solidFill>
                  <a:srgbClr val="008000"/>
                </a:solidFill>
                <a:latin typeface="Courier New"/>
                <a:cs typeface="Courier New"/>
              </a:rPr>
              <a:t> </a:t>
            </a:r>
            <a:r>
              <a:rPr sz="1100" b="1" spc="30" dirty="0">
                <a:solidFill>
                  <a:srgbClr val="008000"/>
                </a:solidFill>
                <a:latin typeface="Courier New"/>
                <a:cs typeface="Courier New"/>
              </a:rPr>
              <a:t>function</a:t>
            </a:r>
            <a:r>
              <a:rPr sz="1100" b="1" spc="20" dirty="0">
                <a:solidFill>
                  <a:srgbClr val="008000"/>
                </a:solidFill>
                <a:latin typeface="Courier New"/>
                <a:cs typeface="Courier New"/>
              </a:rPr>
              <a:t> </a:t>
            </a:r>
            <a:r>
              <a:rPr sz="1100" b="1" spc="35" dirty="0">
                <a:solidFill>
                  <a:srgbClr val="008000"/>
                </a:solidFill>
                <a:latin typeface="Courier New"/>
                <a:cs typeface="Courier New"/>
              </a:rPr>
              <a:t>main </a:t>
            </a:r>
            <a:r>
              <a:rPr sz="1100" b="1" spc="30" dirty="0">
                <a:solidFill>
                  <a:srgbClr val="008000"/>
                </a:solidFill>
                <a:latin typeface="Courier New"/>
                <a:cs typeface="Courier New"/>
              </a:rPr>
              <a:t>*/</a:t>
            </a:r>
            <a:endParaRPr sz="1100">
              <a:latin typeface="Courier New"/>
              <a:cs typeface="Courier New"/>
            </a:endParaRPr>
          </a:p>
        </p:txBody>
      </p:sp>
      <p:grpSp>
        <p:nvGrpSpPr>
          <p:cNvPr id="33" name="object 33"/>
          <p:cNvGrpSpPr/>
          <p:nvPr/>
        </p:nvGrpSpPr>
        <p:grpSpPr>
          <a:xfrm>
            <a:off x="17" y="2695575"/>
            <a:ext cx="8997950" cy="3898900"/>
            <a:chOff x="17" y="2695575"/>
            <a:chExt cx="8997950" cy="3898900"/>
          </a:xfrm>
        </p:grpSpPr>
        <p:sp>
          <p:nvSpPr>
            <p:cNvPr id="34" name="object 34"/>
            <p:cNvSpPr/>
            <p:nvPr/>
          </p:nvSpPr>
          <p:spPr>
            <a:xfrm>
              <a:off x="14338" y="5481383"/>
              <a:ext cx="7361555" cy="1103630"/>
            </a:xfrm>
            <a:custGeom>
              <a:avLst/>
              <a:gdLst/>
              <a:ahLst/>
              <a:cxnLst/>
              <a:rect l="l" t="t" r="r" b="b"/>
              <a:pathLst>
                <a:path w="7361555" h="1103629">
                  <a:moveTo>
                    <a:pt x="7361199" y="0"/>
                  </a:moveTo>
                  <a:lnTo>
                    <a:pt x="0" y="0"/>
                  </a:lnTo>
                  <a:lnTo>
                    <a:pt x="0" y="486638"/>
                  </a:lnTo>
                  <a:lnTo>
                    <a:pt x="0" y="618718"/>
                  </a:lnTo>
                  <a:lnTo>
                    <a:pt x="0" y="1103490"/>
                  </a:lnTo>
                  <a:lnTo>
                    <a:pt x="7361199" y="1103490"/>
                  </a:lnTo>
                  <a:lnTo>
                    <a:pt x="7361199" y="618718"/>
                  </a:lnTo>
                  <a:lnTo>
                    <a:pt x="7361199" y="486638"/>
                  </a:lnTo>
                  <a:lnTo>
                    <a:pt x="7361199" y="0"/>
                  </a:lnTo>
                  <a:close/>
                </a:path>
              </a:pathLst>
            </a:custGeom>
            <a:solidFill>
              <a:srgbClr val="EFF8F8"/>
            </a:solidFill>
          </p:spPr>
          <p:txBody>
            <a:bodyPr wrap="square" lIns="0" tIns="0" rIns="0" bIns="0" rtlCol="0"/>
            <a:lstStyle/>
            <a:p>
              <a:endParaRPr/>
            </a:p>
          </p:txBody>
        </p:sp>
        <p:sp>
          <p:nvSpPr>
            <p:cNvPr id="35" name="object 35"/>
            <p:cNvSpPr/>
            <p:nvPr/>
          </p:nvSpPr>
          <p:spPr>
            <a:xfrm>
              <a:off x="4779" y="5476747"/>
              <a:ext cx="10160" cy="0"/>
            </a:xfrm>
            <a:custGeom>
              <a:avLst/>
              <a:gdLst/>
              <a:ahLst/>
              <a:cxnLst/>
              <a:rect l="l" t="t" r="r" b="b"/>
              <a:pathLst>
                <a:path w="10160">
                  <a:moveTo>
                    <a:pt x="0" y="0"/>
                  </a:moveTo>
                  <a:lnTo>
                    <a:pt x="9559" y="0"/>
                  </a:lnTo>
                </a:path>
                <a:path w="10160">
                  <a:moveTo>
                    <a:pt x="0" y="0"/>
                  </a:moveTo>
                  <a:lnTo>
                    <a:pt x="9559" y="0"/>
                  </a:lnTo>
                </a:path>
              </a:pathLst>
            </a:custGeom>
            <a:ln w="9322">
              <a:solidFill>
                <a:srgbClr val="4C98FE"/>
              </a:solidFill>
              <a:prstDash val="sysDot"/>
            </a:ln>
          </p:spPr>
          <p:txBody>
            <a:bodyPr wrap="square" lIns="0" tIns="0" rIns="0" bIns="0" rtlCol="0"/>
            <a:lstStyle/>
            <a:p>
              <a:endParaRPr/>
            </a:p>
          </p:txBody>
        </p:sp>
        <p:sp>
          <p:nvSpPr>
            <p:cNvPr id="36" name="object 36"/>
            <p:cNvSpPr/>
            <p:nvPr/>
          </p:nvSpPr>
          <p:spPr>
            <a:xfrm>
              <a:off x="14339" y="5476747"/>
              <a:ext cx="10160" cy="0"/>
            </a:xfrm>
            <a:custGeom>
              <a:avLst/>
              <a:gdLst/>
              <a:ahLst/>
              <a:cxnLst/>
              <a:rect l="l" t="t" r="r" b="b"/>
              <a:pathLst>
                <a:path w="10160">
                  <a:moveTo>
                    <a:pt x="0" y="0"/>
                  </a:moveTo>
                  <a:lnTo>
                    <a:pt x="9559" y="0"/>
                  </a:lnTo>
                </a:path>
              </a:pathLst>
            </a:custGeom>
            <a:ln w="9322">
              <a:solidFill>
                <a:srgbClr val="4C98FE"/>
              </a:solidFill>
            </a:ln>
          </p:spPr>
          <p:txBody>
            <a:bodyPr wrap="square" lIns="0" tIns="0" rIns="0" bIns="0" rtlCol="0"/>
            <a:lstStyle/>
            <a:p>
              <a:endParaRPr/>
            </a:p>
          </p:txBody>
        </p:sp>
        <p:sp>
          <p:nvSpPr>
            <p:cNvPr id="37" name="object 37"/>
            <p:cNvSpPr/>
            <p:nvPr/>
          </p:nvSpPr>
          <p:spPr>
            <a:xfrm>
              <a:off x="23899" y="5476747"/>
              <a:ext cx="19685" cy="0"/>
            </a:xfrm>
            <a:custGeom>
              <a:avLst/>
              <a:gdLst/>
              <a:ahLst/>
              <a:cxnLst/>
              <a:rect l="l" t="t" r="r" b="b"/>
              <a:pathLst>
                <a:path w="19684">
                  <a:moveTo>
                    <a:pt x="0" y="0"/>
                  </a:moveTo>
                  <a:lnTo>
                    <a:pt x="19119" y="0"/>
                  </a:lnTo>
                </a:path>
              </a:pathLst>
            </a:custGeom>
            <a:ln w="9322">
              <a:solidFill>
                <a:srgbClr val="4C98FE"/>
              </a:solidFill>
              <a:prstDash val="dot"/>
            </a:ln>
          </p:spPr>
          <p:txBody>
            <a:bodyPr wrap="square" lIns="0" tIns="0" rIns="0" bIns="0" rtlCol="0"/>
            <a:lstStyle/>
            <a:p>
              <a:endParaRPr/>
            </a:p>
          </p:txBody>
        </p:sp>
        <p:sp>
          <p:nvSpPr>
            <p:cNvPr id="38" name="object 38"/>
            <p:cNvSpPr/>
            <p:nvPr/>
          </p:nvSpPr>
          <p:spPr>
            <a:xfrm>
              <a:off x="43019" y="5476747"/>
              <a:ext cx="76835" cy="0"/>
            </a:xfrm>
            <a:custGeom>
              <a:avLst/>
              <a:gdLst/>
              <a:ahLst/>
              <a:cxnLst/>
              <a:rect l="l" t="t" r="r" b="b"/>
              <a:pathLst>
                <a:path w="76835">
                  <a:moveTo>
                    <a:pt x="0" y="0"/>
                  </a:moveTo>
                  <a:lnTo>
                    <a:pt x="19119" y="0"/>
                  </a:lnTo>
                </a:path>
                <a:path w="76835">
                  <a:moveTo>
                    <a:pt x="19119" y="0"/>
                  </a:moveTo>
                  <a:lnTo>
                    <a:pt x="38239" y="0"/>
                  </a:lnTo>
                </a:path>
                <a:path w="76835">
                  <a:moveTo>
                    <a:pt x="38239" y="0"/>
                  </a:moveTo>
                  <a:lnTo>
                    <a:pt x="57359" y="0"/>
                  </a:lnTo>
                </a:path>
                <a:path w="76835">
                  <a:moveTo>
                    <a:pt x="57359" y="0"/>
                  </a:moveTo>
                  <a:lnTo>
                    <a:pt x="76479" y="0"/>
                  </a:lnTo>
                </a:path>
              </a:pathLst>
            </a:custGeom>
            <a:ln w="9322">
              <a:solidFill>
                <a:srgbClr val="4C98FE"/>
              </a:solidFill>
              <a:prstDash val="dot"/>
            </a:ln>
          </p:spPr>
          <p:txBody>
            <a:bodyPr wrap="square" lIns="0" tIns="0" rIns="0" bIns="0" rtlCol="0"/>
            <a:lstStyle/>
            <a:p>
              <a:endParaRPr/>
            </a:p>
          </p:txBody>
        </p:sp>
        <p:sp>
          <p:nvSpPr>
            <p:cNvPr id="39" name="object 39"/>
            <p:cNvSpPr/>
            <p:nvPr/>
          </p:nvSpPr>
          <p:spPr>
            <a:xfrm>
              <a:off x="119499" y="5476747"/>
              <a:ext cx="19685" cy="0"/>
            </a:xfrm>
            <a:custGeom>
              <a:avLst/>
              <a:gdLst/>
              <a:ahLst/>
              <a:cxnLst/>
              <a:rect l="l" t="t" r="r" b="b"/>
              <a:pathLst>
                <a:path w="19685">
                  <a:moveTo>
                    <a:pt x="0" y="0"/>
                  </a:moveTo>
                  <a:lnTo>
                    <a:pt x="19119" y="0"/>
                  </a:lnTo>
                </a:path>
              </a:pathLst>
            </a:custGeom>
            <a:ln w="9322">
              <a:solidFill>
                <a:srgbClr val="4C98FE"/>
              </a:solidFill>
              <a:prstDash val="dot"/>
            </a:ln>
          </p:spPr>
          <p:txBody>
            <a:bodyPr wrap="square" lIns="0" tIns="0" rIns="0" bIns="0" rtlCol="0"/>
            <a:lstStyle/>
            <a:p>
              <a:endParaRPr/>
            </a:p>
          </p:txBody>
        </p:sp>
        <p:sp>
          <p:nvSpPr>
            <p:cNvPr id="40" name="object 40"/>
            <p:cNvSpPr/>
            <p:nvPr/>
          </p:nvSpPr>
          <p:spPr>
            <a:xfrm>
              <a:off x="138619" y="5476747"/>
              <a:ext cx="38735" cy="0"/>
            </a:xfrm>
            <a:custGeom>
              <a:avLst/>
              <a:gdLst/>
              <a:ahLst/>
              <a:cxnLst/>
              <a:rect l="l" t="t" r="r" b="b"/>
              <a:pathLst>
                <a:path w="38735">
                  <a:moveTo>
                    <a:pt x="0" y="0"/>
                  </a:moveTo>
                  <a:lnTo>
                    <a:pt x="19119" y="0"/>
                  </a:lnTo>
                </a:path>
                <a:path w="38735">
                  <a:moveTo>
                    <a:pt x="19119" y="0"/>
                  </a:moveTo>
                  <a:lnTo>
                    <a:pt x="38239" y="0"/>
                  </a:lnTo>
                </a:path>
              </a:pathLst>
            </a:custGeom>
            <a:ln w="9322">
              <a:solidFill>
                <a:srgbClr val="4C98FE"/>
              </a:solidFill>
              <a:prstDash val="dot"/>
            </a:ln>
          </p:spPr>
          <p:txBody>
            <a:bodyPr wrap="square" lIns="0" tIns="0" rIns="0" bIns="0" rtlCol="0"/>
            <a:lstStyle/>
            <a:p>
              <a:endParaRPr/>
            </a:p>
          </p:txBody>
        </p:sp>
        <p:sp>
          <p:nvSpPr>
            <p:cNvPr id="41" name="object 41"/>
            <p:cNvSpPr/>
            <p:nvPr/>
          </p:nvSpPr>
          <p:spPr>
            <a:xfrm>
              <a:off x="176859" y="5476747"/>
              <a:ext cx="19685" cy="0"/>
            </a:xfrm>
            <a:custGeom>
              <a:avLst/>
              <a:gdLst/>
              <a:ahLst/>
              <a:cxnLst/>
              <a:rect l="l" t="t" r="r" b="b"/>
              <a:pathLst>
                <a:path w="19685">
                  <a:moveTo>
                    <a:pt x="0" y="0"/>
                  </a:moveTo>
                  <a:lnTo>
                    <a:pt x="19119" y="0"/>
                  </a:lnTo>
                </a:path>
              </a:pathLst>
            </a:custGeom>
            <a:ln w="9322">
              <a:solidFill>
                <a:srgbClr val="4C98FE"/>
              </a:solidFill>
              <a:prstDash val="dot"/>
            </a:ln>
          </p:spPr>
          <p:txBody>
            <a:bodyPr wrap="square" lIns="0" tIns="0" rIns="0" bIns="0" rtlCol="0"/>
            <a:lstStyle/>
            <a:p>
              <a:endParaRPr/>
            </a:p>
          </p:txBody>
        </p:sp>
        <p:sp>
          <p:nvSpPr>
            <p:cNvPr id="42" name="object 42"/>
            <p:cNvSpPr/>
            <p:nvPr/>
          </p:nvSpPr>
          <p:spPr>
            <a:xfrm>
              <a:off x="195979" y="5476747"/>
              <a:ext cx="19685" cy="0"/>
            </a:xfrm>
            <a:custGeom>
              <a:avLst/>
              <a:gdLst/>
              <a:ahLst/>
              <a:cxnLst/>
              <a:rect l="l" t="t" r="r" b="b"/>
              <a:pathLst>
                <a:path w="19685">
                  <a:moveTo>
                    <a:pt x="0" y="0"/>
                  </a:moveTo>
                  <a:lnTo>
                    <a:pt x="19119" y="0"/>
                  </a:lnTo>
                </a:path>
              </a:pathLst>
            </a:custGeom>
            <a:ln w="9322">
              <a:solidFill>
                <a:srgbClr val="4C98FE"/>
              </a:solidFill>
              <a:prstDash val="dot"/>
            </a:ln>
          </p:spPr>
          <p:txBody>
            <a:bodyPr wrap="square" lIns="0" tIns="0" rIns="0" bIns="0" rtlCol="0"/>
            <a:lstStyle/>
            <a:p>
              <a:endParaRPr/>
            </a:p>
          </p:txBody>
        </p:sp>
        <p:sp>
          <p:nvSpPr>
            <p:cNvPr id="43" name="object 43"/>
            <p:cNvSpPr/>
            <p:nvPr/>
          </p:nvSpPr>
          <p:spPr>
            <a:xfrm>
              <a:off x="215099" y="5476747"/>
              <a:ext cx="210820" cy="0"/>
            </a:xfrm>
            <a:custGeom>
              <a:avLst/>
              <a:gdLst/>
              <a:ahLst/>
              <a:cxnLst/>
              <a:rect l="l" t="t" r="r" b="b"/>
              <a:pathLst>
                <a:path w="210820">
                  <a:moveTo>
                    <a:pt x="0" y="0"/>
                  </a:moveTo>
                  <a:lnTo>
                    <a:pt x="19119" y="0"/>
                  </a:lnTo>
                </a:path>
                <a:path w="210820">
                  <a:moveTo>
                    <a:pt x="19119" y="0"/>
                  </a:moveTo>
                  <a:lnTo>
                    <a:pt x="38239" y="0"/>
                  </a:lnTo>
                </a:path>
                <a:path w="210820">
                  <a:moveTo>
                    <a:pt x="38239" y="0"/>
                  </a:moveTo>
                  <a:lnTo>
                    <a:pt x="57359" y="0"/>
                  </a:lnTo>
                </a:path>
                <a:path w="210820">
                  <a:moveTo>
                    <a:pt x="57359" y="0"/>
                  </a:moveTo>
                  <a:lnTo>
                    <a:pt x="76479" y="0"/>
                  </a:lnTo>
                </a:path>
                <a:path w="210820">
                  <a:moveTo>
                    <a:pt x="76479" y="0"/>
                  </a:moveTo>
                  <a:lnTo>
                    <a:pt x="95599" y="0"/>
                  </a:lnTo>
                </a:path>
                <a:path w="210820">
                  <a:moveTo>
                    <a:pt x="95599" y="0"/>
                  </a:moveTo>
                  <a:lnTo>
                    <a:pt x="114719" y="0"/>
                  </a:lnTo>
                </a:path>
                <a:path w="210820">
                  <a:moveTo>
                    <a:pt x="114719" y="0"/>
                  </a:moveTo>
                  <a:lnTo>
                    <a:pt x="133839" y="0"/>
                  </a:lnTo>
                </a:path>
                <a:path w="210820">
                  <a:moveTo>
                    <a:pt x="133839" y="0"/>
                  </a:moveTo>
                  <a:lnTo>
                    <a:pt x="152959" y="0"/>
                  </a:lnTo>
                </a:path>
                <a:path w="210820">
                  <a:moveTo>
                    <a:pt x="152959" y="0"/>
                  </a:moveTo>
                  <a:lnTo>
                    <a:pt x="172079" y="0"/>
                  </a:lnTo>
                </a:path>
                <a:path w="210820">
                  <a:moveTo>
                    <a:pt x="172079" y="0"/>
                  </a:moveTo>
                  <a:lnTo>
                    <a:pt x="191199" y="0"/>
                  </a:lnTo>
                </a:path>
                <a:path w="210820">
                  <a:moveTo>
                    <a:pt x="191199" y="0"/>
                  </a:moveTo>
                  <a:lnTo>
                    <a:pt x="210319" y="0"/>
                  </a:lnTo>
                </a:path>
              </a:pathLst>
            </a:custGeom>
            <a:ln w="9322">
              <a:solidFill>
                <a:srgbClr val="4C98FE"/>
              </a:solidFill>
              <a:prstDash val="dot"/>
            </a:ln>
          </p:spPr>
          <p:txBody>
            <a:bodyPr wrap="square" lIns="0" tIns="0" rIns="0" bIns="0" rtlCol="0"/>
            <a:lstStyle/>
            <a:p>
              <a:endParaRPr/>
            </a:p>
          </p:txBody>
        </p:sp>
        <p:sp>
          <p:nvSpPr>
            <p:cNvPr id="44" name="object 44"/>
            <p:cNvSpPr/>
            <p:nvPr/>
          </p:nvSpPr>
          <p:spPr>
            <a:xfrm>
              <a:off x="425419" y="5476747"/>
              <a:ext cx="248920" cy="0"/>
            </a:xfrm>
            <a:custGeom>
              <a:avLst/>
              <a:gdLst/>
              <a:ahLst/>
              <a:cxnLst/>
              <a:rect l="l" t="t" r="r" b="b"/>
              <a:pathLst>
                <a:path w="248920">
                  <a:moveTo>
                    <a:pt x="0" y="0"/>
                  </a:moveTo>
                  <a:lnTo>
                    <a:pt x="19119" y="0"/>
                  </a:lnTo>
                </a:path>
                <a:path w="248920">
                  <a:moveTo>
                    <a:pt x="19119" y="0"/>
                  </a:moveTo>
                  <a:lnTo>
                    <a:pt x="38239" y="0"/>
                  </a:lnTo>
                </a:path>
                <a:path w="248920">
                  <a:moveTo>
                    <a:pt x="38239" y="0"/>
                  </a:moveTo>
                  <a:lnTo>
                    <a:pt x="57359" y="0"/>
                  </a:lnTo>
                </a:path>
                <a:path w="248920">
                  <a:moveTo>
                    <a:pt x="57359" y="0"/>
                  </a:moveTo>
                  <a:lnTo>
                    <a:pt x="76479" y="0"/>
                  </a:lnTo>
                </a:path>
                <a:path w="248920">
                  <a:moveTo>
                    <a:pt x="76479" y="0"/>
                  </a:moveTo>
                  <a:lnTo>
                    <a:pt x="95599" y="0"/>
                  </a:lnTo>
                </a:path>
                <a:path w="248920">
                  <a:moveTo>
                    <a:pt x="95599" y="0"/>
                  </a:moveTo>
                  <a:lnTo>
                    <a:pt x="114719" y="0"/>
                  </a:lnTo>
                </a:path>
                <a:path w="248920">
                  <a:moveTo>
                    <a:pt x="114719" y="0"/>
                  </a:moveTo>
                  <a:lnTo>
                    <a:pt x="133839" y="0"/>
                  </a:lnTo>
                </a:path>
                <a:path w="248920">
                  <a:moveTo>
                    <a:pt x="133839" y="0"/>
                  </a:moveTo>
                  <a:lnTo>
                    <a:pt x="152959" y="0"/>
                  </a:lnTo>
                </a:path>
                <a:path w="248920">
                  <a:moveTo>
                    <a:pt x="152959" y="0"/>
                  </a:moveTo>
                  <a:lnTo>
                    <a:pt x="172079" y="0"/>
                  </a:lnTo>
                </a:path>
                <a:path w="248920">
                  <a:moveTo>
                    <a:pt x="172079" y="0"/>
                  </a:moveTo>
                  <a:lnTo>
                    <a:pt x="191199" y="0"/>
                  </a:lnTo>
                </a:path>
                <a:path w="248920">
                  <a:moveTo>
                    <a:pt x="191199" y="0"/>
                  </a:moveTo>
                  <a:lnTo>
                    <a:pt x="210319" y="0"/>
                  </a:lnTo>
                </a:path>
                <a:path w="248920">
                  <a:moveTo>
                    <a:pt x="210319" y="0"/>
                  </a:moveTo>
                  <a:lnTo>
                    <a:pt x="229439" y="0"/>
                  </a:lnTo>
                </a:path>
                <a:path w="248920">
                  <a:moveTo>
                    <a:pt x="229439" y="0"/>
                  </a:moveTo>
                  <a:lnTo>
                    <a:pt x="248559" y="0"/>
                  </a:lnTo>
                </a:path>
              </a:pathLst>
            </a:custGeom>
            <a:ln w="9322">
              <a:solidFill>
                <a:srgbClr val="4C98FE"/>
              </a:solidFill>
              <a:prstDash val="dot"/>
            </a:ln>
          </p:spPr>
          <p:txBody>
            <a:bodyPr wrap="square" lIns="0" tIns="0" rIns="0" bIns="0" rtlCol="0"/>
            <a:lstStyle/>
            <a:p>
              <a:endParaRPr/>
            </a:p>
          </p:txBody>
        </p:sp>
        <p:sp>
          <p:nvSpPr>
            <p:cNvPr id="45" name="object 45"/>
            <p:cNvSpPr/>
            <p:nvPr/>
          </p:nvSpPr>
          <p:spPr>
            <a:xfrm>
              <a:off x="673979" y="5476747"/>
              <a:ext cx="19685" cy="0"/>
            </a:xfrm>
            <a:custGeom>
              <a:avLst/>
              <a:gdLst/>
              <a:ahLst/>
              <a:cxnLst/>
              <a:rect l="l" t="t" r="r" b="b"/>
              <a:pathLst>
                <a:path w="19684">
                  <a:moveTo>
                    <a:pt x="0" y="0"/>
                  </a:moveTo>
                  <a:lnTo>
                    <a:pt x="19438" y="0"/>
                  </a:lnTo>
                </a:path>
              </a:pathLst>
            </a:custGeom>
            <a:ln w="9322">
              <a:solidFill>
                <a:srgbClr val="4C98FE"/>
              </a:solidFill>
              <a:prstDash val="dot"/>
            </a:ln>
          </p:spPr>
          <p:txBody>
            <a:bodyPr wrap="square" lIns="0" tIns="0" rIns="0" bIns="0" rtlCol="0"/>
            <a:lstStyle/>
            <a:p>
              <a:endParaRPr/>
            </a:p>
          </p:txBody>
        </p:sp>
        <p:sp>
          <p:nvSpPr>
            <p:cNvPr id="46" name="object 46"/>
            <p:cNvSpPr/>
            <p:nvPr/>
          </p:nvSpPr>
          <p:spPr>
            <a:xfrm>
              <a:off x="693418" y="5476747"/>
              <a:ext cx="114935" cy="0"/>
            </a:xfrm>
            <a:custGeom>
              <a:avLst/>
              <a:gdLst/>
              <a:ahLst/>
              <a:cxnLst/>
              <a:rect l="l" t="t" r="r" b="b"/>
              <a:pathLst>
                <a:path w="114934">
                  <a:moveTo>
                    <a:pt x="0" y="0"/>
                  </a:moveTo>
                  <a:lnTo>
                    <a:pt x="19119" y="0"/>
                  </a:lnTo>
                </a:path>
                <a:path w="114934">
                  <a:moveTo>
                    <a:pt x="19119" y="0"/>
                  </a:moveTo>
                  <a:lnTo>
                    <a:pt x="38239" y="0"/>
                  </a:lnTo>
                </a:path>
                <a:path w="114934">
                  <a:moveTo>
                    <a:pt x="38239" y="0"/>
                  </a:moveTo>
                  <a:lnTo>
                    <a:pt x="57359" y="0"/>
                  </a:lnTo>
                </a:path>
                <a:path w="114934">
                  <a:moveTo>
                    <a:pt x="57359" y="0"/>
                  </a:moveTo>
                  <a:lnTo>
                    <a:pt x="76479" y="0"/>
                  </a:lnTo>
                </a:path>
                <a:path w="114934">
                  <a:moveTo>
                    <a:pt x="76479" y="0"/>
                  </a:moveTo>
                  <a:lnTo>
                    <a:pt x="95599" y="0"/>
                  </a:lnTo>
                </a:path>
                <a:path w="114934">
                  <a:moveTo>
                    <a:pt x="95599" y="0"/>
                  </a:moveTo>
                  <a:lnTo>
                    <a:pt x="114719" y="0"/>
                  </a:lnTo>
                </a:path>
              </a:pathLst>
            </a:custGeom>
            <a:ln w="9322">
              <a:solidFill>
                <a:srgbClr val="4C98FE"/>
              </a:solidFill>
              <a:prstDash val="dot"/>
            </a:ln>
          </p:spPr>
          <p:txBody>
            <a:bodyPr wrap="square" lIns="0" tIns="0" rIns="0" bIns="0" rtlCol="0"/>
            <a:lstStyle/>
            <a:p>
              <a:endParaRPr/>
            </a:p>
          </p:txBody>
        </p:sp>
        <p:sp>
          <p:nvSpPr>
            <p:cNvPr id="47" name="object 47"/>
            <p:cNvSpPr/>
            <p:nvPr/>
          </p:nvSpPr>
          <p:spPr>
            <a:xfrm>
              <a:off x="808138" y="5476747"/>
              <a:ext cx="19685" cy="0"/>
            </a:xfrm>
            <a:custGeom>
              <a:avLst/>
              <a:gdLst/>
              <a:ahLst/>
              <a:cxnLst/>
              <a:rect l="l" t="t" r="r" b="b"/>
              <a:pathLst>
                <a:path w="19684">
                  <a:moveTo>
                    <a:pt x="0" y="0"/>
                  </a:moveTo>
                  <a:lnTo>
                    <a:pt x="19119" y="0"/>
                  </a:lnTo>
                </a:path>
              </a:pathLst>
            </a:custGeom>
            <a:ln w="9322">
              <a:solidFill>
                <a:srgbClr val="4C98FE"/>
              </a:solidFill>
              <a:prstDash val="dot"/>
            </a:ln>
          </p:spPr>
          <p:txBody>
            <a:bodyPr wrap="square" lIns="0" tIns="0" rIns="0" bIns="0" rtlCol="0"/>
            <a:lstStyle/>
            <a:p>
              <a:endParaRPr/>
            </a:p>
          </p:txBody>
        </p:sp>
        <p:sp>
          <p:nvSpPr>
            <p:cNvPr id="48" name="object 48"/>
            <p:cNvSpPr/>
            <p:nvPr/>
          </p:nvSpPr>
          <p:spPr>
            <a:xfrm>
              <a:off x="827258" y="5476747"/>
              <a:ext cx="1243330" cy="0"/>
            </a:xfrm>
            <a:custGeom>
              <a:avLst/>
              <a:gdLst/>
              <a:ahLst/>
              <a:cxnLst/>
              <a:rect l="l" t="t" r="r" b="b"/>
              <a:pathLst>
                <a:path w="1243330">
                  <a:moveTo>
                    <a:pt x="0" y="0"/>
                  </a:moveTo>
                  <a:lnTo>
                    <a:pt x="19119" y="0"/>
                  </a:lnTo>
                </a:path>
                <a:path w="1243330">
                  <a:moveTo>
                    <a:pt x="19119" y="0"/>
                  </a:moveTo>
                  <a:lnTo>
                    <a:pt x="38239" y="0"/>
                  </a:lnTo>
                </a:path>
                <a:path w="1243330">
                  <a:moveTo>
                    <a:pt x="38239" y="0"/>
                  </a:moveTo>
                  <a:lnTo>
                    <a:pt x="57359" y="0"/>
                  </a:lnTo>
                </a:path>
                <a:path w="1243330">
                  <a:moveTo>
                    <a:pt x="57359" y="0"/>
                  </a:moveTo>
                  <a:lnTo>
                    <a:pt x="76479" y="0"/>
                  </a:lnTo>
                </a:path>
                <a:path w="1243330">
                  <a:moveTo>
                    <a:pt x="76479" y="0"/>
                  </a:moveTo>
                  <a:lnTo>
                    <a:pt x="95599" y="0"/>
                  </a:lnTo>
                </a:path>
                <a:path w="1243330">
                  <a:moveTo>
                    <a:pt x="95599" y="0"/>
                  </a:moveTo>
                  <a:lnTo>
                    <a:pt x="114719" y="0"/>
                  </a:lnTo>
                </a:path>
                <a:path w="1243330">
                  <a:moveTo>
                    <a:pt x="114719" y="0"/>
                  </a:moveTo>
                  <a:lnTo>
                    <a:pt x="133839" y="0"/>
                  </a:lnTo>
                </a:path>
                <a:path w="1243330">
                  <a:moveTo>
                    <a:pt x="133839" y="0"/>
                  </a:moveTo>
                  <a:lnTo>
                    <a:pt x="152959" y="0"/>
                  </a:lnTo>
                </a:path>
                <a:path w="1243330">
                  <a:moveTo>
                    <a:pt x="152959" y="0"/>
                  </a:moveTo>
                  <a:lnTo>
                    <a:pt x="172079" y="0"/>
                  </a:lnTo>
                </a:path>
                <a:path w="1243330">
                  <a:moveTo>
                    <a:pt x="172079" y="0"/>
                  </a:moveTo>
                  <a:lnTo>
                    <a:pt x="191199" y="0"/>
                  </a:lnTo>
                </a:path>
                <a:path w="1243330">
                  <a:moveTo>
                    <a:pt x="191199" y="0"/>
                  </a:moveTo>
                  <a:lnTo>
                    <a:pt x="210319" y="0"/>
                  </a:lnTo>
                </a:path>
                <a:path w="1243330">
                  <a:moveTo>
                    <a:pt x="210319" y="0"/>
                  </a:moveTo>
                  <a:lnTo>
                    <a:pt x="229439" y="0"/>
                  </a:lnTo>
                </a:path>
                <a:path w="1243330">
                  <a:moveTo>
                    <a:pt x="229439" y="0"/>
                  </a:moveTo>
                  <a:lnTo>
                    <a:pt x="248559" y="0"/>
                  </a:lnTo>
                </a:path>
                <a:path w="1243330">
                  <a:moveTo>
                    <a:pt x="248559" y="0"/>
                  </a:moveTo>
                  <a:lnTo>
                    <a:pt x="267679" y="0"/>
                  </a:lnTo>
                </a:path>
                <a:path w="1243330">
                  <a:moveTo>
                    <a:pt x="267679" y="0"/>
                  </a:moveTo>
                  <a:lnTo>
                    <a:pt x="286799" y="0"/>
                  </a:lnTo>
                </a:path>
                <a:path w="1243330">
                  <a:moveTo>
                    <a:pt x="286799" y="0"/>
                  </a:moveTo>
                  <a:lnTo>
                    <a:pt x="305919" y="0"/>
                  </a:lnTo>
                </a:path>
                <a:path w="1243330">
                  <a:moveTo>
                    <a:pt x="305919" y="0"/>
                  </a:moveTo>
                  <a:lnTo>
                    <a:pt x="325039" y="0"/>
                  </a:lnTo>
                </a:path>
                <a:path w="1243330">
                  <a:moveTo>
                    <a:pt x="325039" y="0"/>
                  </a:moveTo>
                  <a:lnTo>
                    <a:pt x="344159" y="0"/>
                  </a:lnTo>
                </a:path>
                <a:path w="1243330">
                  <a:moveTo>
                    <a:pt x="344159" y="0"/>
                  </a:moveTo>
                  <a:lnTo>
                    <a:pt x="363279" y="0"/>
                  </a:lnTo>
                </a:path>
                <a:path w="1243330">
                  <a:moveTo>
                    <a:pt x="363279" y="0"/>
                  </a:moveTo>
                  <a:lnTo>
                    <a:pt x="382399" y="0"/>
                  </a:lnTo>
                </a:path>
                <a:path w="1243330">
                  <a:moveTo>
                    <a:pt x="382399" y="0"/>
                  </a:moveTo>
                  <a:lnTo>
                    <a:pt x="401519" y="0"/>
                  </a:lnTo>
                </a:path>
                <a:path w="1243330">
                  <a:moveTo>
                    <a:pt x="401519" y="0"/>
                  </a:moveTo>
                  <a:lnTo>
                    <a:pt x="420639" y="0"/>
                  </a:lnTo>
                </a:path>
                <a:path w="1243330">
                  <a:moveTo>
                    <a:pt x="420639" y="0"/>
                  </a:moveTo>
                  <a:lnTo>
                    <a:pt x="439759" y="0"/>
                  </a:lnTo>
                </a:path>
                <a:path w="1243330">
                  <a:moveTo>
                    <a:pt x="439759" y="0"/>
                  </a:moveTo>
                  <a:lnTo>
                    <a:pt x="458879" y="0"/>
                  </a:lnTo>
                </a:path>
                <a:path w="1243330">
                  <a:moveTo>
                    <a:pt x="458879" y="0"/>
                  </a:moveTo>
                  <a:lnTo>
                    <a:pt x="477999" y="0"/>
                  </a:lnTo>
                </a:path>
                <a:path w="1243330">
                  <a:moveTo>
                    <a:pt x="477999" y="0"/>
                  </a:moveTo>
                  <a:lnTo>
                    <a:pt x="497119" y="0"/>
                  </a:lnTo>
                </a:path>
                <a:path w="1243330">
                  <a:moveTo>
                    <a:pt x="497119" y="0"/>
                  </a:moveTo>
                  <a:lnTo>
                    <a:pt x="516239" y="0"/>
                  </a:lnTo>
                </a:path>
                <a:path w="1243330">
                  <a:moveTo>
                    <a:pt x="516186" y="0"/>
                  </a:moveTo>
                  <a:lnTo>
                    <a:pt x="535306" y="0"/>
                  </a:lnTo>
                </a:path>
                <a:path w="1243330">
                  <a:moveTo>
                    <a:pt x="535306" y="0"/>
                  </a:moveTo>
                  <a:lnTo>
                    <a:pt x="554426" y="0"/>
                  </a:lnTo>
                </a:path>
                <a:path w="1243330">
                  <a:moveTo>
                    <a:pt x="554426" y="0"/>
                  </a:moveTo>
                  <a:lnTo>
                    <a:pt x="573546" y="0"/>
                  </a:lnTo>
                </a:path>
                <a:path w="1243330">
                  <a:moveTo>
                    <a:pt x="573546" y="0"/>
                  </a:moveTo>
                  <a:lnTo>
                    <a:pt x="592666" y="0"/>
                  </a:lnTo>
                </a:path>
                <a:path w="1243330">
                  <a:moveTo>
                    <a:pt x="592666" y="0"/>
                  </a:moveTo>
                  <a:lnTo>
                    <a:pt x="611786" y="0"/>
                  </a:lnTo>
                </a:path>
                <a:path w="1243330">
                  <a:moveTo>
                    <a:pt x="611786" y="0"/>
                  </a:moveTo>
                  <a:lnTo>
                    <a:pt x="630906" y="0"/>
                  </a:lnTo>
                </a:path>
                <a:path w="1243330">
                  <a:moveTo>
                    <a:pt x="630906" y="0"/>
                  </a:moveTo>
                  <a:lnTo>
                    <a:pt x="650026" y="0"/>
                  </a:lnTo>
                </a:path>
                <a:path w="1243330">
                  <a:moveTo>
                    <a:pt x="650026" y="0"/>
                  </a:moveTo>
                  <a:lnTo>
                    <a:pt x="669146" y="0"/>
                  </a:lnTo>
                </a:path>
                <a:path w="1243330">
                  <a:moveTo>
                    <a:pt x="669146" y="0"/>
                  </a:moveTo>
                  <a:lnTo>
                    <a:pt x="688266" y="0"/>
                  </a:lnTo>
                </a:path>
                <a:path w="1243330">
                  <a:moveTo>
                    <a:pt x="688266" y="0"/>
                  </a:moveTo>
                  <a:lnTo>
                    <a:pt x="707386" y="0"/>
                  </a:lnTo>
                </a:path>
                <a:path w="1243330">
                  <a:moveTo>
                    <a:pt x="707386" y="0"/>
                  </a:moveTo>
                  <a:lnTo>
                    <a:pt x="726506" y="0"/>
                  </a:lnTo>
                </a:path>
                <a:path w="1243330">
                  <a:moveTo>
                    <a:pt x="726506" y="0"/>
                  </a:moveTo>
                  <a:lnTo>
                    <a:pt x="745626" y="0"/>
                  </a:lnTo>
                </a:path>
                <a:path w="1243330">
                  <a:moveTo>
                    <a:pt x="745626" y="0"/>
                  </a:moveTo>
                  <a:lnTo>
                    <a:pt x="764746" y="0"/>
                  </a:lnTo>
                </a:path>
                <a:path w="1243330">
                  <a:moveTo>
                    <a:pt x="764746" y="0"/>
                  </a:moveTo>
                  <a:lnTo>
                    <a:pt x="783866" y="0"/>
                  </a:lnTo>
                </a:path>
                <a:path w="1243330">
                  <a:moveTo>
                    <a:pt x="783866" y="0"/>
                  </a:moveTo>
                  <a:lnTo>
                    <a:pt x="802986" y="0"/>
                  </a:lnTo>
                </a:path>
                <a:path w="1243330">
                  <a:moveTo>
                    <a:pt x="802986" y="0"/>
                  </a:moveTo>
                  <a:lnTo>
                    <a:pt x="822106" y="0"/>
                  </a:lnTo>
                </a:path>
                <a:path w="1243330">
                  <a:moveTo>
                    <a:pt x="822106" y="0"/>
                  </a:moveTo>
                  <a:lnTo>
                    <a:pt x="841226" y="0"/>
                  </a:lnTo>
                </a:path>
                <a:path w="1243330">
                  <a:moveTo>
                    <a:pt x="841226" y="0"/>
                  </a:moveTo>
                  <a:lnTo>
                    <a:pt x="860346" y="0"/>
                  </a:lnTo>
                </a:path>
                <a:path w="1243330">
                  <a:moveTo>
                    <a:pt x="860346" y="0"/>
                  </a:moveTo>
                  <a:lnTo>
                    <a:pt x="879466" y="0"/>
                  </a:lnTo>
                </a:path>
                <a:path w="1243330">
                  <a:moveTo>
                    <a:pt x="879466" y="0"/>
                  </a:moveTo>
                  <a:lnTo>
                    <a:pt x="898586" y="0"/>
                  </a:lnTo>
                </a:path>
                <a:path w="1243330">
                  <a:moveTo>
                    <a:pt x="898586" y="0"/>
                  </a:moveTo>
                  <a:lnTo>
                    <a:pt x="917706" y="0"/>
                  </a:lnTo>
                </a:path>
                <a:path w="1243330">
                  <a:moveTo>
                    <a:pt x="917706" y="0"/>
                  </a:moveTo>
                  <a:lnTo>
                    <a:pt x="936826" y="0"/>
                  </a:lnTo>
                </a:path>
                <a:path w="1243330">
                  <a:moveTo>
                    <a:pt x="936826" y="0"/>
                  </a:moveTo>
                  <a:lnTo>
                    <a:pt x="955946" y="0"/>
                  </a:lnTo>
                </a:path>
                <a:path w="1243330">
                  <a:moveTo>
                    <a:pt x="955946" y="0"/>
                  </a:moveTo>
                  <a:lnTo>
                    <a:pt x="975066" y="0"/>
                  </a:lnTo>
                </a:path>
                <a:path w="1243330">
                  <a:moveTo>
                    <a:pt x="975066" y="0"/>
                  </a:moveTo>
                  <a:lnTo>
                    <a:pt x="994186" y="0"/>
                  </a:lnTo>
                </a:path>
                <a:path w="1243330">
                  <a:moveTo>
                    <a:pt x="994186" y="0"/>
                  </a:moveTo>
                  <a:lnTo>
                    <a:pt x="1013306" y="0"/>
                  </a:lnTo>
                </a:path>
                <a:path w="1243330">
                  <a:moveTo>
                    <a:pt x="1013306" y="0"/>
                  </a:moveTo>
                  <a:lnTo>
                    <a:pt x="1032426" y="0"/>
                  </a:lnTo>
                </a:path>
                <a:path w="1243330">
                  <a:moveTo>
                    <a:pt x="1032426" y="0"/>
                  </a:moveTo>
                  <a:lnTo>
                    <a:pt x="1051546" y="0"/>
                  </a:lnTo>
                </a:path>
                <a:path w="1243330">
                  <a:moveTo>
                    <a:pt x="1051546" y="0"/>
                  </a:moveTo>
                  <a:lnTo>
                    <a:pt x="1070666" y="0"/>
                  </a:lnTo>
                </a:path>
                <a:path w="1243330">
                  <a:moveTo>
                    <a:pt x="1070666" y="0"/>
                  </a:moveTo>
                  <a:lnTo>
                    <a:pt x="1089786" y="0"/>
                  </a:lnTo>
                </a:path>
                <a:path w="1243330">
                  <a:moveTo>
                    <a:pt x="1089786" y="0"/>
                  </a:moveTo>
                  <a:lnTo>
                    <a:pt x="1108906" y="0"/>
                  </a:lnTo>
                </a:path>
                <a:path w="1243330">
                  <a:moveTo>
                    <a:pt x="1108906" y="0"/>
                  </a:moveTo>
                  <a:lnTo>
                    <a:pt x="1128026" y="0"/>
                  </a:lnTo>
                </a:path>
                <a:path w="1243330">
                  <a:moveTo>
                    <a:pt x="1128026" y="0"/>
                  </a:moveTo>
                  <a:lnTo>
                    <a:pt x="1147146" y="0"/>
                  </a:lnTo>
                </a:path>
                <a:path w="1243330">
                  <a:moveTo>
                    <a:pt x="1147146" y="0"/>
                  </a:moveTo>
                  <a:lnTo>
                    <a:pt x="1166266" y="0"/>
                  </a:lnTo>
                </a:path>
                <a:path w="1243330">
                  <a:moveTo>
                    <a:pt x="1166266" y="0"/>
                  </a:moveTo>
                  <a:lnTo>
                    <a:pt x="1185386" y="0"/>
                  </a:lnTo>
                </a:path>
                <a:path w="1243330">
                  <a:moveTo>
                    <a:pt x="1185386" y="0"/>
                  </a:moveTo>
                  <a:lnTo>
                    <a:pt x="1204506" y="0"/>
                  </a:lnTo>
                </a:path>
                <a:path w="1243330">
                  <a:moveTo>
                    <a:pt x="1204506" y="0"/>
                  </a:moveTo>
                  <a:lnTo>
                    <a:pt x="1223626" y="0"/>
                  </a:lnTo>
                </a:path>
                <a:path w="1243330">
                  <a:moveTo>
                    <a:pt x="1223626" y="0"/>
                  </a:moveTo>
                  <a:lnTo>
                    <a:pt x="1242746" y="0"/>
                  </a:lnTo>
                </a:path>
              </a:pathLst>
            </a:custGeom>
            <a:ln w="9322">
              <a:solidFill>
                <a:srgbClr val="4C98FE"/>
              </a:solidFill>
              <a:prstDash val="dot"/>
            </a:ln>
          </p:spPr>
          <p:txBody>
            <a:bodyPr wrap="square" lIns="0" tIns="0" rIns="0" bIns="0" rtlCol="0"/>
            <a:lstStyle/>
            <a:p>
              <a:endParaRPr/>
            </a:p>
          </p:txBody>
        </p:sp>
        <p:sp>
          <p:nvSpPr>
            <p:cNvPr id="49" name="object 49"/>
            <p:cNvSpPr/>
            <p:nvPr/>
          </p:nvSpPr>
          <p:spPr>
            <a:xfrm>
              <a:off x="2070004" y="5476747"/>
              <a:ext cx="19685" cy="0"/>
            </a:xfrm>
            <a:custGeom>
              <a:avLst/>
              <a:gdLst/>
              <a:ahLst/>
              <a:cxnLst/>
              <a:rect l="l" t="t" r="r" b="b"/>
              <a:pathLst>
                <a:path w="19685">
                  <a:moveTo>
                    <a:pt x="0" y="0"/>
                  </a:moveTo>
                  <a:lnTo>
                    <a:pt x="19438" y="0"/>
                  </a:lnTo>
                </a:path>
              </a:pathLst>
            </a:custGeom>
            <a:ln w="9322">
              <a:solidFill>
                <a:srgbClr val="4C98FE"/>
              </a:solidFill>
              <a:prstDash val="dot"/>
            </a:ln>
          </p:spPr>
          <p:txBody>
            <a:bodyPr wrap="square" lIns="0" tIns="0" rIns="0" bIns="0" rtlCol="0"/>
            <a:lstStyle/>
            <a:p>
              <a:endParaRPr/>
            </a:p>
          </p:txBody>
        </p:sp>
        <p:sp>
          <p:nvSpPr>
            <p:cNvPr id="50" name="object 50"/>
            <p:cNvSpPr/>
            <p:nvPr/>
          </p:nvSpPr>
          <p:spPr>
            <a:xfrm>
              <a:off x="2089523" y="5476747"/>
              <a:ext cx="1147445" cy="0"/>
            </a:xfrm>
            <a:custGeom>
              <a:avLst/>
              <a:gdLst/>
              <a:ahLst/>
              <a:cxnLst/>
              <a:rect l="l" t="t" r="r" b="b"/>
              <a:pathLst>
                <a:path w="1147445">
                  <a:moveTo>
                    <a:pt x="0" y="0"/>
                  </a:moveTo>
                  <a:lnTo>
                    <a:pt x="19119" y="0"/>
                  </a:lnTo>
                </a:path>
                <a:path w="1147445">
                  <a:moveTo>
                    <a:pt x="19119" y="0"/>
                  </a:moveTo>
                  <a:lnTo>
                    <a:pt x="38239" y="0"/>
                  </a:lnTo>
                </a:path>
                <a:path w="1147445">
                  <a:moveTo>
                    <a:pt x="38239" y="0"/>
                  </a:moveTo>
                  <a:lnTo>
                    <a:pt x="57359" y="0"/>
                  </a:lnTo>
                </a:path>
                <a:path w="1147445">
                  <a:moveTo>
                    <a:pt x="57359" y="0"/>
                  </a:moveTo>
                  <a:lnTo>
                    <a:pt x="76479" y="0"/>
                  </a:lnTo>
                </a:path>
                <a:path w="1147445">
                  <a:moveTo>
                    <a:pt x="76479" y="0"/>
                  </a:moveTo>
                  <a:lnTo>
                    <a:pt x="95599" y="0"/>
                  </a:lnTo>
                </a:path>
                <a:path w="1147445">
                  <a:moveTo>
                    <a:pt x="95599" y="0"/>
                  </a:moveTo>
                  <a:lnTo>
                    <a:pt x="114719" y="0"/>
                  </a:lnTo>
                </a:path>
                <a:path w="1147445">
                  <a:moveTo>
                    <a:pt x="114719" y="0"/>
                  </a:moveTo>
                  <a:lnTo>
                    <a:pt x="133839" y="0"/>
                  </a:lnTo>
                </a:path>
                <a:path w="1147445">
                  <a:moveTo>
                    <a:pt x="133839" y="0"/>
                  </a:moveTo>
                  <a:lnTo>
                    <a:pt x="152959" y="0"/>
                  </a:lnTo>
                </a:path>
                <a:path w="1147445">
                  <a:moveTo>
                    <a:pt x="152959" y="0"/>
                  </a:moveTo>
                  <a:lnTo>
                    <a:pt x="172079" y="0"/>
                  </a:lnTo>
                </a:path>
                <a:path w="1147445">
                  <a:moveTo>
                    <a:pt x="172079" y="0"/>
                  </a:moveTo>
                  <a:lnTo>
                    <a:pt x="191199" y="0"/>
                  </a:lnTo>
                </a:path>
                <a:path w="1147445">
                  <a:moveTo>
                    <a:pt x="191199" y="0"/>
                  </a:moveTo>
                  <a:lnTo>
                    <a:pt x="210319" y="0"/>
                  </a:lnTo>
                </a:path>
                <a:path w="1147445">
                  <a:moveTo>
                    <a:pt x="210319" y="0"/>
                  </a:moveTo>
                  <a:lnTo>
                    <a:pt x="229439" y="0"/>
                  </a:lnTo>
                </a:path>
                <a:path w="1147445">
                  <a:moveTo>
                    <a:pt x="229439" y="0"/>
                  </a:moveTo>
                  <a:lnTo>
                    <a:pt x="248559" y="0"/>
                  </a:lnTo>
                </a:path>
                <a:path w="1147445">
                  <a:moveTo>
                    <a:pt x="248559" y="0"/>
                  </a:moveTo>
                  <a:lnTo>
                    <a:pt x="267679" y="0"/>
                  </a:lnTo>
                </a:path>
                <a:path w="1147445">
                  <a:moveTo>
                    <a:pt x="267679" y="0"/>
                  </a:moveTo>
                  <a:lnTo>
                    <a:pt x="286799" y="0"/>
                  </a:lnTo>
                </a:path>
                <a:path w="1147445">
                  <a:moveTo>
                    <a:pt x="286799" y="0"/>
                  </a:moveTo>
                  <a:lnTo>
                    <a:pt x="305919" y="0"/>
                  </a:lnTo>
                </a:path>
                <a:path w="1147445">
                  <a:moveTo>
                    <a:pt x="305919" y="0"/>
                  </a:moveTo>
                  <a:lnTo>
                    <a:pt x="325039" y="0"/>
                  </a:lnTo>
                </a:path>
                <a:path w="1147445">
                  <a:moveTo>
                    <a:pt x="325039" y="0"/>
                  </a:moveTo>
                  <a:lnTo>
                    <a:pt x="344159" y="0"/>
                  </a:lnTo>
                </a:path>
                <a:path w="1147445">
                  <a:moveTo>
                    <a:pt x="344159" y="0"/>
                  </a:moveTo>
                  <a:lnTo>
                    <a:pt x="363279" y="0"/>
                  </a:lnTo>
                </a:path>
                <a:path w="1147445">
                  <a:moveTo>
                    <a:pt x="363279" y="0"/>
                  </a:moveTo>
                  <a:lnTo>
                    <a:pt x="382399" y="0"/>
                  </a:lnTo>
                </a:path>
                <a:path w="1147445">
                  <a:moveTo>
                    <a:pt x="382399" y="0"/>
                  </a:moveTo>
                  <a:lnTo>
                    <a:pt x="401519" y="0"/>
                  </a:lnTo>
                </a:path>
                <a:path w="1147445">
                  <a:moveTo>
                    <a:pt x="401519" y="0"/>
                  </a:moveTo>
                  <a:lnTo>
                    <a:pt x="420639" y="0"/>
                  </a:lnTo>
                </a:path>
                <a:path w="1147445">
                  <a:moveTo>
                    <a:pt x="420639" y="0"/>
                  </a:moveTo>
                  <a:lnTo>
                    <a:pt x="439759" y="0"/>
                  </a:lnTo>
                </a:path>
                <a:path w="1147445">
                  <a:moveTo>
                    <a:pt x="439759" y="0"/>
                  </a:moveTo>
                  <a:lnTo>
                    <a:pt x="458879" y="0"/>
                  </a:lnTo>
                </a:path>
                <a:path w="1147445">
                  <a:moveTo>
                    <a:pt x="458879" y="0"/>
                  </a:moveTo>
                  <a:lnTo>
                    <a:pt x="477999" y="0"/>
                  </a:lnTo>
                </a:path>
                <a:path w="1147445">
                  <a:moveTo>
                    <a:pt x="477999" y="0"/>
                  </a:moveTo>
                  <a:lnTo>
                    <a:pt x="497119" y="0"/>
                  </a:lnTo>
                </a:path>
                <a:path w="1147445">
                  <a:moveTo>
                    <a:pt x="497119" y="0"/>
                  </a:moveTo>
                  <a:lnTo>
                    <a:pt x="516239" y="0"/>
                  </a:lnTo>
                </a:path>
                <a:path w="1147445">
                  <a:moveTo>
                    <a:pt x="516239" y="0"/>
                  </a:moveTo>
                  <a:lnTo>
                    <a:pt x="535359" y="0"/>
                  </a:lnTo>
                </a:path>
                <a:path w="1147445">
                  <a:moveTo>
                    <a:pt x="535359" y="0"/>
                  </a:moveTo>
                  <a:lnTo>
                    <a:pt x="554479" y="0"/>
                  </a:lnTo>
                </a:path>
                <a:path w="1147445">
                  <a:moveTo>
                    <a:pt x="554479" y="0"/>
                  </a:moveTo>
                  <a:lnTo>
                    <a:pt x="573599" y="0"/>
                  </a:lnTo>
                </a:path>
                <a:path w="1147445">
                  <a:moveTo>
                    <a:pt x="573599" y="0"/>
                  </a:moveTo>
                  <a:lnTo>
                    <a:pt x="592719" y="0"/>
                  </a:lnTo>
                </a:path>
                <a:path w="1147445">
                  <a:moveTo>
                    <a:pt x="592719" y="0"/>
                  </a:moveTo>
                  <a:lnTo>
                    <a:pt x="611839" y="0"/>
                  </a:lnTo>
                </a:path>
                <a:path w="1147445">
                  <a:moveTo>
                    <a:pt x="611839" y="0"/>
                  </a:moveTo>
                  <a:lnTo>
                    <a:pt x="630959" y="0"/>
                  </a:lnTo>
                </a:path>
                <a:path w="1147445">
                  <a:moveTo>
                    <a:pt x="630959" y="0"/>
                  </a:moveTo>
                  <a:lnTo>
                    <a:pt x="650079" y="0"/>
                  </a:lnTo>
                </a:path>
                <a:path w="1147445">
                  <a:moveTo>
                    <a:pt x="650079" y="0"/>
                  </a:moveTo>
                  <a:lnTo>
                    <a:pt x="669199" y="0"/>
                  </a:lnTo>
                </a:path>
                <a:path w="1147445">
                  <a:moveTo>
                    <a:pt x="669199" y="0"/>
                  </a:moveTo>
                  <a:lnTo>
                    <a:pt x="688319" y="0"/>
                  </a:lnTo>
                </a:path>
                <a:path w="1147445">
                  <a:moveTo>
                    <a:pt x="688319" y="0"/>
                  </a:moveTo>
                  <a:lnTo>
                    <a:pt x="707439" y="0"/>
                  </a:lnTo>
                </a:path>
                <a:path w="1147445">
                  <a:moveTo>
                    <a:pt x="707439" y="0"/>
                  </a:moveTo>
                  <a:lnTo>
                    <a:pt x="726559" y="0"/>
                  </a:lnTo>
                </a:path>
                <a:path w="1147445">
                  <a:moveTo>
                    <a:pt x="726559" y="0"/>
                  </a:moveTo>
                  <a:lnTo>
                    <a:pt x="745679" y="0"/>
                  </a:lnTo>
                </a:path>
                <a:path w="1147445">
                  <a:moveTo>
                    <a:pt x="745679" y="0"/>
                  </a:moveTo>
                  <a:lnTo>
                    <a:pt x="764799" y="0"/>
                  </a:lnTo>
                </a:path>
                <a:path w="1147445">
                  <a:moveTo>
                    <a:pt x="764799" y="0"/>
                  </a:moveTo>
                  <a:lnTo>
                    <a:pt x="783919" y="0"/>
                  </a:lnTo>
                </a:path>
                <a:path w="1147445">
                  <a:moveTo>
                    <a:pt x="783919" y="0"/>
                  </a:moveTo>
                  <a:lnTo>
                    <a:pt x="803039" y="0"/>
                  </a:lnTo>
                </a:path>
                <a:path w="1147445">
                  <a:moveTo>
                    <a:pt x="803039" y="0"/>
                  </a:moveTo>
                  <a:lnTo>
                    <a:pt x="822159" y="0"/>
                  </a:lnTo>
                </a:path>
                <a:path w="1147445">
                  <a:moveTo>
                    <a:pt x="822159" y="0"/>
                  </a:moveTo>
                  <a:lnTo>
                    <a:pt x="841279" y="0"/>
                  </a:lnTo>
                </a:path>
                <a:path w="1147445">
                  <a:moveTo>
                    <a:pt x="841279" y="0"/>
                  </a:moveTo>
                  <a:lnTo>
                    <a:pt x="860399" y="0"/>
                  </a:lnTo>
                </a:path>
                <a:path w="1147445">
                  <a:moveTo>
                    <a:pt x="860399" y="0"/>
                  </a:moveTo>
                  <a:lnTo>
                    <a:pt x="879519" y="0"/>
                  </a:lnTo>
                </a:path>
                <a:path w="1147445">
                  <a:moveTo>
                    <a:pt x="879519" y="0"/>
                  </a:moveTo>
                  <a:lnTo>
                    <a:pt x="898639" y="0"/>
                  </a:lnTo>
                </a:path>
                <a:path w="1147445">
                  <a:moveTo>
                    <a:pt x="898639" y="0"/>
                  </a:moveTo>
                  <a:lnTo>
                    <a:pt x="917759" y="0"/>
                  </a:lnTo>
                </a:path>
                <a:path w="1147445">
                  <a:moveTo>
                    <a:pt x="917759" y="0"/>
                  </a:moveTo>
                  <a:lnTo>
                    <a:pt x="936879" y="0"/>
                  </a:lnTo>
                </a:path>
                <a:path w="1147445">
                  <a:moveTo>
                    <a:pt x="936879" y="0"/>
                  </a:moveTo>
                  <a:lnTo>
                    <a:pt x="955999" y="0"/>
                  </a:lnTo>
                </a:path>
                <a:path w="1147445">
                  <a:moveTo>
                    <a:pt x="955999" y="0"/>
                  </a:moveTo>
                  <a:lnTo>
                    <a:pt x="975119" y="0"/>
                  </a:lnTo>
                </a:path>
                <a:path w="1147445">
                  <a:moveTo>
                    <a:pt x="975119" y="0"/>
                  </a:moveTo>
                  <a:lnTo>
                    <a:pt x="994239" y="0"/>
                  </a:lnTo>
                </a:path>
                <a:path w="1147445">
                  <a:moveTo>
                    <a:pt x="994239" y="0"/>
                  </a:moveTo>
                  <a:lnTo>
                    <a:pt x="1013359" y="0"/>
                  </a:lnTo>
                </a:path>
                <a:path w="1147445">
                  <a:moveTo>
                    <a:pt x="1013359" y="0"/>
                  </a:moveTo>
                  <a:lnTo>
                    <a:pt x="1032479" y="0"/>
                  </a:lnTo>
                </a:path>
                <a:path w="1147445">
                  <a:moveTo>
                    <a:pt x="1032479" y="0"/>
                  </a:moveTo>
                  <a:lnTo>
                    <a:pt x="1051599" y="0"/>
                  </a:lnTo>
                </a:path>
                <a:path w="1147445">
                  <a:moveTo>
                    <a:pt x="1051599" y="0"/>
                  </a:moveTo>
                  <a:lnTo>
                    <a:pt x="1070719" y="0"/>
                  </a:lnTo>
                </a:path>
                <a:path w="1147445">
                  <a:moveTo>
                    <a:pt x="1070719" y="0"/>
                  </a:moveTo>
                  <a:lnTo>
                    <a:pt x="1089839" y="0"/>
                  </a:lnTo>
                </a:path>
                <a:path w="1147445">
                  <a:moveTo>
                    <a:pt x="1089839" y="0"/>
                  </a:moveTo>
                  <a:lnTo>
                    <a:pt x="1108959" y="0"/>
                  </a:lnTo>
                </a:path>
                <a:path w="1147445">
                  <a:moveTo>
                    <a:pt x="1108959" y="0"/>
                  </a:moveTo>
                  <a:lnTo>
                    <a:pt x="1128079" y="0"/>
                  </a:lnTo>
                </a:path>
                <a:path w="1147445">
                  <a:moveTo>
                    <a:pt x="1128079" y="0"/>
                  </a:moveTo>
                  <a:lnTo>
                    <a:pt x="1147199" y="0"/>
                  </a:lnTo>
                </a:path>
              </a:pathLst>
            </a:custGeom>
            <a:ln w="9322">
              <a:solidFill>
                <a:srgbClr val="4C98FE"/>
              </a:solidFill>
              <a:prstDash val="dot"/>
            </a:ln>
          </p:spPr>
          <p:txBody>
            <a:bodyPr wrap="square" lIns="0" tIns="0" rIns="0" bIns="0" rtlCol="0"/>
            <a:lstStyle/>
            <a:p>
              <a:endParaRPr/>
            </a:p>
          </p:txBody>
        </p:sp>
        <p:sp>
          <p:nvSpPr>
            <p:cNvPr id="51" name="object 51"/>
            <p:cNvSpPr/>
            <p:nvPr/>
          </p:nvSpPr>
          <p:spPr>
            <a:xfrm>
              <a:off x="3236722" y="5476747"/>
              <a:ext cx="19685" cy="0"/>
            </a:xfrm>
            <a:custGeom>
              <a:avLst/>
              <a:gdLst/>
              <a:ahLst/>
              <a:cxnLst/>
              <a:rect l="l" t="t" r="r" b="b"/>
              <a:pathLst>
                <a:path w="19685">
                  <a:moveTo>
                    <a:pt x="0" y="0"/>
                  </a:moveTo>
                  <a:lnTo>
                    <a:pt x="19119" y="0"/>
                  </a:lnTo>
                </a:path>
              </a:pathLst>
            </a:custGeom>
            <a:ln w="9322">
              <a:solidFill>
                <a:srgbClr val="4C98FE"/>
              </a:solidFill>
              <a:prstDash val="dot"/>
            </a:ln>
          </p:spPr>
          <p:txBody>
            <a:bodyPr wrap="square" lIns="0" tIns="0" rIns="0" bIns="0" rtlCol="0"/>
            <a:lstStyle/>
            <a:p>
              <a:endParaRPr/>
            </a:p>
          </p:txBody>
        </p:sp>
        <p:sp>
          <p:nvSpPr>
            <p:cNvPr id="52" name="object 52"/>
            <p:cNvSpPr/>
            <p:nvPr/>
          </p:nvSpPr>
          <p:spPr>
            <a:xfrm>
              <a:off x="3255842" y="5476747"/>
              <a:ext cx="191770" cy="0"/>
            </a:xfrm>
            <a:custGeom>
              <a:avLst/>
              <a:gdLst/>
              <a:ahLst/>
              <a:cxnLst/>
              <a:rect l="l" t="t" r="r" b="b"/>
              <a:pathLst>
                <a:path w="191770">
                  <a:moveTo>
                    <a:pt x="0" y="0"/>
                  </a:moveTo>
                  <a:lnTo>
                    <a:pt x="19119" y="0"/>
                  </a:lnTo>
                </a:path>
                <a:path w="191770">
                  <a:moveTo>
                    <a:pt x="19119" y="0"/>
                  </a:moveTo>
                  <a:lnTo>
                    <a:pt x="38239" y="0"/>
                  </a:lnTo>
                </a:path>
                <a:path w="191770">
                  <a:moveTo>
                    <a:pt x="38239" y="0"/>
                  </a:moveTo>
                  <a:lnTo>
                    <a:pt x="57359" y="0"/>
                  </a:lnTo>
                </a:path>
                <a:path w="191770">
                  <a:moveTo>
                    <a:pt x="57359" y="0"/>
                  </a:moveTo>
                  <a:lnTo>
                    <a:pt x="76479" y="0"/>
                  </a:lnTo>
                </a:path>
                <a:path w="191770">
                  <a:moveTo>
                    <a:pt x="76479" y="0"/>
                  </a:moveTo>
                  <a:lnTo>
                    <a:pt x="95599" y="0"/>
                  </a:lnTo>
                </a:path>
                <a:path w="191770">
                  <a:moveTo>
                    <a:pt x="95599" y="0"/>
                  </a:moveTo>
                  <a:lnTo>
                    <a:pt x="114719" y="0"/>
                  </a:lnTo>
                </a:path>
                <a:path w="191770">
                  <a:moveTo>
                    <a:pt x="114719" y="0"/>
                  </a:moveTo>
                  <a:lnTo>
                    <a:pt x="133839" y="0"/>
                  </a:lnTo>
                </a:path>
                <a:path w="191770">
                  <a:moveTo>
                    <a:pt x="133839" y="0"/>
                  </a:moveTo>
                  <a:lnTo>
                    <a:pt x="152959" y="0"/>
                  </a:lnTo>
                </a:path>
                <a:path w="191770">
                  <a:moveTo>
                    <a:pt x="152959" y="0"/>
                  </a:moveTo>
                  <a:lnTo>
                    <a:pt x="172079" y="0"/>
                  </a:lnTo>
                </a:path>
                <a:path w="191770">
                  <a:moveTo>
                    <a:pt x="172079" y="0"/>
                  </a:moveTo>
                  <a:lnTo>
                    <a:pt x="191199" y="0"/>
                  </a:lnTo>
                </a:path>
              </a:pathLst>
            </a:custGeom>
            <a:ln w="9322">
              <a:solidFill>
                <a:srgbClr val="4C98FE"/>
              </a:solidFill>
              <a:prstDash val="dot"/>
            </a:ln>
          </p:spPr>
          <p:txBody>
            <a:bodyPr wrap="square" lIns="0" tIns="0" rIns="0" bIns="0" rtlCol="0"/>
            <a:lstStyle/>
            <a:p>
              <a:endParaRPr/>
            </a:p>
          </p:txBody>
        </p:sp>
        <p:sp>
          <p:nvSpPr>
            <p:cNvPr id="53" name="object 53"/>
            <p:cNvSpPr/>
            <p:nvPr/>
          </p:nvSpPr>
          <p:spPr>
            <a:xfrm>
              <a:off x="3447042" y="5476747"/>
              <a:ext cx="19685" cy="0"/>
            </a:xfrm>
            <a:custGeom>
              <a:avLst/>
              <a:gdLst/>
              <a:ahLst/>
              <a:cxnLst/>
              <a:rect l="l" t="t" r="r" b="b"/>
              <a:pathLst>
                <a:path w="19685">
                  <a:moveTo>
                    <a:pt x="0" y="0"/>
                  </a:moveTo>
                  <a:lnTo>
                    <a:pt x="19438" y="0"/>
                  </a:lnTo>
                </a:path>
              </a:pathLst>
            </a:custGeom>
            <a:ln w="9322">
              <a:solidFill>
                <a:srgbClr val="4C98FE"/>
              </a:solidFill>
              <a:prstDash val="dot"/>
            </a:ln>
          </p:spPr>
          <p:txBody>
            <a:bodyPr wrap="square" lIns="0" tIns="0" rIns="0" bIns="0" rtlCol="0"/>
            <a:lstStyle/>
            <a:p>
              <a:endParaRPr/>
            </a:p>
          </p:txBody>
        </p:sp>
        <p:sp>
          <p:nvSpPr>
            <p:cNvPr id="54" name="object 54"/>
            <p:cNvSpPr/>
            <p:nvPr/>
          </p:nvSpPr>
          <p:spPr>
            <a:xfrm>
              <a:off x="3466428" y="5476747"/>
              <a:ext cx="1357630" cy="0"/>
            </a:xfrm>
            <a:custGeom>
              <a:avLst/>
              <a:gdLst/>
              <a:ahLst/>
              <a:cxnLst/>
              <a:rect l="l" t="t" r="r" b="b"/>
              <a:pathLst>
                <a:path w="1357629">
                  <a:moveTo>
                    <a:pt x="0" y="0"/>
                  </a:moveTo>
                  <a:lnTo>
                    <a:pt x="19119" y="0"/>
                  </a:lnTo>
                </a:path>
                <a:path w="1357629">
                  <a:moveTo>
                    <a:pt x="19119" y="0"/>
                  </a:moveTo>
                  <a:lnTo>
                    <a:pt x="38239" y="0"/>
                  </a:lnTo>
                </a:path>
                <a:path w="1357629">
                  <a:moveTo>
                    <a:pt x="38239" y="0"/>
                  </a:moveTo>
                  <a:lnTo>
                    <a:pt x="57359" y="0"/>
                  </a:lnTo>
                </a:path>
                <a:path w="1357629">
                  <a:moveTo>
                    <a:pt x="57359" y="0"/>
                  </a:moveTo>
                  <a:lnTo>
                    <a:pt x="76479" y="0"/>
                  </a:lnTo>
                </a:path>
                <a:path w="1357629">
                  <a:moveTo>
                    <a:pt x="76479" y="0"/>
                  </a:moveTo>
                  <a:lnTo>
                    <a:pt x="95599" y="0"/>
                  </a:lnTo>
                </a:path>
                <a:path w="1357629">
                  <a:moveTo>
                    <a:pt x="95599" y="0"/>
                  </a:moveTo>
                  <a:lnTo>
                    <a:pt x="114719" y="0"/>
                  </a:lnTo>
                </a:path>
                <a:path w="1357629">
                  <a:moveTo>
                    <a:pt x="114719" y="0"/>
                  </a:moveTo>
                  <a:lnTo>
                    <a:pt x="133839" y="0"/>
                  </a:lnTo>
                </a:path>
                <a:path w="1357629">
                  <a:moveTo>
                    <a:pt x="133839" y="0"/>
                  </a:moveTo>
                  <a:lnTo>
                    <a:pt x="152959" y="0"/>
                  </a:lnTo>
                </a:path>
                <a:path w="1357629">
                  <a:moveTo>
                    <a:pt x="152959" y="0"/>
                  </a:moveTo>
                  <a:lnTo>
                    <a:pt x="172079" y="0"/>
                  </a:lnTo>
                </a:path>
                <a:path w="1357629">
                  <a:moveTo>
                    <a:pt x="172079" y="0"/>
                  </a:moveTo>
                  <a:lnTo>
                    <a:pt x="191199" y="0"/>
                  </a:lnTo>
                </a:path>
                <a:path w="1357629">
                  <a:moveTo>
                    <a:pt x="191199" y="0"/>
                  </a:moveTo>
                  <a:lnTo>
                    <a:pt x="210319" y="0"/>
                  </a:lnTo>
                </a:path>
                <a:path w="1357629">
                  <a:moveTo>
                    <a:pt x="210319" y="0"/>
                  </a:moveTo>
                  <a:lnTo>
                    <a:pt x="229439" y="0"/>
                  </a:lnTo>
                </a:path>
                <a:path w="1357629">
                  <a:moveTo>
                    <a:pt x="229439" y="0"/>
                  </a:moveTo>
                  <a:lnTo>
                    <a:pt x="248559" y="0"/>
                  </a:lnTo>
                </a:path>
                <a:path w="1357629">
                  <a:moveTo>
                    <a:pt x="248559" y="0"/>
                  </a:moveTo>
                  <a:lnTo>
                    <a:pt x="267679" y="0"/>
                  </a:lnTo>
                </a:path>
                <a:path w="1357629">
                  <a:moveTo>
                    <a:pt x="267679" y="0"/>
                  </a:moveTo>
                  <a:lnTo>
                    <a:pt x="286799" y="0"/>
                  </a:lnTo>
                </a:path>
                <a:path w="1357629">
                  <a:moveTo>
                    <a:pt x="286799" y="0"/>
                  </a:moveTo>
                  <a:lnTo>
                    <a:pt x="305919" y="0"/>
                  </a:lnTo>
                </a:path>
                <a:path w="1357629">
                  <a:moveTo>
                    <a:pt x="305919" y="0"/>
                  </a:moveTo>
                  <a:lnTo>
                    <a:pt x="325039" y="0"/>
                  </a:lnTo>
                </a:path>
                <a:path w="1357629">
                  <a:moveTo>
                    <a:pt x="325039" y="0"/>
                  </a:moveTo>
                  <a:lnTo>
                    <a:pt x="344159" y="0"/>
                  </a:lnTo>
                </a:path>
                <a:path w="1357629">
                  <a:moveTo>
                    <a:pt x="344159" y="0"/>
                  </a:moveTo>
                  <a:lnTo>
                    <a:pt x="363279" y="0"/>
                  </a:lnTo>
                </a:path>
                <a:path w="1357629">
                  <a:moveTo>
                    <a:pt x="363279" y="0"/>
                  </a:moveTo>
                  <a:lnTo>
                    <a:pt x="382399" y="0"/>
                  </a:lnTo>
                </a:path>
                <a:path w="1357629">
                  <a:moveTo>
                    <a:pt x="382399" y="0"/>
                  </a:moveTo>
                  <a:lnTo>
                    <a:pt x="401519" y="0"/>
                  </a:lnTo>
                </a:path>
                <a:path w="1357629">
                  <a:moveTo>
                    <a:pt x="401519" y="0"/>
                  </a:moveTo>
                  <a:lnTo>
                    <a:pt x="420639" y="0"/>
                  </a:lnTo>
                </a:path>
                <a:path w="1357629">
                  <a:moveTo>
                    <a:pt x="420639" y="0"/>
                  </a:moveTo>
                  <a:lnTo>
                    <a:pt x="439759" y="0"/>
                  </a:lnTo>
                </a:path>
                <a:path w="1357629">
                  <a:moveTo>
                    <a:pt x="439759" y="0"/>
                  </a:moveTo>
                  <a:lnTo>
                    <a:pt x="458879" y="0"/>
                  </a:lnTo>
                </a:path>
                <a:path w="1357629">
                  <a:moveTo>
                    <a:pt x="458879" y="0"/>
                  </a:moveTo>
                  <a:lnTo>
                    <a:pt x="477999" y="0"/>
                  </a:lnTo>
                </a:path>
                <a:path w="1357629">
                  <a:moveTo>
                    <a:pt x="477999" y="0"/>
                  </a:moveTo>
                  <a:lnTo>
                    <a:pt x="497119" y="0"/>
                  </a:lnTo>
                </a:path>
                <a:path w="1357629">
                  <a:moveTo>
                    <a:pt x="497119" y="0"/>
                  </a:moveTo>
                  <a:lnTo>
                    <a:pt x="516239" y="0"/>
                  </a:lnTo>
                </a:path>
                <a:path w="1357629">
                  <a:moveTo>
                    <a:pt x="516239" y="0"/>
                  </a:moveTo>
                  <a:lnTo>
                    <a:pt x="535359" y="0"/>
                  </a:lnTo>
                </a:path>
                <a:path w="1357629">
                  <a:moveTo>
                    <a:pt x="535359" y="0"/>
                  </a:moveTo>
                  <a:lnTo>
                    <a:pt x="554479" y="0"/>
                  </a:lnTo>
                </a:path>
                <a:path w="1357629">
                  <a:moveTo>
                    <a:pt x="554479" y="0"/>
                  </a:moveTo>
                  <a:lnTo>
                    <a:pt x="573599" y="0"/>
                  </a:lnTo>
                </a:path>
                <a:path w="1357629">
                  <a:moveTo>
                    <a:pt x="573599" y="0"/>
                  </a:moveTo>
                  <a:lnTo>
                    <a:pt x="592719" y="0"/>
                  </a:lnTo>
                </a:path>
                <a:path w="1357629">
                  <a:moveTo>
                    <a:pt x="592719" y="0"/>
                  </a:moveTo>
                  <a:lnTo>
                    <a:pt x="611839" y="0"/>
                  </a:lnTo>
                </a:path>
                <a:path w="1357629">
                  <a:moveTo>
                    <a:pt x="611839" y="0"/>
                  </a:moveTo>
                  <a:lnTo>
                    <a:pt x="630959" y="0"/>
                  </a:lnTo>
                </a:path>
                <a:path w="1357629">
                  <a:moveTo>
                    <a:pt x="630959" y="0"/>
                  </a:moveTo>
                  <a:lnTo>
                    <a:pt x="650079" y="0"/>
                  </a:lnTo>
                </a:path>
                <a:path w="1357629">
                  <a:moveTo>
                    <a:pt x="650079" y="0"/>
                  </a:moveTo>
                  <a:lnTo>
                    <a:pt x="669199" y="0"/>
                  </a:lnTo>
                </a:path>
                <a:path w="1357629">
                  <a:moveTo>
                    <a:pt x="669199" y="0"/>
                  </a:moveTo>
                  <a:lnTo>
                    <a:pt x="688319" y="0"/>
                  </a:lnTo>
                </a:path>
                <a:path w="1357629">
                  <a:moveTo>
                    <a:pt x="688319" y="0"/>
                  </a:moveTo>
                  <a:lnTo>
                    <a:pt x="707439" y="0"/>
                  </a:lnTo>
                </a:path>
                <a:path w="1357629">
                  <a:moveTo>
                    <a:pt x="707439" y="0"/>
                  </a:moveTo>
                  <a:lnTo>
                    <a:pt x="726559" y="0"/>
                  </a:lnTo>
                </a:path>
                <a:path w="1357629">
                  <a:moveTo>
                    <a:pt x="726559" y="0"/>
                  </a:moveTo>
                  <a:lnTo>
                    <a:pt x="745679" y="0"/>
                  </a:lnTo>
                </a:path>
                <a:path w="1357629">
                  <a:moveTo>
                    <a:pt x="745679" y="0"/>
                  </a:moveTo>
                  <a:lnTo>
                    <a:pt x="764799" y="0"/>
                  </a:lnTo>
                </a:path>
                <a:path w="1357629">
                  <a:moveTo>
                    <a:pt x="764799" y="0"/>
                  </a:moveTo>
                  <a:lnTo>
                    <a:pt x="783919" y="0"/>
                  </a:lnTo>
                </a:path>
                <a:path w="1357629">
                  <a:moveTo>
                    <a:pt x="783919" y="0"/>
                  </a:moveTo>
                  <a:lnTo>
                    <a:pt x="803039" y="0"/>
                  </a:lnTo>
                </a:path>
                <a:path w="1357629">
                  <a:moveTo>
                    <a:pt x="803039" y="0"/>
                  </a:moveTo>
                  <a:lnTo>
                    <a:pt x="822159" y="0"/>
                  </a:lnTo>
                </a:path>
                <a:path w="1357629">
                  <a:moveTo>
                    <a:pt x="822159" y="0"/>
                  </a:moveTo>
                  <a:lnTo>
                    <a:pt x="841279" y="0"/>
                  </a:lnTo>
                </a:path>
                <a:path w="1357629">
                  <a:moveTo>
                    <a:pt x="841279" y="0"/>
                  </a:moveTo>
                  <a:lnTo>
                    <a:pt x="860399" y="0"/>
                  </a:lnTo>
                </a:path>
                <a:path w="1357629">
                  <a:moveTo>
                    <a:pt x="860399" y="0"/>
                  </a:moveTo>
                  <a:lnTo>
                    <a:pt x="879519" y="0"/>
                  </a:lnTo>
                </a:path>
                <a:path w="1357629">
                  <a:moveTo>
                    <a:pt x="879519" y="0"/>
                  </a:moveTo>
                  <a:lnTo>
                    <a:pt x="898639" y="0"/>
                  </a:lnTo>
                </a:path>
                <a:path w="1357629">
                  <a:moveTo>
                    <a:pt x="898639" y="0"/>
                  </a:moveTo>
                  <a:lnTo>
                    <a:pt x="917759" y="0"/>
                  </a:lnTo>
                </a:path>
                <a:path w="1357629">
                  <a:moveTo>
                    <a:pt x="917759" y="0"/>
                  </a:moveTo>
                  <a:lnTo>
                    <a:pt x="936879" y="0"/>
                  </a:lnTo>
                </a:path>
                <a:path w="1357629">
                  <a:moveTo>
                    <a:pt x="936879" y="0"/>
                  </a:moveTo>
                  <a:lnTo>
                    <a:pt x="955999" y="0"/>
                  </a:lnTo>
                </a:path>
                <a:path w="1357629">
                  <a:moveTo>
                    <a:pt x="955999" y="0"/>
                  </a:moveTo>
                  <a:lnTo>
                    <a:pt x="975119" y="0"/>
                  </a:lnTo>
                </a:path>
                <a:path w="1357629">
                  <a:moveTo>
                    <a:pt x="975119" y="0"/>
                  </a:moveTo>
                  <a:lnTo>
                    <a:pt x="994239" y="0"/>
                  </a:lnTo>
                </a:path>
                <a:path w="1357629">
                  <a:moveTo>
                    <a:pt x="994239" y="0"/>
                  </a:moveTo>
                  <a:lnTo>
                    <a:pt x="1013359" y="0"/>
                  </a:lnTo>
                </a:path>
                <a:path w="1357629">
                  <a:moveTo>
                    <a:pt x="1013359" y="0"/>
                  </a:moveTo>
                  <a:lnTo>
                    <a:pt x="1032479" y="0"/>
                  </a:lnTo>
                </a:path>
                <a:path w="1357629">
                  <a:moveTo>
                    <a:pt x="1032479" y="0"/>
                  </a:moveTo>
                  <a:lnTo>
                    <a:pt x="1051599" y="0"/>
                  </a:lnTo>
                </a:path>
                <a:path w="1357629">
                  <a:moveTo>
                    <a:pt x="1051599" y="0"/>
                  </a:moveTo>
                  <a:lnTo>
                    <a:pt x="1070719" y="0"/>
                  </a:lnTo>
                </a:path>
                <a:path w="1357629">
                  <a:moveTo>
                    <a:pt x="1070719" y="0"/>
                  </a:moveTo>
                  <a:lnTo>
                    <a:pt x="1089839" y="0"/>
                  </a:lnTo>
                </a:path>
                <a:path w="1357629">
                  <a:moveTo>
                    <a:pt x="1089839" y="0"/>
                  </a:moveTo>
                  <a:lnTo>
                    <a:pt x="1108959" y="0"/>
                  </a:lnTo>
                </a:path>
                <a:path w="1357629">
                  <a:moveTo>
                    <a:pt x="1108959" y="0"/>
                  </a:moveTo>
                  <a:lnTo>
                    <a:pt x="1128079" y="0"/>
                  </a:lnTo>
                </a:path>
                <a:path w="1357629">
                  <a:moveTo>
                    <a:pt x="1128079" y="0"/>
                  </a:moveTo>
                  <a:lnTo>
                    <a:pt x="1147199" y="0"/>
                  </a:lnTo>
                </a:path>
                <a:path w="1357629">
                  <a:moveTo>
                    <a:pt x="1147199" y="0"/>
                  </a:moveTo>
                  <a:lnTo>
                    <a:pt x="1166319" y="0"/>
                  </a:lnTo>
                </a:path>
                <a:path w="1357629">
                  <a:moveTo>
                    <a:pt x="1166319" y="0"/>
                  </a:moveTo>
                  <a:lnTo>
                    <a:pt x="1185439" y="0"/>
                  </a:lnTo>
                </a:path>
                <a:path w="1357629">
                  <a:moveTo>
                    <a:pt x="1185439" y="0"/>
                  </a:moveTo>
                  <a:lnTo>
                    <a:pt x="1204559" y="0"/>
                  </a:lnTo>
                </a:path>
                <a:path w="1357629">
                  <a:moveTo>
                    <a:pt x="1204559" y="0"/>
                  </a:moveTo>
                  <a:lnTo>
                    <a:pt x="1223679" y="0"/>
                  </a:lnTo>
                </a:path>
                <a:path w="1357629">
                  <a:moveTo>
                    <a:pt x="1223679" y="0"/>
                  </a:moveTo>
                  <a:lnTo>
                    <a:pt x="1242799" y="0"/>
                  </a:lnTo>
                </a:path>
                <a:path w="1357629">
                  <a:moveTo>
                    <a:pt x="1242799" y="0"/>
                  </a:moveTo>
                  <a:lnTo>
                    <a:pt x="1261919" y="0"/>
                  </a:lnTo>
                </a:path>
                <a:path w="1357629">
                  <a:moveTo>
                    <a:pt x="1261919" y="0"/>
                  </a:moveTo>
                  <a:lnTo>
                    <a:pt x="1281039" y="0"/>
                  </a:lnTo>
                </a:path>
                <a:path w="1357629">
                  <a:moveTo>
                    <a:pt x="1281039" y="0"/>
                  </a:moveTo>
                  <a:lnTo>
                    <a:pt x="1300159" y="0"/>
                  </a:lnTo>
                </a:path>
                <a:path w="1357629">
                  <a:moveTo>
                    <a:pt x="1300159" y="0"/>
                  </a:moveTo>
                  <a:lnTo>
                    <a:pt x="1319279" y="0"/>
                  </a:lnTo>
                </a:path>
                <a:path w="1357629">
                  <a:moveTo>
                    <a:pt x="1319279" y="0"/>
                  </a:moveTo>
                  <a:lnTo>
                    <a:pt x="1338399" y="0"/>
                  </a:lnTo>
                </a:path>
                <a:path w="1357629">
                  <a:moveTo>
                    <a:pt x="1338399" y="0"/>
                  </a:moveTo>
                  <a:lnTo>
                    <a:pt x="1357519" y="0"/>
                  </a:lnTo>
                </a:path>
              </a:pathLst>
            </a:custGeom>
            <a:ln w="9322">
              <a:solidFill>
                <a:srgbClr val="4C98FE"/>
              </a:solidFill>
              <a:prstDash val="dot"/>
            </a:ln>
          </p:spPr>
          <p:txBody>
            <a:bodyPr wrap="square" lIns="0" tIns="0" rIns="0" bIns="0" rtlCol="0"/>
            <a:lstStyle/>
            <a:p>
              <a:endParaRPr/>
            </a:p>
          </p:txBody>
        </p:sp>
        <p:sp>
          <p:nvSpPr>
            <p:cNvPr id="55" name="object 55"/>
            <p:cNvSpPr/>
            <p:nvPr/>
          </p:nvSpPr>
          <p:spPr>
            <a:xfrm>
              <a:off x="4823947" y="5476747"/>
              <a:ext cx="19685" cy="0"/>
            </a:xfrm>
            <a:custGeom>
              <a:avLst/>
              <a:gdLst/>
              <a:ahLst/>
              <a:cxnLst/>
              <a:rect l="l" t="t" r="r" b="b"/>
              <a:pathLst>
                <a:path w="19685">
                  <a:moveTo>
                    <a:pt x="0" y="0"/>
                  </a:moveTo>
                  <a:lnTo>
                    <a:pt x="19438" y="0"/>
                  </a:lnTo>
                </a:path>
              </a:pathLst>
            </a:custGeom>
            <a:ln w="9322">
              <a:solidFill>
                <a:srgbClr val="4C98FE"/>
              </a:solidFill>
              <a:prstDash val="dot"/>
            </a:ln>
          </p:spPr>
          <p:txBody>
            <a:bodyPr wrap="square" lIns="0" tIns="0" rIns="0" bIns="0" rtlCol="0"/>
            <a:lstStyle/>
            <a:p>
              <a:endParaRPr/>
            </a:p>
          </p:txBody>
        </p:sp>
        <p:sp>
          <p:nvSpPr>
            <p:cNvPr id="56" name="object 56"/>
            <p:cNvSpPr/>
            <p:nvPr/>
          </p:nvSpPr>
          <p:spPr>
            <a:xfrm>
              <a:off x="4843466" y="5476747"/>
              <a:ext cx="1357630" cy="0"/>
            </a:xfrm>
            <a:custGeom>
              <a:avLst/>
              <a:gdLst/>
              <a:ahLst/>
              <a:cxnLst/>
              <a:rect l="l" t="t" r="r" b="b"/>
              <a:pathLst>
                <a:path w="1357629">
                  <a:moveTo>
                    <a:pt x="0" y="0"/>
                  </a:moveTo>
                  <a:lnTo>
                    <a:pt x="19119" y="0"/>
                  </a:lnTo>
                </a:path>
                <a:path w="1357629">
                  <a:moveTo>
                    <a:pt x="19119" y="0"/>
                  </a:moveTo>
                  <a:lnTo>
                    <a:pt x="38239" y="0"/>
                  </a:lnTo>
                </a:path>
                <a:path w="1357629">
                  <a:moveTo>
                    <a:pt x="38239" y="0"/>
                  </a:moveTo>
                  <a:lnTo>
                    <a:pt x="57359" y="0"/>
                  </a:lnTo>
                </a:path>
                <a:path w="1357629">
                  <a:moveTo>
                    <a:pt x="57359" y="0"/>
                  </a:moveTo>
                  <a:lnTo>
                    <a:pt x="76479" y="0"/>
                  </a:lnTo>
                </a:path>
                <a:path w="1357629">
                  <a:moveTo>
                    <a:pt x="76479" y="0"/>
                  </a:moveTo>
                  <a:lnTo>
                    <a:pt x="95599" y="0"/>
                  </a:lnTo>
                </a:path>
                <a:path w="1357629">
                  <a:moveTo>
                    <a:pt x="95599" y="0"/>
                  </a:moveTo>
                  <a:lnTo>
                    <a:pt x="114719" y="0"/>
                  </a:lnTo>
                </a:path>
                <a:path w="1357629">
                  <a:moveTo>
                    <a:pt x="114719" y="0"/>
                  </a:moveTo>
                  <a:lnTo>
                    <a:pt x="133839" y="0"/>
                  </a:lnTo>
                </a:path>
                <a:path w="1357629">
                  <a:moveTo>
                    <a:pt x="133839" y="0"/>
                  </a:moveTo>
                  <a:lnTo>
                    <a:pt x="152959" y="0"/>
                  </a:lnTo>
                </a:path>
                <a:path w="1357629">
                  <a:moveTo>
                    <a:pt x="152959" y="0"/>
                  </a:moveTo>
                  <a:lnTo>
                    <a:pt x="172079" y="0"/>
                  </a:lnTo>
                </a:path>
                <a:path w="1357629">
                  <a:moveTo>
                    <a:pt x="172079" y="0"/>
                  </a:moveTo>
                  <a:lnTo>
                    <a:pt x="191199" y="0"/>
                  </a:lnTo>
                </a:path>
                <a:path w="1357629">
                  <a:moveTo>
                    <a:pt x="191199" y="0"/>
                  </a:moveTo>
                  <a:lnTo>
                    <a:pt x="210319" y="0"/>
                  </a:lnTo>
                </a:path>
                <a:path w="1357629">
                  <a:moveTo>
                    <a:pt x="210319" y="0"/>
                  </a:moveTo>
                  <a:lnTo>
                    <a:pt x="229439" y="0"/>
                  </a:lnTo>
                </a:path>
                <a:path w="1357629">
                  <a:moveTo>
                    <a:pt x="229439" y="0"/>
                  </a:moveTo>
                  <a:lnTo>
                    <a:pt x="248559" y="0"/>
                  </a:lnTo>
                </a:path>
                <a:path w="1357629">
                  <a:moveTo>
                    <a:pt x="248559" y="0"/>
                  </a:moveTo>
                  <a:lnTo>
                    <a:pt x="267679" y="0"/>
                  </a:lnTo>
                </a:path>
                <a:path w="1357629">
                  <a:moveTo>
                    <a:pt x="267679" y="0"/>
                  </a:moveTo>
                  <a:lnTo>
                    <a:pt x="286799" y="0"/>
                  </a:lnTo>
                </a:path>
                <a:path w="1357629">
                  <a:moveTo>
                    <a:pt x="286799" y="0"/>
                  </a:moveTo>
                  <a:lnTo>
                    <a:pt x="305919" y="0"/>
                  </a:lnTo>
                </a:path>
                <a:path w="1357629">
                  <a:moveTo>
                    <a:pt x="305919" y="0"/>
                  </a:moveTo>
                  <a:lnTo>
                    <a:pt x="325039" y="0"/>
                  </a:lnTo>
                </a:path>
                <a:path w="1357629">
                  <a:moveTo>
                    <a:pt x="325039" y="0"/>
                  </a:moveTo>
                  <a:lnTo>
                    <a:pt x="344159" y="0"/>
                  </a:lnTo>
                </a:path>
                <a:path w="1357629">
                  <a:moveTo>
                    <a:pt x="344159" y="0"/>
                  </a:moveTo>
                  <a:lnTo>
                    <a:pt x="363279" y="0"/>
                  </a:lnTo>
                </a:path>
                <a:path w="1357629">
                  <a:moveTo>
                    <a:pt x="363279" y="0"/>
                  </a:moveTo>
                  <a:lnTo>
                    <a:pt x="382399" y="0"/>
                  </a:lnTo>
                </a:path>
                <a:path w="1357629">
                  <a:moveTo>
                    <a:pt x="382399" y="0"/>
                  </a:moveTo>
                  <a:lnTo>
                    <a:pt x="401519" y="0"/>
                  </a:lnTo>
                </a:path>
                <a:path w="1357629">
                  <a:moveTo>
                    <a:pt x="401519" y="0"/>
                  </a:moveTo>
                  <a:lnTo>
                    <a:pt x="420639" y="0"/>
                  </a:lnTo>
                </a:path>
                <a:path w="1357629">
                  <a:moveTo>
                    <a:pt x="420639" y="0"/>
                  </a:moveTo>
                  <a:lnTo>
                    <a:pt x="439759" y="0"/>
                  </a:lnTo>
                </a:path>
                <a:path w="1357629">
                  <a:moveTo>
                    <a:pt x="439759" y="0"/>
                  </a:moveTo>
                  <a:lnTo>
                    <a:pt x="458879" y="0"/>
                  </a:lnTo>
                </a:path>
                <a:path w="1357629">
                  <a:moveTo>
                    <a:pt x="458879" y="0"/>
                  </a:moveTo>
                  <a:lnTo>
                    <a:pt x="477999" y="0"/>
                  </a:lnTo>
                </a:path>
                <a:path w="1357629">
                  <a:moveTo>
                    <a:pt x="477999" y="0"/>
                  </a:moveTo>
                  <a:lnTo>
                    <a:pt x="497119" y="0"/>
                  </a:lnTo>
                </a:path>
                <a:path w="1357629">
                  <a:moveTo>
                    <a:pt x="497119" y="0"/>
                  </a:moveTo>
                  <a:lnTo>
                    <a:pt x="516239" y="0"/>
                  </a:lnTo>
                </a:path>
                <a:path w="1357629">
                  <a:moveTo>
                    <a:pt x="516239" y="0"/>
                  </a:moveTo>
                  <a:lnTo>
                    <a:pt x="535359" y="0"/>
                  </a:lnTo>
                </a:path>
                <a:path w="1357629">
                  <a:moveTo>
                    <a:pt x="535359" y="0"/>
                  </a:moveTo>
                  <a:lnTo>
                    <a:pt x="554479" y="0"/>
                  </a:lnTo>
                </a:path>
                <a:path w="1357629">
                  <a:moveTo>
                    <a:pt x="554479" y="0"/>
                  </a:moveTo>
                  <a:lnTo>
                    <a:pt x="573599" y="0"/>
                  </a:lnTo>
                </a:path>
                <a:path w="1357629">
                  <a:moveTo>
                    <a:pt x="573599" y="0"/>
                  </a:moveTo>
                  <a:lnTo>
                    <a:pt x="592719" y="0"/>
                  </a:lnTo>
                </a:path>
                <a:path w="1357629">
                  <a:moveTo>
                    <a:pt x="592719" y="0"/>
                  </a:moveTo>
                  <a:lnTo>
                    <a:pt x="611839" y="0"/>
                  </a:lnTo>
                </a:path>
                <a:path w="1357629">
                  <a:moveTo>
                    <a:pt x="611839" y="0"/>
                  </a:moveTo>
                  <a:lnTo>
                    <a:pt x="630959" y="0"/>
                  </a:lnTo>
                </a:path>
                <a:path w="1357629">
                  <a:moveTo>
                    <a:pt x="630959" y="0"/>
                  </a:moveTo>
                  <a:lnTo>
                    <a:pt x="650079" y="0"/>
                  </a:lnTo>
                </a:path>
                <a:path w="1357629">
                  <a:moveTo>
                    <a:pt x="650079" y="0"/>
                  </a:moveTo>
                  <a:lnTo>
                    <a:pt x="669199" y="0"/>
                  </a:lnTo>
                </a:path>
                <a:path w="1357629">
                  <a:moveTo>
                    <a:pt x="669199" y="0"/>
                  </a:moveTo>
                  <a:lnTo>
                    <a:pt x="688319" y="0"/>
                  </a:lnTo>
                </a:path>
                <a:path w="1357629">
                  <a:moveTo>
                    <a:pt x="688319" y="0"/>
                  </a:moveTo>
                  <a:lnTo>
                    <a:pt x="707439" y="0"/>
                  </a:lnTo>
                </a:path>
                <a:path w="1357629">
                  <a:moveTo>
                    <a:pt x="707439" y="0"/>
                  </a:moveTo>
                  <a:lnTo>
                    <a:pt x="726559" y="0"/>
                  </a:lnTo>
                </a:path>
                <a:path w="1357629">
                  <a:moveTo>
                    <a:pt x="726559" y="0"/>
                  </a:moveTo>
                  <a:lnTo>
                    <a:pt x="745679" y="0"/>
                  </a:lnTo>
                </a:path>
                <a:path w="1357629">
                  <a:moveTo>
                    <a:pt x="745679" y="0"/>
                  </a:moveTo>
                  <a:lnTo>
                    <a:pt x="764799" y="0"/>
                  </a:lnTo>
                </a:path>
                <a:path w="1357629">
                  <a:moveTo>
                    <a:pt x="764799" y="0"/>
                  </a:moveTo>
                  <a:lnTo>
                    <a:pt x="783919" y="0"/>
                  </a:lnTo>
                </a:path>
                <a:path w="1357629">
                  <a:moveTo>
                    <a:pt x="783919" y="0"/>
                  </a:moveTo>
                  <a:lnTo>
                    <a:pt x="803039" y="0"/>
                  </a:lnTo>
                </a:path>
                <a:path w="1357629">
                  <a:moveTo>
                    <a:pt x="803039" y="0"/>
                  </a:moveTo>
                  <a:lnTo>
                    <a:pt x="822159" y="0"/>
                  </a:lnTo>
                </a:path>
                <a:path w="1357629">
                  <a:moveTo>
                    <a:pt x="822159" y="0"/>
                  </a:moveTo>
                  <a:lnTo>
                    <a:pt x="841279" y="0"/>
                  </a:lnTo>
                </a:path>
                <a:path w="1357629">
                  <a:moveTo>
                    <a:pt x="841279" y="0"/>
                  </a:moveTo>
                  <a:lnTo>
                    <a:pt x="860399" y="0"/>
                  </a:lnTo>
                </a:path>
                <a:path w="1357629">
                  <a:moveTo>
                    <a:pt x="860399" y="0"/>
                  </a:moveTo>
                  <a:lnTo>
                    <a:pt x="879519" y="0"/>
                  </a:lnTo>
                </a:path>
                <a:path w="1357629">
                  <a:moveTo>
                    <a:pt x="879519" y="0"/>
                  </a:moveTo>
                  <a:lnTo>
                    <a:pt x="898639" y="0"/>
                  </a:lnTo>
                </a:path>
                <a:path w="1357629">
                  <a:moveTo>
                    <a:pt x="898639" y="0"/>
                  </a:moveTo>
                  <a:lnTo>
                    <a:pt x="917759" y="0"/>
                  </a:lnTo>
                </a:path>
                <a:path w="1357629">
                  <a:moveTo>
                    <a:pt x="917759" y="0"/>
                  </a:moveTo>
                  <a:lnTo>
                    <a:pt x="936879" y="0"/>
                  </a:lnTo>
                </a:path>
                <a:path w="1357629">
                  <a:moveTo>
                    <a:pt x="936879" y="0"/>
                  </a:moveTo>
                  <a:lnTo>
                    <a:pt x="955999" y="0"/>
                  </a:lnTo>
                </a:path>
                <a:path w="1357629">
                  <a:moveTo>
                    <a:pt x="955999" y="0"/>
                  </a:moveTo>
                  <a:lnTo>
                    <a:pt x="975119" y="0"/>
                  </a:lnTo>
                </a:path>
                <a:path w="1357629">
                  <a:moveTo>
                    <a:pt x="975119" y="0"/>
                  </a:moveTo>
                  <a:lnTo>
                    <a:pt x="994239" y="0"/>
                  </a:lnTo>
                </a:path>
                <a:path w="1357629">
                  <a:moveTo>
                    <a:pt x="994239" y="0"/>
                  </a:moveTo>
                  <a:lnTo>
                    <a:pt x="1013359" y="0"/>
                  </a:lnTo>
                </a:path>
                <a:path w="1357629">
                  <a:moveTo>
                    <a:pt x="1013359" y="0"/>
                  </a:moveTo>
                  <a:lnTo>
                    <a:pt x="1032479" y="0"/>
                  </a:lnTo>
                </a:path>
                <a:path w="1357629">
                  <a:moveTo>
                    <a:pt x="1032479" y="0"/>
                  </a:moveTo>
                  <a:lnTo>
                    <a:pt x="1051599" y="0"/>
                  </a:lnTo>
                </a:path>
                <a:path w="1357629">
                  <a:moveTo>
                    <a:pt x="1051599" y="0"/>
                  </a:moveTo>
                  <a:lnTo>
                    <a:pt x="1070719" y="0"/>
                  </a:lnTo>
                </a:path>
                <a:path w="1357629">
                  <a:moveTo>
                    <a:pt x="1070719" y="0"/>
                  </a:moveTo>
                  <a:lnTo>
                    <a:pt x="1089839" y="0"/>
                  </a:lnTo>
                </a:path>
                <a:path w="1357629">
                  <a:moveTo>
                    <a:pt x="1089839" y="0"/>
                  </a:moveTo>
                  <a:lnTo>
                    <a:pt x="1108959" y="0"/>
                  </a:lnTo>
                </a:path>
                <a:path w="1357629">
                  <a:moveTo>
                    <a:pt x="1108959" y="0"/>
                  </a:moveTo>
                  <a:lnTo>
                    <a:pt x="1128079" y="0"/>
                  </a:lnTo>
                </a:path>
                <a:path w="1357629">
                  <a:moveTo>
                    <a:pt x="1128079" y="0"/>
                  </a:moveTo>
                  <a:lnTo>
                    <a:pt x="1147199" y="0"/>
                  </a:lnTo>
                </a:path>
                <a:path w="1357629">
                  <a:moveTo>
                    <a:pt x="1147199" y="0"/>
                  </a:moveTo>
                  <a:lnTo>
                    <a:pt x="1166319" y="0"/>
                  </a:lnTo>
                </a:path>
                <a:path w="1357629">
                  <a:moveTo>
                    <a:pt x="1166319" y="0"/>
                  </a:moveTo>
                  <a:lnTo>
                    <a:pt x="1185439" y="0"/>
                  </a:lnTo>
                </a:path>
                <a:path w="1357629">
                  <a:moveTo>
                    <a:pt x="1185439" y="0"/>
                  </a:moveTo>
                  <a:lnTo>
                    <a:pt x="1204559" y="0"/>
                  </a:lnTo>
                </a:path>
                <a:path w="1357629">
                  <a:moveTo>
                    <a:pt x="1204559" y="0"/>
                  </a:moveTo>
                  <a:lnTo>
                    <a:pt x="1223679" y="0"/>
                  </a:lnTo>
                </a:path>
                <a:path w="1357629">
                  <a:moveTo>
                    <a:pt x="1223679" y="0"/>
                  </a:moveTo>
                  <a:lnTo>
                    <a:pt x="1242799" y="0"/>
                  </a:lnTo>
                </a:path>
                <a:path w="1357629">
                  <a:moveTo>
                    <a:pt x="1242799" y="0"/>
                  </a:moveTo>
                  <a:lnTo>
                    <a:pt x="1261919" y="0"/>
                  </a:lnTo>
                </a:path>
                <a:path w="1357629">
                  <a:moveTo>
                    <a:pt x="1261919" y="0"/>
                  </a:moveTo>
                  <a:lnTo>
                    <a:pt x="1281039" y="0"/>
                  </a:lnTo>
                </a:path>
                <a:path w="1357629">
                  <a:moveTo>
                    <a:pt x="1281039" y="0"/>
                  </a:moveTo>
                  <a:lnTo>
                    <a:pt x="1300159" y="0"/>
                  </a:lnTo>
                </a:path>
                <a:path w="1357629">
                  <a:moveTo>
                    <a:pt x="1300159" y="0"/>
                  </a:moveTo>
                  <a:lnTo>
                    <a:pt x="1319279" y="0"/>
                  </a:lnTo>
                </a:path>
                <a:path w="1357629">
                  <a:moveTo>
                    <a:pt x="1319279" y="0"/>
                  </a:moveTo>
                  <a:lnTo>
                    <a:pt x="1338399" y="0"/>
                  </a:lnTo>
                </a:path>
                <a:path w="1357629">
                  <a:moveTo>
                    <a:pt x="1338399" y="0"/>
                  </a:moveTo>
                  <a:lnTo>
                    <a:pt x="1357519" y="0"/>
                  </a:lnTo>
                </a:path>
              </a:pathLst>
            </a:custGeom>
            <a:ln w="9322">
              <a:solidFill>
                <a:srgbClr val="4C98FE"/>
              </a:solidFill>
              <a:prstDash val="dot"/>
            </a:ln>
          </p:spPr>
          <p:txBody>
            <a:bodyPr wrap="square" lIns="0" tIns="0" rIns="0" bIns="0" rtlCol="0"/>
            <a:lstStyle/>
            <a:p>
              <a:endParaRPr/>
            </a:p>
          </p:txBody>
        </p:sp>
        <p:sp>
          <p:nvSpPr>
            <p:cNvPr id="57" name="object 57"/>
            <p:cNvSpPr/>
            <p:nvPr/>
          </p:nvSpPr>
          <p:spPr>
            <a:xfrm>
              <a:off x="6200985" y="5476747"/>
              <a:ext cx="19685" cy="0"/>
            </a:xfrm>
            <a:custGeom>
              <a:avLst/>
              <a:gdLst/>
              <a:ahLst/>
              <a:cxnLst/>
              <a:rect l="l" t="t" r="r" b="b"/>
              <a:pathLst>
                <a:path w="19685">
                  <a:moveTo>
                    <a:pt x="0" y="0"/>
                  </a:moveTo>
                  <a:lnTo>
                    <a:pt x="19438" y="0"/>
                  </a:lnTo>
                </a:path>
              </a:pathLst>
            </a:custGeom>
            <a:ln w="9322">
              <a:solidFill>
                <a:srgbClr val="4C98FE"/>
              </a:solidFill>
              <a:prstDash val="dot"/>
            </a:ln>
          </p:spPr>
          <p:txBody>
            <a:bodyPr wrap="square" lIns="0" tIns="0" rIns="0" bIns="0" rtlCol="0"/>
            <a:lstStyle/>
            <a:p>
              <a:endParaRPr/>
            </a:p>
          </p:txBody>
        </p:sp>
        <p:sp>
          <p:nvSpPr>
            <p:cNvPr id="58" name="object 58"/>
            <p:cNvSpPr/>
            <p:nvPr/>
          </p:nvSpPr>
          <p:spPr>
            <a:xfrm>
              <a:off x="6220371" y="5476747"/>
              <a:ext cx="287020" cy="0"/>
            </a:xfrm>
            <a:custGeom>
              <a:avLst/>
              <a:gdLst/>
              <a:ahLst/>
              <a:cxnLst/>
              <a:rect l="l" t="t" r="r" b="b"/>
              <a:pathLst>
                <a:path w="287020">
                  <a:moveTo>
                    <a:pt x="0" y="0"/>
                  </a:moveTo>
                  <a:lnTo>
                    <a:pt x="19119" y="0"/>
                  </a:lnTo>
                </a:path>
                <a:path w="287020">
                  <a:moveTo>
                    <a:pt x="19119" y="0"/>
                  </a:moveTo>
                  <a:lnTo>
                    <a:pt x="38239" y="0"/>
                  </a:lnTo>
                </a:path>
                <a:path w="287020">
                  <a:moveTo>
                    <a:pt x="38239" y="0"/>
                  </a:moveTo>
                  <a:lnTo>
                    <a:pt x="57359" y="0"/>
                  </a:lnTo>
                </a:path>
                <a:path w="287020">
                  <a:moveTo>
                    <a:pt x="57359" y="0"/>
                  </a:moveTo>
                  <a:lnTo>
                    <a:pt x="76479" y="0"/>
                  </a:lnTo>
                </a:path>
                <a:path w="287020">
                  <a:moveTo>
                    <a:pt x="76479" y="0"/>
                  </a:moveTo>
                  <a:lnTo>
                    <a:pt x="95599" y="0"/>
                  </a:lnTo>
                </a:path>
                <a:path w="287020">
                  <a:moveTo>
                    <a:pt x="95599" y="0"/>
                  </a:moveTo>
                  <a:lnTo>
                    <a:pt x="114719" y="0"/>
                  </a:lnTo>
                </a:path>
                <a:path w="287020">
                  <a:moveTo>
                    <a:pt x="114719" y="0"/>
                  </a:moveTo>
                  <a:lnTo>
                    <a:pt x="133839" y="0"/>
                  </a:lnTo>
                </a:path>
                <a:path w="287020">
                  <a:moveTo>
                    <a:pt x="133839" y="0"/>
                  </a:moveTo>
                  <a:lnTo>
                    <a:pt x="152959" y="0"/>
                  </a:lnTo>
                </a:path>
                <a:path w="287020">
                  <a:moveTo>
                    <a:pt x="152959" y="0"/>
                  </a:moveTo>
                  <a:lnTo>
                    <a:pt x="172079" y="0"/>
                  </a:lnTo>
                </a:path>
                <a:path w="287020">
                  <a:moveTo>
                    <a:pt x="172079" y="0"/>
                  </a:moveTo>
                  <a:lnTo>
                    <a:pt x="191199" y="0"/>
                  </a:lnTo>
                </a:path>
                <a:path w="287020">
                  <a:moveTo>
                    <a:pt x="191199" y="0"/>
                  </a:moveTo>
                  <a:lnTo>
                    <a:pt x="210319" y="0"/>
                  </a:lnTo>
                </a:path>
                <a:path w="287020">
                  <a:moveTo>
                    <a:pt x="210319" y="0"/>
                  </a:moveTo>
                  <a:lnTo>
                    <a:pt x="229439" y="0"/>
                  </a:lnTo>
                </a:path>
                <a:path w="287020">
                  <a:moveTo>
                    <a:pt x="229439" y="0"/>
                  </a:moveTo>
                  <a:lnTo>
                    <a:pt x="248559" y="0"/>
                  </a:lnTo>
                </a:path>
                <a:path w="287020">
                  <a:moveTo>
                    <a:pt x="248559" y="0"/>
                  </a:moveTo>
                  <a:lnTo>
                    <a:pt x="267679" y="0"/>
                  </a:lnTo>
                </a:path>
                <a:path w="287020">
                  <a:moveTo>
                    <a:pt x="267679" y="0"/>
                  </a:moveTo>
                  <a:lnTo>
                    <a:pt x="286799" y="0"/>
                  </a:lnTo>
                </a:path>
              </a:pathLst>
            </a:custGeom>
            <a:ln w="9322">
              <a:solidFill>
                <a:srgbClr val="4C98FE"/>
              </a:solidFill>
              <a:prstDash val="dot"/>
            </a:ln>
          </p:spPr>
          <p:txBody>
            <a:bodyPr wrap="square" lIns="0" tIns="0" rIns="0" bIns="0" rtlCol="0"/>
            <a:lstStyle/>
            <a:p>
              <a:endParaRPr/>
            </a:p>
          </p:txBody>
        </p:sp>
        <p:sp>
          <p:nvSpPr>
            <p:cNvPr id="59" name="object 59"/>
            <p:cNvSpPr/>
            <p:nvPr/>
          </p:nvSpPr>
          <p:spPr>
            <a:xfrm>
              <a:off x="6507171" y="5476747"/>
              <a:ext cx="574040" cy="0"/>
            </a:xfrm>
            <a:custGeom>
              <a:avLst/>
              <a:gdLst/>
              <a:ahLst/>
              <a:cxnLst/>
              <a:rect l="l" t="t" r="r" b="b"/>
              <a:pathLst>
                <a:path w="574040">
                  <a:moveTo>
                    <a:pt x="0" y="0"/>
                  </a:moveTo>
                  <a:lnTo>
                    <a:pt x="19119" y="0"/>
                  </a:lnTo>
                </a:path>
                <a:path w="574040">
                  <a:moveTo>
                    <a:pt x="19119" y="0"/>
                  </a:moveTo>
                  <a:lnTo>
                    <a:pt x="38239" y="0"/>
                  </a:lnTo>
                </a:path>
                <a:path w="574040">
                  <a:moveTo>
                    <a:pt x="38239" y="0"/>
                  </a:moveTo>
                  <a:lnTo>
                    <a:pt x="57359" y="0"/>
                  </a:lnTo>
                </a:path>
                <a:path w="574040">
                  <a:moveTo>
                    <a:pt x="57359" y="0"/>
                  </a:moveTo>
                  <a:lnTo>
                    <a:pt x="76479" y="0"/>
                  </a:lnTo>
                </a:path>
                <a:path w="574040">
                  <a:moveTo>
                    <a:pt x="76479" y="0"/>
                  </a:moveTo>
                  <a:lnTo>
                    <a:pt x="95599" y="0"/>
                  </a:lnTo>
                </a:path>
                <a:path w="574040">
                  <a:moveTo>
                    <a:pt x="95599" y="0"/>
                  </a:moveTo>
                  <a:lnTo>
                    <a:pt x="114719" y="0"/>
                  </a:lnTo>
                </a:path>
                <a:path w="574040">
                  <a:moveTo>
                    <a:pt x="114719" y="0"/>
                  </a:moveTo>
                  <a:lnTo>
                    <a:pt x="133839" y="0"/>
                  </a:lnTo>
                </a:path>
                <a:path w="574040">
                  <a:moveTo>
                    <a:pt x="133839" y="0"/>
                  </a:moveTo>
                  <a:lnTo>
                    <a:pt x="152959" y="0"/>
                  </a:lnTo>
                </a:path>
                <a:path w="574040">
                  <a:moveTo>
                    <a:pt x="152959" y="0"/>
                  </a:moveTo>
                  <a:lnTo>
                    <a:pt x="172079" y="0"/>
                  </a:lnTo>
                </a:path>
                <a:path w="574040">
                  <a:moveTo>
                    <a:pt x="172079" y="0"/>
                  </a:moveTo>
                  <a:lnTo>
                    <a:pt x="191199" y="0"/>
                  </a:lnTo>
                </a:path>
                <a:path w="574040">
                  <a:moveTo>
                    <a:pt x="191199" y="0"/>
                  </a:moveTo>
                  <a:lnTo>
                    <a:pt x="210319" y="0"/>
                  </a:lnTo>
                </a:path>
                <a:path w="574040">
                  <a:moveTo>
                    <a:pt x="210319" y="0"/>
                  </a:moveTo>
                  <a:lnTo>
                    <a:pt x="229439" y="0"/>
                  </a:lnTo>
                </a:path>
                <a:path w="574040">
                  <a:moveTo>
                    <a:pt x="229439" y="0"/>
                  </a:moveTo>
                  <a:lnTo>
                    <a:pt x="248559" y="0"/>
                  </a:lnTo>
                </a:path>
                <a:path w="574040">
                  <a:moveTo>
                    <a:pt x="248559" y="0"/>
                  </a:moveTo>
                  <a:lnTo>
                    <a:pt x="267679" y="0"/>
                  </a:lnTo>
                </a:path>
                <a:path w="574040">
                  <a:moveTo>
                    <a:pt x="267679" y="0"/>
                  </a:moveTo>
                  <a:lnTo>
                    <a:pt x="286799" y="0"/>
                  </a:lnTo>
                </a:path>
                <a:path w="574040">
                  <a:moveTo>
                    <a:pt x="286799" y="0"/>
                  </a:moveTo>
                  <a:lnTo>
                    <a:pt x="305919" y="0"/>
                  </a:lnTo>
                </a:path>
                <a:path w="574040">
                  <a:moveTo>
                    <a:pt x="305919" y="0"/>
                  </a:moveTo>
                  <a:lnTo>
                    <a:pt x="325039" y="0"/>
                  </a:lnTo>
                </a:path>
                <a:path w="574040">
                  <a:moveTo>
                    <a:pt x="325039" y="0"/>
                  </a:moveTo>
                  <a:lnTo>
                    <a:pt x="344159" y="0"/>
                  </a:lnTo>
                </a:path>
                <a:path w="574040">
                  <a:moveTo>
                    <a:pt x="344159" y="0"/>
                  </a:moveTo>
                  <a:lnTo>
                    <a:pt x="363279" y="0"/>
                  </a:lnTo>
                </a:path>
                <a:path w="574040">
                  <a:moveTo>
                    <a:pt x="363279" y="0"/>
                  </a:moveTo>
                  <a:lnTo>
                    <a:pt x="382399" y="0"/>
                  </a:lnTo>
                </a:path>
                <a:path w="574040">
                  <a:moveTo>
                    <a:pt x="382399" y="0"/>
                  </a:moveTo>
                  <a:lnTo>
                    <a:pt x="401519" y="0"/>
                  </a:lnTo>
                </a:path>
                <a:path w="574040">
                  <a:moveTo>
                    <a:pt x="401519" y="0"/>
                  </a:moveTo>
                  <a:lnTo>
                    <a:pt x="420639" y="0"/>
                  </a:lnTo>
                </a:path>
                <a:path w="574040">
                  <a:moveTo>
                    <a:pt x="420639" y="0"/>
                  </a:moveTo>
                  <a:lnTo>
                    <a:pt x="439759" y="0"/>
                  </a:lnTo>
                </a:path>
                <a:path w="574040">
                  <a:moveTo>
                    <a:pt x="439759" y="0"/>
                  </a:moveTo>
                  <a:lnTo>
                    <a:pt x="458879" y="0"/>
                  </a:lnTo>
                </a:path>
                <a:path w="574040">
                  <a:moveTo>
                    <a:pt x="458879" y="0"/>
                  </a:moveTo>
                  <a:lnTo>
                    <a:pt x="477999" y="0"/>
                  </a:lnTo>
                </a:path>
                <a:path w="574040">
                  <a:moveTo>
                    <a:pt x="477999" y="0"/>
                  </a:moveTo>
                  <a:lnTo>
                    <a:pt x="497119" y="0"/>
                  </a:lnTo>
                </a:path>
                <a:path w="574040">
                  <a:moveTo>
                    <a:pt x="497119" y="0"/>
                  </a:moveTo>
                  <a:lnTo>
                    <a:pt x="516239" y="0"/>
                  </a:lnTo>
                </a:path>
                <a:path w="574040">
                  <a:moveTo>
                    <a:pt x="516239" y="0"/>
                  </a:moveTo>
                  <a:lnTo>
                    <a:pt x="535359" y="0"/>
                  </a:lnTo>
                </a:path>
                <a:path w="574040">
                  <a:moveTo>
                    <a:pt x="535359" y="0"/>
                  </a:moveTo>
                  <a:lnTo>
                    <a:pt x="554479" y="0"/>
                  </a:lnTo>
                </a:path>
                <a:path w="574040">
                  <a:moveTo>
                    <a:pt x="554479" y="0"/>
                  </a:moveTo>
                  <a:lnTo>
                    <a:pt x="573599" y="0"/>
                  </a:lnTo>
                </a:path>
              </a:pathLst>
            </a:custGeom>
            <a:ln w="9322">
              <a:solidFill>
                <a:srgbClr val="4C98FE"/>
              </a:solidFill>
              <a:prstDash val="dot"/>
            </a:ln>
          </p:spPr>
          <p:txBody>
            <a:bodyPr wrap="square" lIns="0" tIns="0" rIns="0" bIns="0" rtlCol="0"/>
            <a:lstStyle/>
            <a:p>
              <a:endParaRPr/>
            </a:p>
          </p:txBody>
        </p:sp>
        <p:sp>
          <p:nvSpPr>
            <p:cNvPr id="60" name="object 60"/>
            <p:cNvSpPr/>
            <p:nvPr/>
          </p:nvSpPr>
          <p:spPr>
            <a:xfrm>
              <a:off x="7080771" y="5476747"/>
              <a:ext cx="19685" cy="0"/>
            </a:xfrm>
            <a:custGeom>
              <a:avLst/>
              <a:gdLst/>
              <a:ahLst/>
              <a:cxnLst/>
              <a:rect l="l" t="t" r="r" b="b"/>
              <a:pathLst>
                <a:path w="19684">
                  <a:moveTo>
                    <a:pt x="0" y="0"/>
                  </a:moveTo>
                  <a:lnTo>
                    <a:pt x="19118" y="0"/>
                  </a:lnTo>
                </a:path>
              </a:pathLst>
            </a:custGeom>
            <a:ln w="9322">
              <a:solidFill>
                <a:srgbClr val="4C98FE"/>
              </a:solidFill>
              <a:prstDash val="dot"/>
            </a:ln>
          </p:spPr>
          <p:txBody>
            <a:bodyPr wrap="square" lIns="0" tIns="0" rIns="0" bIns="0" rtlCol="0"/>
            <a:lstStyle/>
            <a:p>
              <a:endParaRPr/>
            </a:p>
          </p:txBody>
        </p:sp>
        <p:sp>
          <p:nvSpPr>
            <p:cNvPr id="61" name="object 61"/>
            <p:cNvSpPr/>
            <p:nvPr/>
          </p:nvSpPr>
          <p:spPr>
            <a:xfrm>
              <a:off x="7099891" y="5476747"/>
              <a:ext cx="267970" cy="0"/>
            </a:xfrm>
            <a:custGeom>
              <a:avLst/>
              <a:gdLst/>
              <a:ahLst/>
              <a:cxnLst/>
              <a:rect l="l" t="t" r="r" b="b"/>
              <a:pathLst>
                <a:path w="267970">
                  <a:moveTo>
                    <a:pt x="0" y="0"/>
                  </a:moveTo>
                  <a:lnTo>
                    <a:pt x="19119" y="0"/>
                  </a:lnTo>
                </a:path>
                <a:path w="267970">
                  <a:moveTo>
                    <a:pt x="19119" y="0"/>
                  </a:moveTo>
                  <a:lnTo>
                    <a:pt x="38239" y="0"/>
                  </a:lnTo>
                </a:path>
                <a:path w="267970">
                  <a:moveTo>
                    <a:pt x="38239" y="0"/>
                  </a:moveTo>
                  <a:lnTo>
                    <a:pt x="57359" y="0"/>
                  </a:lnTo>
                </a:path>
                <a:path w="267970">
                  <a:moveTo>
                    <a:pt x="57359" y="0"/>
                  </a:moveTo>
                  <a:lnTo>
                    <a:pt x="76479" y="0"/>
                  </a:lnTo>
                </a:path>
                <a:path w="267970">
                  <a:moveTo>
                    <a:pt x="76479" y="0"/>
                  </a:moveTo>
                  <a:lnTo>
                    <a:pt x="95599" y="0"/>
                  </a:lnTo>
                </a:path>
                <a:path w="267970">
                  <a:moveTo>
                    <a:pt x="95599" y="0"/>
                  </a:moveTo>
                  <a:lnTo>
                    <a:pt x="114719" y="0"/>
                  </a:lnTo>
                </a:path>
                <a:path w="267970">
                  <a:moveTo>
                    <a:pt x="114719" y="0"/>
                  </a:moveTo>
                  <a:lnTo>
                    <a:pt x="133839" y="0"/>
                  </a:lnTo>
                </a:path>
                <a:path w="267970">
                  <a:moveTo>
                    <a:pt x="133839" y="0"/>
                  </a:moveTo>
                  <a:lnTo>
                    <a:pt x="152959" y="0"/>
                  </a:lnTo>
                </a:path>
                <a:path w="267970">
                  <a:moveTo>
                    <a:pt x="152959" y="0"/>
                  </a:moveTo>
                  <a:lnTo>
                    <a:pt x="172079" y="0"/>
                  </a:lnTo>
                </a:path>
                <a:path w="267970">
                  <a:moveTo>
                    <a:pt x="172079" y="0"/>
                  </a:moveTo>
                  <a:lnTo>
                    <a:pt x="191199" y="0"/>
                  </a:lnTo>
                </a:path>
                <a:path w="267970">
                  <a:moveTo>
                    <a:pt x="191199" y="0"/>
                  </a:moveTo>
                  <a:lnTo>
                    <a:pt x="210319" y="0"/>
                  </a:lnTo>
                </a:path>
                <a:path w="267970">
                  <a:moveTo>
                    <a:pt x="210319" y="0"/>
                  </a:moveTo>
                  <a:lnTo>
                    <a:pt x="229439" y="0"/>
                  </a:lnTo>
                </a:path>
                <a:path w="267970">
                  <a:moveTo>
                    <a:pt x="229439" y="0"/>
                  </a:moveTo>
                  <a:lnTo>
                    <a:pt x="248559" y="0"/>
                  </a:lnTo>
                </a:path>
                <a:path w="267970">
                  <a:moveTo>
                    <a:pt x="248559" y="0"/>
                  </a:moveTo>
                  <a:lnTo>
                    <a:pt x="267679" y="0"/>
                  </a:lnTo>
                </a:path>
              </a:pathLst>
            </a:custGeom>
            <a:ln w="9322">
              <a:solidFill>
                <a:srgbClr val="4C98FE"/>
              </a:solidFill>
              <a:prstDash val="dot"/>
            </a:ln>
          </p:spPr>
          <p:txBody>
            <a:bodyPr wrap="square" lIns="0" tIns="0" rIns="0" bIns="0" rtlCol="0"/>
            <a:lstStyle/>
            <a:p>
              <a:endParaRPr/>
            </a:p>
          </p:txBody>
        </p:sp>
        <p:sp>
          <p:nvSpPr>
            <p:cNvPr id="62" name="object 62"/>
            <p:cNvSpPr/>
            <p:nvPr/>
          </p:nvSpPr>
          <p:spPr>
            <a:xfrm>
              <a:off x="7371554" y="5472085"/>
              <a:ext cx="0" cy="9525"/>
            </a:xfrm>
            <a:custGeom>
              <a:avLst/>
              <a:gdLst/>
              <a:ahLst/>
              <a:cxnLst/>
              <a:rect l="l" t="t" r="r" b="b"/>
              <a:pathLst>
                <a:path h="9525">
                  <a:moveTo>
                    <a:pt x="-3983" y="4661"/>
                  </a:moveTo>
                  <a:lnTo>
                    <a:pt x="3983" y="4661"/>
                  </a:lnTo>
                </a:path>
              </a:pathLst>
            </a:custGeom>
            <a:ln w="9322">
              <a:solidFill>
                <a:srgbClr val="4C98FE"/>
              </a:solidFill>
            </a:ln>
          </p:spPr>
          <p:txBody>
            <a:bodyPr wrap="square" lIns="0" tIns="0" rIns="0" bIns="0" rtlCol="0"/>
            <a:lstStyle/>
            <a:p>
              <a:endParaRPr/>
            </a:p>
          </p:txBody>
        </p:sp>
        <p:sp>
          <p:nvSpPr>
            <p:cNvPr id="63" name="object 63"/>
            <p:cNvSpPr/>
            <p:nvPr/>
          </p:nvSpPr>
          <p:spPr>
            <a:xfrm>
              <a:off x="7375537" y="5476747"/>
              <a:ext cx="10160" cy="0"/>
            </a:xfrm>
            <a:custGeom>
              <a:avLst/>
              <a:gdLst/>
              <a:ahLst/>
              <a:cxnLst/>
              <a:rect l="l" t="t" r="r" b="b"/>
              <a:pathLst>
                <a:path w="10159">
                  <a:moveTo>
                    <a:pt x="0" y="0"/>
                  </a:moveTo>
                  <a:lnTo>
                    <a:pt x="9560" y="0"/>
                  </a:lnTo>
                </a:path>
                <a:path w="10159">
                  <a:moveTo>
                    <a:pt x="0" y="0"/>
                  </a:moveTo>
                  <a:lnTo>
                    <a:pt x="9560" y="0"/>
                  </a:lnTo>
                </a:path>
              </a:pathLst>
            </a:custGeom>
            <a:ln w="9322">
              <a:solidFill>
                <a:srgbClr val="4C98FE"/>
              </a:solidFill>
              <a:prstDash val="sysDot"/>
            </a:ln>
          </p:spPr>
          <p:txBody>
            <a:bodyPr wrap="square" lIns="0" tIns="0" rIns="0" bIns="0" rtlCol="0"/>
            <a:lstStyle/>
            <a:p>
              <a:endParaRPr/>
            </a:p>
          </p:txBody>
        </p:sp>
        <p:sp>
          <p:nvSpPr>
            <p:cNvPr id="64" name="object 64"/>
            <p:cNvSpPr/>
            <p:nvPr/>
          </p:nvSpPr>
          <p:spPr>
            <a:xfrm>
              <a:off x="4775" y="5481383"/>
              <a:ext cx="10160" cy="74930"/>
            </a:xfrm>
            <a:custGeom>
              <a:avLst/>
              <a:gdLst/>
              <a:ahLst/>
              <a:cxnLst/>
              <a:rect l="l" t="t" r="r" b="b"/>
              <a:pathLst>
                <a:path w="10160" h="74929">
                  <a:moveTo>
                    <a:pt x="9563" y="0"/>
                  </a:moveTo>
                  <a:lnTo>
                    <a:pt x="0" y="0"/>
                  </a:lnTo>
                  <a:lnTo>
                    <a:pt x="0" y="18656"/>
                  </a:lnTo>
                  <a:lnTo>
                    <a:pt x="0" y="37299"/>
                  </a:lnTo>
                  <a:lnTo>
                    <a:pt x="0" y="55943"/>
                  </a:lnTo>
                  <a:lnTo>
                    <a:pt x="0" y="74587"/>
                  </a:lnTo>
                  <a:lnTo>
                    <a:pt x="9563" y="74587"/>
                  </a:lnTo>
                  <a:lnTo>
                    <a:pt x="9563" y="55943"/>
                  </a:lnTo>
                  <a:lnTo>
                    <a:pt x="9563" y="37299"/>
                  </a:lnTo>
                  <a:lnTo>
                    <a:pt x="9563" y="18656"/>
                  </a:lnTo>
                  <a:lnTo>
                    <a:pt x="9563" y="0"/>
                  </a:lnTo>
                  <a:close/>
                </a:path>
              </a:pathLst>
            </a:custGeom>
            <a:solidFill>
              <a:srgbClr val="4C98FE"/>
            </a:solidFill>
          </p:spPr>
          <p:txBody>
            <a:bodyPr wrap="square" lIns="0" tIns="0" rIns="0" bIns="0" rtlCol="0"/>
            <a:lstStyle/>
            <a:p>
              <a:endParaRPr/>
            </a:p>
          </p:txBody>
        </p:sp>
        <p:sp>
          <p:nvSpPr>
            <p:cNvPr id="65" name="object 65"/>
            <p:cNvSpPr/>
            <p:nvPr/>
          </p:nvSpPr>
          <p:spPr>
            <a:xfrm>
              <a:off x="4779" y="5555963"/>
              <a:ext cx="10160" cy="19050"/>
            </a:xfrm>
            <a:custGeom>
              <a:avLst/>
              <a:gdLst/>
              <a:ahLst/>
              <a:cxnLst/>
              <a:rect l="l" t="t" r="r" b="b"/>
              <a:pathLst>
                <a:path w="10160" h="19050">
                  <a:moveTo>
                    <a:pt x="0" y="18955"/>
                  </a:moveTo>
                  <a:lnTo>
                    <a:pt x="9559" y="18955"/>
                  </a:lnTo>
                  <a:lnTo>
                    <a:pt x="9559" y="0"/>
                  </a:lnTo>
                  <a:lnTo>
                    <a:pt x="0" y="0"/>
                  </a:lnTo>
                  <a:lnTo>
                    <a:pt x="0" y="18955"/>
                  </a:lnTo>
                  <a:close/>
                </a:path>
              </a:pathLst>
            </a:custGeom>
            <a:solidFill>
              <a:srgbClr val="4C98FE"/>
            </a:solidFill>
          </p:spPr>
          <p:txBody>
            <a:bodyPr wrap="square" lIns="0" tIns="0" rIns="0" bIns="0" rtlCol="0"/>
            <a:lstStyle/>
            <a:p>
              <a:endParaRPr/>
            </a:p>
          </p:txBody>
        </p:sp>
        <p:sp>
          <p:nvSpPr>
            <p:cNvPr id="66" name="object 66"/>
            <p:cNvSpPr/>
            <p:nvPr/>
          </p:nvSpPr>
          <p:spPr>
            <a:xfrm>
              <a:off x="4775" y="5574919"/>
              <a:ext cx="10160" cy="466725"/>
            </a:xfrm>
            <a:custGeom>
              <a:avLst/>
              <a:gdLst/>
              <a:ahLst/>
              <a:cxnLst/>
              <a:rect l="l" t="t" r="r" b="b"/>
              <a:pathLst>
                <a:path w="10160" h="466725">
                  <a:moveTo>
                    <a:pt x="9563" y="0"/>
                  </a:moveTo>
                  <a:lnTo>
                    <a:pt x="0" y="0"/>
                  </a:lnTo>
                  <a:lnTo>
                    <a:pt x="0" y="18656"/>
                  </a:lnTo>
                  <a:lnTo>
                    <a:pt x="0" y="37299"/>
                  </a:lnTo>
                  <a:lnTo>
                    <a:pt x="0" y="466140"/>
                  </a:lnTo>
                  <a:lnTo>
                    <a:pt x="9563" y="466140"/>
                  </a:lnTo>
                  <a:lnTo>
                    <a:pt x="9563" y="18656"/>
                  </a:lnTo>
                  <a:lnTo>
                    <a:pt x="9563" y="0"/>
                  </a:lnTo>
                  <a:close/>
                </a:path>
              </a:pathLst>
            </a:custGeom>
            <a:solidFill>
              <a:srgbClr val="4C98FE"/>
            </a:solidFill>
          </p:spPr>
          <p:txBody>
            <a:bodyPr wrap="square" lIns="0" tIns="0" rIns="0" bIns="0" rtlCol="0"/>
            <a:lstStyle/>
            <a:p>
              <a:endParaRPr/>
            </a:p>
          </p:txBody>
        </p:sp>
        <p:sp>
          <p:nvSpPr>
            <p:cNvPr id="67" name="object 67"/>
            <p:cNvSpPr/>
            <p:nvPr/>
          </p:nvSpPr>
          <p:spPr>
            <a:xfrm>
              <a:off x="4779" y="6041047"/>
              <a:ext cx="10160" cy="19050"/>
            </a:xfrm>
            <a:custGeom>
              <a:avLst/>
              <a:gdLst/>
              <a:ahLst/>
              <a:cxnLst/>
              <a:rect l="l" t="t" r="r" b="b"/>
              <a:pathLst>
                <a:path w="10160" h="19050">
                  <a:moveTo>
                    <a:pt x="0" y="18645"/>
                  </a:moveTo>
                  <a:lnTo>
                    <a:pt x="9559" y="18645"/>
                  </a:lnTo>
                  <a:lnTo>
                    <a:pt x="9559" y="0"/>
                  </a:lnTo>
                  <a:lnTo>
                    <a:pt x="0" y="0"/>
                  </a:lnTo>
                  <a:lnTo>
                    <a:pt x="0" y="18645"/>
                  </a:lnTo>
                  <a:close/>
                </a:path>
              </a:pathLst>
            </a:custGeom>
            <a:solidFill>
              <a:srgbClr val="4C98FE"/>
            </a:solidFill>
          </p:spPr>
          <p:txBody>
            <a:bodyPr wrap="square" lIns="0" tIns="0" rIns="0" bIns="0" rtlCol="0"/>
            <a:lstStyle/>
            <a:p>
              <a:endParaRPr/>
            </a:p>
          </p:txBody>
        </p:sp>
        <p:sp>
          <p:nvSpPr>
            <p:cNvPr id="68" name="object 68"/>
            <p:cNvSpPr/>
            <p:nvPr/>
          </p:nvSpPr>
          <p:spPr>
            <a:xfrm>
              <a:off x="4775" y="6059703"/>
              <a:ext cx="10160" cy="447675"/>
            </a:xfrm>
            <a:custGeom>
              <a:avLst/>
              <a:gdLst/>
              <a:ahLst/>
              <a:cxnLst/>
              <a:rect l="l" t="t" r="r" b="b"/>
              <a:pathLst>
                <a:path w="10160" h="447675">
                  <a:moveTo>
                    <a:pt x="9563" y="0"/>
                  </a:moveTo>
                  <a:lnTo>
                    <a:pt x="0" y="0"/>
                  </a:lnTo>
                  <a:lnTo>
                    <a:pt x="0" y="18643"/>
                  </a:lnTo>
                  <a:lnTo>
                    <a:pt x="0" y="37287"/>
                  </a:lnTo>
                  <a:lnTo>
                    <a:pt x="0" y="447484"/>
                  </a:lnTo>
                  <a:lnTo>
                    <a:pt x="9563" y="447484"/>
                  </a:lnTo>
                  <a:lnTo>
                    <a:pt x="9563" y="18643"/>
                  </a:lnTo>
                  <a:lnTo>
                    <a:pt x="9563" y="0"/>
                  </a:lnTo>
                  <a:close/>
                </a:path>
              </a:pathLst>
            </a:custGeom>
            <a:solidFill>
              <a:srgbClr val="4C98FE"/>
            </a:solidFill>
          </p:spPr>
          <p:txBody>
            <a:bodyPr wrap="square" lIns="0" tIns="0" rIns="0" bIns="0" rtlCol="0"/>
            <a:lstStyle/>
            <a:p>
              <a:endParaRPr/>
            </a:p>
          </p:txBody>
        </p:sp>
        <p:sp>
          <p:nvSpPr>
            <p:cNvPr id="69" name="object 69"/>
            <p:cNvSpPr/>
            <p:nvPr/>
          </p:nvSpPr>
          <p:spPr>
            <a:xfrm>
              <a:off x="4779" y="6507175"/>
              <a:ext cx="10160" cy="19050"/>
            </a:xfrm>
            <a:custGeom>
              <a:avLst/>
              <a:gdLst/>
              <a:ahLst/>
              <a:cxnLst/>
              <a:rect l="l" t="t" r="r" b="b"/>
              <a:pathLst>
                <a:path w="10160" h="19050">
                  <a:moveTo>
                    <a:pt x="0" y="18645"/>
                  </a:moveTo>
                  <a:lnTo>
                    <a:pt x="9559" y="18645"/>
                  </a:lnTo>
                  <a:lnTo>
                    <a:pt x="9559" y="0"/>
                  </a:lnTo>
                  <a:lnTo>
                    <a:pt x="0" y="0"/>
                  </a:lnTo>
                  <a:lnTo>
                    <a:pt x="0" y="18645"/>
                  </a:lnTo>
                  <a:close/>
                </a:path>
              </a:pathLst>
            </a:custGeom>
            <a:solidFill>
              <a:srgbClr val="4C98FE"/>
            </a:solidFill>
          </p:spPr>
          <p:txBody>
            <a:bodyPr wrap="square" lIns="0" tIns="0" rIns="0" bIns="0" rtlCol="0"/>
            <a:lstStyle/>
            <a:p>
              <a:endParaRPr/>
            </a:p>
          </p:txBody>
        </p:sp>
        <p:sp>
          <p:nvSpPr>
            <p:cNvPr id="70" name="object 70"/>
            <p:cNvSpPr/>
            <p:nvPr/>
          </p:nvSpPr>
          <p:spPr>
            <a:xfrm>
              <a:off x="4775" y="6525831"/>
              <a:ext cx="10160" cy="37465"/>
            </a:xfrm>
            <a:custGeom>
              <a:avLst/>
              <a:gdLst/>
              <a:ahLst/>
              <a:cxnLst/>
              <a:rect l="l" t="t" r="r" b="b"/>
              <a:pathLst>
                <a:path w="10160" h="37465">
                  <a:moveTo>
                    <a:pt x="9563" y="0"/>
                  </a:moveTo>
                  <a:lnTo>
                    <a:pt x="0" y="0"/>
                  </a:lnTo>
                  <a:lnTo>
                    <a:pt x="0" y="18643"/>
                  </a:lnTo>
                  <a:lnTo>
                    <a:pt x="0" y="37287"/>
                  </a:lnTo>
                  <a:lnTo>
                    <a:pt x="9563" y="37287"/>
                  </a:lnTo>
                  <a:lnTo>
                    <a:pt x="9563" y="18643"/>
                  </a:lnTo>
                  <a:lnTo>
                    <a:pt x="9563" y="0"/>
                  </a:lnTo>
                  <a:close/>
                </a:path>
              </a:pathLst>
            </a:custGeom>
            <a:solidFill>
              <a:srgbClr val="4C98FE"/>
            </a:solidFill>
          </p:spPr>
          <p:txBody>
            <a:bodyPr wrap="square" lIns="0" tIns="0" rIns="0" bIns="0" rtlCol="0"/>
            <a:lstStyle/>
            <a:p>
              <a:endParaRPr/>
            </a:p>
          </p:txBody>
        </p:sp>
        <p:sp>
          <p:nvSpPr>
            <p:cNvPr id="71" name="object 71"/>
            <p:cNvSpPr/>
            <p:nvPr/>
          </p:nvSpPr>
          <p:spPr>
            <a:xfrm>
              <a:off x="4779" y="6563111"/>
              <a:ext cx="10160" cy="19050"/>
            </a:xfrm>
            <a:custGeom>
              <a:avLst/>
              <a:gdLst/>
              <a:ahLst/>
              <a:cxnLst/>
              <a:rect l="l" t="t" r="r" b="b"/>
              <a:pathLst>
                <a:path w="10160" h="19050">
                  <a:moveTo>
                    <a:pt x="0" y="18645"/>
                  </a:moveTo>
                  <a:lnTo>
                    <a:pt x="9559" y="18645"/>
                  </a:lnTo>
                  <a:lnTo>
                    <a:pt x="9559" y="0"/>
                  </a:lnTo>
                  <a:lnTo>
                    <a:pt x="0" y="0"/>
                  </a:lnTo>
                  <a:lnTo>
                    <a:pt x="0" y="18645"/>
                  </a:lnTo>
                  <a:close/>
                </a:path>
              </a:pathLst>
            </a:custGeom>
            <a:solidFill>
              <a:srgbClr val="4C98FE"/>
            </a:solidFill>
          </p:spPr>
          <p:txBody>
            <a:bodyPr wrap="square" lIns="0" tIns="0" rIns="0" bIns="0" rtlCol="0"/>
            <a:lstStyle/>
            <a:p>
              <a:endParaRPr/>
            </a:p>
          </p:txBody>
        </p:sp>
        <p:sp>
          <p:nvSpPr>
            <p:cNvPr id="72" name="object 72"/>
            <p:cNvSpPr/>
            <p:nvPr/>
          </p:nvSpPr>
          <p:spPr>
            <a:xfrm>
              <a:off x="4779" y="6589525"/>
              <a:ext cx="10160" cy="0"/>
            </a:xfrm>
            <a:custGeom>
              <a:avLst/>
              <a:gdLst/>
              <a:ahLst/>
              <a:cxnLst/>
              <a:rect l="l" t="t" r="r" b="b"/>
              <a:pathLst>
                <a:path w="10160">
                  <a:moveTo>
                    <a:pt x="0" y="0"/>
                  </a:moveTo>
                  <a:lnTo>
                    <a:pt x="9559" y="0"/>
                  </a:lnTo>
                </a:path>
                <a:path w="10160">
                  <a:moveTo>
                    <a:pt x="0" y="0"/>
                  </a:moveTo>
                  <a:lnTo>
                    <a:pt x="9559" y="0"/>
                  </a:lnTo>
                </a:path>
              </a:pathLst>
            </a:custGeom>
            <a:ln w="9322">
              <a:solidFill>
                <a:srgbClr val="4C98FE"/>
              </a:solidFill>
            </a:ln>
          </p:spPr>
          <p:txBody>
            <a:bodyPr wrap="square" lIns="0" tIns="0" rIns="0" bIns="0" rtlCol="0"/>
            <a:lstStyle/>
            <a:p>
              <a:endParaRPr/>
            </a:p>
          </p:txBody>
        </p:sp>
        <p:sp>
          <p:nvSpPr>
            <p:cNvPr id="73" name="object 73"/>
            <p:cNvSpPr/>
            <p:nvPr/>
          </p:nvSpPr>
          <p:spPr>
            <a:xfrm>
              <a:off x="14339" y="6589525"/>
              <a:ext cx="19685" cy="0"/>
            </a:xfrm>
            <a:custGeom>
              <a:avLst/>
              <a:gdLst/>
              <a:ahLst/>
              <a:cxnLst/>
              <a:rect l="l" t="t" r="r" b="b"/>
              <a:pathLst>
                <a:path w="19684">
                  <a:moveTo>
                    <a:pt x="0" y="0"/>
                  </a:moveTo>
                  <a:lnTo>
                    <a:pt x="19119" y="0"/>
                  </a:lnTo>
                </a:path>
              </a:pathLst>
            </a:custGeom>
            <a:ln w="9322">
              <a:solidFill>
                <a:srgbClr val="4C98FE"/>
              </a:solidFill>
              <a:prstDash val="sysDot"/>
            </a:ln>
          </p:spPr>
          <p:txBody>
            <a:bodyPr wrap="square" lIns="0" tIns="0" rIns="0" bIns="0" rtlCol="0"/>
            <a:lstStyle/>
            <a:p>
              <a:endParaRPr/>
            </a:p>
          </p:txBody>
        </p:sp>
        <p:sp>
          <p:nvSpPr>
            <p:cNvPr id="74" name="object 74"/>
            <p:cNvSpPr/>
            <p:nvPr/>
          </p:nvSpPr>
          <p:spPr>
            <a:xfrm>
              <a:off x="33459" y="6589525"/>
              <a:ext cx="19685" cy="0"/>
            </a:xfrm>
            <a:custGeom>
              <a:avLst/>
              <a:gdLst/>
              <a:ahLst/>
              <a:cxnLst/>
              <a:rect l="l" t="t" r="r" b="b"/>
              <a:pathLst>
                <a:path w="19684">
                  <a:moveTo>
                    <a:pt x="0" y="0"/>
                  </a:moveTo>
                  <a:lnTo>
                    <a:pt x="19119" y="0"/>
                  </a:lnTo>
                </a:path>
              </a:pathLst>
            </a:custGeom>
            <a:ln w="9322">
              <a:solidFill>
                <a:srgbClr val="4C98FE"/>
              </a:solidFill>
              <a:prstDash val="sysDot"/>
            </a:ln>
          </p:spPr>
          <p:txBody>
            <a:bodyPr wrap="square" lIns="0" tIns="0" rIns="0" bIns="0" rtlCol="0"/>
            <a:lstStyle/>
            <a:p>
              <a:endParaRPr/>
            </a:p>
          </p:txBody>
        </p:sp>
        <p:sp>
          <p:nvSpPr>
            <p:cNvPr id="75" name="object 75"/>
            <p:cNvSpPr/>
            <p:nvPr/>
          </p:nvSpPr>
          <p:spPr>
            <a:xfrm>
              <a:off x="52579" y="6589525"/>
              <a:ext cx="38735" cy="0"/>
            </a:xfrm>
            <a:custGeom>
              <a:avLst/>
              <a:gdLst/>
              <a:ahLst/>
              <a:cxnLst/>
              <a:rect l="l" t="t" r="r" b="b"/>
              <a:pathLst>
                <a:path w="38735">
                  <a:moveTo>
                    <a:pt x="0" y="0"/>
                  </a:moveTo>
                  <a:lnTo>
                    <a:pt x="19119" y="0"/>
                  </a:lnTo>
                </a:path>
                <a:path w="38735">
                  <a:moveTo>
                    <a:pt x="19119" y="0"/>
                  </a:moveTo>
                  <a:lnTo>
                    <a:pt x="38239" y="0"/>
                  </a:lnTo>
                </a:path>
              </a:pathLst>
            </a:custGeom>
            <a:ln w="9322">
              <a:solidFill>
                <a:srgbClr val="4C98FE"/>
              </a:solidFill>
              <a:prstDash val="sysDot"/>
            </a:ln>
          </p:spPr>
          <p:txBody>
            <a:bodyPr wrap="square" lIns="0" tIns="0" rIns="0" bIns="0" rtlCol="0"/>
            <a:lstStyle/>
            <a:p>
              <a:endParaRPr/>
            </a:p>
          </p:txBody>
        </p:sp>
        <p:sp>
          <p:nvSpPr>
            <p:cNvPr id="76" name="object 76"/>
            <p:cNvSpPr/>
            <p:nvPr/>
          </p:nvSpPr>
          <p:spPr>
            <a:xfrm>
              <a:off x="90819" y="6589525"/>
              <a:ext cx="19685" cy="0"/>
            </a:xfrm>
            <a:custGeom>
              <a:avLst/>
              <a:gdLst/>
              <a:ahLst/>
              <a:cxnLst/>
              <a:rect l="l" t="t" r="r" b="b"/>
              <a:pathLst>
                <a:path w="19685">
                  <a:moveTo>
                    <a:pt x="0" y="0"/>
                  </a:moveTo>
                  <a:lnTo>
                    <a:pt x="19119" y="0"/>
                  </a:lnTo>
                </a:path>
              </a:pathLst>
            </a:custGeom>
            <a:ln w="9322">
              <a:solidFill>
                <a:srgbClr val="4C98FE"/>
              </a:solidFill>
              <a:prstDash val="sysDot"/>
            </a:ln>
          </p:spPr>
          <p:txBody>
            <a:bodyPr wrap="square" lIns="0" tIns="0" rIns="0" bIns="0" rtlCol="0"/>
            <a:lstStyle/>
            <a:p>
              <a:endParaRPr/>
            </a:p>
          </p:txBody>
        </p:sp>
        <p:sp>
          <p:nvSpPr>
            <p:cNvPr id="77" name="object 77"/>
            <p:cNvSpPr/>
            <p:nvPr/>
          </p:nvSpPr>
          <p:spPr>
            <a:xfrm>
              <a:off x="109939" y="6589525"/>
              <a:ext cx="19685" cy="0"/>
            </a:xfrm>
            <a:custGeom>
              <a:avLst/>
              <a:gdLst/>
              <a:ahLst/>
              <a:cxnLst/>
              <a:rect l="l" t="t" r="r" b="b"/>
              <a:pathLst>
                <a:path w="19685">
                  <a:moveTo>
                    <a:pt x="0" y="0"/>
                  </a:moveTo>
                  <a:lnTo>
                    <a:pt x="19119" y="0"/>
                  </a:lnTo>
                </a:path>
              </a:pathLst>
            </a:custGeom>
            <a:ln w="9322">
              <a:solidFill>
                <a:srgbClr val="4C98FE"/>
              </a:solidFill>
              <a:prstDash val="sysDot"/>
            </a:ln>
          </p:spPr>
          <p:txBody>
            <a:bodyPr wrap="square" lIns="0" tIns="0" rIns="0" bIns="0" rtlCol="0"/>
            <a:lstStyle/>
            <a:p>
              <a:endParaRPr/>
            </a:p>
          </p:txBody>
        </p:sp>
        <p:sp>
          <p:nvSpPr>
            <p:cNvPr id="78" name="object 78"/>
            <p:cNvSpPr/>
            <p:nvPr/>
          </p:nvSpPr>
          <p:spPr>
            <a:xfrm>
              <a:off x="129059" y="6589525"/>
              <a:ext cx="19685" cy="0"/>
            </a:xfrm>
            <a:custGeom>
              <a:avLst/>
              <a:gdLst/>
              <a:ahLst/>
              <a:cxnLst/>
              <a:rect l="l" t="t" r="r" b="b"/>
              <a:pathLst>
                <a:path w="19685">
                  <a:moveTo>
                    <a:pt x="0" y="0"/>
                  </a:moveTo>
                  <a:lnTo>
                    <a:pt x="19119" y="0"/>
                  </a:lnTo>
                </a:path>
              </a:pathLst>
            </a:custGeom>
            <a:ln w="9322">
              <a:solidFill>
                <a:srgbClr val="4C98FE"/>
              </a:solidFill>
              <a:prstDash val="sysDot"/>
            </a:ln>
          </p:spPr>
          <p:txBody>
            <a:bodyPr wrap="square" lIns="0" tIns="0" rIns="0" bIns="0" rtlCol="0"/>
            <a:lstStyle/>
            <a:p>
              <a:endParaRPr/>
            </a:p>
          </p:txBody>
        </p:sp>
        <p:sp>
          <p:nvSpPr>
            <p:cNvPr id="79" name="object 79"/>
            <p:cNvSpPr/>
            <p:nvPr/>
          </p:nvSpPr>
          <p:spPr>
            <a:xfrm>
              <a:off x="148179" y="6589525"/>
              <a:ext cx="19685" cy="0"/>
            </a:xfrm>
            <a:custGeom>
              <a:avLst/>
              <a:gdLst/>
              <a:ahLst/>
              <a:cxnLst/>
              <a:rect l="l" t="t" r="r" b="b"/>
              <a:pathLst>
                <a:path w="19685">
                  <a:moveTo>
                    <a:pt x="0" y="0"/>
                  </a:moveTo>
                  <a:lnTo>
                    <a:pt x="19119" y="0"/>
                  </a:lnTo>
                </a:path>
              </a:pathLst>
            </a:custGeom>
            <a:ln w="9322">
              <a:solidFill>
                <a:srgbClr val="4C98FE"/>
              </a:solidFill>
              <a:prstDash val="sysDot"/>
            </a:ln>
          </p:spPr>
          <p:txBody>
            <a:bodyPr wrap="square" lIns="0" tIns="0" rIns="0" bIns="0" rtlCol="0"/>
            <a:lstStyle/>
            <a:p>
              <a:endParaRPr/>
            </a:p>
          </p:txBody>
        </p:sp>
        <p:sp>
          <p:nvSpPr>
            <p:cNvPr id="80" name="object 80"/>
            <p:cNvSpPr/>
            <p:nvPr/>
          </p:nvSpPr>
          <p:spPr>
            <a:xfrm>
              <a:off x="167299" y="6589525"/>
              <a:ext cx="19685" cy="0"/>
            </a:xfrm>
            <a:custGeom>
              <a:avLst/>
              <a:gdLst/>
              <a:ahLst/>
              <a:cxnLst/>
              <a:rect l="l" t="t" r="r" b="b"/>
              <a:pathLst>
                <a:path w="19685">
                  <a:moveTo>
                    <a:pt x="0" y="0"/>
                  </a:moveTo>
                  <a:lnTo>
                    <a:pt x="19119" y="0"/>
                  </a:lnTo>
                </a:path>
              </a:pathLst>
            </a:custGeom>
            <a:ln w="9322">
              <a:solidFill>
                <a:srgbClr val="4C98FE"/>
              </a:solidFill>
              <a:prstDash val="sysDot"/>
            </a:ln>
          </p:spPr>
          <p:txBody>
            <a:bodyPr wrap="square" lIns="0" tIns="0" rIns="0" bIns="0" rtlCol="0"/>
            <a:lstStyle/>
            <a:p>
              <a:endParaRPr/>
            </a:p>
          </p:txBody>
        </p:sp>
        <p:sp>
          <p:nvSpPr>
            <p:cNvPr id="81" name="object 81"/>
            <p:cNvSpPr/>
            <p:nvPr/>
          </p:nvSpPr>
          <p:spPr>
            <a:xfrm>
              <a:off x="186419" y="6589525"/>
              <a:ext cx="229870" cy="0"/>
            </a:xfrm>
            <a:custGeom>
              <a:avLst/>
              <a:gdLst/>
              <a:ahLst/>
              <a:cxnLst/>
              <a:rect l="l" t="t" r="r" b="b"/>
              <a:pathLst>
                <a:path w="229870">
                  <a:moveTo>
                    <a:pt x="0" y="0"/>
                  </a:moveTo>
                  <a:lnTo>
                    <a:pt x="19119" y="0"/>
                  </a:lnTo>
                </a:path>
                <a:path w="229870">
                  <a:moveTo>
                    <a:pt x="19119" y="0"/>
                  </a:moveTo>
                  <a:lnTo>
                    <a:pt x="38239" y="0"/>
                  </a:lnTo>
                </a:path>
                <a:path w="229870">
                  <a:moveTo>
                    <a:pt x="38239" y="0"/>
                  </a:moveTo>
                  <a:lnTo>
                    <a:pt x="57359" y="0"/>
                  </a:lnTo>
                </a:path>
                <a:path w="229870">
                  <a:moveTo>
                    <a:pt x="57359" y="0"/>
                  </a:moveTo>
                  <a:lnTo>
                    <a:pt x="76479" y="0"/>
                  </a:lnTo>
                </a:path>
                <a:path w="229870">
                  <a:moveTo>
                    <a:pt x="76479" y="0"/>
                  </a:moveTo>
                  <a:lnTo>
                    <a:pt x="95599" y="0"/>
                  </a:lnTo>
                </a:path>
                <a:path w="229870">
                  <a:moveTo>
                    <a:pt x="95599" y="0"/>
                  </a:moveTo>
                  <a:lnTo>
                    <a:pt x="114719" y="0"/>
                  </a:lnTo>
                </a:path>
                <a:path w="229870">
                  <a:moveTo>
                    <a:pt x="114719" y="0"/>
                  </a:moveTo>
                  <a:lnTo>
                    <a:pt x="133839" y="0"/>
                  </a:lnTo>
                </a:path>
                <a:path w="229870">
                  <a:moveTo>
                    <a:pt x="133839" y="0"/>
                  </a:moveTo>
                  <a:lnTo>
                    <a:pt x="152959" y="0"/>
                  </a:lnTo>
                </a:path>
                <a:path w="229870">
                  <a:moveTo>
                    <a:pt x="152959" y="0"/>
                  </a:moveTo>
                  <a:lnTo>
                    <a:pt x="172079" y="0"/>
                  </a:lnTo>
                </a:path>
                <a:path w="229870">
                  <a:moveTo>
                    <a:pt x="172079" y="0"/>
                  </a:moveTo>
                  <a:lnTo>
                    <a:pt x="191199" y="0"/>
                  </a:lnTo>
                </a:path>
                <a:path w="229870">
                  <a:moveTo>
                    <a:pt x="191199" y="0"/>
                  </a:moveTo>
                  <a:lnTo>
                    <a:pt x="210319" y="0"/>
                  </a:lnTo>
                </a:path>
                <a:path w="229870">
                  <a:moveTo>
                    <a:pt x="210319" y="0"/>
                  </a:moveTo>
                  <a:lnTo>
                    <a:pt x="229439" y="0"/>
                  </a:lnTo>
                </a:path>
              </a:pathLst>
            </a:custGeom>
            <a:ln w="9322">
              <a:solidFill>
                <a:srgbClr val="4C98FE"/>
              </a:solidFill>
              <a:prstDash val="sysDot"/>
            </a:ln>
          </p:spPr>
          <p:txBody>
            <a:bodyPr wrap="square" lIns="0" tIns="0" rIns="0" bIns="0" rtlCol="0"/>
            <a:lstStyle/>
            <a:p>
              <a:endParaRPr/>
            </a:p>
          </p:txBody>
        </p:sp>
        <p:sp>
          <p:nvSpPr>
            <p:cNvPr id="82" name="object 82"/>
            <p:cNvSpPr/>
            <p:nvPr/>
          </p:nvSpPr>
          <p:spPr>
            <a:xfrm>
              <a:off x="415859" y="6589525"/>
              <a:ext cx="267970" cy="0"/>
            </a:xfrm>
            <a:custGeom>
              <a:avLst/>
              <a:gdLst/>
              <a:ahLst/>
              <a:cxnLst/>
              <a:rect l="l" t="t" r="r" b="b"/>
              <a:pathLst>
                <a:path w="267970">
                  <a:moveTo>
                    <a:pt x="0" y="0"/>
                  </a:moveTo>
                  <a:lnTo>
                    <a:pt x="19119" y="0"/>
                  </a:lnTo>
                </a:path>
                <a:path w="267970">
                  <a:moveTo>
                    <a:pt x="19119" y="0"/>
                  </a:moveTo>
                  <a:lnTo>
                    <a:pt x="38239" y="0"/>
                  </a:lnTo>
                </a:path>
                <a:path w="267970">
                  <a:moveTo>
                    <a:pt x="38239" y="0"/>
                  </a:moveTo>
                  <a:lnTo>
                    <a:pt x="57359" y="0"/>
                  </a:lnTo>
                </a:path>
                <a:path w="267970">
                  <a:moveTo>
                    <a:pt x="57359" y="0"/>
                  </a:moveTo>
                  <a:lnTo>
                    <a:pt x="76479" y="0"/>
                  </a:lnTo>
                </a:path>
                <a:path w="267970">
                  <a:moveTo>
                    <a:pt x="76479" y="0"/>
                  </a:moveTo>
                  <a:lnTo>
                    <a:pt x="95599" y="0"/>
                  </a:lnTo>
                </a:path>
                <a:path w="267970">
                  <a:moveTo>
                    <a:pt x="95599" y="0"/>
                  </a:moveTo>
                  <a:lnTo>
                    <a:pt x="114719" y="0"/>
                  </a:lnTo>
                </a:path>
                <a:path w="267970">
                  <a:moveTo>
                    <a:pt x="114719" y="0"/>
                  </a:moveTo>
                  <a:lnTo>
                    <a:pt x="133839" y="0"/>
                  </a:lnTo>
                </a:path>
                <a:path w="267970">
                  <a:moveTo>
                    <a:pt x="133839" y="0"/>
                  </a:moveTo>
                  <a:lnTo>
                    <a:pt x="152959" y="0"/>
                  </a:lnTo>
                </a:path>
                <a:path w="267970">
                  <a:moveTo>
                    <a:pt x="152959" y="0"/>
                  </a:moveTo>
                  <a:lnTo>
                    <a:pt x="172079" y="0"/>
                  </a:lnTo>
                </a:path>
                <a:path w="267970">
                  <a:moveTo>
                    <a:pt x="172079" y="0"/>
                  </a:moveTo>
                  <a:lnTo>
                    <a:pt x="191199" y="0"/>
                  </a:lnTo>
                </a:path>
                <a:path w="267970">
                  <a:moveTo>
                    <a:pt x="191199" y="0"/>
                  </a:moveTo>
                  <a:lnTo>
                    <a:pt x="210319" y="0"/>
                  </a:lnTo>
                </a:path>
                <a:path w="267970">
                  <a:moveTo>
                    <a:pt x="210319" y="0"/>
                  </a:moveTo>
                  <a:lnTo>
                    <a:pt x="229439" y="0"/>
                  </a:lnTo>
                </a:path>
                <a:path w="267970">
                  <a:moveTo>
                    <a:pt x="229439" y="0"/>
                  </a:moveTo>
                  <a:lnTo>
                    <a:pt x="248559" y="0"/>
                  </a:lnTo>
                </a:path>
                <a:path w="267970">
                  <a:moveTo>
                    <a:pt x="248559" y="0"/>
                  </a:moveTo>
                  <a:lnTo>
                    <a:pt x="267679" y="0"/>
                  </a:lnTo>
                </a:path>
              </a:pathLst>
            </a:custGeom>
            <a:ln w="9322">
              <a:solidFill>
                <a:srgbClr val="4C98FE"/>
              </a:solidFill>
              <a:prstDash val="sysDot"/>
            </a:ln>
          </p:spPr>
          <p:txBody>
            <a:bodyPr wrap="square" lIns="0" tIns="0" rIns="0" bIns="0" rtlCol="0"/>
            <a:lstStyle/>
            <a:p>
              <a:endParaRPr/>
            </a:p>
          </p:txBody>
        </p:sp>
        <p:sp>
          <p:nvSpPr>
            <p:cNvPr id="83" name="object 83"/>
            <p:cNvSpPr/>
            <p:nvPr/>
          </p:nvSpPr>
          <p:spPr>
            <a:xfrm>
              <a:off x="683539" y="6589525"/>
              <a:ext cx="19685" cy="0"/>
            </a:xfrm>
            <a:custGeom>
              <a:avLst/>
              <a:gdLst/>
              <a:ahLst/>
              <a:cxnLst/>
              <a:rect l="l" t="t" r="r" b="b"/>
              <a:pathLst>
                <a:path w="19684">
                  <a:moveTo>
                    <a:pt x="0" y="0"/>
                  </a:moveTo>
                  <a:lnTo>
                    <a:pt x="19438" y="0"/>
                  </a:lnTo>
                </a:path>
              </a:pathLst>
            </a:custGeom>
            <a:ln w="9322">
              <a:solidFill>
                <a:srgbClr val="4C98FE"/>
              </a:solidFill>
              <a:prstDash val="sysDot"/>
            </a:ln>
          </p:spPr>
          <p:txBody>
            <a:bodyPr wrap="square" lIns="0" tIns="0" rIns="0" bIns="0" rtlCol="0"/>
            <a:lstStyle/>
            <a:p>
              <a:endParaRPr/>
            </a:p>
          </p:txBody>
        </p:sp>
        <p:sp>
          <p:nvSpPr>
            <p:cNvPr id="84" name="object 84"/>
            <p:cNvSpPr/>
            <p:nvPr/>
          </p:nvSpPr>
          <p:spPr>
            <a:xfrm>
              <a:off x="702978" y="6589525"/>
              <a:ext cx="95885" cy="0"/>
            </a:xfrm>
            <a:custGeom>
              <a:avLst/>
              <a:gdLst/>
              <a:ahLst/>
              <a:cxnLst/>
              <a:rect l="l" t="t" r="r" b="b"/>
              <a:pathLst>
                <a:path w="95884">
                  <a:moveTo>
                    <a:pt x="0" y="0"/>
                  </a:moveTo>
                  <a:lnTo>
                    <a:pt x="19119" y="0"/>
                  </a:lnTo>
                </a:path>
                <a:path w="95884">
                  <a:moveTo>
                    <a:pt x="19119" y="0"/>
                  </a:moveTo>
                  <a:lnTo>
                    <a:pt x="38239" y="0"/>
                  </a:lnTo>
                </a:path>
                <a:path w="95884">
                  <a:moveTo>
                    <a:pt x="38239" y="0"/>
                  </a:moveTo>
                  <a:lnTo>
                    <a:pt x="57359" y="0"/>
                  </a:lnTo>
                </a:path>
                <a:path w="95884">
                  <a:moveTo>
                    <a:pt x="57359" y="0"/>
                  </a:moveTo>
                  <a:lnTo>
                    <a:pt x="76479" y="0"/>
                  </a:lnTo>
                </a:path>
                <a:path w="95884">
                  <a:moveTo>
                    <a:pt x="76479" y="0"/>
                  </a:moveTo>
                  <a:lnTo>
                    <a:pt x="95599" y="0"/>
                  </a:lnTo>
                </a:path>
              </a:pathLst>
            </a:custGeom>
            <a:ln w="9322">
              <a:solidFill>
                <a:srgbClr val="4C98FE"/>
              </a:solidFill>
              <a:prstDash val="sysDot"/>
            </a:ln>
          </p:spPr>
          <p:txBody>
            <a:bodyPr wrap="square" lIns="0" tIns="0" rIns="0" bIns="0" rtlCol="0"/>
            <a:lstStyle/>
            <a:p>
              <a:endParaRPr/>
            </a:p>
          </p:txBody>
        </p:sp>
        <p:sp>
          <p:nvSpPr>
            <p:cNvPr id="85" name="object 85"/>
            <p:cNvSpPr/>
            <p:nvPr/>
          </p:nvSpPr>
          <p:spPr>
            <a:xfrm>
              <a:off x="798578" y="6589525"/>
              <a:ext cx="19685" cy="0"/>
            </a:xfrm>
            <a:custGeom>
              <a:avLst/>
              <a:gdLst/>
              <a:ahLst/>
              <a:cxnLst/>
              <a:rect l="l" t="t" r="r" b="b"/>
              <a:pathLst>
                <a:path w="19684">
                  <a:moveTo>
                    <a:pt x="0" y="0"/>
                  </a:moveTo>
                  <a:lnTo>
                    <a:pt x="19119" y="0"/>
                  </a:lnTo>
                </a:path>
              </a:pathLst>
            </a:custGeom>
            <a:ln w="9322">
              <a:solidFill>
                <a:srgbClr val="4C98FE"/>
              </a:solidFill>
              <a:prstDash val="sysDot"/>
            </a:ln>
          </p:spPr>
          <p:txBody>
            <a:bodyPr wrap="square" lIns="0" tIns="0" rIns="0" bIns="0" rtlCol="0"/>
            <a:lstStyle/>
            <a:p>
              <a:endParaRPr/>
            </a:p>
          </p:txBody>
        </p:sp>
        <p:sp>
          <p:nvSpPr>
            <p:cNvPr id="86" name="object 86"/>
            <p:cNvSpPr/>
            <p:nvPr/>
          </p:nvSpPr>
          <p:spPr>
            <a:xfrm>
              <a:off x="817698" y="6589525"/>
              <a:ext cx="1243330" cy="0"/>
            </a:xfrm>
            <a:custGeom>
              <a:avLst/>
              <a:gdLst/>
              <a:ahLst/>
              <a:cxnLst/>
              <a:rect l="l" t="t" r="r" b="b"/>
              <a:pathLst>
                <a:path w="1243330">
                  <a:moveTo>
                    <a:pt x="0" y="0"/>
                  </a:moveTo>
                  <a:lnTo>
                    <a:pt x="19119" y="0"/>
                  </a:lnTo>
                </a:path>
                <a:path w="1243330">
                  <a:moveTo>
                    <a:pt x="19119" y="0"/>
                  </a:moveTo>
                  <a:lnTo>
                    <a:pt x="38239" y="0"/>
                  </a:lnTo>
                </a:path>
                <a:path w="1243330">
                  <a:moveTo>
                    <a:pt x="38239" y="0"/>
                  </a:moveTo>
                  <a:lnTo>
                    <a:pt x="57359" y="0"/>
                  </a:lnTo>
                </a:path>
                <a:path w="1243330">
                  <a:moveTo>
                    <a:pt x="57359" y="0"/>
                  </a:moveTo>
                  <a:lnTo>
                    <a:pt x="76479" y="0"/>
                  </a:lnTo>
                </a:path>
                <a:path w="1243330">
                  <a:moveTo>
                    <a:pt x="76479" y="0"/>
                  </a:moveTo>
                  <a:lnTo>
                    <a:pt x="95599" y="0"/>
                  </a:lnTo>
                </a:path>
                <a:path w="1243330">
                  <a:moveTo>
                    <a:pt x="95599" y="0"/>
                  </a:moveTo>
                  <a:lnTo>
                    <a:pt x="114719" y="0"/>
                  </a:lnTo>
                </a:path>
                <a:path w="1243330">
                  <a:moveTo>
                    <a:pt x="114719" y="0"/>
                  </a:moveTo>
                  <a:lnTo>
                    <a:pt x="133839" y="0"/>
                  </a:lnTo>
                </a:path>
                <a:path w="1243330">
                  <a:moveTo>
                    <a:pt x="133839" y="0"/>
                  </a:moveTo>
                  <a:lnTo>
                    <a:pt x="152959" y="0"/>
                  </a:lnTo>
                </a:path>
                <a:path w="1243330">
                  <a:moveTo>
                    <a:pt x="152959" y="0"/>
                  </a:moveTo>
                  <a:lnTo>
                    <a:pt x="172079" y="0"/>
                  </a:lnTo>
                </a:path>
                <a:path w="1243330">
                  <a:moveTo>
                    <a:pt x="172079" y="0"/>
                  </a:moveTo>
                  <a:lnTo>
                    <a:pt x="191199" y="0"/>
                  </a:lnTo>
                </a:path>
                <a:path w="1243330">
                  <a:moveTo>
                    <a:pt x="191199" y="0"/>
                  </a:moveTo>
                  <a:lnTo>
                    <a:pt x="210319" y="0"/>
                  </a:lnTo>
                </a:path>
                <a:path w="1243330">
                  <a:moveTo>
                    <a:pt x="210319" y="0"/>
                  </a:moveTo>
                  <a:lnTo>
                    <a:pt x="229439" y="0"/>
                  </a:lnTo>
                </a:path>
                <a:path w="1243330">
                  <a:moveTo>
                    <a:pt x="229439" y="0"/>
                  </a:moveTo>
                  <a:lnTo>
                    <a:pt x="248559" y="0"/>
                  </a:lnTo>
                </a:path>
                <a:path w="1243330">
                  <a:moveTo>
                    <a:pt x="248559" y="0"/>
                  </a:moveTo>
                  <a:lnTo>
                    <a:pt x="267679" y="0"/>
                  </a:lnTo>
                </a:path>
                <a:path w="1243330">
                  <a:moveTo>
                    <a:pt x="267679" y="0"/>
                  </a:moveTo>
                  <a:lnTo>
                    <a:pt x="286799" y="0"/>
                  </a:lnTo>
                </a:path>
                <a:path w="1243330">
                  <a:moveTo>
                    <a:pt x="286799" y="0"/>
                  </a:moveTo>
                  <a:lnTo>
                    <a:pt x="305919" y="0"/>
                  </a:lnTo>
                </a:path>
                <a:path w="1243330">
                  <a:moveTo>
                    <a:pt x="305919" y="0"/>
                  </a:moveTo>
                  <a:lnTo>
                    <a:pt x="325039" y="0"/>
                  </a:lnTo>
                </a:path>
                <a:path w="1243330">
                  <a:moveTo>
                    <a:pt x="325039" y="0"/>
                  </a:moveTo>
                  <a:lnTo>
                    <a:pt x="344159" y="0"/>
                  </a:lnTo>
                </a:path>
                <a:path w="1243330">
                  <a:moveTo>
                    <a:pt x="344159" y="0"/>
                  </a:moveTo>
                  <a:lnTo>
                    <a:pt x="363279" y="0"/>
                  </a:lnTo>
                </a:path>
                <a:path w="1243330">
                  <a:moveTo>
                    <a:pt x="363279" y="0"/>
                  </a:moveTo>
                  <a:lnTo>
                    <a:pt x="382399" y="0"/>
                  </a:lnTo>
                </a:path>
                <a:path w="1243330">
                  <a:moveTo>
                    <a:pt x="382399" y="0"/>
                  </a:moveTo>
                  <a:lnTo>
                    <a:pt x="401519" y="0"/>
                  </a:lnTo>
                </a:path>
                <a:path w="1243330">
                  <a:moveTo>
                    <a:pt x="401519" y="0"/>
                  </a:moveTo>
                  <a:lnTo>
                    <a:pt x="420639" y="0"/>
                  </a:lnTo>
                </a:path>
                <a:path w="1243330">
                  <a:moveTo>
                    <a:pt x="420639" y="0"/>
                  </a:moveTo>
                  <a:lnTo>
                    <a:pt x="439759" y="0"/>
                  </a:lnTo>
                </a:path>
                <a:path w="1243330">
                  <a:moveTo>
                    <a:pt x="439759" y="0"/>
                  </a:moveTo>
                  <a:lnTo>
                    <a:pt x="458879" y="0"/>
                  </a:lnTo>
                </a:path>
                <a:path w="1243330">
                  <a:moveTo>
                    <a:pt x="458879" y="0"/>
                  </a:moveTo>
                  <a:lnTo>
                    <a:pt x="477999" y="0"/>
                  </a:lnTo>
                </a:path>
                <a:path w="1243330">
                  <a:moveTo>
                    <a:pt x="477999" y="0"/>
                  </a:moveTo>
                  <a:lnTo>
                    <a:pt x="497119" y="0"/>
                  </a:lnTo>
                </a:path>
                <a:path w="1243330">
                  <a:moveTo>
                    <a:pt x="497119" y="0"/>
                  </a:moveTo>
                  <a:lnTo>
                    <a:pt x="516239" y="0"/>
                  </a:lnTo>
                </a:path>
                <a:path w="1243330">
                  <a:moveTo>
                    <a:pt x="516186" y="0"/>
                  </a:moveTo>
                  <a:lnTo>
                    <a:pt x="535306" y="0"/>
                  </a:lnTo>
                </a:path>
                <a:path w="1243330">
                  <a:moveTo>
                    <a:pt x="535306" y="0"/>
                  </a:moveTo>
                  <a:lnTo>
                    <a:pt x="554426" y="0"/>
                  </a:lnTo>
                </a:path>
                <a:path w="1243330">
                  <a:moveTo>
                    <a:pt x="554426" y="0"/>
                  </a:moveTo>
                  <a:lnTo>
                    <a:pt x="573546" y="0"/>
                  </a:lnTo>
                </a:path>
                <a:path w="1243330">
                  <a:moveTo>
                    <a:pt x="573546" y="0"/>
                  </a:moveTo>
                  <a:lnTo>
                    <a:pt x="592666" y="0"/>
                  </a:lnTo>
                </a:path>
                <a:path w="1243330">
                  <a:moveTo>
                    <a:pt x="592666" y="0"/>
                  </a:moveTo>
                  <a:lnTo>
                    <a:pt x="611786" y="0"/>
                  </a:lnTo>
                </a:path>
                <a:path w="1243330">
                  <a:moveTo>
                    <a:pt x="611786" y="0"/>
                  </a:moveTo>
                  <a:lnTo>
                    <a:pt x="630906" y="0"/>
                  </a:lnTo>
                </a:path>
                <a:path w="1243330">
                  <a:moveTo>
                    <a:pt x="630906" y="0"/>
                  </a:moveTo>
                  <a:lnTo>
                    <a:pt x="650026" y="0"/>
                  </a:lnTo>
                </a:path>
                <a:path w="1243330">
                  <a:moveTo>
                    <a:pt x="650026" y="0"/>
                  </a:moveTo>
                  <a:lnTo>
                    <a:pt x="669146" y="0"/>
                  </a:lnTo>
                </a:path>
                <a:path w="1243330">
                  <a:moveTo>
                    <a:pt x="669146" y="0"/>
                  </a:moveTo>
                  <a:lnTo>
                    <a:pt x="688266" y="0"/>
                  </a:lnTo>
                </a:path>
                <a:path w="1243330">
                  <a:moveTo>
                    <a:pt x="688266" y="0"/>
                  </a:moveTo>
                  <a:lnTo>
                    <a:pt x="707386" y="0"/>
                  </a:lnTo>
                </a:path>
                <a:path w="1243330">
                  <a:moveTo>
                    <a:pt x="707386" y="0"/>
                  </a:moveTo>
                  <a:lnTo>
                    <a:pt x="726506" y="0"/>
                  </a:lnTo>
                </a:path>
                <a:path w="1243330">
                  <a:moveTo>
                    <a:pt x="726506" y="0"/>
                  </a:moveTo>
                  <a:lnTo>
                    <a:pt x="745626" y="0"/>
                  </a:lnTo>
                </a:path>
                <a:path w="1243330">
                  <a:moveTo>
                    <a:pt x="745626" y="0"/>
                  </a:moveTo>
                  <a:lnTo>
                    <a:pt x="764746" y="0"/>
                  </a:lnTo>
                </a:path>
                <a:path w="1243330">
                  <a:moveTo>
                    <a:pt x="764746" y="0"/>
                  </a:moveTo>
                  <a:lnTo>
                    <a:pt x="783866" y="0"/>
                  </a:lnTo>
                </a:path>
                <a:path w="1243330">
                  <a:moveTo>
                    <a:pt x="783866" y="0"/>
                  </a:moveTo>
                  <a:lnTo>
                    <a:pt x="802986" y="0"/>
                  </a:lnTo>
                </a:path>
                <a:path w="1243330">
                  <a:moveTo>
                    <a:pt x="802986" y="0"/>
                  </a:moveTo>
                  <a:lnTo>
                    <a:pt x="822106" y="0"/>
                  </a:lnTo>
                </a:path>
                <a:path w="1243330">
                  <a:moveTo>
                    <a:pt x="822106" y="0"/>
                  </a:moveTo>
                  <a:lnTo>
                    <a:pt x="841226" y="0"/>
                  </a:lnTo>
                </a:path>
                <a:path w="1243330">
                  <a:moveTo>
                    <a:pt x="841226" y="0"/>
                  </a:moveTo>
                  <a:lnTo>
                    <a:pt x="860346" y="0"/>
                  </a:lnTo>
                </a:path>
                <a:path w="1243330">
                  <a:moveTo>
                    <a:pt x="860346" y="0"/>
                  </a:moveTo>
                  <a:lnTo>
                    <a:pt x="879466" y="0"/>
                  </a:lnTo>
                </a:path>
                <a:path w="1243330">
                  <a:moveTo>
                    <a:pt x="879466" y="0"/>
                  </a:moveTo>
                  <a:lnTo>
                    <a:pt x="898586" y="0"/>
                  </a:lnTo>
                </a:path>
                <a:path w="1243330">
                  <a:moveTo>
                    <a:pt x="898586" y="0"/>
                  </a:moveTo>
                  <a:lnTo>
                    <a:pt x="917706" y="0"/>
                  </a:lnTo>
                </a:path>
                <a:path w="1243330">
                  <a:moveTo>
                    <a:pt x="917706" y="0"/>
                  </a:moveTo>
                  <a:lnTo>
                    <a:pt x="936826" y="0"/>
                  </a:lnTo>
                </a:path>
                <a:path w="1243330">
                  <a:moveTo>
                    <a:pt x="936826" y="0"/>
                  </a:moveTo>
                  <a:lnTo>
                    <a:pt x="955946" y="0"/>
                  </a:lnTo>
                </a:path>
                <a:path w="1243330">
                  <a:moveTo>
                    <a:pt x="955946" y="0"/>
                  </a:moveTo>
                  <a:lnTo>
                    <a:pt x="975066" y="0"/>
                  </a:lnTo>
                </a:path>
                <a:path w="1243330">
                  <a:moveTo>
                    <a:pt x="975066" y="0"/>
                  </a:moveTo>
                  <a:lnTo>
                    <a:pt x="994186" y="0"/>
                  </a:lnTo>
                </a:path>
                <a:path w="1243330">
                  <a:moveTo>
                    <a:pt x="994186" y="0"/>
                  </a:moveTo>
                  <a:lnTo>
                    <a:pt x="1013306" y="0"/>
                  </a:lnTo>
                </a:path>
                <a:path w="1243330">
                  <a:moveTo>
                    <a:pt x="1013306" y="0"/>
                  </a:moveTo>
                  <a:lnTo>
                    <a:pt x="1032426" y="0"/>
                  </a:lnTo>
                </a:path>
                <a:path w="1243330">
                  <a:moveTo>
                    <a:pt x="1032426" y="0"/>
                  </a:moveTo>
                  <a:lnTo>
                    <a:pt x="1051546" y="0"/>
                  </a:lnTo>
                </a:path>
                <a:path w="1243330">
                  <a:moveTo>
                    <a:pt x="1051546" y="0"/>
                  </a:moveTo>
                  <a:lnTo>
                    <a:pt x="1070666" y="0"/>
                  </a:lnTo>
                </a:path>
                <a:path w="1243330">
                  <a:moveTo>
                    <a:pt x="1070666" y="0"/>
                  </a:moveTo>
                  <a:lnTo>
                    <a:pt x="1089786" y="0"/>
                  </a:lnTo>
                </a:path>
                <a:path w="1243330">
                  <a:moveTo>
                    <a:pt x="1089786" y="0"/>
                  </a:moveTo>
                  <a:lnTo>
                    <a:pt x="1108906" y="0"/>
                  </a:lnTo>
                </a:path>
                <a:path w="1243330">
                  <a:moveTo>
                    <a:pt x="1108906" y="0"/>
                  </a:moveTo>
                  <a:lnTo>
                    <a:pt x="1128026" y="0"/>
                  </a:lnTo>
                </a:path>
                <a:path w="1243330">
                  <a:moveTo>
                    <a:pt x="1128026" y="0"/>
                  </a:moveTo>
                  <a:lnTo>
                    <a:pt x="1147146" y="0"/>
                  </a:lnTo>
                </a:path>
                <a:path w="1243330">
                  <a:moveTo>
                    <a:pt x="1147146" y="0"/>
                  </a:moveTo>
                  <a:lnTo>
                    <a:pt x="1166266" y="0"/>
                  </a:lnTo>
                </a:path>
                <a:path w="1243330">
                  <a:moveTo>
                    <a:pt x="1166266" y="0"/>
                  </a:moveTo>
                  <a:lnTo>
                    <a:pt x="1185386" y="0"/>
                  </a:lnTo>
                </a:path>
                <a:path w="1243330">
                  <a:moveTo>
                    <a:pt x="1185386" y="0"/>
                  </a:moveTo>
                  <a:lnTo>
                    <a:pt x="1204506" y="0"/>
                  </a:lnTo>
                </a:path>
                <a:path w="1243330">
                  <a:moveTo>
                    <a:pt x="1204506" y="0"/>
                  </a:moveTo>
                  <a:lnTo>
                    <a:pt x="1223626" y="0"/>
                  </a:lnTo>
                </a:path>
                <a:path w="1243330">
                  <a:moveTo>
                    <a:pt x="1223626" y="0"/>
                  </a:moveTo>
                  <a:lnTo>
                    <a:pt x="1242746" y="0"/>
                  </a:lnTo>
                </a:path>
              </a:pathLst>
            </a:custGeom>
            <a:ln w="9322">
              <a:solidFill>
                <a:srgbClr val="4C98FE"/>
              </a:solidFill>
              <a:prstDash val="sysDot"/>
            </a:ln>
          </p:spPr>
          <p:txBody>
            <a:bodyPr wrap="square" lIns="0" tIns="0" rIns="0" bIns="0" rtlCol="0"/>
            <a:lstStyle/>
            <a:p>
              <a:endParaRPr/>
            </a:p>
          </p:txBody>
        </p:sp>
        <p:sp>
          <p:nvSpPr>
            <p:cNvPr id="87" name="object 87"/>
            <p:cNvSpPr/>
            <p:nvPr/>
          </p:nvSpPr>
          <p:spPr>
            <a:xfrm>
              <a:off x="2060444" y="6589525"/>
              <a:ext cx="19685" cy="0"/>
            </a:xfrm>
            <a:custGeom>
              <a:avLst/>
              <a:gdLst/>
              <a:ahLst/>
              <a:cxnLst/>
              <a:rect l="l" t="t" r="r" b="b"/>
              <a:pathLst>
                <a:path w="19685">
                  <a:moveTo>
                    <a:pt x="0" y="0"/>
                  </a:moveTo>
                  <a:lnTo>
                    <a:pt x="19438" y="0"/>
                  </a:lnTo>
                </a:path>
              </a:pathLst>
            </a:custGeom>
            <a:ln w="9322">
              <a:solidFill>
                <a:srgbClr val="4C98FE"/>
              </a:solidFill>
              <a:prstDash val="sysDot"/>
            </a:ln>
          </p:spPr>
          <p:txBody>
            <a:bodyPr wrap="square" lIns="0" tIns="0" rIns="0" bIns="0" rtlCol="0"/>
            <a:lstStyle/>
            <a:p>
              <a:endParaRPr/>
            </a:p>
          </p:txBody>
        </p:sp>
        <p:sp>
          <p:nvSpPr>
            <p:cNvPr id="88" name="object 88"/>
            <p:cNvSpPr/>
            <p:nvPr/>
          </p:nvSpPr>
          <p:spPr>
            <a:xfrm>
              <a:off x="2079963" y="6589525"/>
              <a:ext cx="1357630" cy="0"/>
            </a:xfrm>
            <a:custGeom>
              <a:avLst/>
              <a:gdLst/>
              <a:ahLst/>
              <a:cxnLst/>
              <a:rect l="l" t="t" r="r" b="b"/>
              <a:pathLst>
                <a:path w="1357629">
                  <a:moveTo>
                    <a:pt x="0" y="0"/>
                  </a:moveTo>
                  <a:lnTo>
                    <a:pt x="19119" y="0"/>
                  </a:lnTo>
                </a:path>
                <a:path w="1357629">
                  <a:moveTo>
                    <a:pt x="19119" y="0"/>
                  </a:moveTo>
                  <a:lnTo>
                    <a:pt x="38239" y="0"/>
                  </a:lnTo>
                </a:path>
                <a:path w="1357629">
                  <a:moveTo>
                    <a:pt x="38239" y="0"/>
                  </a:moveTo>
                  <a:lnTo>
                    <a:pt x="57359" y="0"/>
                  </a:lnTo>
                </a:path>
                <a:path w="1357629">
                  <a:moveTo>
                    <a:pt x="57359" y="0"/>
                  </a:moveTo>
                  <a:lnTo>
                    <a:pt x="76479" y="0"/>
                  </a:lnTo>
                </a:path>
                <a:path w="1357629">
                  <a:moveTo>
                    <a:pt x="76479" y="0"/>
                  </a:moveTo>
                  <a:lnTo>
                    <a:pt x="95599" y="0"/>
                  </a:lnTo>
                </a:path>
                <a:path w="1357629">
                  <a:moveTo>
                    <a:pt x="95599" y="0"/>
                  </a:moveTo>
                  <a:lnTo>
                    <a:pt x="114719" y="0"/>
                  </a:lnTo>
                </a:path>
                <a:path w="1357629">
                  <a:moveTo>
                    <a:pt x="114719" y="0"/>
                  </a:moveTo>
                  <a:lnTo>
                    <a:pt x="133839" y="0"/>
                  </a:lnTo>
                </a:path>
                <a:path w="1357629">
                  <a:moveTo>
                    <a:pt x="133839" y="0"/>
                  </a:moveTo>
                  <a:lnTo>
                    <a:pt x="152959" y="0"/>
                  </a:lnTo>
                </a:path>
                <a:path w="1357629">
                  <a:moveTo>
                    <a:pt x="152959" y="0"/>
                  </a:moveTo>
                  <a:lnTo>
                    <a:pt x="172079" y="0"/>
                  </a:lnTo>
                </a:path>
                <a:path w="1357629">
                  <a:moveTo>
                    <a:pt x="172079" y="0"/>
                  </a:moveTo>
                  <a:lnTo>
                    <a:pt x="191199" y="0"/>
                  </a:lnTo>
                </a:path>
                <a:path w="1357629">
                  <a:moveTo>
                    <a:pt x="191199" y="0"/>
                  </a:moveTo>
                  <a:lnTo>
                    <a:pt x="210319" y="0"/>
                  </a:lnTo>
                </a:path>
                <a:path w="1357629">
                  <a:moveTo>
                    <a:pt x="210319" y="0"/>
                  </a:moveTo>
                  <a:lnTo>
                    <a:pt x="229439" y="0"/>
                  </a:lnTo>
                </a:path>
                <a:path w="1357629">
                  <a:moveTo>
                    <a:pt x="229439" y="0"/>
                  </a:moveTo>
                  <a:lnTo>
                    <a:pt x="248559" y="0"/>
                  </a:lnTo>
                </a:path>
                <a:path w="1357629">
                  <a:moveTo>
                    <a:pt x="248559" y="0"/>
                  </a:moveTo>
                  <a:lnTo>
                    <a:pt x="267679" y="0"/>
                  </a:lnTo>
                </a:path>
                <a:path w="1357629">
                  <a:moveTo>
                    <a:pt x="267679" y="0"/>
                  </a:moveTo>
                  <a:lnTo>
                    <a:pt x="286799" y="0"/>
                  </a:lnTo>
                </a:path>
                <a:path w="1357629">
                  <a:moveTo>
                    <a:pt x="286799" y="0"/>
                  </a:moveTo>
                  <a:lnTo>
                    <a:pt x="305919" y="0"/>
                  </a:lnTo>
                </a:path>
                <a:path w="1357629">
                  <a:moveTo>
                    <a:pt x="305919" y="0"/>
                  </a:moveTo>
                  <a:lnTo>
                    <a:pt x="325039" y="0"/>
                  </a:lnTo>
                </a:path>
                <a:path w="1357629">
                  <a:moveTo>
                    <a:pt x="325039" y="0"/>
                  </a:moveTo>
                  <a:lnTo>
                    <a:pt x="344159" y="0"/>
                  </a:lnTo>
                </a:path>
                <a:path w="1357629">
                  <a:moveTo>
                    <a:pt x="344159" y="0"/>
                  </a:moveTo>
                  <a:lnTo>
                    <a:pt x="363279" y="0"/>
                  </a:lnTo>
                </a:path>
                <a:path w="1357629">
                  <a:moveTo>
                    <a:pt x="363279" y="0"/>
                  </a:moveTo>
                  <a:lnTo>
                    <a:pt x="382399" y="0"/>
                  </a:lnTo>
                </a:path>
                <a:path w="1357629">
                  <a:moveTo>
                    <a:pt x="382399" y="0"/>
                  </a:moveTo>
                  <a:lnTo>
                    <a:pt x="401519" y="0"/>
                  </a:lnTo>
                </a:path>
                <a:path w="1357629">
                  <a:moveTo>
                    <a:pt x="401519" y="0"/>
                  </a:moveTo>
                  <a:lnTo>
                    <a:pt x="420639" y="0"/>
                  </a:lnTo>
                </a:path>
                <a:path w="1357629">
                  <a:moveTo>
                    <a:pt x="420639" y="0"/>
                  </a:moveTo>
                  <a:lnTo>
                    <a:pt x="439759" y="0"/>
                  </a:lnTo>
                </a:path>
                <a:path w="1357629">
                  <a:moveTo>
                    <a:pt x="439759" y="0"/>
                  </a:moveTo>
                  <a:lnTo>
                    <a:pt x="458879" y="0"/>
                  </a:lnTo>
                </a:path>
                <a:path w="1357629">
                  <a:moveTo>
                    <a:pt x="458879" y="0"/>
                  </a:moveTo>
                  <a:lnTo>
                    <a:pt x="477999" y="0"/>
                  </a:lnTo>
                </a:path>
                <a:path w="1357629">
                  <a:moveTo>
                    <a:pt x="477999" y="0"/>
                  </a:moveTo>
                  <a:lnTo>
                    <a:pt x="497119" y="0"/>
                  </a:lnTo>
                </a:path>
                <a:path w="1357629">
                  <a:moveTo>
                    <a:pt x="497119" y="0"/>
                  </a:moveTo>
                  <a:lnTo>
                    <a:pt x="516239" y="0"/>
                  </a:lnTo>
                </a:path>
                <a:path w="1357629">
                  <a:moveTo>
                    <a:pt x="516239" y="0"/>
                  </a:moveTo>
                  <a:lnTo>
                    <a:pt x="535359" y="0"/>
                  </a:lnTo>
                </a:path>
                <a:path w="1357629">
                  <a:moveTo>
                    <a:pt x="535359" y="0"/>
                  </a:moveTo>
                  <a:lnTo>
                    <a:pt x="554479" y="0"/>
                  </a:lnTo>
                </a:path>
                <a:path w="1357629">
                  <a:moveTo>
                    <a:pt x="554479" y="0"/>
                  </a:moveTo>
                  <a:lnTo>
                    <a:pt x="573599" y="0"/>
                  </a:lnTo>
                </a:path>
                <a:path w="1357629">
                  <a:moveTo>
                    <a:pt x="573599" y="0"/>
                  </a:moveTo>
                  <a:lnTo>
                    <a:pt x="592719" y="0"/>
                  </a:lnTo>
                </a:path>
                <a:path w="1357629">
                  <a:moveTo>
                    <a:pt x="592719" y="0"/>
                  </a:moveTo>
                  <a:lnTo>
                    <a:pt x="611839" y="0"/>
                  </a:lnTo>
                </a:path>
                <a:path w="1357629">
                  <a:moveTo>
                    <a:pt x="611839" y="0"/>
                  </a:moveTo>
                  <a:lnTo>
                    <a:pt x="630959" y="0"/>
                  </a:lnTo>
                </a:path>
                <a:path w="1357629">
                  <a:moveTo>
                    <a:pt x="630959" y="0"/>
                  </a:moveTo>
                  <a:lnTo>
                    <a:pt x="650079" y="0"/>
                  </a:lnTo>
                </a:path>
                <a:path w="1357629">
                  <a:moveTo>
                    <a:pt x="650079" y="0"/>
                  </a:moveTo>
                  <a:lnTo>
                    <a:pt x="669199" y="0"/>
                  </a:lnTo>
                </a:path>
                <a:path w="1357629">
                  <a:moveTo>
                    <a:pt x="669199" y="0"/>
                  </a:moveTo>
                  <a:lnTo>
                    <a:pt x="688319" y="0"/>
                  </a:lnTo>
                </a:path>
                <a:path w="1357629">
                  <a:moveTo>
                    <a:pt x="688319" y="0"/>
                  </a:moveTo>
                  <a:lnTo>
                    <a:pt x="707439" y="0"/>
                  </a:lnTo>
                </a:path>
                <a:path w="1357629">
                  <a:moveTo>
                    <a:pt x="707439" y="0"/>
                  </a:moveTo>
                  <a:lnTo>
                    <a:pt x="726559" y="0"/>
                  </a:lnTo>
                </a:path>
                <a:path w="1357629">
                  <a:moveTo>
                    <a:pt x="726559" y="0"/>
                  </a:moveTo>
                  <a:lnTo>
                    <a:pt x="745679" y="0"/>
                  </a:lnTo>
                </a:path>
                <a:path w="1357629">
                  <a:moveTo>
                    <a:pt x="745679" y="0"/>
                  </a:moveTo>
                  <a:lnTo>
                    <a:pt x="764799" y="0"/>
                  </a:lnTo>
                </a:path>
                <a:path w="1357629">
                  <a:moveTo>
                    <a:pt x="764799" y="0"/>
                  </a:moveTo>
                  <a:lnTo>
                    <a:pt x="783919" y="0"/>
                  </a:lnTo>
                </a:path>
                <a:path w="1357629">
                  <a:moveTo>
                    <a:pt x="783919" y="0"/>
                  </a:moveTo>
                  <a:lnTo>
                    <a:pt x="803039" y="0"/>
                  </a:lnTo>
                </a:path>
                <a:path w="1357629">
                  <a:moveTo>
                    <a:pt x="803039" y="0"/>
                  </a:moveTo>
                  <a:lnTo>
                    <a:pt x="822159" y="0"/>
                  </a:lnTo>
                </a:path>
                <a:path w="1357629">
                  <a:moveTo>
                    <a:pt x="822159" y="0"/>
                  </a:moveTo>
                  <a:lnTo>
                    <a:pt x="841279" y="0"/>
                  </a:lnTo>
                </a:path>
                <a:path w="1357629">
                  <a:moveTo>
                    <a:pt x="841279" y="0"/>
                  </a:moveTo>
                  <a:lnTo>
                    <a:pt x="860399" y="0"/>
                  </a:lnTo>
                </a:path>
                <a:path w="1357629">
                  <a:moveTo>
                    <a:pt x="860399" y="0"/>
                  </a:moveTo>
                  <a:lnTo>
                    <a:pt x="879519" y="0"/>
                  </a:lnTo>
                </a:path>
                <a:path w="1357629">
                  <a:moveTo>
                    <a:pt x="879519" y="0"/>
                  </a:moveTo>
                  <a:lnTo>
                    <a:pt x="898639" y="0"/>
                  </a:lnTo>
                </a:path>
                <a:path w="1357629">
                  <a:moveTo>
                    <a:pt x="898639" y="0"/>
                  </a:moveTo>
                  <a:lnTo>
                    <a:pt x="917759" y="0"/>
                  </a:lnTo>
                </a:path>
                <a:path w="1357629">
                  <a:moveTo>
                    <a:pt x="917759" y="0"/>
                  </a:moveTo>
                  <a:lnTo>
                    <a:pt x="936879" y="0"/>
                  </a:lnTo>
                </a:path>
                <a:path w="1357629">
                  <a:moveTo>
                    <a:pt x="936879" y="0"/>
                  </a:moveTo>
                  <a:lnTo>
                    <a:pt x="955999" y="0"/>
                  </a:lnTo>
                </a:path>
                <a:path w="1357629">
                  <a:moveTo>
                    <a:pt x="955999" y="0"/>
                  </a:moveTo>
                  <a:lnTo>
                    <a:pt x="975119" y="0"/>
                  </a:lnTo>
                </a:path>
                <a:path w="1357629">
                  <a:moveTo>
                    <a:pt x="975119" y="0"/>
                  </a:moveTo>
                  <a:lnTo>
                    <a:pt x="994239" y="0"/>
                  </a:lnTo>
                </a:path>
                <a:path w="1357629">
                  <a:moveTo>
                    <a:pt x="994239" y="0"/>
                  </a:moveTo>
                  <a:lnTo>
                    <a:pt x="1013359" y="0"/>
                  </a:lnTo>
                </a:path>
                <a:path w="1357629">
                  <a:moveTo>
                    <a:pt x="1013359" y="0"/>
                  </a:moveTo>
                  <a:lnTo>
                    <a:pt x="1032479" y="0"/>
                  </a:lnTo>
                </a:path>
                <a:path w="1357629">
                  <a:moveTo>
                    <a:pt x="1032479" y="0"/>
                  </a:moveTo>
                  <a:lnTo>
                    <a:pt x="1051599" y="0"/>
                  </a:lnTo>
                </a:path>
                <a:path w="1357629">
                  <a:moveTo>
                    <a:pt x="1051599" y="0"/>
                  </a:moveTo>
                  <a:lnTo>
                    <a:pt x="1070719" y="0"/>
                  </a:lnTo>
                </a:path>
                <a:path w="1357629">
                  <a:moveTo>
                    <a:pt x="1070719" y="0"/>
                  </a:moveTo>
                  <a:lnTo>
                    <a:pt x="1089839" y="0"/>
                  </a:lnTo>
                </a:path>
                <a:path w="1357629">
                  <a:moveTo>
                    <a:pt x="1089839" y="0"/>
                  </a:moveTo>
                  <a:lnTo>
                    <a:pt x="1108959" y="0"/>
                  </a:lnTo>
                </a:path>
                <a:path w="1357629">
                  <a:moveTo>
                    <a:pt x="1108959" y="0"/>
                  </a:moveTo>
                  <a:lnTo>
                    <a:pt x="1128079" y="0"/>
                  </a:lnTo>
                </a:path>
                <a:path w="1357629">
                  <a:moveTo>
                    <a:pt x="1128079" y="0"/>
                  </a:moveTo>
                  <a:lnTo>
                    <a:pt x="1147199" y="0"/>
                  </a:lnTo>
                </a:path>
                <a:path w="1357629">
                  <a:moveTo>
                    <a:pt x="1147199" y="0"/>
                  </a:moveTo>
                  <a:lnTo>
                    <a:pt x="1166319" y="0"/>
                  </a:lnTo>
                </a:path>
                <a:path w="1357629">
                  <a:moveTo>
                    <a:pt x="1166319" y="0"/>
                  </a:moveTo>
                  <a:lnTo>
                    <a:pt x="1185439" y="0"/>
                  </a:lnTo>
                </a:path>
                <a:path w="1357629">
                  <a:moveTo>
                    <a:pt x="1185439" y="0"/>
                  </a:moveTo>
                  <a:lnTo>
                    <a:pt x="1204559" y="0"/>
                  </a:lnTo>
                </a:path>
                <a:path w="1357629">
                  <a:moveTo>
                    <a:pt x="1204559" y="0"/>
                  </a:moveTo>
                  <a:lnTo>
                    <a:pt x="1223679" y="0"/>
                  </a:lnTo>
                </a:path>
                <a:path w="1357629">
                  <a:moveTo>
                    <a:pt x="1223679" y="0"/>
                  </a:moveTo>
                  <a:lnTo>
                    <a:pt x="1242799" y="0"/>
                  </a:lnTo>
                </a:path>
                <a:path w="1357629">
                  <a:moveTo>
                    <a:pt x="1242799" y="0"/>
                  </a:moveTo>
                  <a:lnTo>
                    <a:pt x="1261919" y="0"/>
                  </a:lnTo>
                </a:path>
                <a:path w="1357629">
                  <a:moveTo>
                    <a:pt x="1261919" y="0"/>
                  </a:moveTo>
                  <a:lnTo>
                    <a:pt x="1281039" y="0"/>
                  </a:lnTo>
                </a:path>
                <a:path w="1357629">
                  <a:moveTo>
                    <a:pt x="1281039" y="0"/>
                  </a:moveTo>
                  <a:lnTo>
                    <a:pt x="1300159" y="0"/>
                  </a:lnTo>
                </a:path>
                <a:path w="1357629">
                  <a:moveTo>
                    <a:pt x="1300159" y="0"/>
                  </a:moveTo>
                  <a:lnTo>
                    <a:pt x="1319279" y="0"/>
                  </a:lnTo>
                </a:path>
                <a:path w="1357629">
                  <a:moveTo>
                    <a:pt x="1319279" y="0"/>
                  </a:moveTo>
                  <a:lnTo>
                    <a:pt x="1338399" y="0"/>
                  </a:lnTo>
                </a:path>
                <a:path w="1357629">
                  <a:moveTo>
                    <a:pt x="1338399" y="0"/>
                  </a:moveTo>
                  <a:lnTo>
                    <a:pt x="1357519" y="0"/>
                  </a:lnTo>
                </a:path>
              </a:pathLst>
            </a:custGeom>
            <a:ln w="9322">
              <a:solidFill>
                <a:srgbClr val="4C98FE"/>
              </a:solidFill>
              <a:prstDash val="sysDot"/>
            </a:ln>
          </p:spPr>
          <p:txBody>
            <a:bodyPr wrap="square" lIns="0" tIns="0" rIns="0" bIns="0" rtlCol="0"/>
            <a:lstStyle/>
            <a:p>
              <a:endParaRPr/>
            </a:p>
          </p:txBody>
        </p:sp>
        <p:sp>
          <p:nvSpPr>
            <p:cNvPr id="89" name="object 89"/>
            <p:cNvSpPr/>
            <p:nvPr/>
          </p:nvSpPr>
          <p:spPr>
            <a:xfrm>
              <a:off x="3437482" y="6589525"/>
              <a:ext cx="19685" cy="0"/>
            </a:xfrm>
            <a:custGeom>
              <a:avLst/>
              <a:gdLst/>
              <a:ahLst/>
              <a:cxnLst/>
              <a:rect l="l" t="t" r="r" b="b"/>
              <a:pathLst>
                <a:path w="19685">
                  <a:moveTo>
                    <a:pt x="0" y="0"/>
                  </a:moveTo>
                  <a:lnTo>
                    <a:pt x="19438" y="0"/>
                  </a:lnTo>
                </a:path>
              </a:pathLst>
            </a:custGeom>
            <a:ln w="9322">
              <a:solidFill>
                <a:srgbClr val="4C98FE"/>
              </a:solidFill>
              <a:prstDash val="sysDot"/>
            </a:ln>
          </p:spPr>
          <p:txBody>
            <a:bodyPr wrap="square" lIns="0" tIns="0" rIns="0" bIns="0" rtlCol="0"/>
            <a:lstStyle/>
            <a:p>
              <a:endParaRPr/>
            </a:p>
          </p:txBody>
        </p:sp>
        <p:sp>
          <p:nvSpPr>
            <p:cNvPr id="90" name="object 90"/>
            <p:cNvSpPr/>
            <p:nvPr/>
          </p:nvSpPr>
          <p:spPr>
            <a:xfrm>
              <a:off x="3456868" y="6589525"/>
              <a:ext cx="1376680" cy="0"/>
            </a:xfrm>
            <a:custGeom>
              <a:avLst/>
              <a:gdLst/>
              <a:ahLst/>
              <a:cxnLst/>
              <a:rect l="l" t="t" r="r" b="b"/>
              <a:pathLst>
                <a:path w="1376679">
                  <a:moveTo>
                    <a:pt x="0" y="0"/>
                  </a:moveTo>
                  <a:lnTo>
                    <a:pt x="19119" y="0"/>
                  </a:lnTo>
                </a:path>
                <a:path w="1376679">
                  <a:moveTo>
                    <a:pt x="19119" y="0"/>
                  </a:moveTo>
                  <a:lnTo>
                    <a:pt x="38239" y="0"/>
                  </a:lnTo>
                </a:path>
                <a:path w="1376679">
                  <a:moveTo>
                    <a:pt x="38239" y="0"/>
                  </a:moveTo>
                  <a:lnTo>
                    <a:pt x="57359" y="0"/>
                  </a:lnTo>
                </a:path>
                <a:path w="1376679">
                  <a:moveTo>
                    <a:pt x="57359" y="0"/>
                  </a:moveTo>
                  <a:lnTo>
                    <a:pt x="76479" y="0"/>
                  </a:lnTo>
                </a:path>
                <a:path w="1376679">
                  <a:moveTo>
                    <a:pt x="76479" y="0"/>
                  </a:moveTo>
                  <a:lnTo>
                    <a:pt x="95599" y="0"/>
                  </a:lnTo>
                </a:path>
                <a:path w="1376679">
                  <a:moveTo>
                    <a:pt x="95599" y="0"/>
                  </a:moveTo>
                  <a:lnTo>
                    <a:pt x="114719" y="0"/>
                  </a:lnTo>
                </a:path>
                <a:path w="1376679">
                  <a:moveTo>
                    <a:pt x="114719" y="0"/>
                  </a:moveTo>
                  <a:lnTo>
                    <a:pt x="133839" y="0"/>
                  </a:lnTo>
                </a:path>
                <a:path w="1376679">
                  <a:moveTo>
                    <a:pt x="133839" y="0"/>
                  </a:moveTo>
                  <a:lnTo>
                    <a:pt x="152959" y="0"/>
                  </a:lnTo>
                </a:path>
                <a:path w="1376679">
                  <a:moveTo>
                    <a:pt x="152959" y="0"/>
                  </a:moveTo>
                  <a:lnTo>
                    <a:pt x="172079" y="0"/>
                  </a:lnTo>
                </a:path>
                <a:path w="1376679">
                  <a:moveTo>
                    <a:pt x="172079" y="0"/>
                  </a:moveTo>
                  <a:lnTo>
                    <a:pt x="191199" y="0"/>
                  </a:lnTo>
                </a:path>
                <a:path w="1376679">
                  <a:moveTo>
                    <a:pt x="191199" y="0"/>
                  </a:moveTo>
                  <a:lnTo>
                    <a:pt x="210319" y="0"/>
                  </a:lnTo>
                </a:path>
                <a:path w="1376679">
                  <a:moveTo>
                    <a:pt x="210319" y="0"/>
                  </a:moveTo>
                  <a:lnTo>
                    <a:pt x="229439" y="0"/>
                  </a:lnTo>
                </a:path>
                <a:path w="1376679">
                  <a:moveTo>
                    <a:pt x="229439" y="0"/>
                  </a:moveTo>
                  <a:lnTo>
                    <a:pt x="248559" y="0"/>
                  </a:lnTo>
                </a:path>
                <a:path w="1376679">
                  <a:moveTo>
                    <a:pt x="248559" y="0"/>
                  </a:moveTo>
                  <a:lnTo>
                    <a:pt x="267679" y="0"/>
                  </a:lnTo>
                </a:path>
                <a:path w="1376679">
                  <a:moveTo>
                    <a:pt x="267679" y="0"/>
                  </a:moveTo>
                  <a:lnTo>
                    <a:pt x="286799" y="0"/>
                  </a:lnTo>
                </a:path>
                <a:path w="1376679">
                  <a:moveTo>
                    <a:pt x="286799" y="0"/>
                  </a:moveTo>
                  <a:lnTo>
                    <a:pt x="305919" y="0"/>
                  </a:lnTo>
                </a:path>
                <a:path w="1376679">
                  <a:moveTo>
                    <a:pt x="305919" y="0"/>
                  </a:moveTo>
                  <a:lnTo>
                    <a:pt x="325039" y="0"/>
                  </a:lnTo>
                </a:path>
                <a:path w="1376679">
                  <a:moveTo>
                    <a:pt x="325039" y="0"/>
                  </a:moveTo>
                  <a:lnTo>
                    <a:pt x="344159" y="0"/>
                  </a:lnTo>
                </a:path>
                <a:path w="1376679">
                  <a:moveTo>
                    <a:pt x="344159" y="0"/>
                  </a:moveTo>
                  <a:lnTo>
                    <a:pt x="363279" y="0"/>
                  </a:lnTo>
                </a:path>
                <a:path w="1376679">
                  <a:moveTo>
                    <a:pt x="363279" y="0"/>
                  </a:moveTo>
                  <a:lnTo>
                    <a:pt x="382399" y="0"/>
                  </a:lnTo>
                </a:path>
                <a:path w="1376679">
                  <a:moveTo>
                    <a:pt x="382399" y="0"/>
                  </a:moveTo>
                  <a:lnTo>
                    <a:pt x="401519" y="0"/>
                  </a:lnTo>
                </a:path>
                <a:path w="1376679">
                  <a:moveTo>
                    <a:pt x="401519" y="0"/>
                  </a:moveTo>
                  <a:lnTo>
                    <a:pt x="420639" y="0"/>
                  </a:lnTo>
                </a:path>
                <a:path w="1376679">
                  <a:moveTo>
                    <a:pt x="420639" y="0"/>
                  </a:moveTo>
                  <a:lnTo>
                    <a:pt x="439759" y="0"/>
                  </a:lnTo>
                </a:path>
                <a:path w="1376679">
                  <a:moveTo>
                    <a:pt x="439759" y="0"/>
                  </a:moveTo>
                  <a:lnTo>
                    <a:pt x="458879" y="0"/>
                  </a:lnTo>
                </a:path>
                <a:path w="1376679">
                  <a:moveTo>
                    <a:pt x="458879" y="0"/>
                  </a:moveTo>
                  <a:lnTo>
                    <a:pt x="477999" y="0"/>
                  </a:lnTo>
                </a:path>
                <a:path w="1376679">
                  <a:moveTo>
                    <a:pt x="477999" y="0"/>
                  </a:moveTo>
                  <a:lnTo>
                    <a:pt x="497119" y="0"/>
                  </a:lnTo>
                </a:path>
                <a:path w="1376679">
                  <a:moveTo>
                    <a:pt x="497119" y="0"/>
                  </a:moveTo>
                  <a:lnTo>
                    <a:pt x="516239" y="0"/>
                  </a:lnTo>
                </a:path>
                <a:path w="1376679">
                  <a:moveTo>
                    <a:pt x="516239" y="0"/>
                  </a:moveTo>
                  <a:lnTo>
                    <a:pt x="535359" y="0"/>
                  </a:lnTo>
                </a:path>
                <a:path w="1376679">
                  <a:moveTo>
                    <a:pt x="535359" y="0"/>
                  </a:moveTo>
                  <a:lnTo>
                    <a:pt x="554479" y="0"/>
                  </a:lnTo>
                </a:path>
                <a:path w="1376679">
                  <a:moveTo>
                    <a:pt x="554479" y="0"/>
                  </a:moveTo>
                  <a:lnTo>
                    <a:pt x="573599" y="0"/>
                  </a:lnTo>
                </a:path>
                <a:path w="1376679">
                  <a:moveTo>
                    <a:pt x="573599" y="0"/>
                  </a:moveTo>
                  <a:lnTo>
                    <a:pt x="592719" y="0"/>
                  </a:lnTo>
                </a:path>
                <a:path w="1376679">
                  <a:moveTo>
                    <a:pt x="592719" y="0"/>
                  </a:moveTo>
                  <a:lnTo>
                    <a:pt x="611839" y="0"/>
                  </a:lnTo>
                </a:path>
                <a:path w="1376679">
                  <a:moveTo>
                    <a:pt x="611839" y="0"/>
                  </a:moveTo>
                  <a:lnTo>
                    <a:pt x="630959" y="0"/>
                  </a:lnTo>
                </a:path>
                <a:path w="1376679">
                  <a:moveTo>
                    <a:pt x="630959" y="0"/>
                  </a:moveTo>
                  <a:lnTo>
                    <a:pt x="650079" y="0"/>
                  </a:lnTo>
                </a:path>
                <a:path w="1376679">
                  <a:moveTo>
                    <a:pt x="650079" y="0"/>
                  </a:moveTo>
                  <a:lnTo>
                    <a:pt x="669199" y="0"/>
                  </a:lnTo>
                </a:path>
                <a:path w="1376679">
                  <a:moveTo>
                    <a:pt x="669199" y="0"/>
                  </a:moveTo>
                  <a:lnTo>
                    <a:pt x="688319" y="0"/>
                  </a:lnTo>
                </a:path>
                <a:path w="1376679">
                  <a:moveTo>
                    <a:pt x="688319" y="0"/>
                  </a:moveTo>
                  <a:lnTo>
                    <a:pt x="707439" y="0"/>
                  </a:lnTo>
                </a:path>
                <a:path w="1376679">
                  <a:moveTo>
                    <a:pt x="707439" y="0"/>
                  </a:moveTo>
                  <a:lnTo>
                    <a:pt x="726559" y="0"/>
                  </a:lnTo>
                </a:path>
                <a:path w="1376679">
                  <a:moveTo>
                    <a:pt x="726559" y="0"/>
                  </a:moveTo>
                  <a:lnTo>
                    <a:pt x="745679" y="0"/>
                  </a:lnTo>
                </a:path>
                <a:path w="1376679">
                  <a:moveTo>
                    <a:pt x="745679" y="0"/>
                  </a:moveTo>
                  <a:lnTo>
                    <a:pt x="764799" y="0"/>
                  </a:lnTo>
                </a:path>
                <a:path w="1376679">
                  <a:moveTo>
                    <a:pt x="764799" y="0"/>
                  </a:moveTo>
                  <a:lnTo>
                    <a:pt x="783919" y="0"/>
                  </a:lnTo>
                </a:path>
                <a:path w="1376679">
                  <a:moveTo>
                    <a:pt x="783919" y="0"/>
                  </a:moveTo>
                  <a:lnTo>
                    <a:pt x="803039" y="0"/>
                  </a:lnTo>
                </a:path>
                <a:path w="1376679">
                  <a:moveTo>
                    <a:pt x="803039" y="0"/>
                  </a:moveTo>
                  <a:lnTo>
                    <a:pt x="822159" y="0"/>
                  </a:lnTo>
                </a:path>
                <a:path w="1376679">
                  <a:moveTo>
                    <a:pt x="822159" y="0"/>
                  </a:moveTo>
                  <a:lnTo>
                    <a:pt x="841279" y="0"/>
                  </a:lnTo>
                </a:path>
                <a:path w="1376679">
                  <a:moveTo>
                    <a:pt x="841279" y="0"/>
                  </a:moveTo>
                  <a:lnTo>
                    <a:pt x="860399" y="0"/>
                  </a:lnTo>
                </a:path>
                <a:path w="1376679">
                  <a:moveTo>
                    <a:pt x="860399" y="0"/>
                  </a:moveTo>
                  <a:lnTo>
                    <a:pt x="879519" y="0"/>
                  </a:lnTo>
                </a:path>
                <a:path w="1376679">
                  <a:moveTo>
                    <a:pt x="879519" y="0"/>
                  </a:moveTo>
                  <a:lnTo>
                    <a:pt x="898639" y="0"/>
                  </a:lnTo>
                </a:path>
                <a:path w="1376679">
                  <a:moveTo>
                    <a:pt x="898639" y="0"/>
                  </a:moveTo>
                  <a:lnTo>
                    <a:pt x="917759" y="0"/>
                  </a:lnTo>
                </a:path>
                <a:path w="1376679">
                  <a:moveTo>
                    <a:pt x="917759" y="0"/>
                  </a:moveTo>
                  <a:lnTo>
                    <a:pt x="936879" y="0"/>
                  </a:lnTo>
                </a:path>
                <a:path w="1376679">
                  <a:moveTo>
                    <a:pt x="936879" y="0"/>
                  </a:moveTo>
                  <a:lnTo>
                    <a:pt x="955999" y="0"/>
                  </a:lnTo>
                </a:path>
                <a:path w="1376679">
                  <a:moveTo>
                    <a:pt x="955999" y="0"/>
                  </a:moveTo>
                  <a:lnTo>
                    <a:pt x="975119" y="0"/>
                  </a:lnTo>
                </a:path>
                <a:path w="1376679">
                  <a:moveTo>
                    <a:pt x="975119" y="0"/>
                  </a:moveTo>
                  <a:lnTo>
                    <a:pt x="994239" y="0"/>
                  </a:lnTo>
                </a:path>
                <a:path w="1376679">
                  <a:moveTo>
                    <a:pt x="994239" y="0"/>
                  </a:moveTo>
                  <a:lnTo>
                    <a:pt x="1013359" y="0"/>
                  </a:lnTo>
                </a:path>
                <a:path w="1376679">
                  <a:moveTo>
                    <a:pt x="1013359" y="0"/>
                  </a:moveTo>
                  <a:lnTo>
                    <a:pt x="1032479" y="0"/>
                  </a:lnTo>
                </a:path>
                <a:path w="1376679">
                  <a:moveTo>
                    <a:pt x="1032479" y="0"/>
                  </a:moveTo>
                  <a:lnTo>
                    <a:pt x="1051599" y="0"/>
                  </a:lnTo>
                </a:path>
                <a:path w="1376679">
                  <a:moveTo>
                    <a:pt x="1051599" y="0"/>
                  </a:moveTo>
                  <a:lnTo>
                    <a:pt x="1070719" y="0"/>
                  </a:lnTo>
                </a:path>
                <a:path w="1376679">
                  <a:moveTo>
                    <a:pt x="1070719" y="0"/>
                  </a:moveTo>
                  <a:lnTo>
                    <a:pt x="1089839" y="0"/>
                  </a:lnTo>
                </a:path>
                <a:path w="1376679">
                  <a:moveTo>
                    <a:pt x="1089839" y="0"/>
                  </a:moveTo>
                  <a:lnTo>
                    <a:pt x="1108959" y="0"/>
                  </a:lnTo>
                </a:path>
                <a:path w="1376679">
                  <a:moveTo>
                    <a:pt x="1108959" y="0"/>
                  </a:moveTo>
                  <a:lnTo>
                    <a:pt x="1128079" y="0"/>
                  </a:lnTo>
                </a:path>
                <a:path w="1376679">
                  <a:moveTo>
                    <a:pt x="1128079" y="0"/>
                  </a:moveTo>
                  <a:lnTo>
                    <a:pt x="1147199" y="0"/>
                  </a:lnTo>
                </a:path>
                <a:path w="1376679">
                  <a:moveTo>
                    <a:pt x="1147199" y="0"/>
                  </a:moveTo>
                  <a:lnTo>
                    <a:pt x="1166319" y="0"/>
                  </a:lnTo>
                </a:path>
                <a:path w="1376679">
                  <a:moveTo>
                    <a:pt x="1166319" y="0"/>
                  </a:moveTo>
                  <a:lnTo>
                    <a:pt x="1185439" y="0"/>
                  </a:lnTo>
                </a:path>
                <a:path w="1376679">
                  <a:moveTo>
                    <a:pt x="1185439" y="0"/>
                  </a:moveTo>
                  <a:lnTo>
                    <a:pt x="1204559" y="0"/>
                  </a:lnTo>
                </a:path>
                <a:path w="1376679">
                  <a:moveTo>
                    <a:pt x="1204559" y="0"/>
                  </a:moveTo>
                  <a:lnTo>
                    <a:pt x="1223679" y="0"/>
                  </a:lnTo>
                </a:path>
                <a:path w="1376679">
                  <a:moveTo>
                    <a:pt x="1223679" y="0"/>
                  </a:moveTo>
                  <a:lnTo>
                    <a:pt x="1242799" y="0"/>
                  </a:lnTo>
                </a:path>
                <a:path w="1376679">
                  <a:moveTo>
                    <a:pt x="1242799" y="0"/>
                  </a:moveTo>
                  <a:lnTo>
                    <a:pt x="1261919" y="0"/>
                  </a:lnTo>
                </a:path>
                <a:path w="1376679">
                  <a:moveTo>
                    <a:pt x="1261919" y="0"/>
                  </a:moveTo>
                  <a:lnTo>
                    <a:pt x="1281039" y="0"/>
                  </a:lnTo>
                </a:path>
                <a:path w="1376679">
                  <a:moveTo>
                    <a:pt x="1281039" y="0"/>
                  </a:moveTo>
                  <a:lnTo>
                    <a:pt x="1300159" y="0"/>
                  </a:lnTo>
                </a:path>
                <a:path w="1376679">
                  <a:moveTo>
                    <a:pt x="1300159" y="0"/>
                  </a:moveTo>
                  <a:lnTo>
                    <a:pt x="1319279" y="0"/>
                  </a:lnTo>
                </a:path>
                <a:path w="1376679">
                  <a:moveTo>
                    <a:pt x="1319279" y="0"/>
                  </a:moveTo>
                  <a:lnTo>
                    <a:pt x="1338399" y="0"/>
                  </a:lnTo>
                </a:path>
                <a:path w="1376679">
                  <a:moveTo>
                    <a:pt x="1338399" y="0"/>
                  </a:moveTo>
                  <a:lnTo>
                    <a:pt x="1357519" y="0"/>
                  </a:lnTo>
                </a:path>
                <a:path w="1376679">
                  <a:moveTo>
                    <a:pt x="1357519" y="0"/>
                  </a:moveTo>
                  <a:lnTo>
                    <a:pt x="1376639" y="0"/>
                  </a:lnTo>
                </a:path>
              </a:pathLst>
            </a:custGeom>
            <a:ln w="9322">
              <a:solidFill>
                <a:srgbClr val="4C98FE"/>
              </a:solidFill>
              <a:prstDash val="sysDot"/>
            </a:ln>
          </p:spPr>
          <p:txBody>
            <a:bodyPr wrap="square" lIns="0" tIns="0" rIns="0" bIns="0" rtlCol="0"/>
            <a:lstStyle/>
            <a:p>
              <a:endParaRPr/>
            </a:p>
          </p:txBody>
        </p:sp>
        <p:sp>
          <p:nvSpPr>
            <p:cNvPr id="91" name="object 91"/>
            <p:cNvSpPr/>
            <p:nvPr/>
          </p:nvSpPr>
          <p:spPr>
            <a:xfrm>
              <a:off x="4833507" y="6589525"/>
              <a:ext cx="19685" cy="0"/>
            </a:xfrm>
            <a:custGeom>
              <a:avLst/>
              <a:gdLst/>
              <a:ahLst/>
              <a:cxnLst/>
              <a:rect l="l" t="t" r="r" b="b"/>
              <a:pathLst>
                <a:path w="19685">
                  <a:moveTo>
                    <a:pt x="0" y="0"/>
                  </a:moveTo>
                  <a:lnTo>
                    <a:pt x="19438" y="0"/>
                  </a:lnTo>
                </a:path>
              </a:pathLst>
            </a:custGeom>
            <a:ln w="9322">
              <a:solidFill>
                <a:srgbClr val="4C98FE"/>
              </a:solidFill>
              <a:prstDash val="sysDot"/>
            </a:ln>
          </p:spPr>
          <p:txBody>
            <a:bodyPr wrap="square" lIns="0" tIns="0" rIns="0" bIns="0" rtlCol="0"/>
            <a:lstStyle/>
            <a:p>
              <a:endParaRPr/>
            </a:p>
          </p:txBody>
        </p:sp>
        <p:sp>
          <p:nvSpPr>
            <p:cNvPr id="92" name="object 92"/>
            <p:cNvSpPr/>
            <p:nvPr/>
          </p:nvSpPr>
          <p:spPr>
            <a:xfrm>
              <a:off x="4853026" y="6589525"/>
              <a:ext cx="1357630" cy="0"/>
            </a:xfrm>
            <a:custGeom>
              <a:avLst/>
              <a:gdLst/>
              <a:ahLst/>
              <a:cxnLst/>
              <a:rect l="l" t="t" r="r" b="b"/>
              <a:pathLst>
                <a:path w="1357629">
                  <a:moveTo>
                    <a:pt x="0" y="0"/>
                  </a:moveTo>
                  <a:lnTo>
                    <a:pt x="19119" y="0"/>
                  </a:lnTo>
                </a:path>
                <a:path w="1357629">
                  <a:moveTo>
                    <a:pt x="19119" y="0"/>
                  </a:moveTo>
                  <a:lnTo>
                    <a:pt x="38239" y="0"/>
                  </a:lnTo>
                </a:path>
                <a:path w="1357629">
                  <a:moveTo>
                    <a:pt x="38239" y="0"/>
                  </a:moveTo>
                  <a:lnTo>
                    <a:pt x="57359" y="0"/>
                  </a:lnTo>
                </a:path>
                <a:path w="1357629">
                  <a:moveTo>
                    <a:pt x="57359" y="0"/>
                  </a:moveTo>
                  <a:lnTo>
                    <a:pt x="76479" y="0"/>
                  </a:lnTo>
                </a:path>
                <a:path w="1357629">
                  <a:moveTo>
                    <a:pt x="76479" y="0"/>
                  </a:moveTo>
                  <a:lnTo>
                    <a:pt x="95599" y="0"/>
                  </a:lnTo>
                </a:path>
                <a:path w="1357629">
                  <a:moveTo>
                    <a:pt x="95599" y="0"/>
                  </a:moveTo>
                  <a:lnTo>
                    <a:pt x="114719" y="0"/>
                  </a:lnTo>
                </a:path>
                <a:path w="1357629">
                  <a:moveTo>
                    <a:pt x="114719" y="0"/>
                  </a:moveTo>
                  <a:lnTo>
                    <a:pt x="133839" y="0"/>
                  </a:lnTo>
                </a:path>
                <a:path w="1357629">
                  <a:moveTo>
                    <a:pt x="133839" y="0"/>
                  </a:moveTo>
                  <a:lnTo>
                    <a:pt x="152959" y="0"/>
                  </a:lnTo>
                </a:path>
                <a:path w="1357629">
                  <a:moveTo>
                    <a:pt x="152959" y="0"/>
                  </a:moveTo>
                  <a:lnTo>
                    <a:pt x="172079" y="0"/>
                  </a:lnTo>
                </a:path>
                <a:path w="1357629">
                  <a:moveTo>
                    <a:pt x="172079" y="0"/>
                  </a:moveTo>
                  <a:lnTo>
                    <a:pt x="191199" y="0"/>
                  </a:lnTo>
                </a:path>
                <a:path w="1357629">
                  <a:moveTo>
                    <a:pt x="191199" y="0"/>
                  </a:moveTo>
                  <a:lnTo>
                    <a:pt x="210319" y="0"/>
                  </a:lnTo>
                </a:path>
                <a:path w="1357629">
                  <a:moveTo>
                    <a:pt x="210319" y="0"/>
                  </a:moveTo>
                  <a:lnTo>
                    <a:pt x="229439" y="0"/>
                  </a:lnTo>
                </a:path>
                <a:path w="1357629">
                  <a:moveTo>
                    <a:pt x="229439" y="0"/>
                  </a:moveTo>
                  <a:lnTo>
                    <a:pt x="248559" y="0"/>
                  </a:lnTo>
                </a:path>
                <a:path w="1357629">
                  <a:moveTo>
                    <a:pt x="248559" y="0"/>
                  </a:moveTo>
                  <a:lnTo>
                    <a:pt x="267679" y="0"/>
                  </a:lnTo>
                </a:path>
                <a:path w="1357629">
                  <a:moveTo>
                    <a:pt x="267679" y="0"/>
                  </a:moveTo>
                  <a:lnTo>
                    <a:pt x="286799" y="0"/>
                  </a:lnTo>
                </a:path>
                <a:path w="1357629">
                  <a:moveTo>
                    <a:pt x="286799" y="0"/>
                  </a:moveTo>
                  <a:lnTo>
                    <a:pt x="305919" y="0"/>
                  </a:lnTo>
                </a:path>
                <a:path w="1357629">
                  <a:moveTo>
                    <a:pt x="305919" y="0"/>
                  </a:moveTo>
                  <a:lnTo>
                    <a:pt x="325039" y="0"/>
                  </a:lnTo>
                </a:path>
                <a:path w="1357629">
                  <a:moveTo>
                    <a:pt x="325039" y="0"/>
                  </a:moveTo>
                  <a:lnTo>
                    <a:pt x="344159" y="0"/>
                  </a:lnTo>
                </a:path>
                <a:path w="1357629">
                  <a:moveTo>
                    <a:pt x="344159" y="0"/>
                  </a:moveTo>
                  <a:lnTo>
                    <a:pt x="363279" y="0"/>
                  </a:lnTo>
                </a:path>
                <a:path w="1357629">
                  <a:moveTo>
                    <a:pt x="363279" y="0"/>
                  </a:moveTo>
                  <a:lnTo>
                    <a:pt x="382399" y="0"/>
                  </a:lnTo>
                </a:path>
                <a:path w="1357629">
                  <a:moveTo>
                    <a:pt x="382399" y="0"/>
                  </a:moveTo>
                  <a:lnTo>
                    <a:pt x="401519" y="0"/>
                  </a:lnTo>
                </a:path>
                <a:path w="1357629">
                  <a:moveTo>
                    <a:pt x="401519" y="0"/>
                  </a:moveTo>
                  <a:lnTo>
                    <a:pt x="420639" y="0"/>
                  </a:lnTo>
                </a:path>
                <a:path w="1357629">
                  <a:moveTo>
                    <a:pt x="420639" y="0"/>
                  </a:moveTo>
                  <a:lnTo>
                    <a:pt x="439759" y="0"/>
                  </a:lnTo>
                </a:path>
                <a:path w="1357629">
                  <a:moveTo>
                    <a:pt x="439759" y="0"/>
                  </a:moveTo>
                  <a:lnTo>
                    <a:pt x="458879" y="0"/>
                  </a:lnTo>
                </a:path>
                <a:path w="1357629">
                  <a:moveTo>
                    <a:pt x="458879" y="0"/>
                  </a:moveTo>
                  <a:lnTo>
                    <a:pt x="477999" y="0"/>
                  </a:lnTo>
                </a:path>
                <a:path w="1357629">
                  <a:moveTo>
                    <a:pt x="477999" y="0"/>
                  </a:moveTo>
                  <a:lnTo>
                    <a:pt x="497119" y="0"/>
                  </a:lnTo>
                </a:path>
                <a:path w="1357629">
                  <a:moveTo>
                    <a:pt x="497119" y="0"/>
                  </a:moveTo>
                  <a:lnTo>
                    <a:pt x="516239" y="0"/>
                  </a:lnTo>
                </a:path>
                <a:path w="1357629">
                  <a:moveTo>
                    <a:pt x="516239" y="0"/>
                  </a:moveTo>
                  <a:lnTo>
                    <a:pt x="535359" y="0"/>
                  </a:lnTo>
                </a:path>
                <a:path w="1357629">
                  <a:moveTo>
                    <a:pt x="535359" y="0"/>
                  </a:moveTo>
                  <a:lnTo>
                    <a:pt x="554479" y="0"/>
                  </a:lnTo>
                </a:path>
                <a:path w="1357629">
                  <a:moveTo>
                    <a:pt x="554479" y="0"/>
                  </a:moveTo>
                  <a:lnTo>
                    <a:pt x="573599" y="0"/>
                  </a:lnTo>
                </a:path>
                <a:path w="1357629">
                  <a:moveTo>
                    <a:pt x="573599" y="0"/>
                  </a:moveTo>
                  <a:lnTo>
                    <a:pt x="592719" y="0"/>
                  </a:lnTo>
                </a:path>
                <a:path w="1357629">
                  <a:moveTo>
                    <a:pt x="592719" y="0"/>
                  </a:moveTo>
                  <a:lnTo>
                    <a:pt x="611839" y="0"/>
                  </a:lnTo>
                </a:path>
                <a:path w="1357629">
                  <a:moveTo>
                    <a:pt x="611839" y="0"/>
                  </a:moveTo>
                  <a:lnTo>
                    <a:pt x="630959" y="0"/>
                  </a:lnTo>
                </a:path>
                <a:path w="1357629">
                  <a:moveTo>
                    <a:pt x="630959" y="0"/>
                  </a:moveTo>
                  <a:lnTo>
                    <a:pt x="650079" y="0"/>
                  </a:lnTo>
                </a:path>
                <a:path w="1357629">
                  <a:moveTo>
                    <a:pt x="650079" y="0"/>
                  </a:moveTo>
                  <a:lnTo>
                    <a:pt x="669199" y="0"/>
                  </a:lnTo>
                </a:path>
                <a:path w="1357629">
                  <a:moveTo>
                    <a:pt x="669199" y="0"/>
                  </a:moveTo>
                  <a:lnTo>
                    <a:pt x="688319" y="0"/>
                  </a:lnTo>
                </a:path>
                <a:path w="1357629">
                  <a:moveTo>
                    <a:pt x="688319" y="0"/>
                  </a:moveTo>
                  <a:lnTo>
                    <a:pt x="707439" y="0"/>
                  </a:lnTo>
                </a:path>
                <a:path w="1357629">
                  <a:moveTo>
                    <a:pt x="707439" y="0"/>
                  </a:moveTo>
                  <a:lnTo>
                    <a:pt x="726559" y="0"/>
                  </a:lnTo>
                </a:path>
                <a:path w="1357629">
                  <a:moveTo>
                    <a:pt x="726559" y="0"/>
                  </a:moveTo>
                  <a:lnTo>
                    <a:pt x="745679" y="0"/>
                  </a:lnTo>
                </a:path>
                <a:path w="1357629">
                  <a:moveTo>
                    <a:pt x="745679" y="0"/>
                  </a:moveTo>
                  <a:lnTo>
                    <a:pt x="764799" y="0"/>
                  </a:lnTo>
                </a:path>
                <a:path w="1357629">
                  <a:moveTo>
                    <a:pt x="764799" y="0"/>
                  </a:moveTo>
                  <a:lnTo>
                    <a:pt x="783919" y="0"/>
                  </a:lnTo>
                </a:path>
                <a:path w="1357629">
                  <a:moveTo>
                    <a:pt x="783919" y="0"/>
                  </a:moveTo>
                  <a:lnTo>
                    <a:pt x="803039" y="0"/>
                  </a:lnTo>
                </a:path>
                <a:path w="1357629">
                  <a:moveTo>
                    <a:pt x="803039" y="0"/>
                  </a:moveTo>
                  <a:lnTo>
                    <a:pt x="822159" y="0"/>
                  </a:lnTo>
                </a:path>
                <a:path w="1357629">
                  <a:moveTo>
                    <a:pt x="822159" y="0"/>
                  </a:moveTo>
                  <a:lnTo>
                    <a:pt x="841279" y="0"/>
                  </a:lnTo>
                </a:path>
                <a:path w="1357629">
                  <a:moveTo>
                    <a:pt x="841279" y="0"/>
                  </a:moveTo>
                  <a:lnTo>
                    <a:pt x="860399" y="0"/>
                  </a:lnTo>
                </a:path>
                <a:path w="1357629">
                  <a:moveTo>
                    <a:pt x="860399" y="0"/>
                  </a:moveTo>
                  <a:lnTo>
                    <a:pt x="879519" y="0"/>
                  </a:lnTo>
                </a:path>
                <a:path w="1357629">
                  <a:moveTo>
                    <a:pt x="879519" y="0"/>
                  </a:moveTo>
                  <a:lnTo>
                    <a:pt x="898639" y="0"/>
                  </a:lnTo>
                </a:path>
                <a:path w="1357629">
                  <a:moveTo>
                    <a:pt x="898639" y="0"/>
                  </a:moveTo>
                  <a:lnTo>
                    <a:pt x="917759" y="0"/>
                  </a:lnTo>
                </a:path>
                <a:path w="1357629">
                  <a:moveTo>
                    <a:pt x="917759" y="0"/>
                  </a:moveTo>
                  <a:lnTo>
                    <a:pt x="936879" y="0"/>
                  </a:lnTo>
                </a:path>
                <a:path w="1357629">
                  <a:moveTo>
                    <a:pt x="936879" y="0"/>
                  </a:moveTo>
                  <a:lnTo>
                    <a:pt x="955999" y="0"/>
                  </a:lnTo>
                </a:path>
                <a:path w="1357629">
                  <a:moveTo>
                    <a:pt x="955999" y="0"/>
                  </a:moveTo>
                  <a:lnTo>
                    <a:pt x="975119" y="0"/>
                  </a:lnTo>
                </a:path>
                <a:path w="1357629">
                  <a:moveTo>
                    <a:pt x="975119" y="0"/>
                  </a:moveTo>
                  <a:lnTo>
                    <a:pt x="994239" y="0"/>
                  </a:lnTo>
                </a:path>
                <a:path w="1357629">
                  <a:moveTo>
                    <a:pt x="994239" y="0"/>
                  </a:moveTo>
                  <a:lnTo>
                    <a:pt x="1013359" y="0"/>
                  </a:lnTo>
                </a:path>
                <a:path w="1357629">
                  <a:moveTo>
                    <a:pt x="1013359" y="0"/>
                  </a:moveTo>
                  <a:lnTo>
                    <a:pt x="1032479" y="0"/>
                  </a:lnTo>
                </a:path>
                <a:path w="1357629">
                  <a:moveTo>
                    <a:pt x="1032479" y="0"/>
                  </a:moveTo>
                  <a:lnTo>
                    <a:pt x="1051599" y="0"/>
                  </a:lnTo>
                </a:path>
                <a:path w="1357629">
                  <a:moveTo>
                    <a:pt x="1051599" y="0"/>
                  </a:moveTo>
                  <a:lnTo>
                    <a:pt x="1070719" y="0"/>
                  </a:lnTo>
                </a:path>
                <a:path w="1357629">
                  <a:moveTo>
                    <a:pt x="1070719" y="0"/>
                  </a:moveTo>
                  <a:lnTo>
                    <a:pt x="1089839" y="0"/>
                  </a:lnTo>
                </a:path>
                <a:path w="1357629">
                  <a:moveTo>
                    <a:pt x="1089839" y="0"/>
                  </a:moveTo>
                  <a:lnTo>
                    <a:pt x="1108959" y="0"/>
                  </a:lnTo>
                </a:path>
                <a:path w="1357629">
                  <a:moveTo>
                    <a:pt x="1108959" y="0"/>
                  </a:moveTo>
                  <a:lnTo>
                    <a:pt x="1128079" y="0"/>
                  </a:lnTo>
                </a:path>
                <a:path w="1357629">
                  <a:moveTo>
                    <a:pt x="1128079" y="0"/>
                  </a:moveTo>
                  <a:lnTo>
                    <a:pt x="1147199" y="0"/>
                  </a:lnTo>
                </a:path>
                <a:path w="1357629">
                  <a:moveTo>
                    <a:pt x="1147199" y="0"/>
                  </a:moveTo>
                  <a:lnTo>
                    <a:pt x="1166319" y="0"/>
                  </a:lnTo>
                </a:path>
                <a:path w="1357629">
                  <a:moveTo>
                    <a:pt x="1166319" y="0"/>
                  </a:moveTo>
                  <a:lnTo>
                    <a:pt x="1185439" y="0"/>
                  </a:lnTo>
                </a:path>
                <a:path w="1357629">
                  <a:moveTo>
                    <a:pt x="1185439" y="0"/>
                  </a:moveTo>
                  <a:lnTo>
                    <a:pt x="1204559" y="0"/>
                  </a:lnTo>
                </a:path>
                <a:path w="1357629">
                  <a:moveTo>
                    <a:pt x="1204559" y="0"/>
                  </a:moveTo>
                  <a:lnTo>
                    <a:pt x="1223679" y="0"/>
                  </a:lnTo>
                </a:path>
                <a:path w="1357629">
                  <a:moveTo>
                    <a:pt x="1223679" y="0"/>
                  </a:moveTo>
                  <a:lnTo>
                    <a:pt x="1242799" y="0"/>
                  </a:lnTo>
                </a:path>
                <a:path w="1357629">
                  <a:moveTo>
                    <a:pt x="1242799" y="0"/>
                  </a:moveTo>
                  <a:lnTo>
                    <a:pt x="1261919" y="0"/>
                  </a:lnTo>
                </a:path>
                <a:path w="1357629">
                  <a:moveTo>
                    <a:pt x="1261919" y="0"/>
                  </a:moveTo>
                  <a:lnTo>
                    <a:pt x="1281039" y="0"/>
                  </a:lnTo>
                </a:path>
                <a:path w="1357629">
                  <a:moveTo>
                    <a:pt x="1281039" y="0"/>
                  </a:moveTo>
                  <a:lnTo>
                    <a:pt x="1300159" y="0"/>
                  </a:lnTo>
                </a:path>
                <a:path w="1357629">
                  <a:moveTo>
                    <a:pt x="1300159" y="0"/>
                  </a:moveTo>
                  <a:lnTo>
                    <a:pt x="1319279" y="0"/>
                  </a:lnTo>
                </a:path>
                <a:path w="1357629">
                  <a:moveTo>
                    <a:pt x="1319279" y="0"/>
                  </a:moveTo>
                  <a:lnTo>
                    <a:pt x="1338399" y="0"/>
                  </a:lnTo>
                </a:path>
                <a:path w="1357629">
                  <a:moveTo>
                    <a:pt x="1338399" y="0"/>
                  </a:moveTo>
                  <a:lnTo>
                    <a:pt x="1357519" y="0"/>
                  </a:lnTo>
                </a:path>
              </a:pathLst>
            </a:custGeom>
            <a:ln w="9322">
              <a:solidFill>
                <a:srgbClr val="4C98FE"/>
              </a:solidFill>
              <a:prstDash val="sysDot"/>
            </a:ln>
          </p:spPr>
          <p:txBody>
            <a:bodyPr wrap="square" lIns="0" tIns="0" rIns="0" bIns="0" rtlCol="0"/>
            <a:lstStyle/>
            <a:p>
              <a:endParaRPr/>
            </a:p>
          </p:txBody>
        </p:sp>
        <p:sp>
          <p:nvSpPr>
            <p:cNvPr id="93" name="object 93"/>
            <p:cNvSpPr/>
            <p:nvPr/>
          </p:nvSpPr>
          <p:spPr>
            <a:xfrm>
              <a:off x="6210545" y="6589525"/>
              <a:ext cx="19685" cy="0"/>
            </a:xfrm>
            <a:custGeom>
              <a:avLst/>
              <a:gdLst/>
              <a:ahLst/>
              <a:cxnLst/>
              <a:rect l="l" t="t" r="r" b="b"/>
              <a:pathLst>
                <a:path w="19685">
                  <a:moveTo>
                    <a:pt x="0" y="0"/>
                  </a:moveTo>
                  <a:lnTo>
                    <a:pt x="19438" y="0"/>
                  </a:lnTo>
                </a:path>
              </a:pathLst>
            </a:custGeom>
            <a:ln w="9322">
              <a:solidFill>
                <a:srgbClr val="4C98FE"/>
              </a:solidFill>
              <a:prstDash val="sysDot"/>
            </a:ln>
          </p:spPr>
          <p:txBody>
            <a:bodyPr wrap="square" lIns="0" tIns="0" rIns="0" bIns="0" rtlCol="0"/>
            <a:lstStyle/>
            <a:p>
              <a:endParaRPr/>
            </a:p>
          </p:txBody>
        </p:sp>
        <p:sp>
          <p:nvSpPr>
            <p:cNvPr id="94" name="object 94"/>
            <p:cNvSpPr/>
            <p:nvPr/>
          </p:nvSpPr>
          <p:spPr>
            <a:xfrm>
              <a:off x="6229931" y="6589525"/>
              <a:ext cx="287020" cy="0"/>
            </a:xfrm>
            <a:custGeom>
              <a:avLst/>
              <a:gdLst/>
              <a:ahLst/>
              <a:cxnLst/>
              <a:rect l="l" t="t" r="r" b="b"/>
              <a:pathLst>
                <a:path w="287020">
                  <a:moveTo>
                    <a:pt x="0" y="0"/>
                  </a:moveTo>
                  <a:lnTo>
                    <a:pt x="19119" y="0"/>
                  </a:lnTo>
                </a:path>
                <a:path w="287020">
                  <a:moveTo>
                    <a:pt x="19119" y="0"/>
                  </a:moveTo>
                  <a:lnTo>
                    <a:pt x="38239" y="0"/>
                  </a:lnTo>
                </a:path>
                <a:path w="287020">
                  <a:moveTo>
                    <a:pt x="38239" y="0"/>
                  </a:moveTo>
                  <a:lnTo>
                    <a:pt x="57359" y="0"/>
                  </a:lnTo>
                </a:path>
                <a:path w="287020">
                  <a:moveTo>
                    <a:pt x="57359" y="0"/>
                  </a:moveTo>
                  <a:lnTo>
                    <a:pt x="76479" y="0"/>
                  </a:lnTo>
                </a:path>
                <a:path w="287020">
                  <a:moveTo>
                    <a:pt x="76479" y="0"/>
                  </a:moveTo>
                  <a:lnTo>
                    <a:pt x="95599" y="0"/>
                  </a:lnTo>
                </a:path>
                <a:path w="287020">
                  <a:moveTo>
                    <a:pt x="95599" y="0"/>
                  </a:moveTo>
                  <a:lnTo>
                    <a:pt x="114719" y="0"/>
                  </a:lnTo>
                </a:path>
                <a:path w="287020">
                  <a:moveTo>
                    <a:pt x="114719" y="0"/>
                  </a:moveTo>
                  <a:lnTo>
                    <a:pt x="133839" y="0"/>
                  </a:lnTo>
                </a:path>
                <a:path w="287020">
                  <a:moveTo>
                    <a:pt x="133839" y="0"/>
                  </a:moveTo>
                  <a:lnTo>
                    <a:pt x="152959" y="0"/>
                  </a:lnTo>
                </a:path>
                <a:path w="287020">
                  <a:moveTo>
                    <a:pt x="152959" y="0"/>
                  </a:moveTo>
                  <a:lnTo>
                    <a:pt x="172079" y="0"/>
                  </a:lnTo>
                </a:path>
                <a:path w="287020">
                  <a:moveTo>
                    <a:pt x="172079" y="0"/>
                  </a:moveTo>
                  <a:lnTo>
                    <a:pt x="191199" y="0"/>
                  </a:lnTo>
                </a:path>
                <a:path w="287020">
                  <a:moveTo>
                    <a:pt x="191199" y="0"/>
                  </a:moveTo>
                  <a:lnTo>
                    <a:pt x="210319" y="0"/>
                  </a:lnTo>
                </a:path>
                <a:path w="287020">
                  <a:moveTo>
                    <a:pt x="210319" y="0"/>
                  </a:moveTo>
                  <a:lnTo>
                    <a:pt x="229439" y="0"/>
                  </a:lnTo>
                </a:path>
                <a:path w="287020">
                  <a:moveTo>
                    <a:pt x="229439" y="0"/>
                  </a:moveTo>
                  <a:lnTo>
                    <a:pt x="248559" y="0"/>
                  </a:lnTo>
                </a:path>
                <a:path w="287020">
                  <a:moveTo>
                    <a:pt x="248559" y="0"/>
                  </a:moveTo>
                  <a:lnTo>
                    <a:pt x="267679" y="0"/>
                  </a:lnTo>
                </a:path>
                <a:path w="287020">
                  <a:moveTo>
                    <a:pt x="267679" y="0"/>
                  </a:moveTo>
                  <a:lnTo>
                    <a:pt x="286799" y="0"/>
                  </a:lnTo>
                </a:path>
              </a:pathLst>
            </a:custGeom>
            <a:ln w="9322">
              <a:solidFill>
                <a:srgbClr val="4C98FE"/>
              </a:solidFill>
              <a:prstDash val="sysDot"/>
            </a:ln>
          </p:spPr>
          <p:txBody>
            <a:bodyPr wrap="square" lIns="0" tIns="0" rIns="0" bIns="0" rtlCol="0"/>
            <a:lstStyle/>
            <a:p>
              <a:endParaRPr/>
            </a:p>
          </p:txBody>
        </p:sp>
        <p:sp>
          <p:nvSpPr>
            <p:cNvPr id="95" name="object 95"/>
            <p:cNvSpPr/>
            <p:nvPr/>
          </p:nvSpPr>
          <p:spPr>
            <a:xfrm>
              <a:off x="6516731" y="6589525"/>
              <a:ext cx="325120" cy="0"/>
            </a:xfrm>
            <a:custGeom>
              <a:avLst/>
              <a:gdLst/>
              <a:ahLst/>
              <a:cxnLst/>
              <a:rect l="l" t="t" r="r" b="b"/>
              <a:pathLst>
                <a:path w="325120">
                  <a:moveTo>
                    <a:pt x="0" y="0"/>
                  </a:moveTo>
                  <a:lnTo>
                    <a:pt x="19119" y="0"/>
                  </a:lnTo>
                </a:path>
                <a:path w="325120">
                  <a:moveTo>
                    <a:pt x="19119" y="0"/>
                  </a:moveTo>
                  <a:lnTo>
                    <a:pt x="38239" y="0"/>
                  </a:lnTo>
                </a:path>
                <a:path w="325120">
                  <a:moveTo>
                    <a:pt x="38239" y="0"/>
                  </a:moveTo>
                  <a:lnTo>
                    <a:pt x="57359" y="0"/>
                  </a:lnTo>
                </a:path>
                <a:path w="325120">
                  <a:moveTo>
                    <a:pt x="57359" y="0"/>
                  </a:moveTo>
                  <a:lnTo>
                    <a:pt x="76479" y="0"/>
                  </a:lnTo>
                </a:path>
                <a:path w="325120">
                  <a:moveTo>
                    <a:pt x="76479" y="0"/>
                  </a:moveTo>
                  <a:lnTo>
                    <a:pt x="95599" y="0"/>
                  </a:lnTo>
                </a:path>
                <a:path w="325120">
                  <a:moveTo>
                    <a:pt x="95599" y="0"/>
                  </a:moveTo>
                  <a:lnTo>
                    <a:pt x="114719" y="0"/>
                  </a:lnTo>
                </a:path>
                <a:path w="325120">
                  <a:moveTo>
                    <a:pt x="114719" y="0"/>
                  </a:moveTo>
                  <a:lnTo>
                    <a:pt x="133839" y="0"/>
                  </a:lnTo>
                </a:path>
                <a:path w="325120">
                  <a:moveTo>
                    <a:pt x="133839" y="0"/>
                  </a:moveTo>
                  <a:lnTo>
                    <a:pt x="152959" y="0"/>
                  </a:lnTo>
                </a:path>
                <a:path w="325120">
                  <a:moveTo>
                    <a:pt x="152959" y="0"/>
                  </a:moveTo>
                  <a:lnTo>
                    <a:pt x="172079" y="0"/>
                  </a:lnTo>
                </a:path>
                <a:path w="325120">
                  <a:moveTo>
                    <a:pt x="172079" y="0"/>
                  </a:moveTo>
                  <a:lnTo>
                    <a:pt x="191199" y="0"/>
                  </a:lnTo>
                </a:path>
                <a:path w="325120">
                  <a:moveTo>
                    <a:pt x="191199" y="0"/>
                  </a:moveTo>
                  <a:lnTo>
                    <a:pt x="210319" y="0"/>
                  </a:lnTo>
                </a:path>
                <a:path w="325120">
                  <a:moveTo>
                    <a:pt x="210319" y="0"/>
                  </a:moveTo>
                  <a:lnTo>
                    <a:pt x="229439" y="0"/>
                  </a:lnTo>
                </a:path>
                <a:path w="325120">
                  <a:moveTo>
                    <a:pt x="229439" y="0"/>
                  </a:moveTo>
                  <a:lnTo>
                    <a:pt x="248559" y="0"/>
                  </a:lnTo>
                </a:path>
                <a:path w="325120">
                  <a:moveTo>
                    <a:pt x="248559" y="0"/>
                  </a:moveTo>
                  <a:lnTo>
                    <a:pt x="267679" y="0"/>
                  </a:lnTo>
                </a:path>
                <a:path w="325120">
                  <a:moveTo>
                    <a:pt x="267679" y="0"/>
                  </a:moveTo>
                  <a:lnTo>
                    <a:pt x="286799" y="0"/>
                  </a:lnTo>
                </a:path>
                <a:path w="325120">
                  <a:moveTo>
                    <a:pt x="286799" y="0"/>
                  </a:moveTo>
                  <a:lnTo>
                    <a:pt x="305919" y="0"/>
                  </a:lnTo>
                </a:path>
                <a:path w="325120">
                  <a:moveTo>
                    <a:pt x="305919" y="0"/>
                  </a:moveTo>
                  <a:lnTo>
                    <a:pt x="325039" y="0"/>
                  </a:lnTo>
                </a:path>
              </a:pathLst>
            </a:custGeom>
            <a:ln w="9322">
              <a:solidFill>
                <a:srgbClr val="4C98FE"/>
              </a:solidFill>
              <a:prstDash val="sysDot"/>
            </a:ln>
          </p:spPr>
          <p:txBody>
            <a:bodyPr wrap="square" lIns="0" tIns="0" rIns="0" bIns="0" rtlCol="0"/>
            <a:lstStyle/>
            <a:p>
              <a:endParaRPr/>
            </a:p>
          </p:txBody>
        </p:sp>
        <p:sp>
          <p:nvSpPr>
            <p:cNvPr id="96" name="object 96"/>
            <p:cNvSpPr/>
            <p:nvPr/>
          </p:nvSpPr>
          <p:spPr>
            <a:xfrm>
              <a:off x="6841771" y="6589525"/>
              <a:ext cx="19685" cy="0"/>
            </a:xfrm>
            <a:custGeom>
              <a:avLst/>
              <a:gdLst/>
              <a:ahLst/>
              <a:cxnLst/>
              <a:rect l="l" t="t" r="r" b="b"/>
              <a:pathLst>
                <a:path w="19684">
                  <a:moveTo>
                    <a:pt x="0" y="0"/>
                  </a:moveTo>
                  <a:lnTo>
                    <a:pt x="19118" y="0"/>
                  </a:lnTo>
                </a:path>
              </a:pathLst>
            </a:custGeom>
            <a:ln w="9322">
              <a:solidFill>
                <a:srgbClr val="4C98FE"/>
              </a:solidFill>
              <a:prstDash val="sysDot"/>
            </a:ln>
          </p:spPr>
          <p:txBody>
            <a:bodyPr wrap="square" lIns="0" tIns="0" rIns="0" bIns="0" rtlCol="0"/>
            <a:lstStyle/>
            <a:p>
              <a:endParaRPr/>
            </a:p>
          </p:txBody>
        </p:sp>
        <p:sp>
          <p:nvSpPr>
            <p:cNvPr id="97" name="object 97"/>
            <p:cNvSpPr/>
            <p:nvPr/>
          </p:nvSpPr>
          <p:spPr>
            <a:xfrm>
              <a:off x="6860890" y="6589525"/>
              <a:ext cx="459105" cy="0"/>
            </a:xfrm>
            <a:custGeom>
              <a:avLst/>
              <a:gdLst/>
              <a:ahLst/>
              <a:cxnLst/>
              <a:rect l="l" t="t" r="r" b="b"/>
              <a:pathLst>
                <a:path w="459104">
                  <a:moveTo>
                    <a:pt x="0" y="0"/>
                  </a:moveTo>
                  <a:lnTo>
                    <a:pt x="19119" y="0"/>
                  </a:lnTo>
                </a:path>
                <a:path w="459104">
                  <a:moveTo>
                    <a:pt x="19119" y="0"/>
                  </a:moveTo>
                  <a:lnTo>
                    <a:pt x="38239" y="0"/>
                  </a:lnTo>
                </a:path>
                <a:path w="459104">
                  <a:moveTo>
                    <a:pt x="38239" y="0"/>
                  </a:moveTo>
                  <a:lnTo>
                    <a:pt x="57359" y="0"/>
                  </a:lnTo>
                </a:path>
                <a:path w="459104">
                  <a:moveTo>
                    <a:pt x="57359" y="0"/>
                  </a:moveTo>
                  <a:lnTo>
                    <a:pt x="76479" y="0"/>
                  </a:lnTo>
                </a:path>
                <a:path w="459104">
                  <a:moveTo>
                    <a:pt x="76479" y="0"/>
                  </a:moveTo>
                  <a:lnTo>
                    <a:pt x="95599" y="0"/>
                  </a:lnTo>
                </a:path>
                <a:path w="459104">
                  <a:moveTo>
                    <a:pt x="95599" y="0"/>
                  </a:moveTo>
                  <a:lnTo>
                    <a:pt x="114719" y="0"/>
                  </a:lnTo>
                </a:path>
                <a:path w="459104">
                  <a:moveTo>
                    <a:pt x="114719" y="0"/>
                  </a:moveTo>
                  <a:lnTo>
                    <a:pt x="133839" y="0"/>
                  </a:lnTo>
                </a:path>
                <a:path w="459104">
                  <a:moveTo>
                    <a:pt x="133839" y="0"/>
                  </a:moveTo>
                  <a:lnTo>
                    <a:pt x="152959" y="0"/>
                  </a:lnTo>
                </a:path>
                <a:path w="459104">
                  <a:moveTo>
                    <a:pt x="152959" y="0"/>
                  </a:moveTo>
                  <a:lnTo>
                    <a:pt x="172079" y="0"/>
                  </a:lnTo>
                </a:path>
                <a:path w="459104">
                  <a:moveTo>
                    <a:pt x="172079" y="0"/>
                  </a:moveTo>
                  <a:lnTo>
                    <a:pt x="191199" y="0"/>
                  </a:lnTo>
                </a:path>
                <a:path w="459104">
                  <a:moveTo>
                    <a:pt x="191199" y="0"/>
                  </a:moveTo>
                  <a:lnTo>
                    <a:pt x="210319" y="0"/>
                  </a:lnTo>
                </a:path>
                <a:path w="459104">
                  <a:moveTo>
                    <a:pt x="210319" y="0"/>
                  </a:moveTo>
                  <a:lnTo>
                    <a:pt x="229439" y="0"/>
                  </a:lnTo>
                </a:path>
                <a:path w="459104">
                  <a:moveTo>
                    <a:pt x="229439" y="0"/>
                  </a:moveTo>
                  <a:lnTo>
                    <a:pt x="248559" y="0"/>
                  </a:lnTo>
                </a:path>
                <a:path w="459104">
                  <a:moveTo>
                    <a:pt x="248559" y="0"/>
                  </a:moveTo>
                  <a:lnTo>
                    <a:pt x="267679" y="0"/>
                  </a:lnTo>
                </a:path>
                <a:path w="459104">
                  <a:moveTo>
                    <a:pt x="267679" y="0"/>
                  </a:moveTo>
                  <a:lnTo>
                    <a:pt x="286799" y="0"/>
                  </a:lnTo>
                </a:path>
                <a:path w="459104">
                  <a:moveTo>
                    <a:pt x="286799" y="0"/>
                  </a:moveTo>
                  <a:lnTo>
                    <a:pt x="305919" y="0"/>
                  </a:lnTo>
                </a:path>
                <a:path w="459104">
                  <a:moveTo>
                    <a:pt x="305919" y="0"/>
                  </a:moveTo>
                  <a:lnTo>
                    <a:pt x="325039" y="0"/>
                  </a:lnTo>
                </a:path>
                <a:path w="459104">
                  <a:moveTo>
                    <a:pt x="325039" y="0"/>
                  </a:moveTo>
                  <a:lnTo>
                    <a:pt x="344159" y="0"/>
                  </a:lnTo>
                </a:path>
                <a:path w="459104">
                  <a:moveTo>
                    <a:pt x="344159" y="0"/>
                  </a:moveTo>
                  <a:lnTo>
                    <a:pt x="363279" y="0"/>
                  </a:lnTo>
                </a:path>
                <a:path w="459104">
                  <a:moveTo>
                    <a:pt x="363279" y="0"/>
                  </a:moveTo>
                  <a:lnTo>
                    <a:pt x="382399" y="0"/>
                  </a:lnTo>
                </a:path>
                <a:path w="459104">
                  <a:moveTo>
                    <a:pt x="382399" y="0"/>
                  </a:moveTo>
                  <a:lnTo>
                    <a:pt x="401519" y="0"/>
                  </a:lnTo>
                </a:path>
                <a:path w="459104">
                  <a:moveTo>
                    <a:pt x="401519" y="0"/>
                  </a:moveTo>
                  <a:lnTo>
                    <a:pt x="420639" y="0"/>
                  </a:lnTo>
                </a:path>
                <a:path w="459104">
                  <a:moveTo>
                    <a:pt x="420639" y="0"/>
                  </a:moveTo>
                  <a:lnTo>
                    <a:pt x="439759" y="0"/>
                  </a:lnTo>
                </a:path>
                <a:path w="459104">
                  <a:moveTo>
                    <a:pt x="439759" y="0"/>
                  </a:moveTo>
                  <a:lnTo>
                    <a:pt x="458879" y="0"/>
                  </a:lnTo>
                </a:path>
              </a:pathLst>
            </a:custGeom>
            <a:ln w="9322">
              <a:solidFill>
                <a:srgbClr val="4C98FE"/>
              </a:solidFill>
              <a:prstDash val="sysDot"/>
            </a:ln>
          </p:spPr>
          <p:txBody>
            <a:bodyPr wrap="square" lIns="0" tIns="0" rIns="0" bIns="0" rtlCol="0"/>
            <a:lstStyle/>
            <a:p>
              <a:endParaRPr/>
            </a:p>
          </p:txBody>
        </p:sp>
        <p:sp>
          <p:nvSpPr>
            <p:cNvPr id="98" name="object 98"/>
            <p:cNvSpPr/>
            <p:nvPr/>
          </p:nvSpPr>
          <p:spPr>
            <a:xfrm>
              <a:off x="7319770" y="6589525"/>
              <a:ext cx="19685" cy="0"/>
            </a:xfrm>
            <a:custGeom>
              <a:avLst/>
              <a:gdLst/>
              <a:ahLst/>
              <a:cxnLst/>
              <a:rect l="l" t="t" r="r" b="b"/>
              <a:pathLst>
                <a:path w="19684">
                  <a:moveTo>
                    <a:pt x="0" y="0"/>
                  </a:moveTo>
                  <a:lnTo>
                    <a:pt x="19118" y="0"/>
                  </a:lnTo>
                </a:path>
              </a:pathLst>
            </a:custGeom>
            <a:ln w="9322">
              <a:solidFill>
                <a:srgbClr val="4C98FE"/>
              </a:solidFill>
              <a:prstDash val="sysDot"/>
            </a:ln>
          </p:spPr>
          <p:txBody>
            <a:bodyPr wrap="square" lIns="0" tIns="0" rIns="0" bIns="0" rtlCol="0"/>
            <a:lstStyle/>
            <a:p>
              <a:endParaRPr/>
            </a:p>
          </p:txBody>
        </p:sp>
        <p:sp>
          <p:nvSpPr>
            <p:cNvPr id="99" name="object 99"/>
            <p:cNvSpPr/>
            <p:nvPr/>
          </p:nvSpPr>
          <p:spPr>
            <a:xfrm>
              <a:off x="7338891" y="6589525"/>
              <a:ext cx="19685" cy="0"/>
            </a:xfrm>
            <a:custGeom>
              <a:avLst/>
              <a:gdLst/>
              <a:ahLst/>
              <a:cxnLst/>
              <a:rect l="l" t="t" r="r" b="b"/>
              <a:pathLst>
                <a:path w="19684">
                  <a:moveTo>
                    <a:pt x="0" y="0"/>
                  </a:moveTo>
                  <a:lnTo>
                    <a:pt x="19119" y="0"/>
                  </a:lnTo>
                </a:path>
              </a:pathLst>
            </a:custGeom>
            <a:ln w="9322">
              <a:solidFill>
                <a:srgbClr val="4C98FE"/>
              </a:solidFill>
              <a:prstDash val="sysDot"/>
            </a:ln>
          </p:spPr>
          <p:txBody>
            <a:bodyPr wrap="square" lIns="0" tIns="0" rIns="0" bIns="0" rtlCol="0"/>
            <a:lstStyle/>
            <a:p>
              <a:endParaRPr/>
            </a:p>
          </p:txBody>
        </p:sp>
        <p:sp>
          <p:nvSpPr>
            <p:cNvPr id="100" name="object 100"/>
            <p:cNvSpPr/>
            <p:nvPr/>
          </p:nvSpPr>
          <p:spPr>
            <a:xfrm>
              <a:off x="7358011" y="6589525"/>
              <a:ext cx="17780" cy="0"/>
            </a:xfrm>
            <a:custGeom>
              <a:avLst/>
              <a:gdLst/>
              <a:ahLst/>
              <a:cxnLst/>
              <a:rect l="l" t="t" r="r" b="b"/>
              <a:pathLst>
                <a:path w="17779">
                  <a:moveTo>
                    <a:pt x="0" y="0"/>
                  </a:moveTo>
                  <a:lnTo>
                    <a:pt x="17526" y="0"/>
                  </a:lnTo>
                </a:path>
              </a:pathLst>
            </a:custGeom>
            <a:ln w="9322">
              <a:solidFill>
                <a:srgbClr val="4C98FE"/>
              </a:solidFill>
              <a:prstDash val="sysDot"/>
            </a:ln>
          </p:spPr>
          <p:txBody>
            <a:bodyPr wrap="square" lIns="0" tIns="0" rIns="0" bIns="0" rtlCol="0"/>
            <a:lstStyle/>
            <a:p>
              <a:endParaRPr/>
            </a:p>
          </p:txBody>
        </p:sp>
        <p:sp>
          <p:nvSpPr>
            <p:cNvPr id="101" name="object 101"/>
            <p:cNvSpPr/>
            <p:nvPr/>
          </p:nvSpPr>
          <p:spPr>
            <a:xfrm>
              <a:off x="7375525" y="5481383"/>
              <a:ext cx="10160" cy="74930"/>
            </a:xfrm>
            <a:custGeom>
              <a:avLst/>
              <a:gdLst/>
              <a:ahLst/>
              <a:cxnLst/>
              <a:rect l="l" t="t" r="r" b="b"/>
              <a:pathLst>
                <a:path w="10159" h="74929">
                  <a:moveTo>
                    <a:pt x="9563" y="0"/>
                  </a:moveTo>
                  <a:lnTo>
                    <a:pt x="0" y="0"/>
                  </a:lnTo>
                  <a:lnTo>
                    <a:pt x="0" y="18656"/>
                  </a:lnTo>
                  <a:lnTo>
                    <a:pt x="0" y="37299"/>
                  </a:lnTo>
                  <a:lnTo>
                    <a:pt x="0" y="55943"/>
                  </a:lnTo>
                  <a:lnTo>
                    <a:pt x="0" y="74587"/>
                  </a:lnTo>
                  <a:lnTo>
                    <a:pt x="9563" y="74587"/>
                  </a:lnTo>
                  <a:lnTo>
                    <a:pt x="9563" y="55943"/>
                  </a:lnTo>
                  <a:lnTo>
                    <a:pt x="9563" y="37299"/>
                  </a:lnTo>
                  <a:lnTo>
                    <a:pt x="9563" y="18656"/>
                  </a:lnTo>
                  <a:lnTo>
                    <a:pt x="9563" y="0"/>
                  </a:lnTo>
                  <a:close/>
                </a:path>
              </a:pathLst>
            </a:custGeom>
            <a:solidFill>
              <a:srgbClr val="4C98FE"/>
            </a:solidFill>
          </p:spPr>
          <p:txBody>
            <a:bodyPr wrap="square" lIns="0" tIns="0" rIns="0" bIns="0" rtlCol="0"/>
            <a:lstStyle/>
            <a:p>
              <a:endParaRPr/>
            </a:p>
          </p:txBody>
        </p:sp>
        <p:sp>
          <p:nvSpPr>
            <p:cNvPr id="102" name="object 102"/>
            <p:cNvSpPr/>
            <p:nvPr/>
          </p:nvSpPr>
          <p:spPr>
            <a:xfrm>
              <a:off x="7375537" y="5555963"/>
              <a:ext cx="10160" cy="19050"/>
            </a:xfrm>
            <a:custGeom>
              <a:avLst/>
              <a:gdLst/>
              <a:ahLst/>
              <a:cxnLst/>
              <a:rect l="l" t="t" r="r" b="b"/>
              <a:pathLst>
                <a:path w="10159" h="19050">
                  <a:moveTo>
                    <a:pt x="0" y="18955"/>
                  </a:moveTo>
                  <a:lnTo>
                    <a:pt x="9560" y="18955"/>
                  </a:lnTo>
                  <a:lnTo>
                    <a:pt x="9560" y="0"/>
                  </a:lnTo>
                  <a:lnTo>
                    <a:pt x="0" y="0"/>
                  </a:lnTo>
                  <a:lnTo>
                    <a:pt x="0" y="18955"/>
                  </a:lnTo>
                  <a:close/>
                </a:path>
              </a:pathLst>
            </a:custGeom>
            <a:solidFill>
              <a:srgbClr val="4C98FE"/>
            </a:solidFill>
          </p:spPr>
          <p:txBody>
            <a:bodyPr wrap="square" lIns="0" tIns="0" rIns="0" bIns="0" rtlCol="0"/>
            <a:lstStyle/>
            <a:p>
              <a:endParaRPr/>
            </a:p>
          </p:txBody>
        </p:sp>
        <p:sp>
          <p:nvSpPr>
            <p:cNvPr id="103" name="object 103"/>
            <p:cNvSpPr/>
            <p:nvPr/>
          </p:nvSpPr>
          <p:spPr>
            <a:xfrm>
              <a:off x="7375525" y="5574919"/>
              <a:ext cx="10160" cy="466725"/>
            </a:xfrm>
            <a:custGeom>
              <a:avLst/>
              <a:gdLst/>
              <a:ahLst/>
              <a:cxnLst/>
              <a:rect l="l" t="t" r="r" b="b"/>
              <a:pathLst>
                <a:path w="10159" h="466725">
                  <a:moveTo>
                    <a:pt x="9563" y="0"/>
                  </a:moveTo>
                  <a:lnTo>
                    <a:pt x="0" y="0"/>
                  </a:lnTo>
                  <a:lnTo>
                    <a:pt x="0" y="18656"/>
                  </a:lnTo>
                  <a:lnTo>
                    <a:pt x="0" y="37299"/>
                  </a:lnTo>
                  <a:lnTo>
                    <a:pt x="0" y="466140"/>
                  </a:lnTo>
                  <a:lnTo>
                    <a:pt x="9563" y="466140"/>
                  </a:lnTo>
                  <a:lnTo>
                    <a:pt x="9563" y="18656"/>
                  </a:lnTo>
                  <a:lnTo>
                    <a:pt x="9563" y="0"/>
                  </a:lnTo>
                  <a:close/>
                </a:path>
              </a:pathLst>
            </a:custGeom>
            <a:solidFill>
              <a:srgbClr val="4C98FE"/>
            </a:solidFill>
          </p:spPr>
          <p:txBody>
            <a:bodyPr wrap="square" lIns="0" tIns="0" rIns="0" bIns="0" rtlCol="0"/>
            <a:lstStyle/>
            <a:p>
              <a:endParaRPr/>
            </a:p>
          </p:txBody>
        </p:sp>
        <p:sp>
          <p:nvSpPr>
            <p:cNvPr id="104" name="object 104"/>
            <p:cNvSpPr/>
            <p:nvPr/>
          </p:nvSpPr>
          <p:spPr>
            <a:xfrm>
              <a:off x="7375537" y="6041047"/>
              <a:ext cx="10160" cy="19050"/>
            </a:xfrm>
            <a:custGeom>
              <a:avLst/>
              <a:gdLst/>
              <a:ahLst/>
              <a:cxnLst/>
              <a:rect l="l" t="t" r="r" b="b"/>
              <a:pathLst>
                <a:path w="10159" h="19050">
                  <a:moveTo>
                    <a:pt x="0" y="18645"/>
                  </a:moveTo>
                  <a:lnTo>
                    <a:pt x="9560" y="18645"/>
                  </a:lnTo>
                  <a:lnTo>
                    <a:pt x="9560" y="0"/>
                  </a:lnTo>
                  <a:lnTo>
                    <a:pt x="0" y="0"/>
                  </a:lnTo>
                  <a:lnTo>
                    <a:pt x="0" y="18645"/>
                  </a:lnTo>
                  <a:close/>
                </a:path>
              </a:pathLst>
            </a:custGeom>
            <a:solidFill>
              <a:srgbClr val="4C98FE"/>
            </a:solidFill>
          </p:spPr>
          <p:txBody>
            <a:bodyPr wrap="square" lIns="0" tIns="0" rIns="0" bIns="0" rtlCol="0"/>
            <a:lstStyle/>
            <a:p>
              <a:endParaRPr/>
            </a:p>
          </p:txBody>
        </p:sp>
        <p:sp>
          <p:nvSpPr>
            <p:cNvPr id="105" name="object 105"/>
            <p:cNvSpPr/>
            <p:nvPr/>
          </p:nvSpPr>
          <p:spPr>
            <a:xfrm>
              <a:off x="7375525" y="6059703"/>
              <a:ext cx="10160" cy="447675"/>
            </a:xfrm>
            <a:custGeom>
              <a:avLst/>
              <a:gdLst/>
              <a:ahLst/>
              <a:cxnLst/>
              <a:rect l="l" t="t" r="r" b="b"/>
              <a:pathLst>
                <a:path w="10159" h="447675">
                  <a:moveTo>
                    <a:pt x="9563" y="0"/>
                  </a:moveTo>
                  <a:lnTo>
                    <a:pt x="0" y="0"/>
                  </a:lnTo>
                  <a:lnTo>
                    <a:pt x="0" y="18643"/>
                  </a:lnTo>
                  <a:lnTo>
                    <a:pt x="0" y="37287"/>
                  </a:lnTo>
                  <a:lnTo>
                    <a:pt x="0" y="447484"/>
                  </a:lnTo>
                  <a:lnTo>
                    <a:pt x="9563" y="447484"/>
                  </a:lnTo>
                  <a:lnTo>
                    <a:pt x="9563" y="18643"/>
                  </a:lnTo>
                  <a:lnTo>
                    <a:pt x="9563" y="0"/>
                  </a:lnTo>
                  <a:close/>
                </a:path>
              </a:pathLst>
            </a:custGeom>
            <a:solidFill>
              <a:srgbClr val="4C98FE"/>
            </a:solidFill>
          </p:spPr>
          <p:txBody>
            <a:bodyPr wrap="square" lIns="0" tIns="0" rIns="0" bIns="0" rtlCol="0"/>
            <a:lstStyle/>
            <a:p>
              <a:endParaRPr/>
            </a:p>
          </p:txBody>
        </p:sp>
        <p:sp>
          <p:nvSpPr>
            <p:cNvPr id="106" name="object 106"/>
            <p:cNvSpPr/>
            <p:nvPr/>
          </p:nvSpPr>
          <p:spPr>
            <a:xfrm>
              <a:off x="7375537" y="6507175"/>
              <a:ext cx="10160" cy="19050"/>
            </a:xfrm>
            <a:custGeom>
              <a:avLst/>
              <a:gdLst/>
              <a:ahLst/>
              <a:cxnLst/>
              <a:rect l="l" t="t" r="r" b="b"/>
              <a:pathLst>
                <a:path w="10159" h="19050">
                  <a:moveTo>
                    <a:pt x="0" y="18645"/>
                  </a:moveTo>
                  <a:lnTo>
                    <a:pt x="9560" y="18645"/>
                  </a:lnTo>
                  <a:lnTo>
                    <a:pt x="9560" y="0"/>
                  </a:lnTo>
                  <a:lnTo>
                    <a:pt x="0" y="0"/>
                  </a:lnTo>
                  <a:lnTo>
                    <a:pt x="0" y="18645"/>
                  </a:lnTo>
                  <a:close/>
                </a:path>
              </a:pathLst>
            </a:custGeom>
            <a:solidFill>
              <a:srgbClr val="4C98FE"/>
            </a:solidFill>
          </p:spPr>
          <p:txBody>
            <a:bodyPr wrap="square" lIns="0" tIns="0" rIns="0" bIns="0" rtlCol="0"/>
            <a:lstStyle/>
            <a:p>
              <a:endParaRPr/>
            </a:p>
          </p:txBody>
        </p:sp>
        <p:sp>
          <p:nvSpPr>
            <p:cNvPr id="107" name="object 107"/>
            <p:cNvSpPr/>
            <p:nvPr/>
          </p:nvSpPr>
          <p:spPr>
            <a:xfrm>
              <a:off x="7375525" y="6525831"/>
              <a:ext cx="10160" cy="37465"/>
            </a:xfrm>
            <a:custGeom>
              <a:avLst/>
              <a:gdLst/>
              <a:ahLst/>
              <a:cxnLst/>
              <a:rect l="l" t="t" r="r" b="b"/>
              <a:pathLst>
                <a:path w="10159" h="37465">
                  <a:moveTo>
                    <a:pt x="9563" y="0"/>
                  </a:moveTo>
                  <a:lnTo>
                    <a:pt x="0" y="0"/>
                  </a:lnTo>
                  <a:lnTo>
                    <a:pt x="0" y="18643"/>
                  </a:lnTo>
                  <a:lnTo>
                    <a:pt x="0" y="37287"/>
                  </a:lnTo>
                  <a:lnTo>
                    <a:pt x="9563" y="37287"/>
                  </a:lnTo>
                  <a:lnTo>
                    <a:pt x="9563" y="18643"/>
                  </a:lnTo>
                  <a:lnTo>
                    <a:pt x="9563" y="0"/>
                  </a:lnTo>
                  <a:close/>
                </a:path>
              </a:pathLst>
            </a:custGeom>
            <a:solidFill>
              <a:srgbClr val="4C98FE"/>
            </a:solidFill>
          </p:spPr>
          <p:txBody>
            <a:bodyPr wrap="square" lIns="0" tIns="0" rIns="0" bIns="0" rtlCol="0"/>
            <a:lstStyle/>
            <a:p>
              <a:endParaRPr/>
            </a:p>
          </p:txBody>
        </p:sp>
        <p:sp>
          <p:nvSpPr>
            <p:cNvPr id="108" name="object 108"/>
            <p:cNvSpPr/>
            <p:nvPr/>
          </p:nvSpPr>
          <p:spPr>
            <a:xfrm>
              <a:off x="7375537" y="6563111"/>
              <a:ext cx="10160" cy="19050"/>
            </a:xfrm>
            <a:custGeom>
              <a:avLst/>
              <a:gdLst/>
              <a:ahLst/>
              <a:cxnLst/>
              <a:rect l="l" t="t" r="r" b="b"/>
              <a:pathLst>
                <a:path w="10159" h="19050">
                  <a:moveTo>
                    <a:pt x="0" y="18645"/>
                  </a:moveTo>
                  <a:lnTo>
                    <a:pt x="9560" y="18645"/>
                  </a:lnTo>
                  <a:lnTo>
                    <a:pt x="9560" y="0"/>
                  </a:lnTo>
                  <a:lnTo>
                    <a:pt x="0" y="0"/>
                  </a:lnTo>
                  <a:lnTo>
                    <a:pt x="0" y="18645"/>
                  </a:lnTo>
                  <a:close/>
                </a:path>
              </a:pathLst>
            </a:custGeom>
            <a:solidFill>
              <a:srgbClr val="4C98FE"/>
            </a:solidFill>
          </p:spPr>
          <p:txBody>
            <a:bodyPr wrap="square" lIns="0" tIns="0" rIns="0" bIns="0" rtlCol="0"/>
            <a:lstStyle/>
            <a:p>
              <a:endParaRPr/>
            </a:p>
          </p:txBody>
        </p:sp>
        <p:sp>
          <p:nvSpPr>
            <p:cNvPr id="109" name="object 109"/>
            <p:cNvSpPr/>
            <p:nvPr/>
          </p:nvSpPr>
          <p:spPr>
            <a:xfrm>
              <a:off x="7375537" y="6589525"/>
              <a:ext cx="10160" cy="0"/>
            </a:xfrm>
            <a:custGeom>
              <a:avLst/>
              <a:gdLst/>
              <a:ahLst/>
              <a:cxnLst/>
              <a:rect l="l" t="t" r="r" b="b"/>
              <a:pathLst>
                <a:path w="10159">
                  <a:moveTo>
                    <a:pt x="0" y="0"/>
                  </a:moveTo>
                  <a:lnTo>
                    <a:pt x="9560" y="0"/>
                  </a:lnTo>
                </a:path>
                <a:path w="10159">
                  <a:moveTo>
                    <a:pt x="0" y="0"/>
                  </a:moveTo>
                  <a:lnTo>
                    <a:pt x="9560" y="0"/>
                  </a:lnTo>
                </a:path>
              </a:pathLst>
            </a:custGeom>
            <a:ln w="9322">
              <a:solidFill>
                <a:srgbClr val="4C98FE"/>
              </a:solidFill>
            </a:ln>
          </p:spPr>
          <p:txBody>
            <a:bodyPr wrap="square" lIns="0" tIns="0" rIns="0" bIns="0" rtlCol="0"/>
            <a:lstStyle/>
            <a:p>
              <a:endParaRPr/>
            </a:p>
          </p:txBody>
        </p:sp>
        <p:sp>
          <p:nvSpPr>
            <p:cNvPr id="110" name="object 110"/>
            <p:cNvSpPr/>
            <p:nvPr/>
          </p:nvSpPr>
          <p:spPr>
            <a:xfrm>
              <a:off x="6248400" y="2701925"/>
              <a:ext cx="2743200" cy="346075"/>
            </a:xfrm>
            <a:custGeom>
              <a:avLst/>
              <a:gdLst/>
              <a:ahLst/>
              <a:cxnLst/>
              <a:rect l="l" t="t" r="r" b="b"/>
              <a:pathLst>
                <a:path w="2743200" h="346075">
                  <a:moveTo>
                    <a:pt x="2743200" y="0"/>
                  </a:moveTo>
                  <a:lnTo>
                    <a:pt x="0" y="0"/>
                  </a:lnTo>
                  <a:lnTo>
                    <a:pt x="0" y="346075"/>
                  </a:lnTo>
                  <a:lnTo>
                    <a:pt x="2743200" y="346075"/>
                  </a:lnTo>
                  <a:lnTo>
                    <a:pt x="2743200" y="0"/>
                  </a:lnTo>
                  <a:close/>
                </a:path>
              </a:pathLst>
            </a:custGeom>
            <a:solidFill>
              <a:srgbClr val="EFF7F7"/>
            </a:solidFill>
          </p:spPr>
          <p:txBody>
            <a:bodyPr wrap="square" lIns="0" tIns="0" rIns="0" bIns="0" rtlCol="0"/>
            <a:lstStyle/>
            <a:p>
              <a:endParaRPr/>
            </a:p>
          </p:txBody>
        </p:sp>
        <p:sp>
          <p:nvSpPr>
            <p:cNvPr id="111" name="object 111"/>
            <p:cNvSpPr/>
            <p:nvPr/>
          </p:nvSpPr>
          <p:spPr>
            <a:xfrm>
              <a:off x="6248400" y="2701925"/>
              <a:ext cx="2743200" cy="346075"/>
            </a:xfrm>
            <a:custGeom>
              <a:avLst/>
              <a:gdLst/>
              <a:ahLst/>
              <a:cxnLst/>
              <a:rect l="l" t="t" r="r" b="b"/>
              <a:pathLst>
                <a:path w="2743200" h="346075">
                  <a:moveTo>
                    <a:pt x="0" y="346075"/>
                  </a:moveTo>
                  <a:lnTo>
                    <a:pt x="2743200" y="346075"/>
                  </a:lnTo>
                  <a:lnTo>
                    <a:pt x="2743200" y="0"/>
                  </a:lnTo>
                  <a:lnTo>
                    <a:pt x="0" y="0"/>
                  </a:lnTo>
                  <a:lnTo>
                    <a:pt x="0" y="346075"/>
                  </a:lnTo>
                  <a:close/>
                </a:path>
              </a:pathLst>
            </a:custGeom>
            <a:ln w="12700">
              <a:solidFill>
                <a:srgbClr val="000000"/>
              </a:solidFill>
            </a:ln>
          </p:spPr>
          <p:txBody>
            <a:bodyPr wrap="square" lIns="0" tIns="0" rIns="0" bIns="0" rtlCol="0"/>
            <a:lstStyle/>
            <a:p>
              <a:endParaRPr/>
            </a:p>
          </p:txBody>
        </p:sp>
      </p:grpSp>
      <p:sp>
        <p:nvSpPr>
          <p:cNvPr id="112" name="object 112"/>
          <p:cNvSpPr txBox="1"/>
          <p:nvPr/>
        </p:nvSpPr>
        <p:spPr>
          <a:xfrm>
            <a:off x="6328028" y="2712541"/>
            <a:ext cx="158432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c</a:t>
            </a:r>
            <a:r>
              <a:rPr sz="1800" b="1" spc="-650" dirty="0">
                <a:latin typeface="Courier New"/>
                <a:cs typeface="Courier New"/>
              </a:rPr>
              <a:t> </a:t>
            </a:r>
            <a:r>
              <a:rPr sz="1800" dirty="0">
                <a:latin typeface="Times New Roman"/>
                <a:cs typeface="Times New Roman"/>
              </a:rPr>
              <a:t>is prin</a:t>
            </a:r>
            <a:r>
              <a:rPr sz="1800" spc="5" dirty="0">
                <a:latin typeface="Times New Roman"/>
                <a:cs typeface="Times New Roman"/>
              </a:rPr>
              <a:t>t</a:t>
            </a:r>
            <a:r>
              <a:rPr sz="1800" dirty="0">
                <a:latin typeface="Times New Roman"/>
                <a:cs typeface="Times New Roman"/>
              </a:rPr>
              <a:t>ed,</a:t>
            </a:r>
            <a:r>
              <a:rPr sz="1800" spc="-15" dirty="0">
                <a:latin typeface="Times New Roman"/>
                <a:cs typeface="Times New Roman"/>
              </a:rPr>
              <a:t> </a:t>
            </a:r>
            <a:r>
              <a:rPr sz="1800" dirty="0">
                <a:latin typeface="Times New Roman"/>
                <a:cs typeface="Times New Roman"/>
              </a:rPr>
              <a:t>then</a:t>
            </a:r>
            <a:endParaRPr sz="1800">
              <a:latin typeface="Times New Roman"/>
              <a:cs typeface="Times New Roman"/>
            </a:endParaRPr>
          </a:p>
        </p:txBody>
      </p:sp>
      <p:sp>
        <p:nvSpPr>
          <p:cNvPr id="113" name="object 113"/>
          <p:cNvSpPr txBox="1"/>
          <p:nvPr/>
        </p:nvSpPr>
        <p:spPr>
          <a:xfrm>
            <a:off x="6556629" y="3002407"/>
            <a:ext cx="11569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in</a:t>
            </a:r>
            <a:r>
              <a:rPr sz="1800" spc="5" dirty="0">
                <a:latin typeface="Times New Roman"/>
                <a:cs typeface="Times New Roman"/>
              </a:rPr>
              <a:t>c</a:t>
            </a:r>
            <a:r>
              <a:rPr sz="1800" dirty="0">
                <a:latin typeface="Times New Roman"/>
                <a:cs typeface="Times New Roman"/>
              </a:rPr>
              <a:t>re</a:t>
            </a:r>
            <a:r>
              <a:rPr sz="1800" spc="-10" dirty="0">
                <a:latin typeface="Times New Roman"/>
                <a:cs typeface="Times New Roman"/>
              </a:rPr>
              <a:t>m</a:t>
            </a:r>
            <a:r>
              <a:rPr sz="1800" dirty="0">
                <a:latin typeface="Times New Roman"/>
                <a:cs typeface="Times New Roman"/>
              </a:rPr>
              <a:t>en</a:t>
            </a:r>
            <a:r>
              <a:rPr sz="1800" spc="5" dirty="0">
                <a:latin typeface="Times New Roman"/>
                <a:cs typeface="Times New Roman"/>
              </a:rPr>
              <a:t>t</a:t>
            </a:r>
            <a:r>
              <a:rPr sz="1800" dirty="0">
                <a:latin typeface="Times New Roman"/>
                <a:cs typeface="Times New Roman"/>
              </a:rPr>
              <a:t>ed</a:t>
            </a:r>
            <a:endParaRPr sz="1800">
              <a:latin typeface="Times New Roman"/>
              <a:cs typeface="Times New Roman"/>
            </a:endParaRPr>
          </a:p>
        </p:txBody>
      </p:sp>
      <p:grpSp>
        <p:nvGrpSpPr>
          <p:cNvPr id="114" name="object 114"/>
          <p:cNvGrpSpPr/>
          <p:nvPr/>
        </p:nvGrpSpPr>
        <p:grpSpPr>
          <a:xfrm>
            <a:off x="6242050" y="3990975"/>
            <a:ext cx="2755900" cy="358775"/>
            <a:chOff x="6242050" y="3990975"/>
            <a:chExt cx="2755900" cy="358775"/>
          </a:xfrm>
        </p:grpSpPr>
        <p:sp>
          <p:nvSpPr>
            <p:cNvPr id="115" name="object 115"/>
            <p:cNvSpPr/>
            <p:nvPr/>
          </p:nvSpPr>
          <p:spPr>
            <a:xfrm>
              <a:off x="6248400" y="3997325"/>
              <a:ext cx="2743200" cy="346075"/>
            </a:xfrm>
            <a:custGeom>
              <a:avLst/>
              <a:gdLst/>
              <a:ahLst/>
              <a:cxnLst/>
              <a:rect l="l" t="t" r="r" b="b"/>
              <a:pathLst>
                <a:path w="2743200" h="346075">
                  <a:moveTo>
                    <a:pt x="2743200" y="0"/>
                  </a:moveTo>
                  <a:lnTo>
                    <a:pt x="0" y="0"/>
                  </a:lnTo>
                  <a:lnTo>
                    <a:pt x="0" y="346075"/>
                  </a:lnTo>
                  <a:lnTo>
                    <a:pt x="2743200" y="346075"/>
                  </a:lnTo>
                  <a:lnTo>
                    <a:pt x="2743200" y="0"/>
                  </a:lnTo>
                  <a:close/>
                </a:path>
              </a:pathLst>
            </a:custGeom>
            <a:solidFill>
              <a:srgbClr val="EFF7F7"/>
            </a:solidFill>
          </p:spPr>
          <p:txBody>
            <a:bodyPr wrap="square" lIns="0" tIns="0" rIns="0" bIns="0" rtlCol="0"/>
            <a:lstStyle/>
            <a:p>
              <a:endParaRPr/>
            </a:p>
          </p:txBody>
        </p:sp>
        <p:sp>
          <p:nvSpPr>
            <p:cNvPr id="116" name="object 116"/>
            <p:cNvSpPr/>
            <p:nvPr/>
          </p:nvSpPr>
          <p:spPr>
            <a:xfrm>
              <a:off x="6248400" y="3997325"/>
              <a:ext cx="2743200" cy="346075"/>
            </a:xfrm>
            <a:custGeom>
              <a:avLst/>
              <a:gdLst/>
              <a:ahLst/>
              <a:cxnLst/>
              <a:rect l="l" t="t" r="r" b="b"/>
              <a:pathLst>
                <a:path w="2743200" h="346075">
                  <a:moveTo>
                    <a:pt x="0" y="346075"/>
                  </a:moveTo>
                  <a:lnTo>
                    <a:pt x="2743200" y="346075"/>
                  </a:lnTo>
                  <a:lnTo>
                    <a:pt x="2743200" y="0"/>
                  </a:lnTo>
                  <a:lnTo>
                    <a:pt x="0" y="0"/>
                  </a:lnTo>
                  <a:lnTo>
                    <a:pt x="0" y="346075"/>
                  </a:lnTo>
                  <a:close/>
                </a:path>
              </a:pathLst>
            </a:custGeom>
            <a:ln w="12700">
              <a:solidFill>
                <a:srgbClr val="000000"/>
              </a:solidFill>
            </a:ln>
          </p:spPr>
          <p:txBody>
            <a:bodyPr wrap="square" lIns="0" tIns="0" rIns="0" bIns="0" rtlCol="0"/>
            <a:lstStyle/>
            <a:p>
              <a:endParaRPr/>
            </a:p>
          </p:txBody>
        </p:sp>
      </p:grpSp>
      <p:sp>
        <p:nvSpPr>
          <p:cNvPr id="117" name="object 117"/>
          <p:cNvSpPr txBox="1"/>
          <p:nvPr/>
        </p:nvSpPr>
        <p:spPr>
          <a:xfrm>
            <a:off x="6328028" y="4008246"/>
            <a:ext cx="206502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c</a:t>
            </a:r>
            <a:r>
              <a:rPr sz="1800" b="1" spc="-650" dirty="0">
                <a:latin typeface="Courier New"/>
                <a:cs typeface="Courier New"/>
              </a:rPr>
              <a:t> </a:t>
            </a:r>
            <a:r>
              <a:rPr sz="1800" spc="-5" dirty="0">
                <a:latin typeface="Times New Roman"/>
                <a:cs typeface="Times New Roman"/>
              </a:rPr>
              <a:t>is</a:t>
            </a:r>
            <a:r>
              <a:rPr sz="1800" dirty="0">
                <a:latin typeface="Times New Roman"/>
                <a:cs typeface="Times New Roman"/>
              </a:rPr>
              <a:t> in</a:t>
            </a:r>
            <a:r>
              <a:rPr sz="1800" spc="5" dirty="0">
                <a:latin typeface="Times New Roman"/>
                <a:cs typeface="Times New Roman"/>
              </a:rPr>
              <a:t>c</a:t>
            </a:r>
            <a:r>
              <a:rPr sz="1800" dirty="0">
                <a:latin typeface="Times New Roman"/>
                <a:cs typeface="Times New Roman"/>
              </a:rPr>
              <a:t>re</a:t>
            </a:r>
            <a:r>
              <a:rPr sz="1800" spc="-10" dirty="0">
                <a:latin typeface="Times New Roman"/>
                <a:cs typeface="Times New Roman"/>
              </a:rPr>
              <a:t>m</a:t>
            </a:r>
            <a:r>
              <a:rPr sz="1800" dirty="0">
                <a:latin typeface="Times New Roman"/>
                <a:cs typeface="Times New Roman"/>
              </a:rPr>
              <a:t>en</a:t>
            </a:r>
            <a:r>
              <a:rPr sz="1800" spc="5" dirty="0">
                <a:latin typeface="Times New Roman"/>
                <a:cs typeface="Times New Roman"/>
              </a:rPr>
              <a:t>t</a:t>
            </a:r>
            <a:r>
              <a:rPr sz="1800" dirty="0">
                <a:latin typeface="Times New Roman"/>
                <a:cs typeface="Times New Roman"/>
              </a:rPr>
              <a:t>ed,</a:t>
            </a:r>
            <a:r>
              <a:rPr sz="1800" spc="-25" dirty="0">
                <a:latin typeface="Times New Roman"/>
                <a:cs typeface="Times New Roman"/>
              </a:rPr>
              <a:t> </a:t>
            </a:r>
            <a:r>
              <a:rPr sz="1800" dirty="0">
                <a:latin typeface="Times New Roman"/>
                <a:cs typeface="Times New Roman"/>
              </a:rPr>
              <a:t>th</a:t>
            </a:r>
            <a:r>
              <a:rPr sz="1800" spc="5" dirty="0">
                <a:latin typeface="Times New Roman"/>
                <a:cs typeface="Times New Roman"/>
              </a:rPr>
              <a:t>e</a:t>
            </a:r>
            <a:r>
              <a:rPr sz="1800" dirty="0">
                <a:latin typeface="Times New Roman"/>
                <a:cs typeface="Times New Roman"/>
              </a:rPr>
              <a:t>n</a:t>
            </a:r>
            <a:endParaRPr sz="1800">
              <a:latin typeface="Times New Roman"/>
              <a:cs typeface="Times New Roman"/>
            </a:endParaRPr>
          </a:p>
        </p:txBody>
      </p:sp>
      <p:sp>
        <p:nvSpPr>
          <p:cNvPr id="118" name="object 118"/>
          <p:cNvSpPr txBox="1"/>
          <p:nvPr/>
        </p:nvSpPr>
        <p:spPr>
          <a:xfrm>
            <a:off x="6556629" y="4297756"/>
            <a:ext cx="6750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print</a:t>
            </a:r>
            <a:r>
              <a:rPr sz="1800" spc="5" dirty="0">
                <a:latin typeface="Times New Roman"/>
                <a:cs typeface="Times New Roman"/>
              </a:rPr>
              <a:t>e</a:t>
            </a:r>
            <a:r>
              <a:rPr sz="1800" dirty="0">
                <a:latin typeface="Times New Roman"/>
                <a:cs typeface="Times New Roman"/>
              </a:rPr>
              <a:t>d</a:t>
            </a:r>
            <a:endParaRPr sz="1800">
              <a:latin typeface="Times New Roman"/>
              <a:cs typeface="Times New Roman"/>
            </a:endParaRPr>
          </a:p>
        </p:txBody>
      </p:sp>
      <p:sp>
        <p:nvSpPr>
          <p:cNvPr id="119" name="object 119"/>
          <p:cNvSpPr/>
          <p:nvPr/>
        </p:nvSpPr>
        <p:spPr>
          <a:xfrm>
            <a:off x="5562600" y="2785744"/>
            <a:ext cx="686435" cy="1370965"/>
          </a:xfrm>
          <a:custGeom>
            <a:avLst/>
            <a:gdLst/>
            <a:ahLst/>
            <a:cxnLst/>
            <a:rect l="l" t="t" r="r" b="b"/>
            <a:pathLst>
              <a:path w="686435" h="1370964">
                <a:moveTo>
                  <a:pt x="686181" y="1357630"/>
                </a:moveTo>
                <a:lnTo>
                  <a:pt x="76390" y="1326527"/>
                </a:lnTo>
                <a:lnTo>
                  <a:pt x="76415" y="1325880"/>
                </a:lnTo>
                <a:lnTo>
                  <a:pt x="77978" y="1294892"/>
                </a:lnTo>
                <a:lnTo>
                  <a:pt x="0" y="1329055"/>
                </a:lnTo>
                <a:lnTo>
                  <a:pt x="74168" y="1370965"/>
                </a:lnTo>
                <a:lnTo>
                  <a:pt x="75755" y="1339227"/>
                </a:lnTo>
                <a:lnTo>
                  <a:pt x="685419" y="1370330"/>
                </a:lnTo>
                <a:lnTo>
                  <a:pt x="686181" y="1357630"/>
                </a:lnTo>
                <a:close/>
              </a:path>
              <a:path w="686435" h="1370964">
                <a:moveTo>
                  <a:pt x="686181" y="62230"/>
                </a:moveTo>
                <a:lnTo>
                  <a:pt x="152628" y="31724"/>
                </a:lnTo>
                <a:lnTo>
                  <a:pt x="152666" y="30988"/>
                </a:lnTo>
                <a:lnTo>
                  <a:pt x="154432" y="0"/>
                </a:lnTo>
                <a:lnTo>
                  <a:pt x="76200" y="33655"/>
                </a:lnTo>
                <a:lnTo>
                  <a:pt x="150114" y="76073"/>
                </a:lnTo>
                <a:lnTo>
                  <a:pt x="151904" y="44424"/>
                </a:lnTo>
                <a:lnTo>
                  <a:pt x="685419" y="74930"/>
                </a:lnTo>
                <a:lnTo>
                  <a:pt x="686181" y="62230"/>
                </a:lnTo>
                <a:close/>
              </a:path>
            </a:pathLst>
          </a:custGeom>
          <a:solidFill>
            <a:srgbClr val="000000"/>
          </a:solidFill>
        </p:spPr>
        <p:txBody>
          <a:bodyPr wrap="square" lIns="0" tIns="0" rIns="0" bIns="0" rtlCol="0"/>
          <a:lstStyle/>
          <a:p>
            <a:endParaRPr/>
          </a:p>
        </p:txBody>
      </p:sp>
      <p:sp>
        <p:nvSpPr>
          <p:cNvPr id="120" name="object 120"/>
          <p:cNvSpPr txBox="1"/>
          <p:nvPr/>
        </p:nvSpPr>
        <p:spPr>
          <a:xfrm>
            <a:off x="548640" y="6477609"/>
            <a:ext cx="155575" cy="152400"/>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57</a:t>
            </a:r>
            <a:endParaRPr sz="12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6261" y="350265"/>
            <a:ext cx="6112510" cy="513715"/>
          </a:xfrm>
          <a:prstGeom prst="rect">
            <a:avLst/>
          </a:prstGeom>
        </p:spPr>
        <p:txBody>
          <a:bodyPr vert="horz" wrap="square" lIns="0" tIns="12700" rIns="0" bIns="0" rtlCol="0">
            <a:spAutoFit/>
          </a:bodyPr>
          <a:lstStyle/>
          <a:p>
            <a:pPr marL="12700">
              <a:lnSpc>
                <a:spcPct val="100000"/>
              </a:lnSpc>
              <a:spcBef>
                <a:spcPts val="100"/>
              </a:spcBef>
            </a:pPr>
            <a:r>
              <a:rPr sz="3200" spc="-10" dirty="0"/>
              <a:t>Increment</a:t>
            </a:r>
            <a:r>
              <a:rPr sz="3200" spc="-25" dirty="0"/>
              <a:t> </a:t>
            </a:r>
            <a:r>
              <a:rPr sz="3200" dirty="0"/>
              <a:t>and</a:t>
            </a:r>
            <a:r>
              <a:rPr sz="3200" spc="10" dirty="0"/>
              <a:t> </a:t>
            </a:r>
            <a:r>
              <a:rPr sz="3200" spc="-10" dirty="0"/>
              <a:t>Decrement</a:t>
            </a:r>
            <a:r>
              <a:rPr sz="3200" spc="-25" dirty="0"/>
              <a:t> Operators</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47</a:t>
            </a:fld>
            <a:endParaRPr dirty="0"/>
          </a:p>
        </p:txBody>
      </p:sp>
      <p:sp>
        <p:nvSpPr>
          <p:cNvPr id="3" name="object 3"/>
          <p:cNvSpPr txBox="1"/>
          <p:nvPr/>
        </p:nvSpPr>
        <p:spPr>
          <a:xfrm>
            <a:off x="764540" y="877039"/>
            <a:ext cx="7609205" cy="5487670"/>
          </a:xfrm>
          <a:prstGeom prst="rect">
            <a:avLst/>
          </a:prstGeom>
        </p:spPr>
        <p:txBody>
          <a:bodyPr vert="horz" wrap="square" lIns="0" tIns="85090" rIns="0" bIns="0" rtlCol="0">
            <a:spAutoFit/>
          </a:bodyPr>
          <a:lstStyle/>
          <a:p>
            <a:pPr marL="355600" indent="-343535">
              <a:lnSpc>
                <a:spcPct val="100000"/>
              </a:lnSpc>
              <a:spcBef>
                <a:spcPts val="670"/>
              </a:spcBef>
              <a:buFont typeface="Arial MT"/>
              <a:buChar char="•"/>
              <a:tabLst>
                <a:tab pos="355600" algn="l"/>
                <a:tab pos="356235" algn="l"/>
              </a:tabLst>
            </a:pPr>
            <a:r>
              <a:rPr sz="3200" dirty="0">
                <a:latin typeface="Calibri"/>
                <a:cs typeface="Calibri"/>
              </a:rPr>
              <a:t>If</a:t>
            </a:r>
            <a:r>
              <a:rPr sz="3200" spc="-15" dirty="0">
                <a:latin typeface="Calibri"/>
                <a:cs typeface="Calibri"/>
              </a:rPr>
              <a:t> </a:t>
            </a:r>
            <a:r>
              <a:rPr sz="2400" dirty="0">
                <a:latin typeface="Lucida Console"/>
                <a:cs typeface="Lucida Console"/>
              </a:rPr>
              <a:t>c</a:t>
            </a:r>
            <a:r>
              <a:rPr sz="2400" spc="-710" dirty="0">
                <a:latin typeface="Lucida Console"/>
                <a:cs typeface="Lucida Console"/>
              </a:rPr>
              <a:t> </a:t>
            </a:r>
            <a:r>
              <a:rPr sz="3200" dirty="0">
                <a:latin typeface="Calibri"/>
                <a:cs typeface="Calibri"/>
              </a:rPr>
              <a:t>equals</a:t>
            </a:r>
            <a:r>
              <a:rPr sz="3200" spc="-15" dirty="0">
                <a:latin typeface="Calibri"/>
                <a:cs typeface="Calibri"/>
              </a:rPr>
              <a:t> </a:t>
            </a:r>
            <a:r>
              <a:rPr sz="2400" spc="5" dirty="0">
                <a:latin typeface="Lucida Console"/>
                <a:cs typeface="Lucida Console"/>
              </a:rPr>
              <a:t>5</a:t>
            </a:r>
            <a:r>
              <a:rPr sz="3200" dirty="0">
                <a:latin typeface="Calibri"/>
                <a:cs typeface="Calibri"/>
              </a:rPr>
              <a:t>, then</a:t>
            </a:r>
            <a:endParaRPr sz="3200">
              <a:latin typeface="Calibri"/>
              <a:cs typeface="Calibri"/>
            </a:endParaRPr>
          </a:p>
          <a:p>
            <a:pPr marL="927100">
              <a:lnSpc>
                <a:spcPct val="100000"/>
              </a:lnSpc>
              <a:spcBef>
                <a:spcPts val="320"/>
              </a:spcBef>
            </a:pPr>
            <a:r>
              <a:rPr sz="1800" spc="-5" dirty="0">
                <a:latin typeface="Lucida Console"/>
                <a:cs typeface="Lucida Console"/>
              </a:rPr>
              <a:t>printf(</a:t>
            </a:r>
            <a:r>
              <a:rPr sz="1800" spc="10" dirty="0">
                <a:latin typeface="Lucida Console"/>
                <a:cs typeface="Lucida Console"/>
              </a:rPr>
              <a:t> </a:t>
            </a:r>
            <a:r>
              <a:rPr sz="1800" spc="-5" dirty="0">
                <a:latin typeface="Lucida Console"/>
                <a:cs typeface="Lucida Console"/>
              </a:rPr>
              <a:t>"%d",</a:t>
            </a:r>
            <a:r>
              <a:rPr sz="1800" spc="10" dirty="0">
                <a:latin typeface="Lucida Console"/>
                <a:cs typeface="Lucida Console"/>
              </a:rPr>
              <a:t> </a:t>
            </a:r>
            <a:r>
              <a:rPr sz="1800" spc="-5" dirty="0">
                <a:latin typeface="Lucida Console"/>
                <a:cs typeface="Lucida Console"/>
              </a:rPr>
              <a:t>++c</a:t>
            </a:r>
            <a:r>
              <a:rPr sz="1800" spc="-15" dirty="0">
                <a:latin typeface="Lucida Console"/>
                <a:cs typeface="Lucida Console"/>
              </a:rPr>
              <a:t> </a:t>
            </a:r>
            <a:r>
              <a:rPr sz="1800" dirty="0">
                <a:latin typeface="Lucida Console"/>
                <a:cs typeface="Lucida Console"/>
              </a:rPr>
              <a:t>);</a:t>
            </a:r>
            <a:endParaRPr sz="1800">
              <a:latin typeface="Lucida Console"/>
              <a:cs typeface="Lucida Console"/>
            </a:endParaRPr>
          </a:p>
          <a:p>
            <a:pPr marL="756285" lvl="1" indent="-287020">
              <a:lnSpc>
                <a:spcPct val="100000"/>
              </a:lnSpc>
              <a:spcBef>
                <a:spcPts val="204"/>
              </a:spcBef>
              <a:buFont typeface="Arial MT"/>
              <a:buChar char="–"/>
              <a:tabLst>
                <a:tab pos="756920" algn="l"/>
              </a:tabLst>
            </a:pPr>
            <a:r>
              <a:rPr sz="2400" spc="-5" dirty="0">
                <a:latin typeface="Calibri"/>
                <a:cs typeface="Calibri"/>
              </a:rPr>
              <a:t>Prints</a:t>
            </a:r>
            <a:r>
              <a:rPr sz="2400" spc="-60" dirty="0">
                <a:latin typeface="Calibri"/>
                <a:cs typeface="Calibri"/>
              </a:rPr>
              <a:t> </a:t>
            </a:r>
            <a:r>
              <a:rPr sz="2000" dirty="0">
                <a:latin typeface="Lucida Console"/>
                <a:cs typeface="Lucida Console"/>
              </a:rPr>
              <a:t>6</a:t>
            </a:r>
            <a:endParaRPr sz="2000">
              <a:latin typeface="Lucida Console"/>
              <a:cs typeface="Lucida Console"/>
            </a:endParaRPr>
          </a:p>
          <a:p>
            <a:pPr marL="927100">
              <a:lnSpc>
                <a:spcPct val="100000"/>
              </a:lnSpc>
              <a:spcBef>
                <a:spcPts val="855"/>
              </a:spcBef>
            </a:pPr>
            <a:r>
              <a:rPr sz="1800" spc="-10" dirty="0">
                <a:latin typeface="Lucida Console"/>
                <a:cs typeface="Lucida Console"/>
              </a:rPr>
              <a:t>printf(</a:t>
            </a:r>
            <a:r>
              <a:rPr sz="1800" spc="20" dirty="0">
                <a:latin typeface="Lucida Console"/>
                <a:cs typeface="Lucida Console"/>
              </a:rPr>
              <a:t> </a:t>
            </a:r>
            <a:r>
              <a:rPr sz="1800" spc="-10" dirty="0">
                <a:latin typeface="Lucida Console"/>
                <a:cs typeface="Lucida Console"/>
              </a:rPr>
              <a:t>"%d",</a:t>
            </a:r>
            <a:r>
              <a:rPr sz="1800" spc="25" dirty="0">
                <a:latin typeface="Lucida Console"/>
                <a:cs typeface="Lucida Console"/>
              </a:rPr>
              <a:t> </a:t>
            </a:r>
            <a:r>
              <a:rPr sz="1800" spc="-10" dirty="0">
                <a:latin typeface="Lucida Console"/>
                <a:cs typeface="Lucida Console"/>
              </a:rPr>
              <a:t>c++</a:t>
            </a:r>
            <a:r>
              <a:rPr sz="1800" dirty="0">
                <a:latin typeface="Lucida Console"/>
                <a:cs typeface="Lucida Console"/>
              </a:rPr>
              <a:t> </a:t>
            </a:r>
            <a:r>
              <a:rPr sz="1800" spc="-10" dirty="0">
                <a:latin typeface="Lucida Console"/>
                <a:cs typeface="Lucida Console"/>
              </a:rPr>
              <a:t>);</a:t>
            </a:r>
            <a:endParaRPr sz="1800">
              <a:latin typeface="Lucida Console"/>
              <a:cs typeface="Lucida Console"/>
            </a:endParaRPr>
          </a:p>
          <a:p>
            <a:pPr marL="756285" lvl="1" indent="-287020">
              <a:lnSpc>
                <a:spcPct val="100000"/>
              </a:lnSpc>
              <a:spcBef>
                <a:spcPts val="445"/>
              </a:spcBef>
              <a:buFont typeface="Arial MT"/>
              <a:buChar char="–"/>
              <a:tabLst>
                <a:tab pos="756920" algn="l"/>
              </a:tabLst>
            </a:pPr>
            <a:r>
              <a:rPr sz="2400" spc="-5" dirty="0">
                <a:latin typeface="Calibri"/>
                <a:cs typeface="Calibri"/>
              </a:rPr>
              <a:t>Prints</a:t>
            </a:r>
            <a:r>
              <a:rPr sz="2400" spc="-60" dirty="0">
                <a:latin typeface="Calibri"/>
                <a:cs typeface="Calibri"/>
              </a:rPr>
              <a:t> </a:t>
            </a:r>
            <a:r>
              <a:rPr sz="2000" dirty="0">
                <a:latin typeface="Lucida Console"/>
                <a:cs typeface="Lucida Console"/>
              </a:rPr>
              <a:t>5</a:t>
            </a:r>
            <a:endParaRPr sz="2000">
              <a:latin typeface="Lucida Console"/>
              <a:cs typeface="Lucida Console"/>
            </a:endParaRPr>
          </a:p>
          <a:p>
            <a:pPr marL="756285" lvl="1" indent="-287020">
              <a:lnSpc>
                <a:spcPct val="100000"/>
              </a:lnSpc>
              <a:spcBef>
                <a:spcPts val="310"/>
              </a:spcBef>
              <a:buFont typeface="Arial MT"/>
              <a:buChar char="–"/>
              <a:tabLst>
                <a:tab pos="756920" algn="l"/>
              </a:tabLst>
            </a:pPr>
            <a:r>
              <a:rPr sz="2400" dirty="0">
                <a:latin typeface="Calibri"/>
                <a:cs typeface="Calibri"/>
              </a:rPr>
              <a:t>In</a:t>
            </a:r>
            <a:r>
              <a:rPr sz="2400" spc="-20" dirty="0">
                <a:latin typeface="Calibri"/>
                <a:cs typeface="Calibri"/>
              </a:rPr>
              <a:t> </a:t>
            </a:r>
            <a:r>
              <a:rPr sz="2400" dirty="0">
                <a:latin typeface="Calibri"/>
                <a:cs typeface="Calibri"/>
              </a:rPr>
              <a:t>eith</a:t>
            </a:r>
            <a:r>
              <a:rPr sz="2400" spc="5" dirty="0">
                <a:latin typeface="Calibri"/>
                <a:cs typeface="Calibri"/>
              </a:rPr>
              <a:t>e</a:t>
            </a:r>
            <a:r>
              <a:rPr sz="2400" dirty="0">
                <a:latin typeface="Calibri"/>
                <a:cs typeface="Calibri"/>
              </a:rPr>
              <a:t>r</a:t>
            </a:r>
            <a:r>
              <a:rPr sz="2400" spc="-15" dirty="0">
                <a:latin typeface="Calibri"/>
                <a:cs typeface="Calibri"/>
              </a:rPr>
              <a:t> </a:t>
            </a:r>
            <a:r>
              <a:rPr sz="2400" spc="-20" dirty="0">
                <a:latin typeface="Calibri"/>
                <a:cs typeface="Calibri"/>
              </a:rPr>
              <a:t>c</a:t>
            </a:r>
            <a:r>
              <a:rPr sz="2400" dirty="0">
                <a:latin typeface="Calibri"/>
                <a:cs typeface="Calibri"/>
              </a:rPr>
              <a:t>ase, </a:t>
            </a:r>
            <a:r>
              <a:rPr sz="2000" dirty="0">
                <a:latin typeface="Lucida Console"/>
                <a:cs typeface="Lucida Console"/>
              </a:rPr>
              <a:t>c</a:t>
            </a:r>
            <a:r>
              <a:rPr sz="2000" spc="-675" dirty="0">
                <a:latin typeface="Lucida Console"/>
                <a:cs typeface="Lucida Console"/>
              </a:rPr>
              <a:t> </a:t>
            </a:r>
            <a:r>
              <a:rPr sz="2400" spc="-5" dirty="0">
                <a:latin typeface="Calibri"/>
                <a:cs typeface="Calibri"/>
              </a:rPr>
              <a:t>n</a:t>
            </a:r>
            <a:r>
              <a:rPr sz="2400" spc="-20" dirty="0">
                <a:latin typeface="Calibri"/>
                <a:cs typeface="Calibri"/>
              </a:rPr>
              <a:t>o</a:t>
            </a:r>
            <a:r>
              <a:rPr sz="2400" dirty="0">
                <a:latin typeface="Calibri"/>
                <a:cs typeface="Calibri"/>
              </a:rPr>
              <a:t>w </a:t>
            </a:r>
            <a:r>
              <a:rPr sz="2400" spc="-5" dirty="0">
                <a:latin typeface="Calibri"/>
                <a:cs typeface="Calibri"/>
              </a:rPr>
              <a:t>ha</a:t>
            </a:r>
            <a:r>
              <a:rPr sz="2400" dirty="0">
                <a:latin typeface="Calibri"/>
                <a:cs typeface="Calibri"/>
              </a:rPr>
              <a:t>s</a:t>
            </a:r>
            <a:r>
              <a:rPr sz="2400" spc="-5" dirty="0">
                <a:latin typeface="Calibri"/>
                <a:cs typeface="Calibri"/>
              </a:rPr>
              <a:t> </a:t>
            </a:r>
            <a:r>
              <a:rPr sz="2400" dirty="0">
                <a:latin typeface="Calibri"/>
                <a:cs typeface="Calibri"/>
              </a:rPr>
              <a:t>the</a:t>
            </a:r>
            <a:r>
              <a:rPr sz="2400" spc="-15" dirty="0">
                <a:latin typeface="Calibri"/>
                <a:cs typeface="Calibri"/>
              </a:rPr>
              <a:t> </a:t>
            </a:r>
            <a:r>
              <a:rPr sz="2400" spc="-40" dirty="0">
                <a:latin typeface="Calibri"/>
                <a:cs typeface="Calibri"/>
              </a:rPr>
              <a:t>v</a:t>
            </a:r>
            <a:r>
              <a:rPr sz="2400" dirty="0">
                <a:latin typeface="Calibri"/>
                <a:cs typeface="Calibri"/>
              </a:rPr>
              <a:t>alue</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000" dirty="0">
                <a:latin typeface="Lucida Console"/>
                <a:cs typeface="Lucida Console"/>
              </a:rPr>
              <a:t>6</a:t>
            </a:r>
            <a:endParaRPr sz="2000">
              <a:latin typeface="Lucida Console"/>
              <a:cs typeface="Lucida Console"/>
            </a:endParaRPr>
          </a:p>
          <a:p>
            <a:pPr marL="355600" indent="-343535">
              <a:lnSpc>
                <a:spcPct val="100000"/>
              </a:lnSpc>
              <a:spcBef>
                <a:spcPts val="340"/>
              </a:spcBef>
              <a:buFont typeface="Arial MT"/>
              <a:buChar char="•"/>
              <a:tabLst>
                <a:tab pos="355600" algn="l"/>
                <a:tab pos="356235" algn="l"/>
              </a:tabLst>
            </a:pPr>
            <a:r>
              <a:rPr sz="3200" dirty="0">
                <a:latin typeface="Calibri"/>
                <a:cs typeface="Calibri"/>
              </a:rPr>
              <a:t>When</a:t>
            </a:r>
            <a:r>
              <a:rPr sz="3200" spc="-10" dirty="0">
                <a:latin typeface="Calibri"/>
                <a:cs typeface="Calibri"/>
              </a:rPr>
              <a:t> variable</a:t>
            </a:r>
            <a:r>
              <a:rPr sz="3200" spc="15" dirty="0">
                <a:latin typeface="Calibri"/>
                <a:cs typeface="Calibri"/>
              </a:rPr>
              <a:t> </a:t>
            </a:r>
            <a:r>
              <a:rPr sz="3200" spc="-5" dirty="0">
                <a:latin typeface="Calibri"/>
                <a:cs typeface="Calibri"/>
              </a:rPr>
              <a:t>not </a:t>
            </a:r>
            <a:r>
              <a:rPr sz="3200" dirty="0">
                <a:latin typeface="Calibri"/>
                <a:cs typeface="Calibri"/>
              </a:rPr>
              <a:t>in an</a:t>
            </a:r>
            <a:r>
              <a:rPr sz="3200" spc="15" dirty="0">
                <a:latin typeface="Calibri"/>
                <a:cs typeface="Calibri"/>
              </a:rPr>
              <a:t> </a:t>
            </a:r>
            <a:r>
              <a:rPr sz="3200" spc="-15" dirty="0">
                <a:latin typeface="Calibri"/>
                <a:cs typeface="Calibri"/>
              </a:rPr>
              <a:t>expression</a:t>
            </a:r>
            <a:endParaRPr sz="3200">
              <a:latin typeface="Calibri"/>
              <a:cs typeface="Calibri"/>
            </a:endParaRPr>
          </a:p>
          <a:p>
            <a:pPr marL="756285" marR="5080" lvl="1" indent="-287020">
              <a:lnSpc>
                <a:spcPts val="2590"/>
              </a:lnSpc>
              <a:spcBef>
                <a:spcPts val="665"/>
              </a:spcBef>
              <a:buFont typeface="Arial MT"/>
              <a:buChar char="–"/>
              <a:tabLst>
                <a:tab pos="756920" algn="l"/>
              </a:tabLst>
            </a:pPr>
            <a:r>
              <a:rPr sz="2400" spc="-15" dirty="0">
                <a:latin typeface="Calibri"/>
                <a:cs typeface="Calibri"/>
              </a:rPr>
              <a:t>Pre </a:t>
            </a:r>
            <a:r>
              <a:rPr sz="2400" spc="-5" dirty="0">
                <a:latin typeface="Calibri"/>
                <a:cs typeface="Calibri"/>
              </a:rPr>
              <a:t>incrementing </a:t>
            </a:r>
            <a:r>
              <a:rPr sz="2400" dirty="0">
                <a:latin typeface="Calibri"/>
                <a:cs typeface="Calibri"/>
              </a:rPr>
              <a:t>and </a:t>
            </a:r>
            <a:r>
              <a:rPr sz="2400" spc="-15" dirty="0">
                <a:latin typeface="Calibri"/>
                <a:cs typeface="Calibri"/>
              </a:rPr>
              <a:t>post </a:t>
            </a:r>
            <a:r>
              <a:rPr sz="2400" spc="-5" dirty="0">
                <a:latin typeface="Calibri"/>
                <a:cs typeface="Calibri"/>
              </a:rPr>
              <a:t>incrementing </a:t>
            </a:r>
            <a:r>
              <a:rPr sz="2400" spc="-20" dirty="0">
                <a:latin typeface="Calibri"/>
                <a:cs typeface="Calibri"/>
              </a:rPr>
              <a:t>have </a:t>
            </a:r>
            <a:r>
              <a:rPr sz="2400" dirty="0">
                <a:latin typeface="Calibri"/>
                <a:cs typeface="Calibri"/>
              </a:rPr>
              <a:t>the </a:t>
            </a:r>
            <a:r>
              <a:rPr sz="2400" spc="-5" dirty="0">
                <a:latin typeface="Calibri"/>
                <a:cs typeface="Calibri"/>
              </a:rPr>
              <a:t>same </a:t>
            </a:r>
            <a:r>
              <a:rPr sz="2400" spc="-530" dirty="0">
                <a:latin typeface="Calibri"/>
                <a:cs typeface="Calibri"/>
              </a:rPr>
              <a:t> </a:t>
            </a:r>
            <a:r>
              <a:rPr sz="2400" spc="-20" dirty="0">
                <a:latin typeface="Calibri"/>
                <a:cs typeface="Calibri"/>
              </a:rPr>
              <a:t>effect</a:t>
            </a:r>
            <a:endParaRPr sz="2400">
              <a:latin typeface="Calibri"/>
              <a:cs typeface="Calibri"/>
            </a:endParaRPr>
          </a:p>
          <a:p>
            <a:pPr marL="927100">
              <a:lnSpc>
                <a:spcPct val="100000"/>
              </a:lnSpc>
              <a:spcBef>
                <a:spcPts val="790"/>
              </a:spcBef>
            </a:pPr>
            <a:r>
              <a:rPr sz="1800" spc="-5" dirty="0">
                <a:latin typeface="Lucida Console"/>
                <a:cs typeface="Lucida Console"/>
              </a:rPr>
              <a:t>++c;</a:t>
            </a:r>
            <a:endParaRPr sz="1800">
              <a:latin typeface="Lucida Console"/>
              <a:cs typeface="Lucida Console"/>
            </a:endParaRPr>
          </a:p>
          <a:p>
            <a:pPr marL="927100">
              <a:lnSpc>
                <a:spcPct val="100000"/>
              </a:lnSpc>
              <a:spcBef>
                <a:spcPts val="455"/>
              </a:spcBef>
            </a:pPr>
            <a:r>
              <a:rPr sz="1800" spc="-5" dirty="0">
                <a:latin typeface="Lucida Console"/>
                <a:cs typeface="Lucida Console"/>
              </a:rPr>
              <a:t>printf(</a:t>
            </a:r>
            <a:r>
              <a:rPr sz="1800" spc="5" dirty="0">
                <a:latin typeface="Lucida Console"/>
                <a:cs typeface="Lucida Console"/>
              </a:rPr>
              <a:t> </a:t>
            </a:r>
            <a:r>
              <a:rPr sz="1800" spc="-5" dirty="0">
                <a:latin typeface="Lucida Console"/>
                <a:cs typeface="Lucida Console"/>
              </a:rPr>
              <a:t>“%d”,</a:t>
            </a:r>
            <a:r>
              <a:rPr sz="1800" spc="10" dirty="0">
                <a:latin typeface="Lucida Console"/>
                <a:cs typeface="Lucida Console"/>
              </a:rPr>
              <a:t> </a:t>
            </a:r>
            <a:r>
              <a:rPr sz="1800" dirty="0">
                <a:latin typeface="Lucida Console"/>
                <a:cs typeface="Lucida Console"/>
              </a:rPr>
              <a:t>c</a:t>
            </a:r>
            <a:r>
              <a:rPr sz="1800" spc="-25" dirty="0">
                <a:latin typeface="Lucida Console"/>
                <a:cs typeface="Lucida Console"/>
              </a:rPr>
              <a:t> </a:t>
            </a:r>
            <a:r>
              <a:rPr sz="1800" dirty="0">
                <a:latin typeface="Lucida Console"/>
                <a:cs typeface="Lucida Console"/>
              </a:rPr>
              <a:t>);</a:t>
            </a:r>
            <a:endParaRPr sz="1800">
              <a:latin typeface="Lucida Console"/>
              <a:cs typeface="Lucida Console"/>
            </a:endParaRPr>
          </a:p>
          <a:p>
            <a:pPr marL="756285" lvl="1" indent="-287020">
              <a:lnSpc>
                <a:spcPct val="100000"/>
              </a:lnSpc>
              <a:spcBef>
                <a:spcPts val="229"/>
              </a:spcBef>
              <a:buFont typeface="Arial MT"/>
              <a:buChar char="–"/>
              <a:tabLst>
                <a:tab pos="756920" algn="l"/>
              </a:tabLst>
            </a:pPr>
            <a:r>
              <a:rPr sz="2400" spc="-5" dirty="0">
                <a:latin typeface="Calibri"/>
                <a:cs typeface="Calibri"/>
              </a:rPr>
              <a:t>Has</a:t>
            </a:r>
            <a:r>
              <a:rPr sz="2400" spc="-30" dirty="0">
                <a:latin typeface="Calibri"/>
                <a:cs typeface="Calibri"/>
              </a:rPr>
              <a:t> </a:t>
            </a:r>
            <a:r>
              <a:rPr sz="2400" dirty="0">
                <a:latin typeface="Calibri"/>
                <a:cs typeface="Calibri"/>
              </a:rPr>
              <a:t>the</a:t>
            </a:r>
            <a:r>
              <a:rPr sz="2400" spc="-25" dirty="0">
                <a:latin typeface="Calibri"/>
                <a:cs typeface="Calibri"/>
              </a:rPr>
              <a:t> </a:t>
            </a:r>
            <a:r>
              <a:rPr sz="2400" spc="-5" dirty="0">
                <a:latin typeface="Calibri"/>
                <a:cs typeface="Calibri"/>
              </a:rPr>
              <a:t>same</a:t>
            </a:r>
            <a:r>
              <a:rPr sz="2400" spc="-15" dirty="0">
                <a:latin typeface="Calibri"/>
                <a:cs typeface="Calibri"/>
              </a:rPr>
              <a:t> </a:t>
            </a:r>
            <a:r>
              <a:rPr sz="2400" spc="-20" dirty="0">
                <a:latin typeface="Calibri"/>
                <a:cs typeface="Calibri"/>
              </a:rPr>
              <a:t>effect</a:t>
            </a:r>
            <a:r>
              <a:rPr sz="2400" spc="-10" dirty="0">
                <a:latin typeface="Calibri"/>
                <a:cs typeface="Calibri"/>
              </a:rPr>
              <a:t> </a:t>
            </a:r>
            <a:r>
              <a:rPr sz="2400" dirty="0">
                <a:latin typeface="Calibri"/>
                <a:cs typeface="Calibri"/>
              </a:rPr>
              <a:t>as</a:t>
            </a:r>
            <a:endParaRPr sz="2400">
              <a:latin typeface="Calibri"/>
              <a:cs typeface="Calibri"/>
            </a:endParaRPr>
          </a:p>
          <a:p>
            <a:pPr marL="927100">
              <a:lnSpc>
                <a:spcPct val="100000"/>
              </a:lnSpc>
              <a:spcBef>
                <a:spcPts val="275"/>
              </a:spcBef>
            </a:pPr>
            <a:r>
              <a:rPr sz="1800" spc="-5" dirty="0">
                <a:latin typeface="Lucida Console"/>
                <a:cs typeface="Lucida Console"/>
              </a:rPr>
              <a:t>c++;</a:t>
            </a:r>
            <a:endParaRPr sz="1800">
              <a:latin typeface="Lucida Console"/>
              <a:cs typeface="Lucida Console"/>
            </a:endParaRPr>
          </a:p>
          <a:p>
            <a:pPr marL="927100">
              <a:lnSpc>
                <a:spcPct val="100000"/>
              </a:lnSpc>
              <a:spcBef>
                <a:spcPts val="204"/>
              </a:spcBef>
            </a:pPr>
            <a:r>
              <a:rPr sz="1800" spc="-5" dirty="0">
                <a:latin typeface="Lucida Console"/>
                <a:cs typeface="Lucida Console"/>
              </a:rPr>
              <a:t>printf(</a:t>
            </a:r>
            <a:r>
              <a:rPr sz="1800" spc="5" dirty="0">
                <a:latin typeface="Lucida Console"/>
                <a:cs typeface="Lucida Console"/>
              </a:rPr>
              <a:t> </a:t>
            </a:r>
            <a:r>
              <a:rPr sz="1800" spc="-5" dirty="0">
                <a:latin typeface="Lucida Console"/>
                <a:cs typeface="Lucida Console"/>
              </a:rPr>
              <a:t>“%d”,</a:t>
            </a:r>
            <a:r>
              <a:rPr sz="1800" spc="10" dirty="0">
                <a:latin typeface="Lucida Console"/>
                <a:cs typeface="Lucida Console"/>
              </a:rPr>
              <a:t> </a:t>
            </a:r>
            <a:r>
              <a:rPr sz="1800" dirty="0">
                <a:latin typeface="Lucida Console"/>
                <a:cs typeface="Lucida Console"/>
              </a:rPr>
              <a:t>c</a:t>
            </a:r>
            <a:r>
              <a:rPr sz="1800" spc="-25" dirty="0">
                <a:latin typeface="Lucida Console"/>
                <a:cs typeface="Lucida Console"/>
              </a:rPr>
              <a:t> </a:t>
            </a:r>
            <a:r>
              <a:rPr sz="1800" dirty="0">
                <a:latin typeface="Lucida Console"/>
                <a:cs typeface="Lucida Console"/>
              </a:rPr>
              <a:t>);</a:t>
            </a:r>
            <a:endParaRPr sz="1800">
              <a:latin typeface="Lucida Console"/>
              <a:cs typeface="Lucida Console"/>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272D6B-B0BF-8DCC-54E4-8C4B75836557}"/>
              </a:ext>
            </a:extLst>
          </p:cNvPr>
          <p:cNvSpPr>
            <a:spLocks noGrp="1"/>
          </p:cNvSpPr>
          <p:nvPr>
            <p:ph type="body" idx="1"/>
          </p:nvPr>
        </p:nvSpPr>
        <p:spPr>
          <a:xfrm>
            <a:off x="452755" y="457200"/>
            <a:ext cx="8157845" cy="6093976"/>
          </a:xfrm>
        </p:spPr>
        <p:txBody>
          <a:bodyPr/>
          <a:lstStyle/>
          <a:p>
            <a:pPr algn="l" fontAlgn="base"/>
            <a:r>
              <a:rPr lang="en-US" b="1" i="0" dirty="0">
                <a:solidFill>
                  <a:srgbClr val="273239"/>
                </a:solidFill>
                <a:effectLst/>
                <a:latin typeface="Source Sans 3"/>
              </a:rPr>
              <a:t>C Logical Operators</a:t>
            </a:r>
          </a:p>
          <a:p>
            <a:pPr algn="l" fontAlgn="base"/>
            <a:r>
              <a:rPr lang="en-US" b="0" i="0" dirty="0">
                <a:solidFill>
                  <a:srgbClr val="273239"/>
                </a:solidFill>
                <a:effectLst/>
                <a:latin typeface="var(--font-secondary)"/>
              </a:rPr>
              <a:t>Logical operators in C are used to combine multiple conditions/constraints. Logical Operators returns either 0 or 1, it depends on whether the expression result is true or false. </a:t>
            </a:r>
          </a:p>
          <a:p>
            <a:pPr algn="l" fontAlgn="base"/>
            <a:r>
              <a:rPr lang="en-US" b="0" i="0" dirty="0">
                <a:solidFill>
                  <a:srgbClr val="273239"/>
                </a:solidFill>
                <a:effectLst/>
                <a:latin typeface="var(--font-secondary)"/>
              </a:rPr>
              <a:t>In C programming for decision-making, we use logical operators.</a:t>
            </a:r>
          </a:p>
          <a:p>
            <a:pPr algn="l" fontAlgn="base"/>
            <a:endParaRPr lang="en-US" b="0" i="0" dirty="0">
              <a:solidFill>
                <a:srgbClr val="273239"/>
              </a:solidFill>
              <a:effectLst/>
              <a:latin typeface="var(--font-secondary)"/>
            </a:endParaRPr>
          </a:p>
          <a:p>
            <a:pPr algn="l" fontAlgn="base"/>
            <a:r>
              <a:rPr lang="en-US" b="0" i="0" dirty="0">
                <a:solidFill>
                  <a:srgbClr val="273239"/>
                </a:solidFill>
                <a:effectLst/>
                <a:latin typeface="var(--font-secondary)"/>
              </a:rPr>
              <a:t>We have 3 logical operators in the C language:</a:t>
            </a:r>
          </a:p>
          <a:p>
            <a:pPr algn="l" fontAlgn="base"/>
            <a:endParaRPr lang="en-US" b="0" i="0" dirty="0">
              <a:solidFill>
                <a:srgbClr val="273239"/>
              </a:solidFill>
              <a:effectLst/>
              <a:latin typeface="var(--font-secondary)"/>
            </a:endParaRPr>
          </a:p>
          <a:p>
            <a:pPr algn="l" fontAlgn="base">
              <a:buFont typeface="Arial" panose="020B0604020202020204" pitchFamily="34" charset="0"/>
              <a:buChar char="•"/>
            </a:pPr>
            <a:r>
              <a:rPr lang="en-US" b="1" i="0" dirty="0">
                <a:solidFill>
                  <a:srgbClr val="273239"/>
                </a:solidFill>
                <a:effectLst/>
                <a:latin typeface="var(--font-secondary)"/>
              </a:rPr>
              <a:t>Logical AND ( &amp;&amp; ) - </a:t>
            </a:r>
            <a:r>
              <a:rPr lang="en-US" sz="1800" b="0" i="0" dirty="0">
                <a:solidFill>
                  <a:srgbClr val="273239"/>
                </a:solidFill>
                <a:effectLst/>
                <a:latin typeface="Nunito" pitchFamily="2" charset="0"/>
              </a:rPr>
              <a:t>If both operands are non zero then the condition becomes true. Otherwise, the result has a value of 0.</a:t>
            </a:r>
          </a:p>
          <a:p>
            <a:pPr algn="l" fontAlgn="base"/>
            <a:endParaRPr lang="en-US" sz="1800" dirty="0">
              <a:solidFill>
                <a:srgbClr val="273239"/>
              </a:solidFill>
              <a:latin typeface="Nunito" pitchFamily="2" charset="0"/>
            </a:endParaRPr>
          </a:p>
          <a:p>
            <a:pPr algn="l" fontAlgn="base"/>
            <a:r>
              <a:rPr lang="en-US" sz="1800" b="0" i="0" dirty="0">
                <a:solidFill>
                  <a:srgbClr val="273239"/>
                </a:solidFill>
                <a:effectLst/>
                <a:latin typeface="Nunito" pitchFamily="2" charset="0"/>
              </a:rPr>
              <a:t> </a:t>
            </a:r>
            <a:endParaRPr lang="en-US" b="0" i="0" dirty="0">
              <a:solidFill>
                <a:srgbClr val="273239"/>
              </a:solidFill>
              <a:effectLst/>
              <a:latin typeface="var(--font-secondary)"/>
            </a:endParaRPr>
          </a:p>
          <a:p>
            <a:pPr algn="l" fontAlgn="base">
              <a:buFont typeface="Arial" panose="020B0604020202020204" pitchFamily="34" charset="0"/>
              <a:buChar char="•"/>
            </a:pPr>
            <a:r>
              <a:rPr lang="en-US" b="1" i="0" dirty="0">
                <a:solidFill>
                  <a:srgbClr val="273239"/>
                </a:solidFill>
                <a:effectLst/>
                <a:latin typeface="var(--font-secondary)"/>
              </a:rPr>
              <a:t>Logical OR ( || ) - </a:t>
            </a:r>
            <a:r>
              <a:rPr lang="en-US" sz="1800" dirty="0">
                <a:solidFill>
                  <a:srgbClr val="273239"/>
                </a:solidFill>
                <a:latin typeface="Nunito" pitchFamily="2" charset="0"/>
              </a:rPr>
              <a:t>The condition becomes true if any one of them is non-zero. Otherwise, it returns false i.e., 0 as the value.</a:t>
            </a:r>
          </a:p>
          <a:p>
            <a:pPr algn="l" fontAlgn="base"/>
            <a:endParaRPr lang="en-US" sz="1800" dirty="0">
              <a:solidFill>
                <a:srgbClr val="273239"/>
              </a:solidFill>
              <a:latin typeface="Nunito" pitchFamily="2" charset="0"/>
            </a:endParaRPr>
          </a:p>
          <a:p>
            <a:pPr algn="l" fontAlgn="base">
              <a:buFont typeface="Arial" panose="020B0604020202020204" pitchFamily="34" charset="0"/>
              <a:buChar char="•"/>
            </a:pPr>
            <a:r>
              <a:rPr lang="en-US" b="1" i="0" dirty="0">
                <a:solidFill>
                  <a:srgbClr val="273239"/>
                </a:solidFill>
                <a:effectLst/>
                <a:latin typeface="var(--font-secondary)"/>
              </a:rPr>
              <a:t>Logical NOT ( ! ) - </a:t>
            </a:r>
            <a:r>
              <a:rPr lang="en-US" sz="1800" dirty="0">
                <a:solidFill>
                  <a:srgbClr val="273239"/>
                </a:solidFill>
                <a:latin typeface="Nunito" pitchFamily="2" charset="0"/>
              </a:rPr>
              <a:t>If the condition is true then the logical NOT operator will make it false and vice-versa.</a:t>
            </a:r>
          </a:p>
          <a:p>
            <a:endParaRPr lang="en-IN" dirty="0"/>
          </a:p>
        </p:txBody>
      </p:sp>
      <p:sp>
        <p:nvSpPr>
          <p:cNvPr id="6" name="Rectangle 3">
            <a:extLst>
              <a:ext uri="{FF2B5EF4-FFF2-40B4-BE49-F238E27FC236}">
                <a16:creationId xmlns:a16="http://schemas.microsoft.com/office/drawing/2014/main" id="{4EE01873-523E-8D69-92BF-7F7F471F4271}"/>
              </a:ext>
            </a:extLst>
          </p:cNvPr>
          <p:cNvSpPr>
            <a:spLocks noChangeArrowheads="1"/>
          </p:cNvSpPr>
          <p:nvPr/>
        </p:nvSpPr>
        <p:spPr bwMode="auto">
          <a:xfrm>
            <a:off x="2378110" y="4038600"/>
            <a:ext cx="617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(operand_1 </a:t>
            </a:r>
            <a:r>
              <a:rPr kumimoji="0" lang="en-US" altLang="en-US" sz="2400" b="1" i="0" u="none" strike="noStrike" cap="none" normalizeH="0" baseline="0" dirty="0">
                <a:ln>
                  <a:noFill/>
                </a:ln>
                <a:solidFill>
                  <a:srgbClr val="273239"/>
                </a:solidFill>
                <a:effectLst/>
                <a:latin typeface="Consolas" panose="020B0609020204030204" pitchFamily="49" charset="0"/>
              </a:rPr>
              <a:t>&amp;&amp;</a:t>
            </a:r>
            <a:r>
              <a:rPr kumimoji="0" lang="en-US" altLang="en-US" sz="2400" b="0" i="0" u="none" strike="noStrike" cap="none" normalizeH="0" baseline="0" dirty="0">
                <a:ln>
                  <a:noFill/>
                </a:ln>
                <a:solidFill>
                  <a:srgbClr val="273239"/>
                </a:solidFill>
                <a:effectLst/>
                <a:latin typeface="Consolas" panose="020B0609020204030204" pitchFamily="49" charset="0"/>
              </a:rPr>
              <a:t> operand_2)</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4423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Logic in Logical Operators. Explaining the concept of logical… | by  Shafi Sahal | Geek Culture | Medium">
            <a:extLst>
              <a:ext uri="{FF2B5EF4-FFF2-40B4-BE49-F238E27FC236}">
                <a16:creationId xmlns:a16="http://schemas.microsoft.com/office/drawing/2014/main" id="{A4C5E0F0-F680-5363-E9F2-44E9EE5E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84492"/>
            <a:ext cx="7010400" cy="488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1755" y="381000"/>
            <a:ext cx="3920490" cy="574675"/>
          </a:xfrm>
          <a:prstGeom prst="rect">
            <a:avLst/>
          </a:prstGeom>
        </p:spPr>
        <p:txBody>
          <a:bodyPr vert="horz" wrap="square" lIns="0" tIns="12700" rIns="0" bIns="0" rtlCol="0">
            <a:spAutoFit/>
          </a:bodyPr>
          <a:lstStyle/>
          <a:p>
            <a:pPr marL="12700">
              <a:lnSpc>
                <a:spcPct val="100000"/>
              </a:lnSpc>
              <a:spcBef>
                <a:spcPts val="100"/>
              </a:spcBef>
            </a:pPr>
            <a:r>
              <a:rPr spc="-10" dirty="0"/>
              <a:t>High-level</a:t>
            </a:r>
            <a:r>
              <a:rPr spc="-105" dirty="0"/>
              <a:t> </a:t>
            </a:r>
            <a:r>
              <a:rPr spc="-5" dirty="0"/>
              <a:t>Languages</a:t>
            </a:r>
          </a:p>
        </p:txBody>
      </p:sp>
      <p:pic>
        <p:nvPicPr>
          <p:cNvPr id="5" name="Picture 4">
            <a:extLst>
              <a:ext uri="{FF2B5EF4-FFF2-40B4-BE49-F238E27FC236}">
                <a16:creationId xmlns:a16="http://schemas.microsoft.com/office/drawing/2014/main" id="{E95674AD-165C-B95E-7920-E21C1CEAAA3C}"/>
              </a:ext>
            </a:extLst>
          </p:cNvPr>
          <p:cNvPicPr>
            <a:picLocks noChangeAspect="1"/>
          </p:cNvPicPr>
          <p:nvPr/>
        </p:nvPicPr>
        <p:blipFill>
          <a:blip r:embed="rId2"/>
          <a:stretch>
            <a:fillRect/>
          </a:stretch>
        </p:blipFill>
        <p:spPr>
          <a:xfrm>
            <a:off x="357532" y="1219200"/>
            <a:ext cx="8428935" cy="4543723"/>
          </a:xfrm>
          <a:prstGeom prst="rect">
            <a:avLst/>
          </a:prstGeom>
        </p:spPr>
      </p:pic>
    </p:spTree>
    <p:extLst>
      <p:ext uri="{BB962C8B-B14F-4D97-AF65-F5344CB8AC3E}">
        <p14:creationId xmlns:p14="http://schemas.microsoft.com/office/powerpoint/2010/main" val="2091053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1870" y="228091"/>
            <a:ext cx="4930775" cy="513715"/>
          </a:xfrm>
          <a:prstGeom prst="rect">
            <a:avLst/>
          </a:prstGeom>
        </p:spPr>
        <p:txBody>
          <a:bodyPr vert="horz" wrap="square" lIns="0" tIns="12700" rIns="0" bIns="0" rtlCol="0">
            <a:spAutoFit/>
          </a:bodyPr>
          <a:lstStyle/>
          <a:p>
            <a:pPr marL="12700">
              <a:lnSpc>
                <a:spcPct val="100000"/>
              </a:lnSpc>
              <a:spcBef>
                <a:spcPts val="100"/>
              </a:spcBef>
            </a:pPr>
            <a:r>
              <a:rPr sz="3200" spc="-5" dirty="0"/>
              <a:t>Common</a:t>
            </a:r>
            <a:r>
              <a:rPr sz="3200" spc="-20" dirty="0"/>
              <a:t> </a:t>
            </a:r>
            <a:r>
              <a:rPr sz="3200" spc="-15" dirty="0"/>
              <a:t>Programming</a:t>
            </a:r>
            <a:r>
              <a:rPr sz="3200" spc="-20" dirty="0"/>
              <a:t> Errors</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50</a:t>
            </a:fld>
            <a:endParaRPr dirty="0"/>
          </a:p>
        </p:txBody>
      </p:sp>
      <p:sp>
        <p:nvSpPr>
          <p:cNvPr id="3" name="object 3"/>
          <p:cNvSpPr txBox="1"/>
          <p:nvPr/>
        </p:nvSpPr>
        <p:spPr>
          <a:xfrm>
            <a:off x="678891" y="988314"/>
            <a:ext cx="8158480" cy="4226560"/>
          </a:xfrm>
          <a:prstGeom prst="rect">
            <a:avLst/>
          </a:prstGeom>
        </p:spPr>
        <p:txBody>
          <a:bodyPr vert="horz" wrap="square" lIns="0" tIns="12700" rIns="0" bIns="0" rtlCol="0">
            <a:spAutoFit/>
          </a:bodyPr>
          <a:lstStyle/>
          <a:p>
            <a:pPr marL="12700" marR="5080" algn="just">
              <a:lnSpc>
                <a:spcPct val="100000"/>
              </a:lnSpc>
              <a:spcBef>
                <a:spcPts val="100"/>
              </a:spcBef>
              <a:buSzPct val="95833"/>
              <a:buFont typeface="Wingdings"/>
              <a:buChar char=""/>
              <a:tabLst>
                <a:tab pos="255904" algn="l"/>
              </a:tabLst>
            </a:pPr>
            <a:r>
              <a:rPr sz="2400" dirty="0">
                <a:latin typeface="Calibri"/>
                <a:cs typeface="Calibri"/>
              </a:rPr>
              <a:t>A </a:t>
            </a:r>
            <a:r>
              <a:rPr sz="2400" spc="-10" dirty="0">
                <a:latin typeface="Calibri"/>
                <a:cs typeface="Calibri"/>
              </a:rPr>
              <a:t>calculation </a:t>
            </a:r>
            <a:r>
              <a:rPr sz="2400" dirty="0">
                <a:latin typeface="Calibri"/>
                <a:cs typeface="Calibri"/>
              </a:rPr>
              <a:t>in an </a:t>
            </a:r>
            <a:r>
              <a:rPr sz="2400" spc="-5" dirty="0">
                <a:latin typeface="Calibri"/>
                <a:cs typeface="Calibri"/>
              </a:rPr>
              <a:t>assignment </a:t>
            </a:r>
            <a:r>
              <a:rPr sz="2400" spc="-20" dirty="0">
                <a:latin typeface="Calibri"/>
                <a:cs typeface="Calibri"/>
              </a:rPr>
              <a:t>statement </a:t>
            </a:r>
            <a:r>
              <a:rPr sz="2400" spc="-10" dirty="0">
                <a:latin typeface="Calibri"/>
                <a:cs typeface="Calibri"/>
              </a:rPr>
              <a:t>must </a:t>
            </a:r>
            <a:r>
              <a:rPr sz="2400" spc="-5" dirty="0">
                <a:latin typeface="Calibri"/>
                <a:cs typeface="Calibri"/>
              </a:rPr>
              <a:t>be on </a:t>
            </a:r>
            <a:r>
              <a:rPr sz="2400" dirty="0">
                <a:latin typeface="Calibri"/>
                <a:cs typeface="Calibri"/>
              </a:rPr>
              <a:t>the </a:t>
            </a:r>
            <a:r>
              <a:rPr sz="2400" spc="-10" dirty="0">
                <a:latin typeface="Calibri"/>
                <a:cs typeface="Calibri"/>
              </a:rPr>
              <a:t>right </a:t>
            </a:r>
            <a:r>
              <a:rPr sz="2400" spc="-5" dirty="0">
                <a:latin typeface="Calibri"/>
                <a:cs typeface="Calibri"/>
              </a:rPr>
              <a:t> side</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the</a:t>
            </a:r>
            <a:r>
              <a:rPr sz="2400" spc="50" dirty="0">
                <a:latin typeface="Calibri"/>
                <a:cs typeface="Calibri"/>
              </a:rPr>
              <a:t> </a:t>
            </a:r>
            <a:r>
              <a:rPr sz="2400" dirty="0">
                <a:latin typeface="Lucida Console"/>
                <a:cs typeface="Lucida Console"/>
              </a:rPr>
              <a:t>=</a:t>
            </a:r>
            <a:r>
              <a:rPr sz="2400" spc="-880" dirty="0">
                <a:latin typeface="Lucida Console"/>
                <a:cs typeface="Lucida Console"/>
              </a:rPr>
              <a:t> </a:t>
            </a:r>
            <a:r>
              <a:rPr sz="2400" spc="-40" dirty="0">
                <a:latin typeface="Calibri"/>
                <a:cs typeface="Calibri"/>
              </a:rPr>
              <a:t>operator.</a:t>
            </a:r>
            <a:r>
              <a:rPr sz="2400" spc="15" dirty="0">
                <a:latin typeface="Calibri"/>
                <a:cs typeface="Calibri"/>
              </a:rPr>
              <a:t> </a:t>
            </a:r>
            <a:r>
              <a:rPr sz="2400" spc="-5" dirty="0">
                <a:latin typeface="Calibri"/>
                <a:cs typeface="Calibri"/>
              </a:rPr>
              <a:t>It</a:t>
            </a:r>
            <a:r>
              <a:rPr sz="2400" spc="20" dirty="0">
                <a:latin typeface="Calibri"/>
                <a:cs typeface="Calibri"/>
              </a:rPr>
              <a:t> </a:t>
            </a:r>
            <a:r>
              <a:rPr sz="2400" dirty="0">
                <a:latin typeface="Calibri"/>
                <a:cs typeface="Calibri"/>
              </a:rPr>
              <a:t>is</a:t>
            </a:r>
            <a:r>
              <a:rPr sz="2400" spc="15" dirty="0">
                <a:latin typeface="Calibri"/>
                <a:cs typeface="Calibri"/>
              </a:rPr>
              <a:t> </a:t>
            </a:r>
            <a:r>
              <a:rPr sz="2400" dirty="0">
                <a:latin typeface="Calibri"/>
                <a:cs typeface="Calibri"/>
              </a:rPr>
              <a:t>a</a:t>
            </a:r>
            <a:r>
              <a:rPr sz="2400" spc="20" dirty="0">
                <a:latin typeface="Calibri"/>
                <a:cs typeface="Calibri"/>
              </a:rPr>
              <a:t> </a:t>
            </a:r>
            <a:r>
              <a:rPr sz="2400" spc="-25" dirty="0">
                <a:latin typeface="Calibri"/>
                <a:cs typeface="Calibri"/>
              </a:rPr>
              <a:t>syntax</a:t>
            </a:r>
            <a:r>
              <a:rPr sz="2400" spc="20" dirty="0">
                <a:latin typeface="Calibri"/>
                <a:cs typeface="Calibri"/>
              </a:rPr>
              <a:t> </a:t>
            </a:r>
            <a:r>
              <a:rPr sz="2400" spc="-10" dirty="0">
                <a:latin typeface="Calibri"/>
                <a:cs typeface="Calibri"/>
              </a:rPr>
              <a:t>error</a:t>
            </a:r>
            <a:r>
              <a:rPr sz="2400" spc="20" dirty="0">
                <a:latin typeface="Calibri"/>
                <a:cs typeface="Calibri"/>
              </a:rPr>
              <a:t> </a:t>
            </a:r>
            <a:r>
              <a:rPr sz="2400" spc="-15" dirty="0">
                <a:latin typeface="Calibri"/>
                <a:cs typeface="Calibri"/>
              </a:rPr>
              <a:t>to</a:t>
            </a:r>
            <a:r>
              <a:rPr sz="2400" spc="15" dirty="0">
                <a:latin typeface="Calibri"/>
                <a:cs typeface="Calibri"/>
              </a:rPr>
              <a:t> </a:t>
            </a:r>
            <a:r>
              <a:rPr sz="2400" spc="-5" dirty="0">
                <a:latin typeface="Calibri"/>
                <a:cs typeface="Calibri"/>
              </a:rPr>
              <a:t>place</a:t>
            </a:r>
            <a:r>
              <a:rPr sz="2400" spc="35" dirty="0">
                <a:latin typeface="Calibri"/>
                <a:cs typeface="Calibri"/>
              </a:rPr>
              <a:t> </a:t>
            </a:r>
            <a:r>
              <a:rPr sz="2400" dirty="0">
                <a:latin typeface="Calibri"/>
                <a:cs typeface="Calibri"/>
              </a:rPr>
              <a:t>a</a:t>
            </a:r>
            <a:r>
              <a:rPr sz="2400" spc="20" dirty="0">
                <a:latin typeface="Calibri"/>
                <a:cs typeface="Calibri"/>
              </a:rPr>
              <a:t> </a:t>
            </a:r>
            <a:r>
              <a:rPr sz="2400" spc="-10" dirty="0">
                <a:latin typeface="Calibri"/>
                <a:cs typeface="Calibri"/>
              </a:rPr>
              <a:t>calculation</a:t>
            </a:r>
            <a:r>
              <a:rPr sz="2400" spc="30" dirty="0">
                <a:latin typeface="Calibri"/>
                <a:cs typeface="Calibri"/>
              </a:rPr>
              <a:t> </a:t>
            </a:r>
            <a:r>
              <a:rPr sz="2400" spc="-10" dirty="0">
                <a:latin typeface="Calibri"/>
                <a:cs typeface="Calibri"/>
              </a:rPr>
              <a:t>on </a:t>
            </a:r>
            <a:r>
              <a:rPr sz="2400" spc="-535"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left</a:t>
            </a:r>
            <a:r>
              <a:rPr sz="2400" spc="-5" dirty="0">
                <a:latin typeface="Calibri"/>
                <a:cs typeface="Calibri"/>
              </a:rPr>
              <a:t> side</a:t>
            </a:r>
            <a:r>
              <a:rPr sz="2400" dirty="0">
                <a:latin typeface="Calibri"/>
                <a:cs typeface="Calibri"/>
              </a:rPr>
              <a:t> </a:t>
            </a:r>
            <a:r>
              <a:rPr sz="2400" spc="-5" dirty="0">
                <a:latin typeface="Calibri"/>
                <a:cs typeface="Calibri"/>
              </a:rPr>
              <a:t>of </a:t>
            </a:r>
            <a:r>
              <a:rPr sz="2400" dirty="0">
                <a:latin typeface="Calibri"/>
                <a:cs typeface="Calibri"/>
              </a:rPr>
              <a:t>an</a:t>
            </a:r>
            <a:r>
              <a:rPr sz="2400" spc="-10" dirty="0">
                <a:latin typeface="Calibri"/>
                <a:cs typeface="Calibri"/>
              </a:rPr>
              <a:t> </a:t>
            </a:r>
            <a:r>
              <a:rPr sz="2400" spc="-5" dirty="0">
                <a:latin typeface="Calibri"/>
                <a:cs typeface="Calibri"/>
              </a:rPr>
              <a:t>assignment</a:t>
            </a:r>
            <a:r>
              <a:rPr sz="2400" spc="-15" dirty="0">
                <a:latin typeface="Calibri"/>
                <a:cs typeface="Calibri"/>
              </a:rPr>
              <a:t> </a:t>
            </a:r>
            <a:r>
              <a:rPr sz="2400" spc="-40" dirty="0">
                <a:latin typeface="Calibri"/>
                <a:cs typeface="Calibri"/>
              </a:rPr>
              <a:t>operator.</a:t>
            </a:r>
            <a:endParaRPr sz="2400">
              <a:latin typeface="Calibri"/>
              <a:cs typeface="Calibri"/>
            </a:endParaRPr>
          </a:p>
          <a:p>
            <a:pPr marL="264795" indent="-243840" algn="just">
              <a:lnSpc>
                <a:spcPts val="2810"/>
              </a:lnSpc>
              <a:spcBef>
                <a:spcPts val="215"/>
              </a:spcBef>
              <a:buSzPct val="95833"/>
              <a:buFont typeface="Wingdings"/>
              <a:buChar char=""/>
              <a:tabLst>
                <a:tab pos="265430" algn="l"/>
              </a:tabLst>
            </a:pPr>
            <a:r>
              <a:rPr sz="2400" spc="-20" dirty="0">
                <a:latin typeface="Calibri"/>
                <a:cs typeface="Calibri"/>
              </a:rPr>
              <a:t>Forgetting</a:t>
            </a:r>
            <a:r>
              <a:rPr sz="2400" spc="254" dirty="0">
                <a:latin typeface="Calibri"/>
                <a:cs typeface="Calibri"/>
              </a:rPr>
              <a:t> </a:t>
            </a:r>
            <a:r>
              <a:rPr sz="2400" spc="-5" dirty="0">
                <a:latin typeface="Calibri"/>
                <a:cs typeface="Calibri"/>
              </a:rPr>
              <a:t>one</a:t>
            </a:r>
            <a:r>
              <a:rPr sz="2400" spc="270" dirty="0">
                <a:latin typeface="Calibri"/>
                <a:cs typeface="Calibri"/>
              </a:rPr>
              <a:t> </a:t>
            </a:r>
            <a:r>
              <a:rPr sz="2400" spc="-5" dirty="0">
                <a:latin typeface="Calibri"/>
                <a:cs typeface="Calibri"/>
              </a:rPr>
              <a:t>or</a:t>
            </a:r>
            <a:r>
              <a:rPr sz="2400" spc="270" dirty="0">
                <a:latin typeface="Calibri"/>
                <a:cs typeface="Calibri"/>
              </a:rPr>
              <a:t> </a:t>
            </a:r>
            <a:r>
              <a:rPr sz="2400" spc="-5" dirty="0">
                <a:latin typeface="Calibri"/>
                <a:cs typeface="Calibri"/>
              </a:rPr>
              <a:t>both</a:t>
            </a:r>
            <a:r>
              <a:rPr sz="2400" spc="275" dirty="0">
                <a:latin typeface="Calibri"/>
                <a:cs typeface="Calibri"/>
              </a:rPr>
              <a:t> </a:t>
            </a:r>
            <a:r>
              <a:rPr sz="2400" spc="-5" dirty="0">
                <a:latin typeface="Calibri"/>
                <a:cs typeface="Calibri"/>
              </a:rPr>
              <a:t>of</a:t>
            </a:r>
            <a:r>
              <a:rPr sz="2400" spc="260" dirty="0">
                <a:latin typeface="Calibri"/>
                <a:cs typeface="Calibri"/>
              </a:rPr>
              <a:t> </a:t>
            </a:r>
            <a:r>
              <a:rPr sz="2400" spc="-5" dirty="0">
                <a:latin typeface="Calibri"/>
                <a:cs typeface="Calibri"/>
              </a:rPr>
              <a:t>the</a:t>
            </a:r>
            <a:r>
              <a:rPr sz="2400" spc="265" dirty="0">
                <a:latin typeface="Calibri"/>
                <a:cs typeface="Calibri"/>
              </a:rPr>
              <a:t> </a:t>
            </a:r>
            <a:r>
              <a:rPr sz="2400" dirty="0">
                <a:latin typeface="Calibri"/>
                <a:cs typeface="Calibri"/>
              </a:rPr>
              <a:t>double</a:t>
            </a:r>
            <a:r>
              <a:rPr sz="2400" spc="280" dirty="0">
                <a:latin typeface="Calibri"/>
                <a:cs typeface="Calibri"/>
              </a:rPr>
              <a:t> </a:t>
            </a:r>
            <a:r>
              <a:rPr sz="2400" spc="-10" dirty="0">
                <a:latin typeface="Calibri"/>
                <a:cs typeface="Calibri"/>
              </a:rPr>
              <a:t>quotes</a:t>
            </a:r>
            <a:r>
              <a:rPr sz="2400" spc="260" dirty="0">
                <a:latin typeface="Calibri"/>
                <a:cs typeface="Calibri"/>
              </a:rPr>
              <a:t> </a:t>
            </a:r>
            <a:r>
              <a:rPr sz="2400" spc="-10" dirty="0">
                <a:latin typeface="Calibri"/>
                <a:cs typeface="Calibri"/>
              </a:rPr>
              <a:t>surrounding</a:t>
            </a:r>
            <a:r>
              <a:rPr sz="2400" spc="265" dirty="0">
                <a:latin typeface="Calibri"/>
                <a:cs typeface="Calibri"/>
              </a:rPr>
              <a:t> </a:t>
            </a:r>
            <a:r>
              <a:rPr sz="2400" spc="-5" dirty="0">
                <a:latin typeface="Calibri"/>
                <a:cs typeface="Calibri"/>
              </a:rPr>
              <a:t>the</a:t>
            </a:r>
            <a:endParaRPr sz="2400">
              <a:latin typeface="Calibri"/>
              <a:cs typeface="Calibri"/>
            </a:endParaRPr>
          </a:p>
          <a:p>
            <a:pPr marL="21590" algn="just">
              <a:lnSpc>
                <a:spcPts val="2810"/>
              </a:lnSpc>
            </a:pPr>
            <a:r>
              <a:rPr sz="2400" spc="-15" dirty="0">
                <a:latin typeface="Calibri"/>
                <a:cs typeface="Calibri"/>
              </a:rPr>
              <a:t>format</a:t>
            </a:r>
            <a:r>
              <a:rPr sz="2400" spc="-35" dirty="0">
                <a:latin typeface="Calibri"/>
                <a:cs typeface="Calibri"/>
              </a:rPr>
              <a:t> </a:t>
            </a:r>
            <a:r>
              <a:rPr sz="2400" spc="-15" dirty="0">
                <a:latin typeface="Calibri"/>
                <a:cs typeface="Calibri"/>
              </a:rPr>
              <a:t>control</a:t>
            </a:r>
            <a:r>
              <a:rPr sz="2400" spc="-25" dirty="0">
                <a:latin typeface="Calibri"/>
                <a:cs typeface="Calibri"/>
              </a:rPr>
              <a:t> </a:t>
            </a:r>
            <a:r>
              <a:rPr sz="2400" spc="-5" dirty="0">
                <a:latin typeface="Calibri"/>
                <a:cs typeface="Calibri"/>
              </a:rPr>
              <a:t>string</a:t>
            </a:r>
            <a:r>
              <a:rPr sz="2400" spc="-15" dirty="0">
                <a:latin typeface="Calibri"/>
                <a:cs typeface="Calibri"/>
              </a:rPr>
              <a:t> </a:t>
            </a:r>
            <a:r>
              <a:rPr sz="2400" dirty="0">
                <a:latin typeface="Calibri"/>
                <a:cs typeface="Calibri"/>
              </a:rPr>
              <a:t>in</a:t>
            </a:r>
            <a:r>
              <a:rPr sz="2400" spc="-10" dirty="0">
                <a:latin typeface="Calibri"/>
                <a:cs typeface="Calibri"/>
              </a:rPr>
              <a:t> </a:t>
            </a:r>
            <a:r>
              <a:rPr sz="2400" dirty="0">
                <a:latin typeface="Calibri"/>
                <a:cs typeface="Calibri"/>
              </a:rPr>
              <a:t>a</a:t>
            </a:r>
            <a:r>
              <a:rPr sz="2400" spc="-10" dirty="0">
                <a:latin typeface="Calibri"/>
                <a:cs typeface="Calibri"/>
              </a:rPr>
              <a:t> printf</a:t>
            </a:r>
            <a:r>
              <a:rPr sz="2400" spc="-5" dirty="0">
                <a:latin typeface="Calibri"/>
                <a:cs typeface="Calibri"/>
              </a:rPr>
              <a:t> or</a:t>
            </a:r>
            <a:r>
              <a:rPr sz="2400" spc="-20" dirty="0">
                <a:latin typeface="Calibri"/>
                <a:cs typeface="Calibri"/>
              </a:rPr>
              <a:t> </a:t>
            </a:r>
            <a:r>
              <a:rPr sz="2400" spc="-35" dirty="0">
                <a:latin typeface="Calibri"/>
                <a:cs typeface="Calibri"/>
              </a:rPr>
              <a:t>scanf.</a:t>
            </a:r>
            <a:endParaRPr sz="2400">
              <a:latin typeface="Calibri"/>
              <a:cs typeface="Calibri"/>
            </a:endParaRPr>
          </a:p>
          <a:p>
            <a:pPr marL="21590" marR="80645" algn="just">
              <a:lnSpc>
                <a:spcPct val="100000"/>
              </a:lnSpc>
              <a:spcBef>
                <a:spcPts val="525"/>
              </a:spcBef>
              <a:buSzPct val="95833"/>
              <a:buFont typeface="Wingdings"/>
              <a:buChar char=""/>
              <a:tabLst>
                <a:tab pos="333375" algn="l"/>
              </a:tabLst>
            </a:pPr>
            <a:r>
              <a:rPr sz="2400" spc="-20" dirty="0">
                <a:latin typeface="Calibri"/>
                <a:cs typeface="Calibri"/>
              </a:rPr>
              <a:t>Forgetting </a:t>
            </a:r>
            <a:r>
              <a:rPr sz="2400" spc="-10" dirty="0">
                <a:latin typeface="Calibri"/>
                <a:cs typeface="Calibri"/>
              </a:rPr>
              <a:t>the </a:t>
            </a:r>
            <a:r>
              <a:rPr sz="2400" dirty="0">
                <a:latin typeface="Calibri"/>
                <a:cs typeface="Calibri"/>
              </a:rPr>
              <a:t>% in a </a:t>
            </a:r>
            <a:r>
              <a:rPr sz="2400" spc="-15" dirty="0">
                <a:latin typeface="Calibri"/>
                <a:cs typeface="Calibri"/>
              </a:rPr>
              <a:t>conversion </a:t>
            </a:r>
            <a:r>
              <a:rPr sz="2400" spc="-5" dirty="0">
                <a:latin typeface="Calibri"/>
                <a:cs typeface="Calibri"/>
              </a:rPr>
              <a:t>specification </a:t>
            </a:r>
            <a:r>
              <a:rPr sz="2400" dirty="0">
                <a:latin typeface="Calibri"/>
                <a:cs typeface="Calibri"/>
              </a:rPr>
              <a:t>in the </a:t>
            </a:r>
            <a:r>
              <a:rPr sz="2400" spc="-15" dirty="0">
                <a:latin typeface="Calibri"/>
                <a:cs typeface="Calibri"/>
              </a:rPr>
              <a:t>format </a:t>
            </a:r>
            <a:r>
              <a:rPr sz="2400" spc="-10" dirty="0">
                <a:latin typeface="Calibri"/>
                <a:cs typeface="Calibri"/>
              </a:rPr>
              <a:t> </a:t>
            </a:r>
            <a:r>
              <a:rPr sz="2400" spc="-15" dirty="0">
                <a:latin typeface="Calibri"/>
                <a:cs typeface="Calibri"/>
              </a:rPr>
              <a:t>control</a:t>
            </a:r>
            <a:r>
              <a:rPr sz="2400" spc="-35" dirty="0">
                <a:latin typeface="Calibri"/>
                <a:cs typeface="Calibri"/>
              </a:rPr>
              <a:t> </a:t>
            </a:r>
            <a:r>
              <a:rPr sz="2400" spc="-5" dirty="0">
                <a:latin typeface="Calibri"/>
                <a:cs typeface="Calibri"/>
              </a:rPr>
              <a:t>string</a:t>
            </a:r>
            <a:r>
              <a:rPr sz="2400" spc="-15"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a</a:t>
            </a:r>
            <a:r>
              <a:rPr sz="2400" spc="-15" dirty="0">
                <a:latin typeface="Calibri"/>
                <a:cs typeface="Calibri"/>
              </a:rPr>
              <a:t> </a:t>
            </a:r>
            <a:r>
              <a:rPr sz="2400" spc="-10" dirty="0">
                <a:latin typeface="Calibri"/>
                <a:cs typeface="Calibri"/>
              </a:rPr>
              <a:t>printf</a:t>
            </a:r>
            <a:r>
              <a:rPr sz="2400" dirty="0">
                <a:latin typeface="Calibri"/>
                <a:cs typeface="Calibri"/>
              </a:rPr>
              <a:t> </a:t>
            </a:r>
            <a:r>
              <a:rPr sz="2400" spc="-5" dirty="0">
                <a:latin typeface="Calibri"/>
                <a:cs typeface="Calibri"/>
              </a:rPr>
              <a:t>or </a:t>
            </a:r>
            <a:r>
              <a:rPr sz="2400" spc="-35" dirty="0">
                <a:latin typeface="Calibri"/>
                <a:cs typeface="Calibri"/>
              </a:rPr>
              <a:t>scanf.</a:t>
            </a:r>
            <a:endParaRPr sz="2400">
              <a:latin typeface="Calibri"/>
              <a:cs typeface="Calibri"/>
            </a:endParaRPr>
          </a:p>
          <a:p>
            <a:pPr marL="264795" indent="-243840" algn="just">
              <a:lnSpc>
                <a:spcPts val="2735"/>
              </a:lnSpc>
              <a:spcBef>
                <a:spcPts val="555"/>
              </a:spcBef>
              <a:buSzPct val="95833"/>
              <a:buFont typeface="Wingdings"/>
              <a:buChar char=""/>
              <a:tabLst>
                <a:tab pos="265430" algn="l"/>
              </a:tabLst>
            </a:pPr>
            <a:r>
              <a:rPr sz="2400" dirty="0">
                <a:latin typeface="Calibri"/>
                <a:cs typeface="Calibri"/>
              </a:rPr>
              <a:t>Placing</a:t>
            </a:r>
            <a:r>
              <a:rPr sz="2400" spc="40" dirty="0">
                <a:latin typeface="Calibri"/>
                <a:cs typeface="Calibri"/>
              </a:rPr>
              <a:t> </a:t>
            </a:r>
            <a:r>
              <a:rPr sz="2400" dirty="0">
                <a:latin typeface="Calibri"/>
                <a:cs typeface="Calibri"/>
              </a:rPr>
              <a:t>an</a:t>
            </a:r>
            <a:r>
              <a:rPr sz="2400" spc="565" dirty="0">
                <a:latin typeface="Calibri"/>
                <a:cs typeface="Calibri"/>
              </a:rPr>
              <a:t> </a:t>
            </a:r>
            <a:r>
              <a:rPr sz="2400" spc="-5" dirty="0">
                <a:latin typeface="Calibri"/>
                <a:cs typeface="Calibri"/>
              </a:rPr>
              <a:t>escape</a:t>
            </a:r>
            <a:r>
              <a:rPr sz="2400" spc="585" dirty="0">
                <a:latin typeface="Calibri"/>
                <a:cs typeface="Calibri"/>
              </a:rPr>
              <a:t> </a:t>
            </a:r>
            <a:r>
              <a:rPr sz="2400" spc="-5" dirty="0">
                <a:latin typeface="Calibri"/>
                <a:cs typeface="Calibri"/>
              </a:rPr>
              <a:t>sequence</a:t>
            </a:r>
            <a:r>
              <a:rPr sz="2400" spc="595" dirty="0">
                <a:latin typeface="Calibri"/>
                <a:cs typeface="Calibri"/>
              </a:rPr>
              <a:t> </a:t>
            </a:r>
            <a:r>
              <a:rPr sz="2400" spc="-5" dirty="0">
                <a:latin typeface="Calibri"/>
                <a:cs typeface="Calibri"/>
              </a:rPr>
              <a:t>such</a:t>
            </a:r>
            <a:r>
              <a:rPr sz="2400" spc="580" dirty="0">
                <a:latin typeface="Calibri"/>
                <a:cs typeface="Calibri"/>
              </a:rPr>
              <a:t> </a:t>
            </a:r>
            <a:r>
              <a:rPr sz="2400" dirty="0">
                <a:latin typeface="Calibri"/>
                <a:cs typeface="Calibri"/>
              </a:rPr>
              <a:t>as</a:t>
            </a:r>
            <a:r>
              <a:rPr sz="2400" spc="580" dirty="0">
                <a:latin typeface="Calibri"/>
                <a:cs typeface="Calibri"/>
              </a:rPr>
              <a:t> </a:t>
            </a:r>
            <a:r>
              <a:rPr sz="2400" spc="-5" dirty="0">
                <a:latin typeface="Calibri"/>
                <a:cs typeface="Calibri"/>
              </a:rPr>
              <a:t>\n</a:t>
            </a:r>
            <a:r>
              <a:rPr sz="2400" spc="580" dirty="0">
                <a:latin typeface="Calibri"/>
                <a:cs typeface="Calibri"/>
              </a:rPr>
              <a:t> </a:t>
            </a:r>
            <a:r>
              <a:rPr sz="2400" spc="-5" dirty="0">
                <a:latin typeface="Calibri"/>
                <a:cs typeface="Calibri"/>
              </a:rPr>
              <a:t>outside</a:t>
            </a:r>
            <a:r>
              <a:rPr sz="2400" spc="585" dirty="0">
                <a:latin typeface="Calibri"/>
                <a:cs typeface="Calibri"/>
              </a:rPr>
              <a:t> </a:t>
            </a:r>
            <a:r>
              <a:rPr sz="2400" spc="-5" dirty="0">
                <a:latin typeface="Calibri"/>
                <a:cs typeface="Calibri"/>
              </a:rPr>
              <a:t>the</a:t>
            </a:r>
            <a:r>
              <a:rPr sz="2400" spc="585" dirty="0">
                <a:latin typeface="Calibri"/>
                <a:cs typeface="Calibri"/>
              </a:rPr>
              <a:t> </a:t>
            </a:r>
            <a:r>
              <a:rPr sz="2400" spc="-15" dirty="0">
                <a:latin typeface="Calibri"/>
                <a:cs typeface="Calibri"/>
              </a:rPr>
              <a:t>format</a:t>
            </a:r>
            <a:endParaRPr sz="2400">
              <a:latin typeface="Calibri"/>
              <a:cs typeface="Calibri"/>
            </a:endParaRPr>
          </a:p>
          <a:p>
            <a:pPr marL="21590" algn="just">
              <a:lnSpc>
                <a:spcPts val="2735"/>
              </a:lnSpc>
            </a:pPr>
            <a:r>
              <a:rPr sz="2400" spc="-15" dirty="0">
                <a:latin typeface="Calibri"/>
                <a:cs typeface="Calibri"/>
              </a:rPr>
              <a:t>control</a:t>
            </a:r>
            <a:r>
              <a:rPr sz="2400" spc="-40" dirty="0">
                <a:latin typeface="Calibri"/>
                <a:cs typeface="Calibri"/>
              </a:rPr>
              <a:t> </a:t>
            </a:r>
            <a:r>
              <a:rPr sz="2400" spc="-5" dirty="0">
                <a:latin typeface="Calibri"/>
                <a:cs typeface="Calibri"/>
              </a:rPr>
              <a:t>string</a:t>
            </a:r>
            <a:r>
              <a:rPr sz="2400" spc="-20" dirty="0">
                <a:latin typeface="Calibri"/>
                <a:cs typeface="Calibri"/>
              </a:rPr>
              <a:t> </a:t>
            </a:r>
            <a:r>
              <a:rPr sz="2400" spc="-5" dirty="0">
                <a:latin typeface="Calibri"/>
                <a:cs typeface="Calibri"/>
              </a:rPr>
              <a:t>of </a:t>
            </a:r>
            <a:r>
              <a:rPr sz="2400" dirty="0">
                <a:latin typeface="Calibri"/>
                <a:cs typeface="Calibri"/>
              </a:rPr>
              <a:t>a</a:t>
            </a:r>
            <a:r>
              <a:rPr sz="2400" spc="-20" dirty="0">
                <a:latin typeface="Calibri"/>
                <a:cs typeface="Calibri"/>
              </a:rPr>
              <a:t> </a:t>
            </a:r>
            <a:r>
              <a:rPr sz="2400" spc="-10" dirty="0">
                <a:latin typeface="Calibri"/>
                <a:cs typeface="Calibri"/>
              </a:rPr>
              <a:t>printf</a:t>
            </a:r>
            <a:r>
              <a:rPr sz="2400" spc="5" dirty="0">
                <a:latin typeface="Calibri"/>
                <a:cs typeface="Calibri"/>
              </a:rPr>
              <a:t> </a:t>
            </a:r>
            <a:r>
              <a:rPr sz="2400" spc="-5" dirty="0">
                <a:latin typeface="Calibri"/>
                <a:cs typeface="Calibri"/>
              </a:rPr>
              <a:t>or</a:t>
            </a:r>
            <a:r>
              <a:rPr sz="2400" spc="-10" dirty="0">
                <a:latin typeface="Calibri"/>
                <a:cs typeface="Calibri"/>
              </a:rPr>
              <a:t> </a:t>
            </a:r>
            <a:r>
              <a:rPr sz="2400" spc="-35" dirty="0">
                <a:latin typeface="Calibri"/>
                <a:cs typeface="Calibri"/>
              </a:rPr>
              <a:t>scanf.</a:t>
            </a:r>
            <a:endParaRPr sz="2400">
              <a:latin typeface="Calibri"/>
              <a:cs typeface="Calibri"/>
            </a:endParaRPr>
          </a:p>
          <a:p>
            <a:pPr marL="21590" marR="378460" algn="just">
              <a:lnSpc>
                <a:spcPts val="2740"/>
              </a:lnSpc>
              <a:spcBef>
                <a:spcPts val="880"/>
              </a:spcBef>
              <a:buSzPct val="95833"/>
              <a:buFont typeface="Wingdings"/>
              <a:buChar char=""/>
              <a:tabLst>
                <a:tab pos="265430" algn="l"/>
              </a:tabLst>
            </a:pPr>
            <a:r>
              <a:rPr sz="2400" spc="-5" dirty="0">
                <a:latin typeface="Calibri"/>
                <a:cs typeface="Calibri"/>
              </a:rPr>
              <a:t>Not </a:t>
            </a:r>
            <a:r>
              <a:rPr sz="2400" spc="-10" dirty="0">
                <a:latin typeface="Calibri"/>
                <a:cs typeface="Calibri"/>
              </a:rPr>
              <a:t>providing </a:t>
            </a:r>
            <a:r>
              <a:rPr sz="2400" dirty="0">
                <a:latin typeface="Calibri"/>
                <a:cs typeface="Calibri"/>
              </a:rPr>
              <a:t>a </a:t>
            </a:r>
            <a:r>
              <a:rPr sz="2400" spc="-20" dirty="0">
                <a:latin typeface="Calibri"/>
                <a:cs typeface="Calibri"/>
              </a:rPr>
              <a:t>conversion </a:t>
            </a:r>
            <a:r>
              <a:rPr sz="2400" spc="-5" dirty="0">
                <a:latin typeface="Calibri"/>
                <a:cs typeface="Calibri"/>
              </a:rPr>
              <a:t>specifier </a:t>
            </a:r>
            <a:r>
              <a:rPr sz="2400" dirty="0">
                <a:latin typeface="Calibri"/>
                <a:cs typeface="Calibri"/>
              </a:rPr>
              <a:t>when </a:t>
            </a:r>
            <a:r>
              <a:rPr sz="2400" spc="-5" dirty="0">
                <a:latin typeface="Calibri"/>
                <a:cs typeface="Calibri"/>
              </a:rPr>
              <a:t>one </a:t>
            </a:r>
            <a:r>
              <a:rPr sz="2400" dirty="0">
                <a:latin typeface="Calibri"/>
                <a:cs typeface="Calibri"/>
              </a:rPr>
              <a:t>is </a:t>
            </a:r>
            <a:r>
              <a:rPr sz="2400" spc="-5" dirty="0">
                <a:latin typeface="Calibri"/>
                <a:cs typeface="Calibri"/>
              </a:rPr>
              <a:t>needed </a:t>
            </a:r>
            <a:r>
              <a:rPr sz="2400" dirty="0">
                <a:latin typeface="Calibri"/>
                <a:cs typeface="Calibri"/>
              </a:rPr>
              <a:t>in a </a:t>
            </a:r>
            <a:r>
              <a:rPr sz="2400" spc="-530" dirty="0">
                <a:latin typeface="Calibri"/>
                <a:cs typeface="Calibri"/>
              </a:rPr>
              <a:t> </a:t>
            </a:r>
            <a:r>
              <a:rPr sz="2400" spc="-10" dirty="0">
                <a:latin typeface="Calibri"/>
                <a:cs typeface="Calibri"/>
              </a:rPr>
              <a:t>printf</a:t>
            </a:r>
            <a:r>
              <a:rPr sz="2400" spc="-20" dirty="0">
                <a:latin typeface="Calibri"/>
                <a:cs typeface="Calibri"/>
              </a:rPr>
              <a:t> </a:t>
            </a:r>
            <a:r>
              <a:rPr sz="2400" spc="-15" dirty="0">
                <a:latin typeface="Calibri"/>
                <a:cs typeface="Calibri"/>
              </a:rPr>
              <a:t>format control</a:t>
            </a:r>
            <a:r>
              <a:rPr sz="2400" spc="-25" dirty="0">
                <a:latin typeface="Calibri"/>
                <a:cs typeface="Calibri"/>
              </a:rPr>
              <a:t> </a:t>
            </a:r>
            <a:r>
              <a:rPr sz="2400" spc="-5" dirty="0">
                <a:latin typeface="Calibri"/>
                <a:cs typeface="Calibri"/>
              </a:rPr>
              <a:t>string</a:t>
            </a:r>
            <a:r>
              <a:rPr sz="2400" spc="-20" dirty="0">
                <a:latin typeface="Calibri"/>
                <a:cs typeface="Calibri"/>
              </a:rPr>
              <a:t> </a:t>
            </a:r>
            <a:r>
              <a:rPr sz="2400" spc="-15" dirty="0">
                <a:latin typeface="Calibri"/>
                <a:cs typeface="Calibri"/>
              </a:rPr>
              <a:t>to</a:t>
            </a:r>
            <a:r>
              <a:rPr sz="2400" spc="-5" dirty="0">
                <a:latin typeface="Calibri"/>
                <a:cs typeface="Calibri"/>
              </a:rPr>
              <a:t> </a:t>
            </a:r>
            <a:r>
              <a:rPr sz="2400" spc="-10" dirty="0">
                <a:latin typeface="Calibri"/>
                <a:cs typeface="Calibri"/>
              </a:rPr>
              <a:t>print</a:t>
            </a:r>
            <a:r>
              <a:rPr sz="2400" dirty="0">
                <a:latin typeface="Calibri"/>
                <a:cs typeface="Calibri"/>
              </a:rPr>
              <a:t> the</a:t>
            </a:r>
            <a:r>
              <a:rPr sz="2400" spc="-15" dirty="0">
                <a:latin typeface="Calibri"/>
                <a:cs typeface="Calibri"/>
              </a:rPr>
              <a:t> </a:t>
            </a:r>
            <a:r>
              <a:rPr sz="2400" spc="-10" dirty="0">
                <a:latin typeface="Calibri"/>
                <a:cs typeface="Calibri"/>
              </a:rPr>
              <a:t>value</a:t>
            </a:r>
            <a:r>
              <a:rPr sz="2400" spc="5" dirty="0">
                <a:latin typeface="Calibri"/>
                <a:cs typeface="Calibri"/>
              </a:rPr>
              <a:t> </a:t>
            </a:r>
            <a:r>
              <a:rPr sz="2400" spc="-5" dirty="0">
                <a:latin typeface="Calibri"/>
                <a:cs typeface="Calibri"/>
              </a:rPr>
              <a:t>of </a:t>
            </a:r>
            <a:r>
              <a:rPr sz="2400" dirty="0">
                <a:latin typeface="Calibri"/>
                <a:cs typeface="Calibri"/>
              </a:rPr>
              <a:t>an</a:t>
            </a:r>
            <a:r>
              <a:rPr sz="2400" spc="-5" dirty="0">
                <a:latin typeface="Calibri"/>
                <a:cs typeface="Calibri"/>
              </a:rPr>
              <a:t> </a:t>
            </a:r>
            <a:r>
              <a:rPr sz="2400" spc="-10" dirty="0">
                <a:latin typeface="Calibri"/>
                <a:cs typeface="Calibri"/>
              </a:rPr>
              <a:t>expression.</a:t>
            </a:r>
            <a:endParaRPr sz="24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61746"/>
            <a:ext cx="4705985" cy="513715"/>
          </a:xfrm>
          <a:prstGeom prst="rect">
            <a:avLst/>
          </a:prstGeom>
        </p:spPr>
        <p:txBody>
          <a:bodyPr vert="horz" wrap="square" lIns="0" tIns="12700" rIns="0" bIns="0" rtlCol="0">
            <a:spAutoFit/>
          </a:bodyPr>
          <a:lstStyle/>
          <a:p>
            <a:pPr marL="12700">
              <a:lnSpc>
                <a:spcPct val="100000"/>
              </a:lnSpc>
              <a:spcBef>
                <a:spcPts val="100"/>
              </a:spcBef>
            </a:pPr>
            <a:r>
              <a:rPr sz="3200" spc="-5" dirty="0"/>
              <a:t>Decision</a:t>
            </a:r>
            <a:r>
              <a:rPr sz="3200" spc="-20" dirty="0"/>
              <a:t> </a:t>
            </a:r>
            <a:r>
              <a:rPr sz="3200" spc="-15" dirty="0"/>
              <a:t>Control</a:t>
            </a:r>
            <a:r>
              <a:rPr sz="3200" spc="-25" dirty="0"/>
              <a:t> </a:t>
            </a:r>
            <a:r>
              <a:rPr sz="3200" spc="-15" dirty="0"/>
              <a:t>Statements</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51</a:t>
            </a:fld>
            <a:endParaRPr dirty="0"/>
          </a:p>
        </p:txBody>
      </p:sp>
      <p:sp>
        <p:nvSpPr>
          <p:cNvPr id="3" name="object 3"/>
          <p:cNvSpPr txBox="1"/>
          <p:nvPr/>
        </p:nvSpPr>
        <p:spPr>
          <a:xfrm>
            <a:off x="397280" y="1143000"/>
            <a:ext cx="8157845" cy="324485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400" spc="-5" dirty="0">
                <a:latin typeface="Calibri"/>
                <a:cs typeface="Calibri"/>
              </a:rPr>
              <a:t>In</a:t>
            </a:r>
            <a:r>
              <a:rPr sz="2400" dirty="0">
                <a:latin typeface="Calibri"/>
                <a:cs typeface="Calibri"/>
              </a:rPr>
              <a:t> </a:t>
            </a:r>
            <a:r>
              <a:rPr sz="2400" spc="-5" dirty="0">
                <a:latin typeface="Calibri"/>
                <a:cs typeface="Calibri"/>
              </a:rPr>
              <a:t>decision</a:t>
            </a:r>
            <a:r>
              <a:rPr sz="2400" dirty="0">
                <a:latin typeface="Calibri"/>
                <a:cs typeface="Calibri"/>
              </a:rPr>
              <a:t> </a:t>
            </a:r>
            <a:r>
              <a:rPr sz="2400" spc="-15" dirty="0">
                <a:latin typeface="Calibri"/>
                <a:cs typeface="Calibri"/>
              </a:rPr>
              <a:t>control</a:t>
            </a:r>
            <a:r>
              <a:rPr sz="2400" spc="-10" dirty="0">
                <a:latin typeface="Calibri"/>
                <a:cs typeface="Calibri"/>
              </a:rPr>
              <a:t> </a:t>
            </a:r>
            <a:r>
              <a:rPr sz="2400" spc="-15" dirty="0">
                <a:latin typeface="Calibri"/>
                <a:cs typeface="Calibri"/>
              </a:rPr>
              <a:t>statements,</a:t>
            </a:r>
            <a:r>
              <a:rPr sz="2400" spc="-10" dirty="0">
                <a:latin typeface="Calibri"/>
                <a:cs typeface="Calibri"/>
              </a:rPr>
              <a:t> group</a:t>
            </a:r>
            <a:r>
              <a:rPr sz="2400" spc="-5" dirty="0">
                <a:latin typeface="Calibri"/>
                <a:cs typeface="Calibri"/>
              </a:rPr>
              <a:t> of</a:t>
            </a:r>
            <a:r>
              <a:rPr sz="2400" dirty="0">
                <a:latin typeface="Calibri"/>
                <a:cs typeface="Calibri"/>
              </a:rPr>
              <a:t> </a:t>
            </a:r>
            <a:r>
              <a:rPr sz="2400" spc="-15" dirty="0">
                <a:latin typeface="Calibri"/>
                <a:cs typeface="Calibri"/>
              </a:rPr>
              <a:t>statements</a:t>
            </a:r>
            <a:r>
              <a:rPr sz="2400" spc="-10" dirty="0">
                <a:latin typeface="Calibri"/>
                <a:cs typeface="Calibri"/>
              </a:rPr>
              <a:t> </a:t>
            </a:r>
            <a:r>
              <a:rPr sz="2400" spc="-15" dirty="0">
                <a:latin typeface="Calibri"/>
                <a:cs typeface="Calibri"/>
              </a:rPr>
              <a:t>are </a:t>
            </a:r>
            <a:r>
              <a:rPr sz="2400" spc="-530" dirty="0">
                <a:latin typeface="Calibri"/>
                <a:cs typeface="Calibri"/>
              </a:rPr>
              <a:t> </a:t>
            </a:r>
            <a:r>
              <a:rPr sz="2400" spc="-20" dirty="0">
                <a:latin typeface="Calibri"/>
                <a:cs typeface="Calibri"/>
              </a:rPr>
              <a:t>executed </a:t>
            </a:r>
            <a:r>
              <a:rPr sz="2400" spc="-10" dirty="0">
                <a:latin typeface="Calibri"/>
                <a:cs typeface="Calibri"/>
              </a:rPr>
              <a:t>when condition </a:t>
            </a:r>
            <a:r>
              <a:rPr sz="2400" dirty="0">
                <a:latin typeface="Calibri"/>
                <a:cs typeface="Calibri"/>
              </a:rPr>
              <a:t>is true.</a:t>
            </a:r>
            <a:r>
              <a:rPr sz="2400" spc="5" dirty="0">
                <a:latin typeface="Calibri"/>
                <a:cs typeface="Calibri"/>
              </a:rPr>
              <a:t> </a:t>
            </a:r>
            <a:r>
              <a:rPr sz="2400" spc="-5" dirty="0">
                <a:latin typeface="Calibri"/>
                <a:cs typeface="Calibri"/>
              </a:rPr>
              <a:t>If </a:t>
            </a:r>
            <a:r>
              <a:rPr sz="2400" spc="-10" dirty="0">
                <a:latin typeface="Calibri"/>
                <a:cs typeface="Calibri"/>
              </a:rPr>
              <a:t>condition </a:t>
            </a:r>
            <a:r>
              <a:rPr sz="2400" dirty="0">
                <a:latin typeface="Calibri"/>
                <a:cs typeface="Calibri"/>
              </a:rPr>
              <a:t>is </a:t>
            </a:r>
            <a:r>
              <a:rPr sz="2400" spc="-10" dirty="0">
                <a:latin typeface="Calibri"/>
                <a:cs typeface="Calibri"/>
              </a:rPr>
              <a:t>false, </a:t>
            </a:r>
            <a:r>
              <a:rPr sz="2400" dirty="0">
                <a:latin typeface="Calibri"/>
                <a:cs typeface="Calibri"/>
              </a:rPr>
              <a:t>then else </a:t>
            </a:r>
            <a:r>
              <a:rPr sz="2400" spc="-530" dirty="0">
                <a:latin typeface="Calibri"/>
                <a:cs typeface="Calibri"/>
              </a:rPr>
              <a:t> </a:t>
            </a:r>
            <a:r>
              <a:rPr sz="2400" spc="-5" dirty="0">
                <a:latin typeface="Calibri"/>
                <a:cs typeface="Calibri"/>
              </a:rPr>
              <a:t>part</a:t>
            </a:r>
            <a:r>
              <a:rPr sz="2400" spc="-25" dirty="0">
                <a:latin typeface="Calibri"/>
                <a:cs typeface="Calibri"/>
              </a:rPr>
              <a:t> </a:t>
            </a:r>
            <a:r>
              <a:rPr sz="2400" spc="-15" dirty="0">
                <a:latin typeface="Calibri"/>
                <a:cs typeface="Calibri"/>
              </a:rPr>
              <a:t>statements</a:t>
            </a:r>
            <a:r>
              <a:rPr sz="2400" spc="-30" dirty="0">
                <a:latin typeface="Calibri"/>
                <a:cs typeface="Calibri"/>
              </a:rPr>
              <a:t> </a:t>
            </a:r>
            <a:r>
              <a:rPr sz="2400" spc="-15" dirty="0">
                <a:latin typeface="Calibri"/>
                <a:cs typeface="Calibri"/>
              </a:rPr>
              <a:t>are</a:t>
            </a:r>
            <a:r>
              <a:rPr sz="2400" dirty="0">
                <a:latin typeface="Calibri"/>
                <a:cs typeface="Calibri"/>
              </a:rPr>
              <a:t> </a:t>
            </a:r>
            <a:r>
              <a:rPr sz="2400" spc="-15" dirty="0">
                <a:latin typeface="Calibri"/>
                <a:cs typeface="Calibri"/>
              </a:rPr>
              <a:t>executed.</a:t>
            </a:r>
            <a:endParaRPr sz="2400" dirty="0">
              <a:latin typeface="Calibri"/>
              <a:cs typeface="Calibri"/>
            </a:endParaRPr>
          </a:p>
          <a:p>
            <a:pPr marL="355600" marR="5715" indent="-342900" algn="just">
              <a:lnSpc>
                <a:spcPct val="100000"/>
              </a:lnSpc>
              <a:spcBef>
                <a:spcPts val="575"/>
              </a:spcBef>
              <a:buFont typeface="Arial MT"/>
              <a:buChar char="•"/>
              <a:tabLst>
                <a:tab pos="355600" algn="l"/>
              </a:tabLst>
            </a:pPr>
            <a:r>
              <a:rPr sz="2400" spc="-10" dirty="0">
                <a:latin typeface="Calibri"/>
                <a:cs typeface="Calibri"/>
              </a:rPr>
              <a:t>There </a:t>
            </a:r>
            <a:r>
              <a:rPr sz="2400" spc="-15" dirty="0">
                <a:latin typeface="Calibri"/>
                <a:cs typeface="Calibri"/>
              </a:rPr>
              <a:t>are </a:t>
            </a:r>
            <a:r>
              <a:rPr sz="2400" dirty="0">
                <a:latin typeface="Calibri"/>
                <a:cs typeface="Calibri"/>
              </a:rPr>
              <a:t>3 types </a:t>
            </a:r>
            <a:r>
              <a:rPr sz="2400" spc="-5" dirty="0">
                <a:latin typeface="Calibri"/>
                <a:cs typeface="Calibri"/>
              </a:rPr>
              <a:t>of decision making </a:t>
            </a:r>
            <a:r>
              <a:rPr sz="2400" spc="-15" dirty="0">
                <a:latin typeface="Calibri"/>
                <a:cs typeface="Calibri"/>
              </a:rPr>
              <a:t>control statements </a:t>
            </a:r>
            <a:r>
              <a:rPr sz="2400" spc="-10" dirty="0">
                <a:latin typeface="Calibri"/>
                <a:cs typeface="Calibri"/>
              </a:rPr>
              <a:t>in </a:t>
            </a:r>
            <a:r>
              <a:rPr sz="2400" dirty="0">
                <a:latin typeface="Calibri"/>
                <a:cs typeface="Calibri"/>
              </a:rPr>
              <a:t>C </a:t>
            </a:r>
            <a:r>
              <a:rPr sz="2400" spc="5" dirty="0">
                <a:latin typeface="Calibri"/>
                <a:cs typeface="Calibri"/>
              </a:rPr>
              <a:t> </a:t>
            </a:r>
            <a:r>
              <a:rPr sz="2400" spc="-5" dirty="0">
                <a:latin typeface="Calibri"/>
                <a:cs typeface="Calibri"/>
              </a:rPr>
              <a:t>language.</a:t>
            </a:r>
            <a:r>
              <a:rPr sz="2400" spc="-30" dirty="0">
                <a:latin typeface="Calibri"/>
                <a:cs typeface="Calibri"/>
              </a:rPr>
              <a:t> </a:t>
            </a:r>
            <a:r>
              <a:rPr sz="2400" spc="-10" dirty="0">
                <a:latin typeface="Calibri"/>
                <a:cs typeface="Calibri"/>
              </a:rPr>
              <a:t>They</a:t>
            </a:r>
            <a:r>
              <a:rPr sz="2400" dirty="0">
                <a:latin typeface="Calibri"/>
                <a:cs typeface="Calibri"/>
              </a:rPr>
              <a:t> </a:t>
            </a:r>
            <a:r>
              <a:rPr sz="2400" spc="-10" dirty="0">
                <a:latin typeface="Calibri"/>
                <a:cs typeface="Calibri"/>
              </a:rPr>
              <a:t>are,</a:t>
            </a:r>
            <a:endParaRPr sz="2400" dirty="0">
              <a:latin typeface="Calibri"/>
              <a:cs typeface="Calibri"/>
            </a:endParaRPr>
          </a:p>
          <a:p>
            <a:pPr marL="1291590" lvl="1" indent="-365125">
              <a:lnSpc>
                <a:spcPct val="100000"/>
              </a:lnSpc>
              <a:spcBef>
                <a:spcPts val="580"/>
              </a:spcBef>
              <a:buFont typeface="Arial MT"/>
              <a:buChar char="•"/>
              <a:tabLst>
                <a:tab pos="1290955" algn="l"/>
                <a:tab pos="1292225" algn="l"/>
              </a:tabLst>
            </a:pPr>
            <a:r>
              <a:rPr sz="2400" dirty="0">
                <a:latin typeface="Calibri"/>
                <a:cs typeface="Calibri"/>
              </a:rPr>
              <a:t>if</a:t>
            </a:r>
            <a:r>
              <a:rPr sz="2400" spc="-30" dirty="0">
                <a:latin typeface="Calibri"/>
                <a:cs typeface="Calibri"/>
              </a:rPr>
              <a:t> </a:t>
            </a:r>
            <a:r>
              <a:rPr sz="2400" spc="-15" dirty="0">
                <a:latin typeface="Calibri"/>
                <a:cs typeface="Calibri"/>
              </a:rPr>
              <a:t>statements</a:t>
            </a:r>
            <a:endParaRPr sz="2400" dirty="0">
              <a:latin typeface="Calibri"/>
              <a:cs typeface="Calibri"/>
            </a:endParaRPr>
          </a:p>
          <a:p>
            <a:pPr marL="1291590" lvl="1" indent="-365125">
              <a:lnSpc>
                <a:spcPct val="100000"/>
              </a:lnSpc>
              <a:spcBef>
                <a:spcPts val="575"/>
              </a:spcBef>
              <a:buFont typeface="Arial MT"/>
              <a:buChar char="•"/>
              <a:tabLst>
                <a:tab pos="1290955" algn="l"/>
                <a:tab pos="1292225" algn="l"/>
              </a:tabLst>
            </a:pPr>
            <a:r>
              <a:rPr sz="2400" dirty="0">
                <a:latin typeface="Calibri"/>
                <a:cs typeface="Calibri"/>
              </a:rPr>
              <a:t>if</a:t>
            </a:r>
            <a:r>
              <a:rPr sz="2400" spc="-25" dirty="0">
                <a:latin typeface="Calibri"/>
                <a:cs typeface="Calibri"/>
              </a:rPr>
              <a:t> </a:t>
            </a:r>
            <a:r>
              <a:rPr sz="2400" dirty="0">
                <a:latin typeface="Calibri"/>
                <a:cs typeface="Calibri"/>
              </a:rPr>
              <a:t>else</a:t>
            </a:r>
            <a:r>
              <a:rPr sz="2400" spc="-30" dirty="0">
                <a:latin typeface="Calibri"/>
                <a:cs typeface="Calibri"/>
              </a:rPr>
              <a:t> </a:t>
            </a:r>
            <a:r>
              <a:rPr sz="2400" spc="-15" dirty="0">
                <a:latin typeface="Calibri"/>
                <a:cs typeface="Calibri"/>
              </a:rPr>
              <a:t>statements</a:t>
            </a:r>
            <a:endParaRPr sz="2400" dirty="0">
              <a:latin typeface="Calibri"/>
              <a:cs typeface="Calibri"/>
            </a:endParaRPr>
          </a:p>
          <a:p>
            <a:pPr marL="1291590" lvl="1" indent="-365125">
              <a:lnSpc>
                <a:spcPct val="100000"/>
              </a:lnSpc>
              <a:spcBef>
                <a:spcPts val="580"/>
              </a:spcBef>
              <a:buFont typeface="Arial MT"/>
              <a:buChar char="•"/>
              <a:tabLst>
                <a:tab pos="1290955" algn="l"/>
                <a:tab pos="1292225" algn="l"/>
              </a:tabLst>
            </a:pPr>
            <a:r>
              <a:rPr sz="2400" spc="-10" dirty="0">
                <a:latin typeface="Calibri"/>
                <a:cs typeface="Calibri"/>
              </a:rPr>
              <a:t>nested</a:t>
            </a:r>
            <a:r>
              <a:rPr sz="2400" spc="-30" dirty="0">
                <a:latin typeface="Calibri"/>
                <a:cs typeface="Calibri"/>
              </a:rPr>
              <a:t> </a:t>
            </a:r>
            <a:r>
              <a:rPr sz="2400" dirty="0">
                <a:latin typeface="Calibri"/>
                <a:cs typeface="Calibri"/>
              </a:rPr>
              <a:t>if</a:t>
            </a:r>
            <a:r>
              <a:rPr sz="2400" spc="-20" dirty="0">
                <a:latin typeface="Calibri"/>
                <a:cs typeface="Calibri"/>
              </a:rPr>
              <a:t> </a:t>
            </a:r>
            <a:r>
              <a:rPr sz="2400" spc="-15" dirty="0">
                <a:latin typeface="Calibri"/>
                <a:cs typeface="Calibri"/>
              </a:rPr>
              <a:t>statements</a:t>
            </a:r>
            <a:endParaRPr sz="2400" dirty="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506" y="46736"/>
            <a:ext cx="5870575" cy="635000"/>
          </a:xfrm>
          <a:prstGeom prst="rect">
            <a:avLst/>
          </a:prstGeom>
        </p:spPr>
        <p:txBody>
          <a:bodyPr vert="horz" wrap="square" lIns="0" tIns="12065" rIns="0" bIns="0" rtlCol="0">
            <a:spAutoFit/>
          </a:bodyPr>
          <a:lstStyle/>
          <a:p>
            <a:pPr marL="12700">
              <a:lnSpc>
                <a:spcPct val="100000"/>
              </a:lnSpc>
              <a:spcBef>
                <a:spcPts val="95"/>
              </a:spcBef>
            </a:pPr>
            <a:r>
              <a:rPr sz="4000" spc="-5" dirty="0"/>
              <a:t>Decision</a:t>
            </a:r>
            <a:r>
              <a:rPr sz="4000" spc="-40" dirty="0"/>
              <a:t> </a:t>
            </a:r>
            <a:r>
              <a:rPr sz="4000" spc="-15" dirty="0"/>
              <a:t>Control</a:t>
            </a:r>
            <a:r>
              <a:rPr sz="4000" spc="-30" dirty="0"/>
              <a:t> </a:t>
            </a:r>
            <a:r>
              <a:rPr sz="4000" spc="-20" dirty="0"/>
              <a:t>Statements</a:t>
            </a:r>
            <a:endParaRPr sz="4000"/>
          </a:p>
        </p:txBody>
      </p:sp>
      <p:pic>
        <p:nvPicPr>
          <p:cNvPr id="3" name="object 3"/>
          <p:cNvPicPr/>
          <p:nvPr/>
        </p:nvPicPr>
        <p:blipFill>
          <a:blip r:embed="rId2" cstate="print"/>
          <a:stretch>
            <a:fillRect/>
          </a:stretch>
        </p:blipFill>
        <p:spPr>
          <a:xfrm>
            <a:off x="228600" y="681737"/>
            <a:ext cx="8610600" cy="604869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DD85-7BD9-4A96-B0C5-7C356D6F9550}"/>
              </a:ext>
            </a:extLst>
          </p:cNvPr>
          <p:cNvSpPr>
            <a:spLocks noGrp="1"/>
          </p:cNvSpPr>
          <p:nvPr>
            <p:ph type="title"/>
          </p:nvPr>
        </p:nvSpPr>
        <p:spPr>
          <a:xfrm>
            <a:off x="304800" y="2438400"/>
            <a:ext cx="8839200" cy="3877985"/>
          </a:xfrm>
        </p:spPr>
        <p:txBody>
          <a:bodyPr/>
          <a:lstStyle/>
          <a:p>
            <a:pPr rtl="0" fontAlgn="base">
              <a:spcBef>
                <a:spcPts val="0"/>
              </a:spcBef>
              <a:spcAft>
                <a:spcPts val="0"/>
              </a:spcAft>
            </a:pPr>
            <a:r>
              <a:rPr lang="en-US" sz="3600" b="0" i="0" u="none" strike="noStrike" dirty="0">
                <a:solidFill>
                  <a:srgbClr val="000000"/>
                </a:solidFill>
                <a:effectLst/>
                <a:latin typeface="Verdana" panose="020B0604030504040204" pitchFamily="34" charset="0"/>
              </a:rPr>
              <a:t>Write a C program to find out biggest of three input numbers.</a:t>
            </a:r>
            <a:br>
              <a:rPr lang="en-US" sz="3600" b="0" i="0" u="none" strike="noStrike" dirty="0">
                <a:solidFill>
                  <a:srgbClr val="000000"/>
                </a:solidFill>
                <a:effectLst/>
                <a:latin typeface="Times New Roman" panose="02020603050405020304" pitchFamily="18" charset="0"/>
              </a:rPr>
            </a:br>
            <a:endParaRPr lang="en-IN" dirty="0"/>
          </a:p>
        </p:txBody>
      </p:sp>
    </p:spTree>
    <p:extLst>
      <p:ext uri="{BB962C8B-B14F-4D97-AF65-F5344CB8AC3E}">
        <p14:creationId xmlns:p14="http://schemas.microsoft.com/office/powerpoint/2010/main" val="3418953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4074"/>
            <a:ext cx="4120515" cy="513715"/>
          </a:xfrm>
          <a:prstGeom prst="rect">
            <a:avLst/>
          </a:prstGeom>
        </p:spPr>
        <p:txBody>
          <a:bodyPr vert="horz" wrap="square" lIns="0" tIns="12700" rIns="0" bIns="0" rtlCol="0">
            <a:spAutoFit/>
          </a:bodyPr>
          <a:lstStyle/>
          <a:p>
            <a:pPr marL="12700">
              <a:lnSpc>
                <a:spcPct val="100000"/>
              </a:lnSpc>
              <a:spcBef>
                <a:spcPts val="100"/>
              </a:spcBef>
            </a:pPr>
            <a:r>
              <a:rPr sz="3200" spc="-5" dirty="0"/>
              <a:t>Loop</a:t>
            </a:r>
            <a:r>
              <a:rPr sz="3200" spc="-25" dirty="0"/>
              <a:t> </a:t>
            </a:r>
            <a:r>
              <a:rPr sz="3200" spc="-15" dirty="0"/>
              <a:t>Control</a:t>
            </a:r>
            <a:r>
              <a:rPr sz="3200" spc="-25" dirty="0"/>
              <a:t> </a:t>
            </a:r>
            <a:r>
              <a:rPr sz="3200" spc="-15" dirty="0"/>
              <a:t>Statements</a:t>
            </a:r>
            <a:endParaRPr sz="32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54</a:t>
            </a:fld>
            <a:endParaRPr dirty="0"/>
          </a:p>
        </p:txBody>
      </p:sp>
      <p:sp>
        <p:nvSpPr>
          <p:cNvPr id="3" name="object 3"/>
          <p:cNvSpPr txBox="1"/>
          <p:nvPr/>
        </p:nvSpPr>
        <p:spPr>
          <a:xfrm>
            <a:off x="718261" y="1195092"/>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a:t>
            </a:r>
          </a:p>
        </p:txBody>
      </p:sp>
      <p:sp>
        <p:nvSpPr>
          <p:cNvPr id="4" name="object 4"/>
          <p:cNvSpPr txBox="1"/>
          <p:nvPr/>
        </p:nvSpPr>
        <p:spPr>
          <a:xfrm>
            <a:off x="1021791" y="1183369"/>
            <a:ext cx="7816215" cy="391160"/>
          </a:xfrm>
          <a:prstGeom prst="rect">
            <a:avLst/>
          </a:prstGeom>
        </p:spPr>
        <p:txBody>
          <a:bodyPr vert="horz" wrap="square" lIns="0" tIns="12700" rIns="0" bIns="0" rtlCol="0">
            <a:spAutoFit/>
          </a:bodyPr>
          <a:lstStyle/>
          <a:p>
            <a:pPr marL="12700">
              <a:lnSpc>
                <a:spcPct val="100000"/>
              </a:lnSpc>
              <a:spcBef>
                <a:spcPts val="100"/>
              </a:spcBef>
              <a:tabLst>
                <a:tab pos="867410" algn="l"/>
                <a:tab pos="1993900" algn="l"/>
                <a:tab pos="3621404" algn="l"/>
                <a:tab pos="4269105" algn="l"/>
                <a:tab pos="5109210" algn="l"/>
                <a:tab pos="5615305" algn="l"/>
                <a:tab pos="6878955" algn="l"/>
              </a:tabLst>
            </a:pPr>
            <a:r>
              <a:rPr sz="2400" spc="-5" dirty="0">
                <a:latin typeface="Calibri"/>
                <a:cs typeface="Calibri"/>
              </a:rPr>
              <a:t>Lo</a:t>
            </a:r>
            <a:r>
              <a:rPr sz="2400" spc="-15" dirty="0">
                <a:latin typeface="Calibri"/>
                <a:cs typeface="Calibri"/>
              </a:rPr>
              <a:t>o</a:t>
            </a:r>
            <a:r>
              <a:rPr sz="2400" dirty="0">
                <a:latin typeface="Calibri"/>
                <a:cs typeface="Calibri"/>
              </a:rPr>
              <a:t>p	</a:t>
            </a:r>
            <a:r>
              <a:rPr sz="2400" spc="-20" dirty="0">
                <a:latin typeface="Calibri"/>
                <a:cs typeface="Calibri"/>
              </a:rPr>
              <a:t>c</a:t>
            </a:r>
            <a:r>
              <a:rPr sz="2400" spc="-5" dirty="0">
                <a:latin typeface="Calibri"/>
                <a:cs typeface="Calibri"/>
              </a:rPr>
              <a:t>o</a:t>
            </a:r>
            <a:r>
              <a:rPr sz="2400" spc="-30" dirty="0">
                <a:latin typeface="Calibri"/>
                <a:cs typeface="Calibri"/>
              </a:rPr>
              <a:t>n</a:t>
            </a:r>
            <a:r>
              <a:rPr sz="2400" dirty="0">
                <a:latin typeface="Calibri"/>
                <a:cs typeface="Calibri"/>
              </a:rPr>
              <a:t>t</a:t>
            </a:r>
            <a:r>
              <a:rPr sz="2400" spc="-25" dirty="0">
                <a:latin typeface="Calibri"/>
                <a:cs typeface="Calibri"/>
              </a:rPr>
              <a:t>r</a:t>
            </a:r>
            <a:r>
              <a:rPr sz="2400" spc="-5" dirty="0">
                <a:latin typeface="Calibri"/>
                <a:cs typeface="Calibri"/>
              </a:rPr>
              <a:t>o</a:t>
            </a:r>
            <a:r>
              <a:rPr sz="2400" dirty="0">
                <a:latin typeface="Calibri"/>
                <a:cs typeface="Calibri"/>
              </a:rPr>
              <a:t>l	</a:t>
            </a:r>
            <a:r>
              <a:rPr sz="2400" spc="-30" dirty="0">
                <a:latin typeface="Calibri"/>
                <a:cs typeface="Calibri"/>
              </a:rPr>
              <a:t>s</a:t>
            </a:r>
            <a:r>
              <a:rPr sz="2400" spc="-25" dirty="0">
                <a:latin typeface="Calibri"/>
                <a:cs typeface="Calibri"/>
              </a:rPr>
              <a:t>tat</a:t>
            </a:r>
            <a:r>
              <a:rPr sz="2400" dirty="0">
                <a:latin typeface="Calibri"/>
                <a:cs typeface="Calibri"/>
              </a:rPr>
              <a:t>em</a:t>
            </a:r>
            <a:r>
              <a:rPr sz="2400" spc="-15" dirty="0">
                <a:latin typeface="Calibri"/>
                <a:cs typeface="Calibri"/>
              </a:rPr>
              <a:t>e</a:t>
            </a:r>
            <a:r>
              <a:rPr sz="2400" spc="-25" dirty="0">
                <a:latin typeface="Calibri"/>
                <a:cs typeface="Calibri"/>
              </a:rPr>
              <a:t>n</a:t>
            </a:r>
            <a:r>
              <a:rPr sz="2400" dirty="0">
                <a:latin typeface="Calibri"/>
                <a:cs typeface="Calibri"/>
              </a:rPr>
              <a:t>ts	a</a:t>
            </a:r>
            <a:r>
              <a:rPr sz="2400" spc="-35" dirty="0">
                <a:latin typeface="Calibri"/>
                <a:cs typeface="Calibri"/>
              </a:rPr>
              <a:t>r</a:t>
            </a:r>
            <a:r>
              <a:rPr sz="2400" dirty="0">
                <a:latin typeface="Calibri"/>
                <a:cs typeface="Calibri"/>
              </a:rPr>
              <a:t>e	</a:t>
            </a:r>
            <a:r>
              <a:rPr sz="2400" spc="-5" dirty="0">
                <a:latin typeface="Calibri"/>
                <a:cs typeface="Calibri"/>
              </a:rPr>
              <a:t>u</a:t>
            </a:r>
            <a:r>
              <a:rPr sz="2400" spc="5" dirty="0">
                <a:latin typeface="Calibri"/>
                <a:cs typeface="Calibri"/>
              </a:rPr>
              <a:t>s</a:t>
            </a:r>
            <a:r>
              <a:rPr sz="2400" dirty="0">
                <a:latin typeface="Calibri"/>
                <a:cs typeface="Calibri"/>
              </a:rPr>
              <a:t>ed	</a:t>
            </a:r>
            <a:r>
              <a:rPr sz="2400" spc="-25" dirty="0">
                <a:latin typeface="Calibri"/>
                <a:cs typeface="Calibri"/>
              </a:rPr>
              <a:t>t</a:t>
            </a:r>
            <a:r>
              <a:rPr sz="2400" dirty="0">
                <a:latin typeface="Calibri"/>
                <a:cs typeface="Calibri"/>
              </a:rPr>
              <a:t>o	</a:t>
            </a:r>
            <a:r>
              <a:rPr sz="2400" spc="-5" dirty="0">
                <a:latin typeface="Calibri"/>
                <a:cs typeface="Calibri"/>
              </a:rPr>
              <a:t>pe</a:t>
            </a:r>
            <a:r>
              <a:rPr sz="2400" dirty="0">
                <a:latin typeface="Calibri"/>
                <a:cs typeface="Calibri"/>
              </a:rPr>
              <a:t>r</a:t>
            </a:r>
            <a:r>
              <a:rPr sz="2400" spc="-50" dirty="0">
                <a:latin typeface="Calibri"/>
                <a:cs typeface="Calibri"/>
              </a:rPr>
              <a:t>f</a:t>
            </a:r>
            <a:r>
              <a:rPr sz="2400" spc="-5" dirty="0">
                <a:latin typeface="Calibri"/>
                <a:cs typeface="Calibri"/>
              </a:rPr>
              <a:t>or</a:t>
            </a:r>
            <a:r>
              <a:rPr sz="2400" dirty="0">
                <a:latin typeface="Calibri"/>
                <a:cs typeface="Calibri"/>
              </a:rPr>
              <a:t>m	lo</a:t>
            </a:r>
            <a:r>
              <a:rPr sz="2400" spc="-10" dirty="0">
                <a:latin typeface="Calibri"/>
                <a:cs typeface="Calibri"/>
              </a:rPr>
              <a:t>o</a:t>
            </a:r>
            <a:r>
              <a:rPr sz="2400" spc="-5" dirty="0">
                <a:latin typeface="Calibri"/>
                <a:cs typeface="Calibri"/>
              </a:rPr>
              <a:t>ping</a:t>
            </a:r>
            <a:endParaRPr sz="2400" dirty="0">
              <a:latin typeface="Calibri"/>
              <a:cs typeface="Calibri"/>
            </a:endParaRPr>
          </a:p>
        </p:txBody>
      </p:sp>
      <p:sp>
        <p:nvSpPr>
          <p:cNvPr id="5" name="object 5"/>
          <p:cNvSpPr txBox="1">
            <a:spLocks noGrp="1"/>
          </p:cNvSpPr>
          <p:nvPr>
            <p:ph type="body" idx="1"/>
          </p:nvPr>
        </p:nvSpPr>
        <p:spPr>
          <a:xfrm>
            <a:off x="680161" y="1574529"/>
            <a:ext cx="8157845" cy="3533775"/>
          </a:xfrm>
          <a:prstGeom prst="rect">
            <a:avLst/>
          </a:prstGeom>
        </p:spPr>
        <p:txBody>
          <a:bodyPr vert="horz" wrap="square" lIns="0" tIns="12700" rIns="0" bIns="0" rtlCol="0">
            <a:spAutoFit/>
          </a:bodyPr>
          <a:lstStyle/>
          <a:p>
            <a:pPr marL="355600" marR="5080">
              <a:lnSpc>
                <a:spcPct val="100000"/>
              </a:lnSpc>
              <a:spcBef>
                <a:spcPts val="100"/>
              </a:spcBef>
            </a:pPr>
            <a:r>
              <a:rPr spc="-10" dirty="0"/>
              <a:t>operations</a:t>
            </a:r>
            <a:r>
              <a:rPr spc="100" dirty="0"/>
              <a:t> </a:t>
            </a:r>
            <a:r>
              <a:rPr spc="-10" dirty="0"/>
              <a:t>until</a:t>
            </a:r>
            <a:r>
              <a:rPr spc="105" dirty="0"/>
              <a:t> </a:t>
            </a:r>
            <a:r>
              <a:rPr dirty="0"/>
              <a:t>the</a:t>
            </a:r>
            <a:r>
              <a:rPr spc="110" dirty="0"/>
              <a:t> </a:t>
            </a:r>
            <a:r>
              <a:rPr spc="-10" dirty="0"/>
              <a:t>given</a:t>
            </a:r>
            <a:r>
              <a:rPr spc="110" dirty="0"/>
              <a:t> </a:t>
            </a:r>
            <a:r>
              <a:rPr spc="-10" dirty="0"/>
              <a:t>condition</a:t>
            </a:r>
            <a:r>
              <a:rPr spc="105" dirty="0"/>
              <a:t> </a:t>
            </a:r>
            <a:r>
              <a:rPr dirty="0"/>
              <a:t>is</a:t>
            </a:r>
            <a:r>
              <a:rPr spc="105" dirty="0"/>
              <a:t> </a:t>
            </a:r>
            <a:r>
              <a:rPr dirty="0"/>
              <a:t>true.</a:t>
            </a:r>
            <a:r>
              <a:rPr spc="85" dirty="0"/>
              <a:t> </a:t>
            </a:r>
            <a:r>
              <a:rPr spc="-15" dirty="0"/>
              <a:t>Control</a:t>
            </a:r>
            <a:r>
              <a:rPr spc="100" dirty="0"/>
              <a:t> </a:t>
            </a:r>
            <a:r>
              <a:rPr spc="-10" dirty="0"/>
              <a:t>comes</a:t>
            </a:r>
            <a:r>
              <a:rPr spc="85" dirty="0"/>
              <a:t> </a:t>
            </a:r>
            <a:r>
              <a:rPr spc="-5" dirty="0"/>
              <a:t>out </a:t>
            </a:r>
            <a:r>
              <a:rPr spc="-530" dirty="0"/>
              <a:t> </a:t>
            </a:r>
            <a:r>
              <a:rPr spc="-5" dirty="0"/>
              <a:t>of</a:t>
            </a:r>
            <a:r>
              <a:rPr spc="-15" dirty="0"/>
              <a:t> </a:t>
            </a:r>
            <a:r>
              <a:rPr dirty="0"/>
              <a:t>the </a:t>
            </a:r>
            <a:r>
              <a:rPr spc="-5" dirty="0"/>
              <a:t>loop</a:t>
            </a:r>
            <a:r>
              <a:rPr spc="-10" dirty="0"/>
              <a:t> </a:t>
            </a:r>
            <a:r>
              <a:rPr spc="-15" dirty="0"/>
              <a:t>statements</a:t>
            </a:r>
            <a:r>
              <a:rPr spc="-30" dirty="0"/>
              <a:t> </a:t>
            </a:r>
            <a:r>
              <a:rPr spc="-5" dirty="0"/>
              <a:t>once</a:t>
            </a:r>
            <a:r>
              <a:rPr dirty="0"/>
              <a:t> </a:t>
            </a:r>
            <a:r>
              <a:rPr spc="-10" dirty="0"/>
              <a:t>condition</a:t>
            </a:r>
            <a:r>
              <a:rPr dirty="0"/>
              <a:t> </a:t>
            </a:r>
            <a:r>
              <a:rPr spc="-10" dirty="0"/>
              <a:t>becomes false.</a:t>
            </a:r>
          </a:p>
          <a:p>
            <a:pPr marL="355600" indent="-342900">
              <a:lnSpc>
                <a:spcPct val="100000"/>
              </a:lnSpc>
              <a:spcBef>
                <a:spcPts val="575"/>
              </a:spcBef>
              <a:buFont typeface="Arial MT"/>
              <a:buChar char="•"/>
              <a:tabLst>
                <a:tab pos="354965" algn="l"/>
                <a:tab pos="355600" algn="l"/>
              </a:tabLst>
            </a:pPr>
            <a:r>
              <a:rPr spc="-25" dirty="0">
                <a:solidFill>
                  <a:srgbClr val="974707"/>
                </a:solidFill>
              </a:rPr>
              <a:t>Types</a:t>
            </a:r>
            <a:r>
              <a:rPr spc="-15" dirty="0">
                <a:solidFill>
                  <a:srgbClr val="974707"/>
                </a:solidFill>
              </a:rPr>
              <a:t> </a:t>
            </a:r>
            <a:r>
              <a:rPr spc="-10" dirty="0">
                <a:solidFill>
                  <a:srgbClr val="974707"/>
                </a:solidFill>
              </a:rPr>
              <a:t>of </a:t>
            </a:r>
            <a:r>
              <a:rPr spc="-5" dirty="0">
                <a:solidFill>
                  <a:srgbClr val="974707"/>
                </a:solidFill>
              </a:rPr>
              <a:t>loop</a:t>
            </a:r>
            <a:r>
              <a:rPr spc="-15" dirty="0">
                <a:solidFill>
                  <a:srgbClr val="974707"/>
                </a:solidFill>
              </a:rPr>
              <a:t> control</a:t>
            </a:r>
            <a:r>
              <a:rPr spc="-10" dirty="0">
                <a:solidFill>
                  <a:srgbClr val="974707"/>
                </a:solidFill>
              </a:rPr>
              <a:t> </a:t>
            </a:r>
            <a:r>
              <a:rPr spc="-15" dirty="0">
                <a:solidFill>
                  <a:srgbClr val="974707"/>
                </a:solidFill>
              </a:rPr>
              <a:t>statements</a:t>
            </a:r>
            <a:r>
              <a:rPr spc="-50" dirty="0">
                <a:solidFill>
                  <a:srgbClr val="974707"/>
                </a:solidFill>
              </a:rPr>
              <a:t> </a:t>
            </a:r>
            <a:r>
              <a:rPr dirty="0">
                <a:solidFill>
                  <a:srgbClr val="974707"/>
                </a:solidFill>
              </a:rPr>
              <a:t>in</a:t>
            </a:r>
            <a:r>
              <a:rPr spc="-5" dirty="0">
                <a:solidFill>
                  <a:srgbClr val="974707"/>
                </a:solidFill>
              </a:rPr>
              <a:t> C:</a:t>
            </a:r>
          </a:p>
          <a:p>
            <a:pPr marL="355600" marR="196850" indent="-342900">
              <a:lnSpc>
                <a:spcPct val="100000"/>
              </a:lnSpc>
              <a:spcBef>
                <a:spcPts val="580"/>
              </a:spcBef>
            </a:pPr>
            <a:r>
              <a:rPr spc="-10" dirty="0"/>
              <a:t>There are </a:t>
            </a:r>
            <a:r>
              <a:rPr dirty="0"/>
              <a:t>3 types </a:t>
            </a:r>
            <a:r>
              <a:rPr spc="-5" dirty="0"/>
              <a:t>of </a:t>
            </a:r>
            <a:r>
              <a:rPr dirty="0"/>
              <a:t>loop </a:t>
            </a:r>
            <a:r>
              <a:rPr spc="-15" dirty="0"/>
              <a:t>control statements </a:t>
            </a:r>
            <a:r>
              <a:rPr dirty="0"/>
              <a:t>in C </a:t>
            </a:r>
            <a:r>
              <a:rPr spc="-5" dirty="0"/>
              <a:t>language. </a:t>
            </a:r>
            <a:r>
              <a:rPr spc="-10" dirty="0"/>
              <a:t>They </a:t>
            </a:r>
            <a:r>
              <a:rPr spc="-530" dirty="0"/>
              <a:t> </a:t>
            </a:r>
            <a:r>
              <a:rPr spc="-10" dirty="0"/>
              <a:t>are,</a:t>
            </a:r>
          </a:p>
          <a:p>
            <a:pPr marL="756285" lvl="1" indent="-287020">
              <a:lnSpc>
                <a:spcPct val="100000"/>
              </a:lnSpc>
              <a:spcBef>
                <a:spcPts val="645"/>
              </a:spcBef>
              <a:buFont typeface="Arial MT"/>
              <a:buChar char="–"/>
              <a:tabLst>
                <a:tab pos="756920" algn="l"/>
              </a:tabLst>
            </a:pPr>
            <a:r>
              <a:rPr sz="2800" spc="-30" dirty="0">
                <a:latin typeface="Calibri"/>
                <a:cs typeface="Calibri"/>
              </a:rPr>
              <a:t>for</a:t>
            </a:r>
            <a:endParaRPr sz="2800" dirty="0">
              <a:latin typeface="Calibri"/>
              <a:cs typeface="Calibri"/>
            </a:endParaRPr>
          </a:p>
          <a:p>
            <a:pPr marL="756285" lvl="1" indent="-287020">
              <a:lnSpc>
                <a:spcPct val="100000"/>
              </a:lnSpc>
              <a:spcBef>
                <a:spcPts val="670"/>
              </a:spcBef>
              <a:buFont typeface="Arial MT"/>
              <a:buChar char="–"/>
              <a:tabLst>
                <a:tab pos="756920" algn="l"/>
              </a:tabLst>
            </a:pPr>
            <a:r>
              <a:rPr sz="2800" spc="-5" dirty="0">
                <a:latin typeface="Calibri"/>
                <a:cs typeface="Calibri"/>
              </a:rPr>
              <a:t>while</a:t>
            </a:r>
            <a:endParaRPr sz="2800" dirty="0">
              <a:latin typeface="Calibri"/>
              <a:cs typeface="Calibri"/>
            </a:endParaRPr>
          </a:p>
          <a:p>
            <a:pPr marL="756285" lvl="1" indent="-287020">
              <a:lnSpc>
                <a:spcPct val="100000"/>
              </a:lnSpc>
              <a:spcBef>
                <a:spcPts val="675"/>
              </a:spcBef>
              <a:buFont typeface="Arial MT"/>
              <a:buChar char="–"/>
              <a:tabLst>
                <a:tab pos="756920" algn="l"/>
              </a:tabLst>
            </a:pPr>
            <a:r>
              <a:rPr sz="2800" spc="-5" dirty="0">
                <a:latin typeface="Calibri"/>
                <a:cs typeface="Calibri"/>
              </a:rPr>
              <a:t>do-while</a:t>
            </a:r>
            <a:endParaRPr sz="2800" dirty="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8BCB1-E39C-3E33-2935-0C34FACA3A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FA8960-31E4-B91D-8D13-EF269D609FC8}"/>
              </a:ext>
            </a:extLst>
          </p:cNvPr>
          <p:cNvSpPr txBox="1">
            <a:spLocks noGrp="1"/>
          </p:cNvSpPr>
          <p:nvPr>
            <p:ph type="title"/>
          </p:nvPr>
        </p:nvSpPr>
        <p:spPr>
          <a:xfrm>
            <a:off x="2438400" y="474074"/>
            <a:ext cx="4120515" cy="513715"/>
          </a:xfrm>
          <a:prstGeom prst="rect">
            <a:avLst/>
          </a:prstGeom>
        </p:spPr>
        <p:txBody>
          <a:bodyPr vert="horz" wrap="square" lIns="0" tIns="12700" rIns="0" bIns="0" rtlCol="0">
            <a:spAutoFit/>
          </a:bodyPr>
          <a:lstStyle/>
          <a:p>
            <a:pPr marL="12700">
              <a:lnSpc>
                <a:spcPct val="100000"/>
              </a:lnSpc>
              <a:spcBef>
                <a:spcPts val="100"/>
              </a:spcBef>
            </a:pPr>
            <a:r>
              <a:rPr sz="3200" spc="-5" dirty="0"/>
              <a:t>Loop</a:t>
            </a:r>
            <a:r>
              <a:rPr sz="3200" spc="-25" dirty="0"/>
              <a:t> </a:t>
            </a:r>
            <a:r>
              <a:rPr sz="3200" spc="-15" dirty="0"/>
              <a:t>Control</a:t>
            </a:r>
            <a:r>
              <a:rPr sz="3200" spc="-25" dirty="0"/>
              <a:t> </a:t>
            </a:r>
            <a:r>
              <a:rPr sz="3200" spc="-15" dirty="0"/>
              <a:t>Statements</a:t>
            </a:r>
            <a:endParaRPr sz="3200" dirty="0"/>
          </a:p>
        </p:txBody>
      </p:sp>
      <p:sp>
        <p:nvSpPr>
          <p:cNvPr id="7" name="object 7">
            <a:extLst>
              <a:ext uri="{FF2B5EF4-FFF2-40B4-BE49-F238E27FC236}">
                <a16:creationId xmlns:a16="http://schemas.microsoft.com/office/drawing/2014/main" id="{2ACAA531-AD5E-4414-416B-2E30DE9284F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55</a:t>
            </a:fld>
            <a:endParaRPr dirty="0"/>
          </a:p>
        </p:txBody>
      </p:sp>
      <p:sp>
        <p:nvSpPr>
          <p:cNvPr id="5" name="object 5">
            <a:extLst>
              <a:ext uri="{FF2B5EF4-FFF2-40B4-BE49-F238E27FC236}">
                <a16:creationId xmlns:a16="http://schemas.microsoft.com/office/drawing/2014/main" id="{FF2E09EF-EABA-258E-D2FC-A1796784C7B5}"/>
              </a:ext>
            </a:extLst>
          </p:cNvPr>
          <p:cNvSpPr txBox="1">
            <a:spLocks noGrp="1"/>
          </p:cNvSpPr>
          <p:nvPr>
            <p:ph type="body" idx="1"/>
          </p:nvPr>
        </p:nvSpPr>
        <p:spPr>
          <a:xfrm>
            <a:off x="359599" y="1363050"/>
            <a:ext cx="8157845" cy="4131900"/>
          </a:xfrm>
          <a:prstGeom prst="rect">
            <a:avLst/>
          </a:prstGeom>
        </p:spPr>
        <p:txBody>
          <a:bodyPr vert="horz" wrap="square" lIns="0" tIns="12700" rIns="0" bIns="0" rtlCol="0">
            <a:spAutoFit/>
          </a:bodyPr>
          <a:lstStyle/>
          <a:p>
            <a:pPr marL="469265" lvl="1">
              <a:lnSpc>
                <a:spcPct val="100000"/>
              </a:lnSpc>
              <a:spcBef>
                <a:spcPts val="670"/>
              </a:spcBef>
              <a:tabLst>
                <a:tab pos="756920" algn="l"/>
              </a:tabLst>
            </a:pPr>
            <a:r>
              <a:rPr lang="en-IN" sz="2800" spc="-5" dirty="0">
                <a:latin typeface="Calibri"/>
                <a:cs typeface="Calibri"/>
              </a:rPr>
              <a:t>w</a:t>
            </a:r>
            <a:r>
              <a:rPr sz="2800" spc="-5" dirty="0" err="1">
                <a:latin typeface="Calibri"/>
                <a:cs typeface="Calibri"/>
              </a:rPr>
              <a:t>hile</a:t>
            </a:r>
            <a:r>
              <a:rPr lang="en-IN" sz="2800" spc="-5" dirty="0">
                <a:latin typeface="Calibri"/>
                <a:cs typeface="Calibri"/>
              </a:rPr>
              <a:t> - </a:t>
            </a:r>
            <a:r>
              <a:rPr lang="en-US" sz="2800" b="0" i="0" dirty="0">
                <a:solidFill>
                  <a:srgbClr val="273239"/>
                </a:solidFill>
                <a:effectLst/>
                <a:latin typeface="Nunito" pitchFamily="2" charset="0"/>
              </a:rPr>
              <a:t>It is a form of an </a:t>
            </a:r>
            <a:r>
              <a:rPr lang="en-US" sz="2800" b="1" i="0" dirty="0">
                <a:solidFill>
                  <a:srgbClr val="273239"/>
                </a:solidFill>
                <a:effectLst/>
                <a:latin typeface="Nunito" pitchFamily="2" charset="0"/>
              </a:rPr>
              <a:t>entry-controlled loop</a:t>
            </a:r>
            <a:endParaRPr lang="en-IN" sz="2800" spc="-5" dirty="0">
              <a:latin typeface="Calibri"/>
              <a:cs typeface="Calibri"/>
            </a:endParaRPr>
          </a:p>
          <a:p>
            <a:pPr marL="469265" lvl="1">
              <a:lnSpc>
                <a:spcPct val="100000"/>
              </a:lnSpc>
              <a:spcBef>
                <a:spcPts val="670"/>
              </a:spcBef>
              <a:tabLst>
                <a:tab pos="756920" algn="l"/>
              </a:tabLst>
            </a:pPr>
            <a:endParaRPr lang="en-IN" sz="2800" spc="-5" dirty="0">
              <a:latin typeface="Calibri"/>
              <a:cs typeface="Calibri"/>
            </a:endParaRPr>
          </a:p>
          <a:p>
            <a:pPr algn="l" fontAlgn="base">
              <a:buFont typeface="+mj-lt"/>
              <a:buAutoNum type="arabicPeriod"/>
            </a:pPr>
            <a:r>
              <a:rPr lang="en-US" sz="1800" b="1" i="0" dirty="0">
                <a:solidFill>
                  <a:srgbClr val="273239"/>
                </a:solidFill>
                <a:effectLst/>
                <a:latin typeface="Nunito" pitchFamily="2" charset="0"/>
              </a:rPr>
              <a:t>Initialization: </a:t>
            </a:r>
            <a:r>
              <a:rPr lang="en-US" sz="1800" b="0" i="0" dirty="0">
                <a:solidFill>
                  <a:srgbClr val="273239"/>
                </a:solidFill>
                <a:effectLst/>
                <a:latin typeface="Nunito" pitchFamily="2" charset="0"/>
              </a:rPr>
              <a:t>initialize the </a:t>
            </a:r>
            <a:r>
              <a:rPr lang="en-US" sz="1800" b="1" i="0" dirty="0">
                <a:solidFill>
                  <a:srgbClr val="273239"/>
                </a:solidFill>
                <a:effectLst/>
                <a:latin typeface="Nunito" pitchFamily="2" charset="0"/>
              </a:rPr>
              <a:t>loop variable</a:t>
            </a:r>
            <a:br>
              <a:rPr lang="en-US" sz="1800" b="0" i="0" dirty="0">
                <a:solidFill>
                  <a:srgbClr val="273239"/>
                </a:solidFill>
                <a:effectLst/>
                <a:latin typeface="Nunito" pitchFamily="2" charset="0"/>
              </a:rPr>
            </a:br>
            <a:r>
              <a:rPr lang="en-US" sz="1800" b="0" i="0" dirty="0">
                <a:solidFill>
                  <a:srgbClr val="273239"/>
                </a:solidFill>
                <a:effectLst/>
                <a:latin typeface="Nunito" pitchFamily="2" charset="0"/>
              </a:rPr>
              <a:t> </a:t>
            </a:r>
          </a:p>
          <a:p>
            <a:pPr algn="l" fontAlgn="base">
              <a:buFont typeface="+mj-lt"/>
              <a:buAutoNum type="arabicPeriod"/>
            </a:pPr>
            <a:r>
              <a:rPr lang="en-US" sz="1800" b="1" i="0" dirty="0">
                <a:solidFill>
                  <a:srgbClr val="273239"/>
                </a:solidFill>
                <a:effectLst/>
                <a:latin typeface="Nunito" pitchFamily="2" charset="0"/>
              </a:rPr>
              <a:t> Conditional Statement: </a:t>
            </a:r>
            <a:r>
              <a:rPr lang="en-US" sz="1800" b="0" i="0" dirty="0">
                <a:solidFill>
                  <a:srgbClr val="273239"/>
                </a:solidFill>
                <a:effectLst/>
                <a:latin typeface="Nunito" pitchFamily="2" charset="0"/>
              </a:rPr>
              <a:t>The while loop body will be executed if and only the </a:t>
            </a:r>
            <a:r>
              <a:rPr lang="en-US" sz="1800" b="1" i="0" dirty="0">
                <a:solidFill>
                  <a:srgbClr val="273239"/>
                </a:solidFill>
                <a:effectLst/>
                <a:latin typeface="Nunito" pitchFamily="2" charset="0"/>
              </a:rPr>
              <a:t>test condition</a:t>
            </a:r>
            <a:r>
              <a:rPr lang="en-US" sz="1800" b="0" i="0" dirty="0">
                <a:solidFill>
                  <a:srgbClr val="273239"/>
                </a:solidFill>
                <a:effectLst/>
                <a:latin typeface="Nunito" pitchFamily="2" charset="0"/>
              </a:rPr>
              <a:t> defined in the conditional statement is</a:t>
            </a:r>
            <a:r>
              <a:rPr lang="en-US" sz="1800" b="1" i="0" dirty="0">
                <a:solidFill>
                  <a:srgbClr val="273239"/>
                </a:solidFill>
                <a:effectLst/>
                <a:latin typeface="Nunito" pitchFamily="2" charset="0"/>
              </a:rPr>
              <a:t> true.</a:t>
            </a:r>
            <a:br>
              <a:rPr lang="en-US" sz="1800" b="0" i="0" dirty="0">
                <a:solidFill>
                  <a:srgbClr val="273239"/>
                </a:solidFill>
                <a:effectLst/>
                <a:latin typeface="Nunito" pitchFamily="2" charset="0"/>
              </a:rPr>
            </a:br>
            <a:r>
              <a:rPr lang="en-US" sz="1800" b="0" i="0" dirty="0">
                <a:solidFill>
                  <a:srgbClr val="273239"/>
                </a:solidFill>
                <a:effectLst/>
                <a:latin typeface="Nunito" pitchFamily="2" charset="0"/>
              </a:rPr>
              <a:t> </a:t>
            </a:r>
          </a:p>
          <a:p>
            <a:pPr algn="l" fontAlgn="base">
              <a:buFont typeface="+mj-lt"/>
              <a:buAutoNum type="arabicPeriod"/>
            </a:pPr>
            <a:r>
              <a:rPr lang="en-US" sz="1800" b="1" i="0" dirty="0">
                <a:solidFill>
                  <a:srgbClr val="273239"/>
                </a:solidFill>
                <a:effectLst/>
                <a:latin typeface="Nunito" pitchFamily="2" charset="0"/>
              </a:rPr>
              <a:t>Body: </a:t>
            </a:r>
            <a:r>
              <a:rPr lang="en-US" sz="1800" b="0" i="0" dirty="0">
                <a:solidFill>
                  <a:srgbClr val="273239"/>
                </a:solidFill>
                <a:effectLst/>
                <a:latin typeface="Nunito" pitchFamily="2" charset="0"/>
              </a:rPr>
              <a:t>set of statements that will be executed till the condition is true</a:t>
            </a:r>
            <a:br>
              <a:rPr lang="en-US" sz="1800" b="0" i="0" dirty="0">
                <a:solidFill>
                  <a:srgbClr val="273239"/>
                </a:solidFill>
                <a:effectLst/>
                <a:latin typeface="Nunito" pitchFamily="2" charset="0"/>
              </a:rPr>
            </a:br>
            <a:r>
              <a:rPr lang="en-US" sz="1800" b="0" i="0" dirty="0">
                <a:solidFill>
                  <a:srgbClr val="273239"/>
                </a:solidFill>
                <a:effectLst/>
                <a:latin typeface="Nunito" pitchFamily="2" charset="0"/>
              </a:rPr>
              <a:t> </a:t>
            </a:r>
          </a:p>
          <a:p>
            <a:pPr algn="l" fontAlgn="base">
              <a:buFont typeface="+mj-lt"/>
              <a:buAutoNum type="arabicPeriod"/>
            </a:pPr>
            <a:r>
              <a:rPr lang="en-US" sz="1800" b="1" i="0" dirty="0">
                <a:solidFill>
                  <a:srgbClr val="273239"/>
                </a:solidFill>
                <a:effectLst/>
                <a:latin typeface="Nunito" pitchFamily="2" charset="0"/>
              </a:rPr>
              <a:t>Updating: updates</a:t>
            </a:r>
            <a:r>
              <a:rPr lang="en-US" sz="1800" b="0" i="0" dirty="0">
                <a:solidFill>
                  <a:srgbClr val="273239"/>
                </a:solidFill>
                <a:effectLst/>
                <a:latin typeface="Nunito" pitchFamily="2" charset="0"/>
              </a:rPr>
              <a:t> the value of the </a:t>
            </a:r>
            <a:r>
              <a:rPr lang="en-US" sz="1800" b="1" i="0" dirty="0">
                <a:solidFill>
                  <a:srgbClr val="273239"/>
                </a:solidFill>
                <a:effectLst/>
                <a:latin typeface="Nunito" pitchFamily="2" charset="0"/>
              </a:rPr>
              <a:t>loop variable </a:t>
            </a:r>
          </a:p>
          <a:p>
            <a:pPr algn="l" fontAlgn="base"/>
            <a:endParaRPr lang="en-US" sz="1400" b="1" dirty="0">
              <a:solidFill>
                <a:srgbClr val="273239"/>
              </a:solidFill>
              <a:latin typeface="Nunito" pitchFamily="2" charset="0"/>
            </a:endParaRPr>
          </a:p>
          <a:p>
            <a:pPr algn="l" fontAlgn="base"/>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marL="469265" lvl="1">
              <a:lnSpc>
                <a:spcPct val="100000"/>
              </a:lnSpc>
              <a:spcBef>
                <a:spcPts val="670"/>
              </a:spcBef>
              <a:tabLst>
                <a:tab pos="756920" algn="l"/>
              </a:tabLst>
            </a:pPr>
            <a:endParaRPr sz="1400" dirty="0">
              <a:latin typeface="Calibri"/>
              <a:cs typeface="Calibri"/>
            </a:endParaRPr>
          </a:p>
        </p:txBody>
      </p:sp>
    </p:spTree>
    <p:extLst>
      <p:ext uri="{BB962C8B-B14F-4D97-AF65-F5344CB8AC3E}">
        <p14:creationId xmlns:p14="http://schemas.microsoft.com/office/powerpoint/2010/main" val="686291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0E4C3-60A5-4860-6562-939C6C1871F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7685356-02DC-7594-9F7D-2A37B7E886E4}"/>
              </a:ext>
            </a:extLst>
          </p:cNvPr>
          <p:cNvSpPr txBox="1">
            <a:spLocks noGrp="1"/>
          </p:cNvSpPr>
          <p:nvPr>
            <p:ph type="title"/>
          </p:nvPr>
        </p:nvSpPr>
        <p:spPr>
          <a:xfrm>
            <a:off x="2438400" y="474074"/>
            <a:ext cx="4120515" cy="513715"/>
          </a:xfrm>
          <a:prstGeom prst="rect">
            <a:avLst/>
          </a:prstGeom>
        </p:spPr>
        <p:txBody>
          <a:bodyPr vert="horz" wrap="square" lIns="0" tIns="12700" rIns="0" bIns="0" rtlCol="0">
            <a:spAutoFit/>
          </a:bodyPr>
          <a:lstStyle/>
          <a:p>
            <a:pPr marL="12700">
              <a:lnSpc>
                <a:spcPct val="100000"/>
              </a:lnSpc>
              <a:spcBef>
                <a:spcPts val="100"/>
              </a:spcBef>
            </a:pPr>
            <a:r>
              <a:rPr sz="3200" spc="-5" dirty="0"/>
              <a:t>Loop</a:t>
            </a:r>
            <a:r>
              <a:rPr sz="3200" spc="-25" dirty="0"/>
              <a:t> </a:t>
            </a:r>
            <a:r>
              <a:rPr sz="3200" spc="-15" dirty="0"/>
              <a:t>Control</a:t>
            </a:r>
            <a:r>
              <a:rPr sz="3200" spc="-25" dirty="0"/>
              <a:t> </a:t>
            </a:r>
            <a:r>
              <a:rPr sz="3200" spc="-15" dirty="0"/>
              <a:t>Statements</a:t>
            </a:r>
            <a:endParaRPr sz="3200" dirty="0"/>
          </a:p>
        </p:txBody>
      </p:sp>
      <p:sp>
        <p:nvSpPr>
          <p:cNvPr id="7" name="object 7">
            <a:extLst>
              <a:ext uri="{FF2B5EF4-FFF2-40B4-BE49-F238E27FC236}">
                <a16:creationId xmlns:a16="http://schemas.microsoft.com/office/drawing/2014/main" id="{A4B49A22-5BBC-F2B3-639A-BFA0BE5E721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56</a:t>
            </a:fld>
            <a:endParaRPr dirty="0"/>
          </a:p>
        </p:txBody>
      </p:sp>
      <p:sp>
        <p:nvSpPr>
          <p:cNvPr id="5" name="object 5">
            <a:extLst>
              <a:ext uri="{FF2B5EF4-FFF2-40B4-BE49-F238E27FC236}">
                <a16:creationId xmlns:a16="http://schemas.microsoft.com/office/drawing/2014/main" id="{5BF3845C-2B18-F2AA-1B24-3E3F81103D84}"/>
              </a:ext>
            </a:extLst>
          </p:cNvPr>
          <p:cNvSpPr txBox="1">
            <a:spLocks noGrp="1"/>
          </p:cNvSpPr>
          <p:nvPr>
            <p:ph type="body" idx="1"/>
          </p:nvPr>
        </p:nvSpPr>
        <p:spPr>
          <a:xfrm>
            <a:off x="359599" y="1363050"/>
            <a:ext cx="8157845" cy="5239896"/>
          </a:xfrm>
          <a:prstGeom prst="rect">
            <a:avLst/>
          </a:prstGeom>
        </p:spPr>
        <p:txBody>
          <a:bodyPr vert="horz" wrap="square" lIns="0" tIns="12700" rIns="0" bIns="0" rtlCol="0">
            <a:spAutoFit/>
          </a:bodyPr>
          <a:lstStyle/>
          <a:p>
            <a:pPr marL="469265" lvl="1">
              <a:lnSpc>
                <a:spcPct val="100000"/>
              </a:lnSpc>
              <a:spcBef>
                <a:spcPts val="670"/>
              </a:spcBef>
              <a:tabLst>
                <a:tab pos="756920" algn="l"/>
              </a:tabLst>
            </a:pPr>
            <a:r>
              <a:rPr lang="en-IN" sz="2800" spc="-5" dirty="0">
                <a:latin typeface="Calibri"/>
                <a:cs typeface="Calibri"/>
              </a:rPr>
              <a:t>Do-w</a:t>
            </a:r>
            <a:r>
              <a:rPr sz="2800" spc="-5" dirty="0" err="1">
                <a:latin typeface="Calibri"/>
                <a:cs typeface="Calibri"/>
              </a:rPr>
              <a:t>hile</a:t>
            </a:r>
            <a:r>
              <a:rPr lang="en-IN" sz="2800" spc="-5" dirty="0">
                <a:latin typeface="Calibri"/>
                <a:cs typeface="Calibri"/>
              </a:rPr>
              <a:t> - </a:t>
            </a:r>
            <a:r>
              <a:rPr lang="en-US" sz="2800" b="0" i="0" dirty="0">
                <a:solidFill>
                  <a:srgbClr val="273239"/>
                </a:solidFill>
                <a:effectLst/>
                <a:latin typeface="Nunito" pitchFamily="2" charset="0"/>
              </a:rPr>
              <a:t>It is a form of an </a:t>
            </a:r>
            <a:r>
              <a:rPr lang="en-US" sz="2800" b="1" i="0" dirty="0">
                <a:solidFill>
                  <a:srgbClr val="273239"/>
                </a:solidFill>
                <a:effectLst/>
                <a:latin typeface="Nunito" pitchFamily="2" charset="0"/>
              </a:rPr>
              <a:t>exit-controlled loop</a:t>
            </a:r>
            <a:endParaRPr lang="en-IN" sz="2800" spc="-5" dirty="0">
              <a:latin typeface="Calibri"/>
              <a:cs typeface="Calibri"/>
            </a:endParaRPr>
          </a:p>
          <a:p>
            <a:pPr marL="469265" lvl="1">
              <a:lnSpc>
                <a:spcPct val="100000"/>
              </a:lnSpc>
              <a:spcBef>
                <a:spcPts val="670"/>
              </a:spcBef>
              <a:tabLst>
                <a:tab pos="756920" algn="l"/>
              </a:tabLst>
            </a:pPr>
            <a:endParaRPr lang="en-IN" sz="2800" spc="-5" dirty="0">
              <a:latin typeface="Calibri"/>
              <a:cs typeface="Calibri"/>
            </a:endParaRPr>
          </a:p>
          <a:p>
            <a:pPr algn="l" fontAlgn="base">
              <a:lnSpc>
                <a:spcPct val="150000"/>
              </a:lnSpc>
              <a:buFont typeface="+mj-lt"/>
              <a:buAutoNum type="arabicPeriod"/>
            </a:pPr>
            <a:r>
              <a:rPr lang="en-US" sz="1800" b="0" i="0" dirty="0">
                <a:solidFill>
                  <a:srgbClr val="273239"/>
                </a:solidFill>
                <a:effectLst/>
                <a:latin typeface="Nunito" pitchFamily="2" charset="0"/>
              </a:rPr>
              <a:t>do…while loop, </a:t>
            </a:r>
            <a:r>
              <a:rPr lang="en-US" sz="1800" b="1" i="0" dirty="0">
                <a:solidFill>
                  <a:srgbClr val="273239"/>
                </a:solidFill>
                <a:effectLst/>
                <a:latin typeface="Nunito" pitchFamily="2" charset="0"/>
              </a:rPr>
              <a:t>the body of the loop is executed first and then the test condition/expression is checked</a:t>
            </a:r>
            <a:r>
              <a:rPr lang="en-US" sz="1800" b="0" i="0" dirty="0">
                <a:solidFill>
                  <a:srgbClr val="273239"/>
                </a:solidFill>
                <a:effectLst/>
                <a:latin typeface="Nunito" pitchFamily="2" charset="0"/>
              </a:rPr>
              <a:t>, unlike other loops where the test condition is checked first.</a:t>
            </a:r>
          </a:p>
          <a:p>
            <a:pPr algn="l" fontAlgn="base">
              <a:lnSpc>
                <a:spcPct val="150000"/>
              </a:lnSpc>
              <a:buFont typeface="+mj-lt"/>
              <a:buAutoNum type="arabicPeriod"/>
            </a:pPr>
            <a:r>
              <a:rPr lang="en-US" sz="1800" b="0" i="0" dirty="0">
                <a:solidFill>
                  <a:srgbClr val="273239"/>
                </a:solidFill>
                <a:effectLst/>
                <a:latin typeface="Nunito" pitchFamily="2" charset="0"/>
              </a:rPr>
              <a:t>When the test condition is evaluated as </a:t>
            </a:r>
            <a:r>
              <a:rPr lang="en-US" sz="1800" b="1" i="0" dirty="0">
                <a:solidFill>
                  <a:srgbClr val="273239"/>
                </a:solidFill>
                <a:effectLst/>
                <a:latin typeface="Nunito" pitchFamily="2" charset="0"/>
              </a:rPr>
              <a:t>true</a:t>
            </a:r>
            <a:r>
              <a:rPr lang="en-US" sz="1800" b="0" i="0" dirty="0">
                <a:solidFill>
                  <a:srgbClr val="273239"/>
                </a:solidFill>
                <a:effectLst/>
                <a:latin typeface="Nunito" pitchFamily="2" charset="0"/>
              </a:rPr>
              <a:t>, the </a:t>
            </a:r>
            <a:r>
              <a:rPr lang="en-US" sz="1800" b="1" i="0" dirty="0">
                <a:solidFill>
                  <a:srgbClr val="273239"/>
                </a:solidFill>
                <a:effectLst/>
                <a:latin typeface="Nunito" pitchFamily="2" charset="0"/>
              </a:rPr>
              <a:t>program control goes to the start</a:t>
            </a:r>
            <a:r>
              <a:rPr lang="en-US" sz="1800" b="0" i="0" dirty="0">
                <a:solidFill>
                  <a:srgbClr val="273239"/>
                </a:solidFill>
                <a:effectLst/>
                <a:latin typeface="Nunito" pitchFamily="2" charset="0"/>
              </a:rPr>
              <a:t> of the loop and the body is executed once more.</a:t>
            </a:r>
          </a:p>
          <a:p>
            <a:pPr algn="l" fontAlgn="base">
              <a:lnSpc>
                <a:spcPct val="150000"/>
              </a:lnSpc>
              <a:buFont typeface="+mj-lt"/>
              <a:buAutoNum type="arabicPeriod"/>
            </a:pPr>
            <a:r>
              <a:rPr lang="en-US" sz="1800" b="0" i="0" dirty="0">
                <a:solidFill>
                  <a:srgbClr val="273239"/>
                </a:solidFill>
                <a:effectLst/>
                <a:latin typeface="Nunito" pitchFamily="2" charset="0"/>
              </a:rPr>
              <a:t>The above process repeats till the test condition is true.</a:t>
            </a:r>
          </a:p>
          <a:p>
            <a:pPr algn="l" fontAlgn="base">
              <a:lnSpc>
                <a:spcPct val="150000"/>
              </a:lnSpc>
              <a:buFont typeface="+mj-lt"/>
              <a:buAutoNum type="arabicPeriod"/>
            </a:pPr>
            <a:r>
              <a:rPr lang="en-US" sz="1800" b="0" i="0" dirty="0">
                <a:solidFill>
                  <a:srgbClr val="273239"/>
                </a:solidFill>
                <a:effectLst/>
                <a:latin typeface="Nunito" pitchFamily="2" charset="0"/>
              </a:rPr>
              <a:t>When the test condition is evaluated as </a:t>
            </a:r>
            <a:r>
              <a:rPr lang="en-US" sz="1800" b="1" i="0" dirty="0">
                <a:solidFill>
                  <a:srgbClr val="273239"/>
                </a:solidFill>
                <a:effectLst/>
                <a:latin typeface="Nunito" pitchFamily="2" charset="0"/>
              </a:rPr>
              <a:t>false,</a:t>
            </a:r>
            <a:r>
              <a:rPr lang="en-US" sz="1800" b="0" i="0" dirty="0">
                <a:solidFill>
                  <a:srgbClr val="273239"/>
                </a:solidFill>
                <a:effectLst/>
                <a:latin typeface="Nunito" pitchFamily="2" charset="0"/>
              </a:rPr>
              <a:t> </a:t>
            </a:r>
            <a:r>
              <a:rPr lang="en-US" sz="1800" b="1" i="0" dirty="0">
                <a:solidFill>
                  <a:srgbClr val="273239"/>
                </a:solidFill>
                <a:effectLst/>
                <a:latin typeface="Nunito" pitchFamily="2" charset="0"/>
              </a:rPr>
              <a:t>the program controls move on to the next statements</a:t>
            </a:r>
            <a:r>
              <a:rPr lang="en-US" sz="1800" b="0" i="0" dirty="0">
                <a:solidFill>
                  <a:srgbClr val="273239"/>
                </a:solidFill>
                <a:effectLst/>
                <a:latin typeface="Nunito" pitchFamily="2" charset="0"/>
              </a:rPr>
              <a:t> after the do…while loop.</a:t>
            </a:r>
          </a:p>
          <a:p>
            <a:pPr algn="l" fontAlgn="base"/>
            <a:endParaRPr lang="en-US" sz="1400" b="1" dirty="0">
              <a:solidFill>
                <a:srgbClr val="273239"/>
              </a:solidFill>
              <a:latin typeface="Nunito" pitchFamily="2" charset="0"/>
            </a:endParaRPr>
          </a:p>
          <a:p>
            <a:pPr algn="l" fontAlgn="base"/>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marL="469265" lvl="1">
              <a:lnSpc>
                <a:spcPct val="100000"/>
              </a:lnSpc>
              <a:spcBef>
                <a:spcPts val="670"/>
              </a:spcBef>
              <a:tabLst>
                <a:tab pos="756920" algn="l"/>
              </a:tabLst>
            </a:pPr>
            <a:endParaRPr sz="1400" dirty="0">
              <a:latin typeface="Calibri"/>
              <a:cs typeface="Calibri"/>
            </a:endParaRPr>
          </a:p>
        </p:txBody>
      </p:sp>
    </p:spTree>
    <p:extLst>
      <p:ext uri="{BB962C8B-B14F-4D97-AF65-F5344CB8AC3E}">
        <p14:creationId xmlns:p14="http://schemas.microsoft.com/office/powerpoint/2010/main" val="8885084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3D299-977A-6D49-4E4D-498B20D8C11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DD005E7-245C-DF5B-FB5D-FA841DC07C6C}"/>
              </a:ext>
            </a:extLst>
          </p:cNvPr>
          <p:cNvSpPr txBox="1">
            <a:spLocks noGrp="1"/>
          </p:cNvSpPr>
          <p:nvPr>
            <p:ph type="title"/>
          </p:nvPr>
        </p:nvSpPr>
        <p:spPr>
          <a:xfrm>
            <a:off x="2438400" y="474074"/>
            <a:ext cx="4120515" cy="513715"/>
          </a:xfrm>
          <a:prstGeom prst="rect">
            <a:avLst/>
          </a:prstGeom>
        </p:spPr>
        <p:txBody>
          <a:bodyPr vert="horz" wrap="square" lIns="0" tIns="12700" rIns="0" bIns="0" rtlCol="0">
            <a:spAutoFit/>
          </a:bodyPr>
          <a:lstStyle/>
          <a:p>
            <a:pPr marL="12700">
              <a:lnSpc>
                <a:spcPct val="100000"/>
              </a:lnSpc>
              <a:spcBef>
                <a:spcPts val="100"/>
              </a:spcBef>
            </a:pPr>
            <a:r>
              <a:rPr sz="3200" spc="-5" dirty="0"/>
              <a:t>Loop</a:t>
            </a:r>
            <a:r>
              <a:rPr sz="3200" spc="-25" dirty="0"/>
              <a:t> </a:t>
            </a:r>
            <a:r>
              <a:rPr sz="3200" spc="-15" dirty="0"/>
              <a:t>Control</a:t>
            </a:r>
            <a:r>
              <a:rPr sz="3200" spc="-25" dirty="0"/>
              <a:t> </a:t>
            </a:r>
            <a:r>
              <a:rPr sz="3200" spc="-15" dirty="0"/>
              <a:t>Statements</a:t>
            </a:r>
            <a:endParaRPr sz="3200" dirty="0"/>
          </a:p>
        </p:txBody>
      </p:sp>
      <p:sp>
        <p:nvSpPr>
          <p:cNvPr id="7" name="object 7">
            <a:extLst>
              <a:ext uri="{FF2B5EF4-FFF2-40B4-BE49-F238E27FC236}">
                <a16:creationId xmlns:a16="http://schemas.microsoft.com/office/drawing/2014/main" id="{4AE2F8D6-199A-0045-F815-B00A76291AA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57</a:t>
            </a:fld>
            <a:endParaRPr dirty="0"/>
          </a:p>
        </p:txBody>
      </p:sp>
      <p:sp>
        <p:nvSpPr>
          <p:cNvPr id="5" name="object 5">
            <a:extLst>
              <a:ext uri="{FF2B5EF4-FFF2-40B4-BE49-F238E27FC236}">
                <a16:creationId xmlns:a16="http://schemas.microsoft.com/office/drawing/2014/main" id="{FD299F26-FE90-6FBF-A87B-16A9842782BC}"/>
              </a:ext>
            </a:extLst>
          </p:cNvPr>
          <p:cNvSpPr txBox="1">
            <a:spLocks noGrp="1"/>
          </p:cNvSpPr>
          <p:nvPr>
            <p:ph type="body" idx="1"/>
          </p:nvPr>
        </p:nvSpPr>
        <p:spPr>
          <a:xfrm>
            <a:off x="359599" y="1363050"/>
            <a:ext cx="8157845" cy="5239896"/>
          </a:xfrm>
          <a:prstGeom prst="rect">
            <a:avLst/>
          </a:prstGeom>
        </p:spPr>
        <p:txBody>
          <a:bodyPr vert="horz" wrap="square" lIns="0" tIns="12700" rIns="0" bIns="0" rtlCol="0">
            <a:spAutoFit/>
          </a:bodyPr>
          <a:lstStyle/>
          <a:p>
            <a:pPr marL="469265" lvl="1">
              <a:lnSpc>
                <a:spcPct val="100000"/>
              </a:lnSpc>
              <a:spcBef>
                <a:spcPts val="670"/>
              </a:spcBef>
              <a:tabLst>
                <a:tab pos="756920" algn="l"/>
              </a:tabLst>
            </a:pPr>
            <a:r>
              <a:rPr lang="en-IN" sz="2800" spc="-5" dirty="0">
                <a:latin typeface="Arial" panose="020B0604020202020204" pitchFamily="34" charset="0"/>
                <a:cs typeface="Arial" panose="020B0604020202020204" pitchFamily="34" charset="0"/>
              </a:rPr>
              <a:t>For </a:t>
            </a:r>
            <a:r>
              <a:rPr lang="en-US" sz="2800" i="0" dirty="0">
                <a:solidFill>
                  <a:srgbClr val="273239"/>
                </a:solidFill>
                <a:effectLst/>
                <a:latin typeface="Arial" panose="020B0604020202020204" pitchFamily="34" charset="0"/>
                <a:cs typeface="Arial" panose="020B0604020202020204" pitchFamily="34" charset="0"/>
              </a:rPr>
              <a:t>loop</a:t>
            </a:r>
            <a:endParaRPr lang="en-IN" sz="2800" spc="-5" dirty="0">
              <a:latin typeface="Arial" panose="020B0604020202020204" pitchFamily="34" charset="0"/>
              <a:cs typeface="Arial" panose="020B0604020202020204" pitchFamily="34" charset="0"/>
            </a:endParaRPr>
          </a:p>
          <a:p>
            <a:pPr marL="469265" lvl="1">
              <a:lnSpc>
                <a:spcPct val="100000"/>
              </a:lnSpc>
              <a:spcBef>
                <a:spcPts val="670"/>
              </a:spcBef>
              <a:tabLst>
                <a:tab pos="756920" algn="l"/>
              </a:tabLst>
            </a:pPr>
            <a:endParaRPr lang="en-IN" sz="2800" spc="-5" dirty="0">
              <a:latin typeface="Calibri"/>
              <a:cs typeface="Calibri"/>
            </a:endParaRPr>
          </a:p>
          <a:p>
            <a:pPr algn="just" fontAlgn="base">
              <a:buFont typeface="Arial" panose="020B0604020202020204" pitchFamily="34" charset="0"/>
              <a:buChar char="•"/>
            </a:pPr>
            <a:r>
              <a:rPr lang="en-US" sz="1800" b="1" i="0" dirty="0">
                <a:solidFill>
                  <a:srgbClr val="273239"/>
                </a:solidFill>
                <a:effectLst/>
                <a:latin typeface="Nunito" pitchFamily="2" charset="0"/>
              </a:rPr>
              <a:t>Step 1: </a:t>
            </a:r>
            <a:r>
              <a:rPr lang="en-US" sz="1800" b="0" i="0" dirty="0">
                <a:solidFill>
                  <a:srgbClr val="273239"/>
                </a:solidFill>
                <a:effectLst/>
                <a:latin typeface="Nunito" pitchFamily="2" charset="0"/>
              </a:rPr>
              <a:t>Initialization is the basic step of for loop this step occurs only once during the start of the loop. During Initialization, variables are declared, or already existing variables are assigned some value.</a:t>
            </a:r>
          </a:p>
          <a:p>
            <a:pPr algn="just" fontAlgn="base">
              <a:buFont typeface="Arial" panose="020B0604020202020204" pitchFamily="34" charset="0"/>
              <a:buChar char="•"/>
            </a:pPr>
            <a:endParaRPr lang="en-US" sz="1800" b="0" i="0" dirty="0">
              <a:solidFill>
                <a:srgbClr val="273239"/>
              </a:solidFill>
              <a:effectLst/>
              <a:latin typeface="Nunito" pitchFamily="2" charset="0"/>
            </a:endParaRPr>
          </a:p>
          <a:p>
            <a:pPr algn="just" fontAlgn="base">
              <a:buFont typeface="Arial" panose="020B0604020202020204" pitchFamily="34" charset="0"/>
              <a:buChar char="•"/>
            </a:pPr>
            <a:r>
              <a:rPr lang="en-US" sz="1800" b="1" i="0" dirty="0">
                <a:solidFill>
                  <a:srgbClr val="273239"/>
                </a:solidFill>
                <a:effectLst/>
                <a:latin typeface="Nunito" pitchFamily="2" charset="0"/>
              </a:rPr>
              <a:t>Step 2: </a:t>
            </a:r>
            <a:r>
              <a:rPr lang="en-US" sz="1800" b="0" i="0" dirty="0">
                <a:solidFill>
                  <a:srgbClr val="273239"/>
                </a:solidFill>
                <a:effectLst/>
                <a:latin typeface="Nunito" pitchFamily="2" charset="0"/>
              </a:rPr>
              <a:t>During the Second Step condition statements are checked and only if the condition is the satisfied loop we can further process otherwise loop is broken.</a:t>
            </a:r>
          </a:p>
          <a:p>
            <a:pPr algn="just" fontAlgn="base">
              <a:buFont typeface="Arial" panose="020B0604020202020204" pitchFamily="34" charset="0"/>
              <a:buChar char="•"/>
            </a:pPr>
            <a:endParaRPr lang="en-US" sz="1800" b="0" i="0" dirty="0">
              <a:solidFill>
                <a:srgbClr val="273239"/>
              </a:solidFill>
              <a:effectLst/>
              <a:latin typeface="Nunito" pitchFamily="2" charset="0"/>
            </a:endParaRPr>
          </a:p>
          <a:p>
            <a:pPr algn="just" fontAlgn="base">
              <a:buFont typeface="Arial" panose="020B0604020202020204" pitchFamily="34" charset="0"/>
              <a:buChar char="•"/>
            </a:pPr>
            <a:r>
              <a:rPr lang="en-US" sz="1800" b="1" i="0" dirty="0">
                <a:solidFill>
                  <a:srgbClr val="273239"/>
                </a:solidFill>
                <a:effectLst/>
                <a:latin typeface="Nunito" pitchFamily="2" charset="0"/>
              </a:rPr>
              <a:t>Step 3: </a:t>
            </a:r>
            <a:r>
              <a:rPr lang="en-US" sz="1800" b="0" i="0" dirty="0">
                <a:solidFill>
                  <a:srgbClr val="273239"/>
                </a:solidFill>
                <a:effectLst/>
                <a:latin typeface="Nunito" pitchFamily="2" charset="0"/>
              </a:rPr>
              <a:t>All the statements inside the loop are executed.</a:t>
            </a:r>
          </a:p>
          <a:p>
            <a:pPr algn="just" fontAlgn="base">
              <a:buFont typeface="Arial" panose="020B0604020202020204" pitchFamily="34" charset="0"/>
              <a:buChar char="•"/>
            </a:pPr>
            <a:endParaRPr lang="en-US" sz="1800" b="0" i="0" dirty="0">
              <a:solidFill>
                <a:srgbClr val="273239"/>
              </a:solidFill>
              <a:effectLst/>
              <a:latin typeface="Nunito" pitchFamily="2" charset="0"/>
            </a:endParaRPr>
          </a:p>
          <a:p>
            <a:pPr algn="just" fontAlgn="base">
              <a:buFont typeface="Arial" panose="020B0604020202020204" pitchFamily="34" charset="0"/>
              <a:buChar char="•"/>
            </a:pPr>
            <a:r>
              <a:rPr lang="en-US" sz="1800" b="1" i="0" dirty="0">
                <a:solidFill>
                  <a:srgbClr val="273239"/>
                </a:solidFill>
                <a:effectLst/>
                <a:latin typeface="Nunito" pitchFamily="2" charset="0"/>
              </a:rPr>
              <a:t>Step 4: </a:t>
            </a:r>
            <a:r>
              <a:rPr lang="en-US" sz="1800" b="0" i="0" dirty="0">
                <a:solidFill>
                  <a:srgbClr val="273239"/>
                </a:solidFill>
                <a:effectLst/>
                <a:latin typeface="Nunito" pitchFamily="2" charset="0"/>
              </a:rPr>
              <a:t>Updating the values of variables has been done as defined in the loop.</a:t>
            </a:r>
            <a:br>
              <a:rPr lang="en-US" sz="1800" b="0" i="0" dirty="0">
                <a:solidFill>
                  <a:srgbClr val="273239"/>
                </a:solidFill>
                <a:effectLst/>
                <a:latin typeface="Nunito" pitchFamily="2" charset="0"/>
              </a:rPr>
            </a:br>
            <a:r>
              <a:rPr lang="en-US" sz="1800" b="1" i="0" dirty="0">
                <a:solidFill>
                  <a:srgbClr val="273239"/>
                </a:solidFill>
                <a:effectLst/>
                <a:latin typeface="Nunito" pitchFamily="2" charset="0"/>
              </a:rPr>
              <a:t>Continue to Step 2 till the loop breaks.</a:t>
            </a:r>
            <a:endParaRPr lang="en-US" sz="1800" b="0" i="0" dirty="0">
              <a:solidFill>
                <a:srgbClr val="273239"/>
              </a:solidFill>
              <a:effectLst/>
              <a:latin typeface="Nunito" pitchFamily="2" charset="0"/>
            </a:endParaRPr>
          </a:p>
          <a:p>
            <a:pPr algn="l" fontAlgn="base"/>
            <a:endParaRPr lang="en-US" sz="1400" b="1" dirty="0">
              <a:solidFill>
                <a:srgbClr val="273239"/>
              </a:solidFill>
              <a:latin typeface="Nunito" pitchFamily="2" charset="0"/>
            </a:endParaRPr>
          </a:p>
          <a:p>
            <a:pPr algn="l" fontAlgn="base"/>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marL="469265" lvl="1">
              <a:lnSpc>
                <a:spcPct val="100000"/>
              </a:lnSpc>
              <a:spcBef>
                <a:spcPts val="670"/>
              </a:spcBef>
              <a:tabLst>
                <a:tab pos="756920" algn="l"/>
              </a:tabLst>
            </a:pPr>
            <a:endParaRPr sz="1400" dirty="0">
              <a:latin typeface="Calibri"/>
              <a:cs typeface="Calibri"/>
            </a:endParaRPr>
          </a:p>
        </p:txBody>
      </p:sp>
    </p:spTree>
    <p:extLst>
      <p:ext uri="{BB962C8B-B14F-4D97-AF65-F5344CB8AC3E}">
        <p14:creationId xmlns:p14="http://schemas.microsoft.com/office/powerpoint/2010/main" val="1929301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4692" y="130810"/>
            <a:ext cx="5137785" cy="635000"/>
          </a:xfrm>
          <a:prstGeom prst="rect">
            <a:avLst/>
          </a:prstGeom>
        </p:spPr>
        <p:txBody>
          <a:bodyPr vert="horz" wrap="square" lIns="0" tIns="12065" rIns="0" bIns="0" rtlCol="0">
            <a:spAutoFit/>
          </a:bodyPr>
          <a:lstStyle/>
          <a:p>
            <a:pPr marL="12700">
              <a:lnSpc>
                <a:spcPct val="100000"/>
              </a:lnSpc>
              <a:spcBef>
                <a:spcPts val="95"/>
              </a:spcBef>
            </a:pPr>
            <a:r>
              <a:rPr sz="4000" spc="-5" dirty="0"/>
              <a:t>Loop</a:t>
            </a:r>
            <a:r>
              <a:rPr sz="4000" spc="-30" dirty="0"/>
              <a:t> </a:t>
            </a:r>
            <a:r>
              <a:rPr sz="4000" spc="-20" dirty="0"/>
              <a:t>Control</a:t>
            </a:r>
            <a:r>
              <a:rPr sz="4000" spc="-30" dirty="0"/>
              <a:t> </a:t>
            </a:r>
            <a:r>
              <a:rPr sz="4000" spc="-20" dirty="0"/>
              <a:t>Statements</a:t>
            </a:r>
            <a:endParaRPr sz="4000"/>
          </a:p>
        </p:txBody>
      </p:sp>
      <p:pic>
        <p:nvPicPr>
          <p:cNvPr id="3" name="object 3"/>
          <p:cNvPicPr/>
          <p:nvPr/>
        </p:nvPicPr>
        <p:blipFill>
          <a:blip r:embed="rId2" cstate="print"/>
          <a:stretch>
            <a:fillRect/>
          </a:stretch>
        </p:blipFill>
        <p:spPr>
          <a:xfrm>
            <a:off x="76200" y="1143000"/>
            <a:ext cx="8991600" cy="514803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381000"/>
            <a:ext cx="4079875" cy="513715"/>
          </a:xfrm>
          <a:prstGeom prst="rect">
            <a:avLst/>
          </a:prstGeom>
        </p:spPr>
        <p:txBody>
          <a:bodyPr vert="horz" wrap="square" lIns="0" tIns="12700" rIns="0" bIns="0" rtlCol="0">
            <a:spAutoFit/>
          </a:bodyPr>
          <a:lstStyle/>
          <a:p>
            <a:pPr marL="12700">
              <a:lnSpc>
                <a:spcPct val="100000"/>
              </a:lnSpc>
              <a:spcBef>
                <a:spcPts val="100"/>
              </a:spcBef>
            </a:pPr>
            <a:r>
              <a:rPr sz="3200" spc="-5" dirty="0"/>
              <a:t>Case</a:t>
            </a:r>
            <a:r>
              <a:rPr sz="3200" spc="-35" dirty="0"/>
              <a:t> </a:t>
            </a:r>
            <a:r>
              <a:rPr sz="3200" spc="-15" dirty="0"/>
              <a:t>Control</a:t>
            </a:r>
            <a:r>
              <a:rPr sz="3200" spc="-25" dirty="0"/>
              <a:t> </a:t>
            </a:r>
            <a:r>
              <a:rPr sz="3200" spc="-15" dirty="0"/>
              <a:t>Statements</a:t>
            </a:r>
            <a:endParaRPr sz="32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59</a:t>
            </a:fld>
            <a:endParaRPr dirty="0"/>
          </a:p>
        </p:txBody>
      </p:sp>
      <p:sp>
        <p:nvSpPr>
          <p:cNvPr id="3" name="object 3"/>
          <p:cNvSpPr txBox="1"/>
          <p:nvPr/>
        </p:nvSpPr>
        <p:spPr>
          <a:xfrm>
            <a:off x="597535" y="1143000"/>
            <a:ext cx="7948930" cy="397319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422275" algn="l"/>
                <a:tab pos="422909" algn="l"/>
              </a:tabLst>
            </a:pPr>
            <a:r>
              <a:rPr dirty="0"/>
              <a:t>	</a:t>
            </a:r>
            <a:r>
              <a:rPr sz="2400" spc="-5" dirty="0">
                <a:latin typeface="Calibri"/>
                <a:cs typeface="Calibri"/>
              </a:rPr>
              <a:t>The </a:t>
            </a:r>
            <a:r>
              <a:rPr sz="2400" spc="-15" dirty="0">
                <a:latin typeface="Calibri"/>
                <a:cs typeface="Calibri"/>
              </a:rPr>
              <a:t>statements </a:t>
            </a:r>
            <a:r>
              <a:rPr sz="2400" dirty="0">
                <a:latin typeface="Calibri"/>
                <a:cs typeface="Calibri"/>
              </a:rPr>
              <a:t>which </a:t>
            </a:r>
            <a:r>
              <a:rPr sz="2400" spc="-15" dirty="0">
                <a:latin typeface="Calibri"/>
                <a:cs typeface="Calibri"/>
              </a:rPr>
              <a:t>are </a:t>
            </a:r>
            <a:r>
              <a:rPr sz="2400" spc="-5" dirty="0">
                <a:latin typeface="Calibri"/>
                <a:cs typeface="Calibri"/>
              </a:rPr>
              <a:t>used </a:t>
            </a:r>
            <a:r>
              <a:rPr sz="2400" spc="-15" dirty="0">
                <a:latin typeface="Calibri"/>
                <a:cs typeface="Calibri"/>
              </a:rPr>
              <a:t>to </a:t>
            </a:r>
            <a:r>
              <a:rPr sz="2400" spc="-20" dirty="0">
                <a:latin typeface="Calibri"/>
                <a:cs typeface="Calibri"/>
              </a:rPr>
              <a:t>execute </a:t>
            </a:r>
            <a:r>
              <a:rPr sz="2400" spc="-5" dirty="0">
                <a:latin typeface="Calibri"/>
                <a:cs typeface="Calibri"/>
              </a:rPr>
              <a:t>only specific block </a:t>
            </a:r>
            <a:r>
              <a:rPr sz="2400" spc="-530" dirty="0">
                <a:latin typeface="Calibri"/>
                <a:cs typeface="Calibri"/>
              </a:rPr>
              <a:t> </a:t>
            </a:r>
            <a:r>
              <a:rPr sz="2400" spc="-5" dirty="0">
                <a:latin typeface="Calibri"/>
                <a:cs typeface="Calibri"/>
              </a:rPr>
              <a:t>of </a:t>
            </a:r>
            <a:r>
              <a:rPr sz="2400" spc="-15" dirty="0">
                <a:latin typeface="Calibri"/>
                <a:cs typeface="Calibri"/>
              </a:rPr>
              <a:t>statements </a:t>
            </a:r>
            <a:r>
              <a:rPr sz="2400" dirty="0">
                <a:latin typeface="Calibri"/>
                <a:cs typeface="Calibri"/>
              </a:rPr>
              <a:t>in a </a:t>
            </a:r>
            <a:r>
              <a:rPr sz="2400" spc="-5" dirty="0">
                <a:latin typeface="Calibri"/>
                <a:cs typeface="Calibri"/>
              </a:rPr>
              <a:t>series of </a:t>
            </a:r>
            <a:r>
              <a:rPr sz="2400" spc="-10" dirty="0">
                <a:latin typeface="Calibri"/>
                <a:cs typeface="Calibri"/>
              </a:rPr>
              <a:t>blocks </a:t>
            </a:r>
            <a:r>
              <a:rPr sz="2400" spc="-15" dirty="0">
                <a:latin typeface="Calibri"/>
                <a:cs typeface="Calibri"/>
              </a:rPr>
              <a:t>are </a:t>
            </a:r>
            <a:r>
              <a:rPr sz="2400" spc="-5" dirty="0">
                <a:latin typeface="Calibri"/>
                <a:cs typeface="Calibri"/>
              </a:rPr>
              <a:t>called case </a:t>
            </a:r>
            <a:r>
              <a:rPr sz="2400" spc="-15" dirty="0">
                <a:latin typeface="Calibri"/>
                <a:cs typeface="Calibri"/>
              </a:rPr>
              <a:t>control </a:t>
            </a:r>
            <a:r>
              <a:rPr sz="2400" spc="-10" dirty="0">
                <a:latin typeface="Calibri"/>
                <a:cs typeface="Calibri"/>
              </a:rPr>
              <a:t> </a:t>
            </a:r>
            <a:r>
              <a:rPr sz="2400" spc="-15" dirty="0">
                <a:latin typeface="Calibri"/>
                <a:cs typeface="Calibri"/>
              </a:rPr>
              <a:t>statements.</a:t>
            </a:r>
            <a:endParaRPr sz="2400" dirty="0">
              <a:latin typeface="Calibri"/>
              <a:cs typeface="Calibri"/>
            </a:endParaRPr>
          </a:p>
          <a:p>
            <a:pPr marL="355600" marR="317500" indent="-342900">
              <a:lnSpc>
                <a:spcPct val="100000"/>
              </a:lnSpc>
              <a:spcBef>
                <a:spcPts val="575"/>
              </a:spcBef>
              <a:buFont typeface="Arial MT"/>
              <a:buChar char="•"/>
              <a:tabLst>
                <a:tab pos="354965" algn="l"/>
                <a:tab pos="355600" algn="l"/>
              </a:tabLst>
            </a:pPr>
            <a:r>
              <a:rPr sz="2400" spc="-10" dirty="0">
                <a:latin typeface="Calibri"/>
                <a:cs typeface="Calibri"/>
              </a:rPr>
              <a:t>There are </a:t>
            </a:r>
            <a:r>
              <a:rPr sz="2400" dirty="0">
                <a:latin typeface="Calibri"/>
                <a:cs typeface="Calibri"/>
              </a:rPr>
              <a:t>4 types </a:t>
            </a:r>
            <a:r>
              <a:rPr sz="2400" spc="-5" dirty="0">
                <a:latin typeface="Calibri"/>
                <a:cs typeface="Calibri"/>
              </a:rPr>
              <a:t>of case </a:t>
            </a:r>
            <a:r>
              <a:rPr sz="2400" spc="-15" dirty="0">
                <a:latin typeface="Calibri"/>
                <a:cs typeface="Calibri"/>
              </a:rPr>
              <a:t>control statements </a:t>
            </a:r>
            <a:r>
              <a:rPr sz="2400" dirty="0">
                <a:latin typeface="Calibri"/>
                <a:cs typeface="Calibri"/>
              </a:rPr>
              <a:t>in C </a:t>
            </a:r>
            <a:r>
              <a:rPr sz="2400" spc="-5" dirty="0">
                <a:latin typeface="Calibri"/>
                <a:cs typeface="Calibri"/>
              </a:rPr>
              <a:t>language. </a:t>
            </a:r>
            <a:r>
              <a:rPr sz="2400" spc="-530" dirty="0">
                <a:latin typeface="Calibri"/>
                <a:cs typeface="Calibri"/>
              </a:rPr>
              <a:t> </a:t>
            </a:r>
            <a:r>
              <a:rPr sz="2400" spc="-10" dirty="0">
                <a:latin typeface="Calibri"/>
                <a:cs typeface="Calibri"/>
              </a:rPr>
              <a:t>They</a:t>
            </a:r>
            <a:r>
              <a:rPr sz="2400" spc="-15" dirty="0">
                <a:latin typeface="Calibri"/>
                <a:cs typeface="Calibri"/>
              </a:rPr>
              <a:t> </a:t>
            </a:r>
            <a:r>
              <a:rPr sz="2400" spc="-10" dirty="0">
                <a:latin typeface="Calibri"/>
                <a:cs typeface="Calibri"/>
              </a:rPr>
              <a:t>are,</a:t>
            </a:r>
            <a:endParaRPr sz="2400" dirty="0">
              <a:latin typeface="Calibri"/>
              <a:cs typeface="Calibri"/>
            </a:endParaRPr>
          </a:p>
          <a:p>
            <a:pPr marL="756285" lvl="1" indent="-287020">
              <a:lnSpc>
                <a:spcPct val="100000"/>
              </a:lnSpc>
              <a:spcBef>
                <a:spcPts val="645"/>
              </a:spcBef>
              <a:buFont typeface="Arial MT"/>
              <a:buChar char="–"/>
              <a:tabLst>
                <a:tab pos="756920" algn="l"/>
              </a:tabLst>
            </a:pPr>
            <a:r>
              <a:rPr sz="2800" spc="-15" dirty="0">
                <a:latin typeface="Calibri"/>
                <a:cs typeface="Calibri"/>
              </a:rPr>
              <a:t>switch</a:t>
            </a:r>
            <a:endParaRPr sz="2800" dirty="0">
              <a:latin typeface="Calibri"/>
              <a:cs typeface="Calibri"/>
            </a:endParaRPr>
          </a:p>
          <a:p>
            <a:pPr marL="756285" lvl="1" indent="-287020">
              <a:lnSpc>
                <a:spcPct val="100000"/>
              </a:lnSpc>
              <a:spcBef>
                <a:spcPts val="675"/>
              </a:spcBef>
              <a:buFont typeface="Arial MT"/>
              <a:buChar char="–"/>
              <a:tabLst>
                <a:tab pos="756920" algn="l"/>
              </a:tabLst>
            </a:pPr>
            <a:r>
              <a:rPr sz="2800" spc="-15" dirty="0">
                <a:latin typeface="Calibri"/>
                <a:cs typeface="Calibri"/>
              </a:rPr>
              <a:t>break</a:t>
            </a:r>
            <a:endParaRPr sz="2800" dirty="0">
              <a:latin typeface="Calibri"/>
              <a:cs typeface="Calibri"/>
            </a:endParaRPr>
          </a:p>
          <a:p>
            <a:pPr marL="756285" lvl="1" indent="-287020">
              <a:lnSpc>
                <a:spcPct val="100000"/>
              </a:lnSpc>
              <a:spcBef>
                <a:spcPts val="670"/>
              </a:spcBef>
              <a:buFont typeface="Arial MT"/>
              <a:buChar char="–"/>
              <a:tabLst>
                <a:tab pos="756920" algn="l"/>
              </a:tabLst>
            </a:pPr>
            <a:r>
              <a:rPr sz="2800" spc="-15" dirty="0">
                <a:latin typeface="Calibri"/>
                <a:cs typeface="Calibri"/>
              </a:rPr>
              <a:t>continue</a:t>
            </a:r>
            <a:endParaRPr sz="2800" dirty="0">
              <a:latin typeface="Calibri"/>
              <a:cs typeface="Calibri"/>
            </a:endParaRPr>
          </a:p>
          <a:p>
            <a:pPr marL="756285" lvl="1" indent="-287020">
              <a:lnSpc>
                <a:spcPct val="100000"/>
              </a:lnSpc>
              <a:spcBef>
                <a:spcPts val="675"/>
              </a:spcBef>
              <a:buFont typeface="Arial MT"/>
              <a:buChar char="–"/>
              <a:tabLst>
                <a:tab pos="756920" algn="l"/>
              </a:tabLst>
            </a:pPr>
            <a:r>
              <a:rPr sz="2800" spc="-15" dirty="0">
                <a:latin typeface="Calibri"/>
                <a:cs typeface="Calibri"/>
              </a:rPr>
              <a:t>goto</a:t>
            </a:r>
            <a:endParaRPr sz="2800" dirty="0">
              <a:latin typeface="Calibri"/>
              <a:cs typeface="Calibri"/>
            </a:endParaRPr>
          </a:p>
        </p:txBody>
      </p:sp>
    </p:spTree>
    <p:extLst>
      <p:ext uri="{BB962C8B-B14F-4D97-AF65-F5344CB8AC3E}">
        <p14:creationId xmlns:p14="http://schemas.microsoft.com/office/powerpoint/2010/main" val="10121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64D6A-E968-C546-F060-8ED1440946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69832E-7441-17E1-8139-E148CA02783C}"/>
              </a:ext>
            </a:extLst>
          </p:cNvPr>
          <p:cNvSpPr txBox="1">
            <a:spLocks noGrp="1"/>
          </p:cNvSpPr>
          <p:nvPr>
            <p:ph type="title"/>
          </p:nvPr>
        </p:nvSpPr>
        <p:spPr>
          <a:xfrm>
            <a:off x="3124200" y="75937"/>
            <a:ext cx="2173605" cy="574040"/>
          </a:xfrm>
          <a:prstGeom prst="rect">
            <a:avLst/>
          </a:prstGeom>
        </p:spPr>
        <p:txBody>
          <a:bodyPr vert="horz" wrap="square" lIns="0" tIns="12700" rIns="0" bIns="0" rtlCol="0">
            <a:spAutoFit/>
          </a:bodyPr>
          <a:lstStyle/>
          <a:p>
            <a:pPr marL="12700">
              <a:lnSpc>
                <a:spcPct val="100000"/>
              </a:lnSpc>
              <a:spcBef>
                <a:spcPts val="100"/>
              </a:spcBef>
            </a:pPr>
            <a:r>
              <a:rPr spc="-15" dirty="0"/>
              <a:t>History</a:t>
            </a:r>
            <a:r>
              <a:rPr spc="-60" dirty="0"/>
              <a:t> </a:t>
            </a:r>
            <a:r>
              <a:rPr spc="-5" dirty="0"/>
              <a:t>of</a:t>
            </a:r>
            <a:r>
              <a:rPr spc="-45" dirty="0"/>
              <a:t> </a:t>
            </a:r>
            <a:r>
              <a:rPr dirty="0"/>
              <a:t>C</a:t>
            </a:r>
          </a:p>
        </p:txBody>
      </p:sp>
      <p:sp>
        <p:nvSpPr>
          <p:cNvPr id="5" name="object 5">
            <a:extLst>
              <a:ext uri="{FF2B5EF4-FFF2-40B4-BE49-F238E27FC236}">
                <a16:creationId xmlns:a16="http://schemas.microsoft.com/office/drawing/2014/main" id="{84E669E4-2E3A-DA67-E2E9-197D7EAF35BE}"/>
              </a:ext>
            </a:extLst>
          </p:cNvPr>
          <p:cNvSpPr txBox="1"/>
          <p:nvPr/>
        </p:nvSpPr>
        <p:spPr>
          <a:xfrm>
            <a:off x="8479281" y="6464909"/>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6</a:t>
            </a:fld>
            <a:endParaRPr sz="1200">
              <a:latin typeface="Calibri"/>
              <a:cs typeface="Calibri"/>
            </a:endParaRPr>
          </a:p>
        </p:txBody>
      </p:sp>
      <p:sp>
        <p:nvSpPr>
          <p:cNvPr id="3" name="object 3">
            <a:extLst>
              <a:ext uri="{FF2B5EF4-FFF2-40B4-BE49-F238E27FC236}">
                <a16:creationId xmlns:a16="http://schemas.microsoft.com/office/drawing/2014/main" id="{5AE50B96-E799-645E-504D-6C5208227204}"/>
              </a:ext>
            </a:extLst>
          </p:cNvPr>
          <p:cNvSpPr txBox="1"/>
          <p:nvPr/>
        </p:nvSpPr>
        <p:spPr>
          <a:xfrm>
            <a:off x="329691" y="649977"/>
            <a:ext cx="8303260" cy="6560129"/>
          </a:xfrm>
          <a:prstGeom prst="rect">
            <a:avLst/>
          </a:prstGeom>
        </p:spPr>
        <p:txBody>
          <a:bodyPr vert="horz" wrap="square" lIns="0" tIns="12065" rIns="0" bIns="0" rtlCol="0">
            <a:spAutoFit/>
          </a:bodyPr>
          <a:lstStyle/>
          <a:p>
            <a:pPr marL="355600" marR="7620" indent="-342900" algn="just">
              <a:lnSpc>
                <a:spcPct val="150000"/>
              </a:lnSpc>
              <a:spcBef>
                <a:spcPts val="95"/>
              </a:spcBef>
              <a:buFont typeface="Arial MT"/>
              <a:buChar char="•"/>
              <a:tabLst>
                <a:tab pos="355600" algn="l"/>
              </a:tabLst>
            </a:pPr>
            <a:r>
              <a:rPr lang="en-IN" sz="2000" spc="-5" dirty="0">
                <a:latin typeface="Arial" panose="020B0604020202020204" pitchFamily="34" charset="0"/>
                <a:cs typeface="Arial" panose="020B0604020202020204" pitchFamily="34" charset="0"/>
              </a:rPr>
              <a:t>Every language has a purpose:</a:t>
            </a:r>
          </a:p>
          <a:p>
            <a:pPr marL="12700" marR="7620" algn="just">
              <a:lnSpc>
                <a:spcPct val="150000"/>
              </a:lnSpc>
              <a:spcBef>
                <a:spcPts val="95"/>
              </a:spcBef>
              <a:tabLst>
                <a:tab pos="355600" algn="l"/>
              </a:tabLst>
            </a:pPr>
            <a:r>
              <a:rPr lang="en-IN" sz="2000" spc="-5" dirty="0">
                <a:latin typeface="Arial" panose="020B0604020202020204" pitchFamily="34" charset="0"/>
                <a:cs typeface="Arial" panose="020B0604020202020204" pitchFamily="34" charset="0"/>
              </a:rPr>
              <a:t>	</a:t>
            </a:r>
            <a:r>
              <a:rPr lang="en-IN" sz="2000" spc="-5" dirty="0" err="1">
                <a:latin typeface="Arial" panose="020B0604020202020204" pitchFamily="34" charset="0"/>
                <a:cs typeface="Arial" panose="020B0604020202020204" pitchFamily="34" charset="0"/>
              </a:rPr>
              <a:t>eg</a:t>
            </a:r>
            <a:r>
              <a:rPr lang="en-IN" sz="2000" spc="-5" dirty="0">
                <a:latin typeface="Arial" panose="020B0604020202020204" pitchFamily="34" charset="0"/>
                <a:cs typeface="Arial" panose="020B0604020202020204" pitchFamily="34" charset="0"/>
              </a:rPr>
              <a:t>: FORTRAN (Formula Translator) – scientific and mathematical 		applications.</a:t>
            </a:r>
          </a:p>
          <a:p>
            <a:pPr marL="12700" marR="7620" algn="just">
              <a:lnSpc>
                <a:spcPct val="150000"/>
              </a:lnSpc>
              <a:spcBef>
                <a:spcPts val="95"/>
              </a:spcBef>
              <a:tabLst>
                <a:tab pos="355600" algn="l"/>
              </a:tabLst>
            </a:pPr>
            <a:r>
              <a:rPr lang="en-IN" sz="2000" spc="-5" dirty="0">
                <a:latin typeface="Arial" panose="020B0604020202020204" pitchFamily="34" charset="0"/>
                <a:cs typeface="Arial" panose="020B0604020202020204" pitchFamily="34" charset="0"/>
              </a:rPr>
              <a:t>		COBOL (Common Business Oriented Language) – used to 		develop business applications.</a:t>
            </a:r>
          </a:p>
          <a:p>
            <a:pPr marL="12700" marR="7620" algn="just">
              <a:lnSpc>
                <a:spcPct val="150000"/>
              </a:lnSpc>
              <a:spcBef>
                <a:spcPts val="95"/>
              </a:spcBef>
              <a:tabLst>
                <a:tab pos="355600" algn="l"/>
              </a:tabLst>
            </a:pPr>
            <a:endParaRPr lang="en-IN" sz="2000" spc="-5" dirty="0">
              <a:latin typeface="Arial" panose="020B0604020202020204" pitchFamily="34" charset="0"/>
              <a:cs typeface="Arial" panose="020B0604020202020204" pitchFamily="34" charset="0"/>
            </a:endParaRPr>
          </a:p>
          <a:p>
            <a:pPr marL="355600" marR="7620" indent="-342900" algn="just">
              <a:lnSpc>
                <a:spcPct val="150000"/>
              </a:lnSpc>
              <a:spcBef>
                <a:spcPts val="95"/>
              </a:spcBef>
              <a:buFont typeface="Arial MT"/>
              <a:buChar char="•"/>
              <a:tabLst>
                <a:tab pos="355600" algn="l"/>
              </a:tabLst>
            </a:pPr>
            <a:r>
              <a:rPr lang="en-IN" sz="2000" spc="-5" dirty="0">
                <a:latin typeface="Arial" panose="020B0604020202020204" pitchFamily="34" charset="0"/>
                <a:cs typeface="Arial" panose="020B0604020202020204" pitchFamily="34" charset="0"/>
              </a:rPr>
              <a:t>One language needed which could be used for multiple purposes.</a:t>
            </a:r>
          </a:p>
          <a:p>
            <a:pPr marL="12700" marR="7620" algn="just">
              <a:lnSpc>
                <a:spcPct val="150000"/>
              </a:lnSpc>
              <a:spcBef>
                <a:spcPts val="95"/>
              </a:spcBef>
              <a:tabLst>
                <a:tab pos="355600" algn="l"/>
              </a:tabLst>
            </a:pPr>
            <a:endParaRPr lang="en-IN" sz="2000" spc="-5" dirty="0">
              <a:latin typeface="Arial" panose="020B0604020202020204" pitchFamily="34" charset="0"/>
              <a:cs typeface="Arial" panose="020B0604020202020204" pitchFamily="34" charset="0"/>
            </a:endParaRPr>
          </a:p>
          <a:p>
            <a:pPr marL="355600" marR="7620" indent="-342900" algn="just">
              <a:lnSpc>
                <a:spcPct val="150000"/>
              </a:lnSpc>
              <a:spcBef>
                <a:spcPts val="95"/>
              </a:spcBef>
              <a:buFont typeface="Arial MT"/>
              <a:buChar char="•"/>
              <a:tabLst>
                <a:tab pos="355600" algn="l"/>
              </a:tabLst>
            </a:pPr>
            <a:r>
              <a:rPr sz="2000" spc="-5" dirty="0">
                <a:latin typeface="Arial" panose="020B0604020202020204" pitchFamily="34" charset="0"/>
                <a:cs typeface="Arial" panose="020B0604020202020204" pitchFamily="34" charset="0"/>
              </a:rPr>
              <a:t>C</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language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is</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structure</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oriented</a:t>
            </a:r>
            <a:r>
              <a:rPr sz="2000" spc="-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programming</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language,</a:t>
            </a:r>
            <a:r>
              <a:rPr sz="200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was </a:t>
            </a:r>
            <a:r>
              <a:rPr sz="2000" spc="-10" dirty="0">
                <a:latin typeface="Arial" panose="020B0604020202020204" pitchFamily="34" charset="0"/>
                <a:cs typeface="Arial" panose="020B0604020202020204" pitchFamily="34" charset="0"/>
              </a:rPr>
              <a:t> developed </a:t>
            </a:r>
            <a:r>
              <a:rPr sz="2000" spc="-15" dirty="0">
                <a:latin typeface="Arial" panose="020B0604020202020204" pitchFamily="34" charset="0"/>
                <a:cs typeface="Arial" panose="020B0604020202020204" pitchFamily="34" charset="0"/>
              </a:rPr>
              <a:t>at</a:t>
            </a:r>
            <a:r>
              <a:rPr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AT&amp;T </a:t>
            </a:r>
            <a:r>
              <a:rPr sz="2000" spc="-5" dirty="0">
                <a:latin typeface="Arial" panose="020B0604020202020204" pitchFamily="34" charset="0"/>
                <a:cs typeface="Arial" panose="020B0604020202020204" pitchFamily="34" charset="0"/>
              </a:rPr>
              <a:t>Bell</a:t>
            </a:r>
            <a:r>
              <a:rPr sz="2000" spc="1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Laboratories</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in</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197</a:t>
            </a:r>
            <a:r>
              <a:rPr lang="en-IN" sz="2000" spc="-5" dirty="0">
                <a:latin typeface="Arial" panose="020B0604020202020204" pitchFamily="34" charset="0"/>
                <a:cs typeface="Arial" panose="020B0604020202020204" pitchFamily="34" charset="0"/>
              </a:rPr>
              <a:t>0’s</a:t>
            </a:r>
            <a:r>
              <a:rPr sz="2000" spc="-10" dirty="0">
                <a:latin typeface="Arial" panose="020B0604020202020204" pitchFamily="34" charset="0"/>
                <a:cs typeface="Arial" panose="020B0604020202020204" pitchFamily="34" charset="0"/>
              </a:rPr>
              <a:t> by</a:t>
            </a:r>
            <a:r>
              <a:rPr sz="2000" spc="1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Dennis</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Ritchie.</a:t>
            </a:r>
            <a:endParaRPr lang="en-IN" sz="2000" spc="-10" dirty="0">
              <a:latin typeface="Arial" panose="020B0604020202020204" pitchFamily="34" charset="0"/>
              <a:cs typeface="Arial" panose="020B0604020202020204" pitchFamily="34" charset="0"/>
            </a:endParaRPr>
          </a:p>
          <a:p>
            <a:pPr marL="12700" marR="7620" algn="just">
              <a:lnSpc>
                <a:spcPct val="150000"/>
              </a:lnSpc>
              <a:spcBef>
                <a:spcPts val="95"/>
              </a:spcBef>
              <a:tabLst>
                <a:tab pos="355600" algn="l"/>
              </a:tabLst>
            </a:pPr>
            <a:endParaRPr lang="en-IN" sz="2000" spc="-10" dirty="0">
              <a:latin typeface="Arial" panose="020B0604020202020204" pitchFamily="34" charset="0"/>
              <a:cs typeface="Arial" panose="020B0604020202020204" pitchFamily="34" charset="0"/>
            </a:endParaRPr>
          </a:p>
          <a:p>
            <a:pPr marL="355600" marR="7620" indent="-342900" algn="just">
              <a:lnSpc>
                <a:spcPct val="150000"/>
              </a:lnSpc>
              <a:spcBef>
                <a:spcPts val="95"/>
              </a:spcBef>
              <a:buFont typeface="Arial MT"/>
              <a:buChar char="•"/>
              <a:tabLst>
                <a:tab pos="355600" algn="l"/>
              </a:tabLst>
            </a:pPr>
            <a:r>
              <a:rPr lang="en-US" sz="2000" spc="-5"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language</a:t>
            </a:r>
            <a:r>
              <a:rPr lang="en-US" sz="2000" spc="5"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was</a:t>
            </a:r>
            <a:r>
              <a:rPr lang="en-US" sz="2000" spc="5"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invented</a:t>
            </a:r>
            <a:r>
              <a:rPr lang="en-US" sz="2000" spc="5"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for</a:t>
            </a:r>
            <a:r>
              <a:rPr lang="en-US" sz="2000" spc="20" dirty="0">
                <a:latin typeface="Arial" panose="020B0604020202020204" pitchFamily="34" charset="0"/>
                <a:cs typeface="Arial" panose="020B0604020202020204" pitchFamily="34" charset="0"/>
              </a:rPr>
              <a:t> </a:t>
            </a:r>
            <a:r>
              <a:rPr lang="en-US" sz="2000" spc="-10" dirty="0">
                <a:latin typeface="Arial" panose="020B0604020202020204" pitchFamily="34" charset="0"/>
                <a:cs typeface="Arial" panose="020B0604020202020204" pitchFamily="34" charset="0"/>
              </a:rPr>
              <a:t>implementing</a:t>
            </a:r>
            <a:r>
              <a:rPr lang="en-US" sz="2000" spc="2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UNIX</a:t>
            </a:r>
            <a:r>
              <a:rPr lang="en-US" sz="2000" spc="20"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operating</a:t>
            </a:r>
            <a:r>
              <a:rPr lang="en-US" sz="2000" spc="10" dirty="0">
                <a:latin typeface="Arial" panose="020B0604020202020204" pitchFamily="34" charset="0"/>
                <a:cs typeface="Arial" panose="020B0604020202020204" pitchFamily="34" charset="0"/>
              </a:rPr>
              <a:t> </a:t>
            </a:r>
            <a:r>
              <a:rPr lang="en-US" sz="2000" spc="-20" dirty="0">
                <a:latin typeface="Arial" panose="020B0604020202020204" pitchFamily="34" charset="0"/>
                <a:cs typeface="Arial" panose="020B0604020202020204" pitchFamily="34" charset="0"/>
              </a:rPr>
              <a:t>system.</a:t>
            </a:r>
            <a:endParaRPr lang="en-US" sz="2000" dirty="0">
              <a:latin typeface="Arial" panose="020B0604020202020204" pitchFamily="34" charset="0"/>
              <a:cs typeface="Arial" panose="020B0604020202020204" pitchFamily="34" charset="0"/>
            </a:endParaRPr>
          </a:p>
          <a:p>
            <a:pPr marL="355600" marR="7620" indent="-342900" algn="just">
              <a:lnSpc>
                <a:spcPct val="150000"/>
              </a:lnSpc>
              <a:spcBef>
                <a:spcPts val="95"/>
              </a:spcBef>
              <a:buFont typeface="Arial MT"/>
              <a:buChar char="•"/>
              <a:tabLst>
                <a:tab pos="355600" algn="l"/>
              </a:tabLst>
            </a:pPr>
            <a:endParaRPr sz="2000" dirty="0">
              <a:latin typeface="Arial" panose="020B0604020202020204" pitchFamily="34" charset="0"/>
              <a:cs typeface="Arial" panose="020B0604020202020204" pitchFamily="34" charset="0"/>
            </a:endParaRPr>
          </a:p>
          <a:p>
            <a:pPr>
              <a:lnSpc>
                <a:spcPct val="100000"/>
              </a:lnSpc>
              <a:spcBef>
                <a:spcPts val="30"/>
              </a:spcBef>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908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6673" y="15367"/>
            <a:ext cx="3785235" cy="513715"/>
          </a:xfrm>
          <a:prstGeom prst="rect">
            <a:avLst/>
          </a:prstGeom>
        </p:spPr>
        <p:txBody>
          <a:bodyPr vert="horz" wrap="square" lIns="0" tIns="12700" rIns="0" bIns="0" rtlCol="0">
            <a:spAutoFit/>
          </a:bodyPr>
          <a:lstStyle/>
          <a:p>
            <a:pPr marL="12700">
              <a:lnSpc>
                <a:spcPct val="100000"/>
              </a:lnSpc>
              <a:spcBef>
                <a:spcPts val="100"/>
              </a:spcBef>
            </a:pPr>
            <a:r>
              <a:rPr sz="3200" spc="-10" dirty="0"/>
              <a:t>Switch</a:t>
            </a:r>
            <a:r>
              <a:rPr sz="3200" spc="-45" dirty="0"/>
              <a:t> </a:t>
            </a:r>
            <a:r>
              <a:rPr sz="3200" spc="-5" dirty="0"/>
              <a:t>Case</a:t>
            </a:r>
            <a:r>
              <a:rPr sz="3200" spc="-40" dirty="0"/>
              <a:t> </a:t>
            </a:r>
            <a:r>
              <a:rPr sz="3200" spc="-15" dirty="0"/>
              <a:t>Statement</a:t>
            </a:r>
            <a:endParaRPr sz="32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60</a:t>
            </a:fld>
            <a:endParaRPr dirty="0"/>
          </a:p>
        </p:txBody>
      </p:sp>
      <p:sp>
        <p:nvSpPr>
          <p:cNvPr id="3" name="object 3"/>
          <p:cNvSpPr txBox="1"/>
          <p:nvPr/>
        </p:nvSpPr>
        <p:spPr>
          <a:xfrm>
            <a:off x="678891" y="775461"/>
            <a:ext cx="8157209" cy="2131695"/>
          </a:xfrm>
          <a:prstGeom prst="rect">
            <a:avLst/>
          </a:prstGeom>
        </p:spPr>
        <p:txBody>
          <a:bodyPr vert="horz" wrap="square" lIns="0" tIns="12700" rIns="0" bIns="0" rtlCol="0">
            <a:spAutoFit/>
          </a:bodyPr>
          <a:lstStyle/>
          <a:p>
            <a:pPr marL="756285" marR="5080" indent="-287020">
              <a:lnSpc>
                <a:spcPct val="100000"/>
              </a:lnSpc>
              <a:spcBef>
                <a:spcPts val="100"/>
              </a:spcBef>
              <a:buFont typeface="Arial MT"/>
              <a:buChar char="–"/>
              <a:tabLst>
                <a:tab pos="756920" algn="l"/>
              </a:tabLst>
            </a:pPr>
            <a:r>
              <a:rPr sz="2400" spc="-15" dirty="0">
                <a:latin typeface="Calibri"/>
                <a:cs typeface="Calibri"/>
              </a:rPr>
              <a:t>Switch</a:t>
            </a:r>
            <a:r>
              <a:rPr sz="2400" spc="430" dirty="0">
                <a:latin typeface="Calibri"/>
                <a:cs typeface="Calibri"/>
              </a:rPr>
              <a:t> </a:t>
            </a:r>
            <a:r>
              <a:rPr sz="2400" spc="-5" dirty="0">
                <a:latin typeface="Calibri"/>
                <a:cs typeface="Calibri"/>
              </a:rPr>
              <a:t>case</a:t>
            </a:r>
            <a:r>
              <a:rPr sz="2400" spc="420" dirty="0">
                <a:latin typeface="Calibri"/>
                <a:cs typeface="Calibri"/>
              </a:rPr>
              <a:t> </a:t>
            </a:r>
            <a:r>
              <a:rPr sz="2400" spc="-15" dirty="0">
                <a:latin typeface="Calibri"/>
                <a:cs typeface="Calibri"/>
              </a:rPr>
              <a:t>statements</a:t>
            </a:r>
            <a:r>
              <a:rPr sz="2400" spc="409" dirty="0">
                <a:latin typeface="Calibri"/>
                <a:cs typeface="Calibri"/>
              </a:rPr>
              <a:t> </a:t>
            </a:r>
            <a:r>
              <a:rPr sz="2400" spc="-15" dirty="0">
                <a:latin typeface="Calibri"/>
                <a:cs typeface="Calibri"/>
              </a:rPr>
              <a:t>are</a:t>
            </a:r>
            <a:r>
              <a:rPr sz="2400" spc="430" dirty="0">
                <a:latin typeface="Calibri"/>
                <a:cs typeface="Calibri"/>
              </a:rPr>
              <a:t> </a:t>
            </a:r>
            <a:r>
              <a:rPr sz="2400" spc="-5" dirty="0">
                <a:latin typeface="Calibri"/>
                <a:cs typeface="Calibri"/>
              </a:rPr>
              <a:t>used</a:t>
            </a:r>
            <a:r>
              <a:rPr sz="2400" spc="430" dirty="0">
                <a:latin typeface="Calibri"/>
                <a:cs typeface="Calibri"/>
              </a:rPr>
              <a:t> </a:t>
            </a:r>
            <a:r>
              <a:rPr sz="2400" spc="-15" dirty="0">
                <a:latin typeface="Calibri"/>
                <a:cs typeface="Calibri"/>
              </a:rPr>
              <a:t>to</a:t>
            </a:r>
            <a:r>
              <a:rPr sz="2400" spc="420" dirty="0">
                <a:latin typeface="Calibri"/>
                <a:cs typeface="Calibri"/>
              </a:rPr>
              <a:t> </a:t>
            </a:r>
            <a:r>
              <a:rPr sz="2400" spc="-20" dirty="0">
                <a:latin typeface="Calibri"/>
                <a:cs typeface="Calibri"/>
              </a:rPr>
              <a:t>execute</a:t>
            </a:r>
            <a:r>
              <a:rPr sz="2400" spc="434" dirty="0">
                <a:latin typeface="Calibri"/>
                <a:cs typeface="Calibri"/>
              </a:rPr>
              <a:t> </a:t>
            </a:r>
            <a:r>
              <a:rPr sz="2400" spc="-10" dirty="0">
                <a:latin typeface="Calibri"/>
                <a:cs typeface="Calibri"/>
              </a:rPr>
              <a:t>only</a:t>
            </a:r>
            <a:r>
              <a:rPr sz="2400" spc="434" dirty="0">
                <a:latin typeface="Calibri"/>
                <a:cs typeface="Calibri"/>
              </a:rPr>
              <a:t> </a:t>
            </a:r>
            <a:r>
              <a:rPr sz="2400" spc="-5" dirty="0">
                <a:latin typeface="Calibri"/>
                <a:cs typeface="Calibri"/>
              </a:rPr>
              <a:t>specific </a:t>
            </a:r>
            <a:r>
              <a:rPr sz="2400" spc="-530" dirty="0">
                <a:latin typeface="Calibri"/>
                <a:cs typeface="Calibri"/>
              </a:rPr>
              <a:t> </a:t>
            </a:r>
            <a:r>
              <a:rPr sz="2400" spc="-5" dirty="0">
                <a:latin typeface="Calibri"/>
                <a:cs typeface="Calibri"/>
              </a:rPr>
              <a:t>case</a:t>
            </a:r>
            <a:r>
              <a:rPr sz="2400" spc="-25" dirty="0">
                <a:latin typeface="Calibri"/>
                <a:cs typeface="Calibri"/>
              </a:rPr>
              <a:t> </a:t>
            </a:r>
            <a:r>
              <a:rPr sz="2400" spc="-15" dirty="0">
                <a:latin typeface="Calibri"/>
                <a:cs typeface="Calibri"/>
              </a:rPr>
              <a:t>statements</a:t>
            </a:r>
            <a:r>
              <a:rPr sz="2400" spc="-30" dirty="0">
                <a:latin typeface="Calibri"/>
                <a:cs typeface="Calibri"/>
              </a:rPr>
              <a:t> </a:t>
            </a:r>
            <a:r>
              <a:rPr sz="2400" spc="-5" dirty="0">
                <a:latin typeface="Calibri"/>
                <a:cs typeface="Calibri"/>
              </a:rPr>
              <a:t>based</a:t>
            </a:r>
            <a:r>
              <a:rPr sz="2400" spc="5" dirty="0">
                <a:latin typeface="Calibri"/>
                <a:cs typeface="Calibri"/>
              </a:rPr>
              <a:t> </a:t>
            </a:r>
            <a:r>
              <a:rPr sz="2400" spc="-5" dirty="0">
                <a:latin typeface="Calibri"/>
                <a:cs typeface="Calibri"/>
              </a:rPr>
              <a:t>on</a:t>
            </a:r>
            <a:r>
              <a:rPr sz="2400" spc="5" dirty="0">
                <a:latin typeface="Calibri"/>
                <a:cs typeface="Calibri"/>
              </a:rPr>
              <a:t> </a:t>
            </a:r>
            <a:r>
              <a:rPr sz="2400" dirty="0">
                <a:latin typeface="Calibri"/>
                <a:cs typeface="Calibri"/>
              </a:rPr>
              <a:t>the</a:t>
            </a:r>
            <a:r>
              <a:rPr sz="2400" spc="-10" dirty="0">
                <a:latin typeface="Calibri"/>
                <a:cs typeface="Calibri"/>
              </a:rPr>
              <a:t> switch expression.</a:t>
            </a:r>
            <a:endParaRPr sz="2400">
              <a:latin typeface="Calibri"/>
              <a:cs typeface="Calibri"/>
            </a:endParaRPr>
          </a:p>
          <a:p>
            <a:pPr marL="756285" indent="-287020">
              <a:lnSpc>
                <a:spcPct val="100000"/>
              </a:lnSpc>
              <a:spcBef>
                <a:spcPts val="575"/>
              </a:spcBef>
              <a:buFont typeface="Arial MT"/>
              <a:buChar char="–"/>
              <a:tabLst>
                <a:tab pos="756920" algn="l"/>
              </a:tabLst>
            </a:pPr>
            <a:r>
              <a:rPr sz="2400" spc="-5" dirty="0">
                <a:latin typeface="Calibri"/>
                <a:cs typeface="Calibri"/>
              </a:rPr>
              <a:t>Below</a:t>
            </a:r>
            <a:r>
              <a:rPr sz="2400" spc="-35" dirty="0">
                <a:latin typeface="Calibri"/>
                <a:cs typeface="Calibri"/>
              </a:rPr>
              <a:t> </a:t>
            </a:r>
            <a:r>
              <a:rPr sz="2400" dirty="0">
                <a:latin typeface="Calibri"/>
                <a:cs typeface="Calibri"/>
              </a:rPr>
              <a:t>is the</a:t>
            </a:r>
            <a:r>
              <a:rPr sz="2400" spc="-5" dirty="0">
                <a:latin typeface="Calibri"/>
                <a:cs typeface="Calibri"/>
              </a:rPr>
              <a:t> </a:t>
            </a:r>
            <a:r>
              <a:rPr sz="2400" spc="-25" dirty="0">
                <a:latin typeface="Calibri"/>
                <a:cs typeface="Calibri"/>
              </a:rPr>
              <a:t>syntax </a:t>
            </a:r>
            <a:r>
              <a:rPr sz="2400" spc="-20" dirty="0">
                <a:latin typeface="Calibri"/>
                <a:cs typeface="Calibri"/>
              </a:rPr>
              <a:t>for</a:t>
            </a:r>
            <a:r>
              <a:rPr sz="2400" spc="-10" dirty="0">
                <a:latin typeface="Calibri"/>
                <a:cs typeface="Calibri"/>
              </a:rPr>
              <a:t> switch </a:t>
            </a:r>
            <a:r>
              <a:rPr sz="2400" spc="-5" dirty="0">
                <a:latin typeface="Calibri"/>
                <a:cs typeface="Calibri"/>
              </a:rPr>
              <a:t>case</a:t>
            </a:r>
            <a:r>
              <a:rPr sz="2400" spc="-15" dirty="0">
                <a:latin typeface="Calibri"/>
                <a:cs typeface="Calibri"/>
              </a:rPr>
              <a:t> statement.</a:t>
            </a:r>
            <a:endParaRPr sz="2400">
              <a:latin typeface="Calibri"/>
              <a:cs typeface="Calibri"/>
            </a:endParaRPr>
          </a:p>
          <a:p>
            <a:pPr marL="355600" indent="-342900">
              <a:lnSpc>
                <a:spcPct val="100000"/>
              </a:lnSpc>
              <a:spcBef>
                <a:spcPts val="645"/>
              </a:spcBef>
              <a:buFont typeface="Arial MT"/>
              <a:buChar char="•"/>
              <a:tabLst>
                <a:tab pos="354965" algn="l"/>
                <a:tab pos="355600" algn="l"/>
              </a:tabLst>
            </a:pPr>
            <a:r>
              <a:rPr sz="2800" spc="-15" dirty="0">
                <a:latin typeface="Calibri"/>
                <a:cs typeface="Calibri"/>
              </a:rPr>
              <a:t>switch (expression)</a:t>
            </a:r>
            <a:endParaRPr sz="2800">
              <a:latin typeface="Calibri"/>
              <a:cs typeface="Calibri"/>
            </a:endParaRPr>
          </a:p>
          <a:p>
            <a:pPr marL="355600">
              <a:lnSpc>
                <a:spcPct val="100000"/>
              </a:lnSpc>
            </a:pPr>
            <a:r>
              <a:rPr sz="2800" spc="-5" dirty="0">
                <a:latin typeface="Calibri"/>
                <a:cs typeface="Calibri"/>
              </a:rPr>
              <a:t>{</a:t>
            </a:r>
            <a:endParaRPr sz="2800">
              <a:latin typeface="Calibri"/>
              <a:cs typeface="Calibri"/>
            </a:endParaRPr>
          </a:p>
        </p:txBody>
      </p:sp>
      <p:sp>
        <p:nvSpPr>
          <p:cNvPr id="4" name="object 4"/>
          <p:cNvSpPr txBox="1"/>
          <p:nvPr/>
        </p:nvSpPr>
        <p:spPr>
          <a:xfrm>
            <a:off x="1749044" y="2882011"/>
            <a:ext cx="17119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case</a:t>
            </a:r>
            <a:r>
              <a:rPr sz="2800" spc="-60" dirty="0">
                <a:latin typeface="Calibri"/>
                <a:cs typeface="Calibri"/>
              </a:rPr>
              <a:t> </a:t>
            </a:r>
            <a:r>
              <a:rPr sz="2800" spc="-5" dirty="0">
                <a:latin typeface="Calibri"/>
                <a:cs typeface="Calibri"/>
              </a:rPr>
              <a:t>label1:</a:t>
            </a:r>
            <a:endParaRPr sz="2800">
              <a:latin typeface="Calibri"/>
              <a:cs typeface="Calibri"/>
            </a:endParaRPr>
          </a:p>
        </p:txBody>
      </p:sp>
      <p:sp>
        <p:nvSpPr>
          <p:cNvPr id="5" name="object 5"/>
          <p:cNvSpPr txBox="1"/>
          <p:nvPr/>
        </p:nvSpPr>
        <p:spPr>
          <a:xfrm>
            <a:off x="3611371" y="2882011"/>
            <a:ext cx="1798320" cy="2585720"/>
          </a:xfrm>
          <a:prstGeom prst="rect">
            <a:avLst/>
          </a:prstGeom>
        </p:spPr>
        <p:txBody>
          <a:bodyPr vert="horz" wrap="square" lIns="0" tIns="12065" rIns="0" bIns="0" rtlCol="0">
            <a:spAutoFit/>
          </a:bodyPr>
          <a:lstStyle/>
          <a:p>
            <a:pPr marL="12700" marR="5080" indent="67310">
              <a:lnSpc>
                <a:spcPct val="100000"/>
              </a:lnSpc>
              <a:spcBef>
                <a:spcPts val="95"/>
              </a:spcBef>
            </a:pPr>
            <a:r>
              <a:rPr sz="2800" spc="-45" dirty="0">
                <a:latin typeface="Calibri"/>
                <a:cs typeface="Calibri"/>
              </a:rPr>
              <a:t>st</a:t>
            </a:r>
            <a:r>
              <a:rPr sz="2800" spc="-25" dirty="0">
                <a:latin typeface="Calibri"/>
                <a:cs typeface="Calibri"/>
              </a:rPr>
              <a:t>a</a:t>
            </a:r>
            <a:r>
              <a:rPr sz="2800" spc="-35" dirty="0">
                <a:latin typeface="Calibri"/>
                <a:cs typeface="Calibri"/>
              </a:rPr>
              <a:t>t</a:t>
            </a:r>
            <a:r>
              <a:rPr sz="2800" spc="-5" dirty="0">
                <a:latin typeface="Calibri"/>
                <a:cs typeface="Calibri"/>
              </a:rPr>
              <a:t>eme</a:t>
            </a:r>
            <a:r>
              <a:rPr sz="2800" spc="-35" dirty="0">
                <a:latin typeface="Calibri"/>
                <a:cs typeface="Calibri"/>
              </a:rPr>
              <a:t>n</a:t>
            </a:r>
            <a:r>
              <a:rPr sz="2800" spc="-5" dirty="0">
                <a:latin typeface="Calibri"/>
                <a:cs typeface="Calibri"/>
              </a:rPr>
              <a:t>ts;  </a:t>
            </a:r>
            <a:r>
              <a:rPr sz="2800" spc="-15" dirty="0">
                <a:latin typeface="Calibri"/>
                <a:cs typeface="Calibri"/>
              </a:rPr>
              <a:t>break; </a:t>
            </a:r>
            <a:r>
              <a:rPr sz="2800" spc="-10" dirty="0">
                <a:latin typeface="Calibri"/>
                <a:cs typeface="Calibri"/>
              </a:rPr>
              <a:t> </a:t>
            </a:r>
            <a:r>
              <a:rPr sz="2800" spc="-20" dirty="0">
                <a:latin typeface="Calibri"/>
                <a:cs typeface="Calibri"/>
              </a:rPr>
              <a:t>statements; </a:t>
            </a:r>
            <a:r>
              <a:rPr sz="2800" spc="-620" dirty="0">
                <a:latin typeface="Calibri"/>
                <a:cs typeface="Calibri"/>
              </a:rPr>
              <a:t> </a:t>
            </a:r>
            <a:r>
              <a:rPr sz="2800" spc="-15" dirty="0">
                <a:latin typeface="Calibri"/>
                <a:cs typeface="Calibri"/>
              </a:rPr>
              <a:t>break; </a:t>
            </a:r>
            <a:r>
              <a:rPr sz="2800" spc="-10" dirty="0">
                <a:latin typeface="Calibri"/>
                <a:cs typeface="Calibri"/>
              </a:rPr>
              <a:t> </a:t>
            </a:r>
            <a:r>
              <a:rPr sz="2800" spc="-20" dirty="0">
                <a:latin typeface="Calibri"/>
                <a:cs typeface="Calibri"/>
              </a:rPr>
              <a:t>statements; </a:t>
            </a:r>
            <a:r>
              <a:rPr sz="2800" spc="-620" dirty="0">
                <a:latin typeface="Calibri"/>
                <a:cs typeface="Calibri"/>
              </a:rPr>
              <a:t> </a:t>
            </a:r>
            <a:r>
              <a:rPr sz="2800" spc="-15" dirty="0">
                <a:latin typeface="Calibri"/>
                <a:cs typeface="Calibri"/>
              </a:rPr>
              <a:t>break;</a:t>
            </a:r>
            <a:endParaRPr sz="2800">
              <a:latin typeface="Calibri"/>
              <a:cs typeface="Calibri"/>
            </a:endParaRPr>
          </a:p>
        </p:txBody>
      </p:sp>
      <p:sp>
        <p:nvSpPr>
          <p:cNvPr id="6" name="object 6"/>
          <p:cNvSpPr txBox="1"/>
          <p:nvPr/>
        </p:nvSpPr>
        <p:spPr>
          <a:xfrm>
            <a:off x="1749044" y="3735400"/>
            <a:ext cx="171132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case</a:t>
            </a:r>
            <a:r>
              <a:rPr sz="2800" spc="-65" dirty="0">
                <a:latin typeface="Calibri"/>
                <a:cs typeface="Calibri"/>
              </a:rPr>
              <a:t> </a:t>
            </a:r>
            <a:r>
              <a:rPr sz="2800" spc="-5" dirty="0">
                <a:latin typeface="Calibri"/>
                <a:cs typeface="Calibri"/>
              </a:rPr>
              <a:t>label2:</a:t>
            </a:r>
            <a:endParaRPr sz="2800">
              <a:latin typeface="Calibri"/>
              <a:cs typeface="Calibri"/>
            </a:endParaRPr>
          </a:p>
        </p:txBody>
      </p:sp>
      <p:sp>
        <p:nvSpPr>
          <p:cNvPr id="7" name="object 7"/>
          <p:cNvSpPr txBox="1"/>
          <p:nvPr/>
        </p:nvSpPr>
        <p:spPr>
          <a:xfrm>
            <a:off x="1749044" y="4589145"/>
            <a:ext cx="113792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d</a:t>
            </a:r>
            <a:r>
              <a:rPr sz="2800" spc="-35" dirty="0">
                <a:latin typeface="Calibri"/>
                <a:cs typeface="Calibri"/>
              </a:rPr>
              <a:t>e</a:t>
            </a:r>
            <a:r>
              <a:rPr sz="2800" spc="-70" dirty="0">
                <a:latin typeface="Calibri"/>
                <a:cs typeface="Calibri"/>
              </a:rPr>
              <a:t>f</a:t>
            </a:r>
            <a:r>
              <a:rPr sz="2800" spc="-5" dirty="0">
                <a:latin typeface="Calibri"/>
                <a:cs typeface="Calibri"/>
              </a:rPr>
              <a:t>ault:</a:t>
            </a:r>
            <a:endParaRPr sz="2800">
              <a:latin typeface="Calibri"/>
              <a:cs typeface="Calibri"/>
            </a:endParaRPr>
          </a:p>
        </p:txBody>
      </p:sp>
      <p:sp>
        <p:nvSpPr>
          <p:cNvPr id="8" name="object 8"/>
          <p:cNvSpPr txBox="1"/>
          <p:nvPr/>
        </p:nvSpPr>
        <p:spPr>
          <a:xfrm>
            <a:off x="1021791" y="5442915"/>
            <a:ext cx="13716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a:t>
            </a:r>
            <a:endParaRPr sz="28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429" y="0"/>
            <a:ext cx="5946775" cy="574040"/>
          </a:xfrm>
          <a:prstGeom prst="rect">
            <a:avLst/>
          </a:prstGeom>
        </p:spPr>
        <p:txBody>
          <a:bodyPr vert="horz" wrap="square" lIns="0" tIns="12700" rIns="0" bIns="0" rtlCol="0">
            <a:spAutoFit/>
          </a:bodyPr>
          <a:lstStyle/>
          <a:p>
            <a:pPr marL="12700">
              <a:lnSpc>
                <a:spcPct val="100000"/>
              </a:lnSpc>
              <a:spcBef>
                <a:spcPts val="100"/>
              </a:spcBef>
            </a:pPr>
            <a:r>
              <a:rPr spc="-10" dirty="0"/>
              <a:t>Calculator</a:t>
            </a:r>
            <a:r>
              <a:rPr spc="-60" dirty="0"/>
              <a:t> </a:t>
            </a:r>
            <a:r>
              <a:rPr spc="-25" dirty="0"/>
              <a:t>program</a:t>
            </a:r>
            <a:r>
              <a:rPr spc="-35" dirty="0"/>
              <a:t> </a:t>
            </a:r>
            <a:r>
              <a:rPr spc="-5" dirty="0"/>
              <a:t>using</a:t>
            </a:r>
            <a:r>
              <a:rPr spc="-30" dirty="0"/>
              <a:t> </a:t>
            </a:r>
            <a:r>
              <a:rPr spc="-15" dirty="0"/>
              <a:t>switch</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61</a:t>
            </a:fld>
            <a:endParaRPr dirty="0"/>
          </a:p>
        </p:txBody>
      </p:sp>
      <p:sp>
        <p:nvSpPr>
          <p:cNvPr id="3" name="object 3"/>
          <p:cNvSpPr txBox="1"/>
          <p:nvPr/>
        </p:nvSpPr>
        <p:spPr>
          <a:xfrm>
            <a:off x="78739" y="504278"/>
            <a:ext cx="4667250" cy="3538220"/>
          </a:xfrm>
          <a:prstGeom prst="rect">
            <a:avLst/>
          </a:prstGeom>
        </p:spPr>
        <p:txBody>
          <a:bodyPr vert="horz" wrap="square" lIns="0" tIns="12700" rIns="0" bIns="0" rtlCol="0">
            <a:spAutoFit/>
          </a:bodyPr>
          <a:lstStyle/>
          <a:p>
            <a:pPr marL="12700" marR="3056255" algn="just">
              <a:lnSpc>
                <a:spcPct val="120100"/>
              </a:lnSpc>
              <a:spcBef>
                <a:spcPts val="100"/>
              </a:spcBef>
            </a:pPr>
            <a:r>
              <a:rPr sz="1600" b="1" spc="-10" dirty="0">
                <a:latin typeface="Calibri"/>
                <a:cs typeface="Calibri"/>
              </a:rPr>
              <a:t>#include </a:t>
            </a:r>
            <a:r>
              <a:rPr sz="1600" b="1" spc="-5" dirty="0">
                <a:latin typeface="Calibri"/>
                <a:cs typeface="Calibri"/>
              </a:rPr>
              <a:t>&lt;stdio.h&gt; </a:t>
            </a:r>
            <a:r>
              <a:rPr sz="1600" b="1" dirty="0">
                <a:latin typeface="Calibri"/>
                <a:cs typeface="Calibri"/>
              </a:rPr>
              <a:t> </a:t>
            </a:r>
            <a:r>
              <a:rPr sz="1600" b="1" spc="-10" dirty="0">
                <a:latin typeface="Calibri"/>
                <a:cs typeface="Calibri"/>
              </a:rPr>
              <a:t>#include &lt;stdlib.h&gt; </a:t>
            </a:r>
            <a:r>
              <a:rPr sz="1600" b="1" spc="-350" dirty="0">
                <a:latin typeface="Calibri"/>
                <a:cs typeface="Calibri"/>
              </a:rPr>
              <a:t> </a:t>
            </a:r>
            <a:r>
              <a:rPr sz="1600" b="1" spc="-10" dirty="0">
                <a:latin typeface="Calibri"/>
                <a:cs typeface="Calibri"/>
              </a:rPr>
              <a:t>int</a:t>
            </a:r>
            <a:r>
              <a:rPr sz="1600" b="1" spc="-20" dirty="0">
                <a:latin typeface="Calibri"/>
                <a:cs typeface="Calibri"/>
              </a:rPr>
              <a:t> </a:t>
            </a:r>
            <a:r>
              <a:rPr sz="1600" b="1" spc="-10" dirty="0">
                <a:latin typeface="Calibri"/>
                <a:cs typeface="Calibri"/>
              </a:rPr>
              <a:t>main()</a:t>
            </a:r>
            <a:endParaRPr sz="1600" dirty="0">
              <a:latin typeface="Calibri"/>
              <a:cs typeface="Calibri"/>
            </a:endParaRPr>
          </a:p>
          <a:p>
            <a:pPr marL="12700">
              <a:lnSpc>
                <a:spcPct val="100000"/>
              </a:lnSpc>
              <a:spcBef>
                <a:spcPts val="385"/>
              </a:spcBef>
            </a:pPr>
            <a:r>
              <a:rPr sz="1600" b="1" spc="-5" dirty="0">
                <a:latin typeface="Calibri"/>
                <a:cs typeface="Calibri"/>
              </a:rPr>
              <a:t>{</a:t>
            </a:r>
            <a:endParaRPr sz="1600" dirty="0">
              <a:latin typeface="Calibri"/>
              <a:cs typeface="Calibri"/>
            </a:endParaRPr>
          </a:p>
          <a:p>
            <a:pPr marL="241300" marR="2904490">
              <a:lnSpc>
                <a:spcPct val="120000"/>
              </a:lnSpc>
            </a:pPr>
            <a:r>
              <a:rPr sz="1600" b="1" spc="-5" dirty="0">
                <a:latin typeface="Calibri"/>
                <a:cs typeface="Calibri"/>
              </a:rPr>
              <a:t>char</a:t>
            </a:r>
            <a:r>
              <a:rPr sz="1600" b="1" spc="10" dirty="0">
                <a:latin typeface="Calibri"/>
                <a:cs typeface="Calibri"/>
              </a:rPr>
              <a:t> </a:t>
            </a:r>
            <a:r>
              <a:rPr sz="1600" b="1" spc="-15" dirty="0">
                <a:latin typeface="Calibri"/>
                <a:cs typeface="Calibri"/>
              </a:rPr>
              <a:t>operator; </a:t>
            </a:r>
            <a:r>
              <a:rPr sz="1600" b="1" spc="-10" dirty="0">
                <a:latin typeface="Calibri"/>
                <a:cs typeface="Calibri"/>
              </a:rPr>
              <a:t> </a:t>
            </a:r>
            <a:r>
              <a:rPr sz="1600" b="1" spc="-5" dirty="0">
                <a:latin typeface="Calibri"/>
                <a:cs typeface="Calibri"/>
              </a:rPr>
              <a:t>float</a:t>
            </a:r>
            <a:r>
              <a:rPr sz="1600" b="1" spc="-65" dirty="0">
                <a:latin typeface="Calibri"/>
                <a:cs typeface="Calibri"/>
              </a:rPr>
              <a:t> </a:t>
            </a:r>
            <a:r>
              <a:rPr sz="1600" b="1" spc="-10" dirty="0">
                <a:latin typeface="Calibri"/>
                <a:cs typeface="Calibri"/>
              </a:rPr>
              <a:t>num1,num2;</a:t>
            </a:r>
            <a:endParaRPr sz="1600" dirty="0">
              <a:latin typeface="Calibri"/>
              <a:cs typeface="Calibri"/>
            </a:endParaRPr>
          </a:p>
          <a:p>
            <a:pPr marL="241300" marR="5080">
              <a:lnSpc>
                <a:spcPct val="120000"/>
              </a:lnSpc>
              <a:spcBef>
                <a:spcPts val="5"/>
              </a:spcBef>
            </a:pPr>
            <a:r>
              <a:rPr sz="1600" b="1" spc="-15" dirty="0">
                <a:latin typeface="Calibri"/>
                <a:cs typeface="Calibri"/>
              </a:rPr>
              <a:t>printf("Enter</a:t>
            </a:r>
            <a:r>
              <a:rPr sz="1600" b="1" spc="45" dirty="0">
                <a:latin typeface="Calibri"/>
                <a:cs typeface="Calibri"/>
              </a:rPr>
              <a:t> </a:t>
            </a:r>
            <a:r>
              <a:rPr sz="1600" b="1" spc="-15" dirty="0">
                <a:latin typeface="Calibri"/>
                <a:cs typeface="Calibri"/>
              </a:rPr>
              <a:t>operator</a:t>
            </a:r>
            <a:r>
              <a:rPr sz="1600" b="1" spc="20" dirty="0">
                <a:latin typeface="Calibri"/>
                <a:cs typeface="Calibri"/>
              </a:rPr>
              <a:t> </a:t>
            </a:r>
            <a:r>
              <a:rPr sz="1600" b="1" spc="-10" dirty="0">
                <a:latin typeface="Calibri"/>
                <a:cs typeface="Calibri"/>
              </a:rPr>
              <a:t>either</a:t>
            </a:r>
            <a:r>
              <a:rPr sz="1600" b="1" dirty="0">
                <a:latin typeface="Calibri"/>
                <a:cs typeface="Calibri"/>
              </a:rPr>
              <a:t> </a:t>
            </a:r>
            <a:r>
              <a:rPr sz="1600" b="1" spc="-5" dirty="0">
                <a:latin typeface="Calibri"/>
                <a:cs typeface="Calibri"/>
              </a:rPr>
              <a:t>+</a:t>
            </a:r>
            <a:r>
              <a:rPr sz="1600" b="1" spc="10" dirty="0">
                <a:latin typeface="Calibri"/>
                <a:cs typeface="Calibri"/>
              </a:rPr>
              <a:t> </a:t>
            </a:r>
            <a:r>
              <a:rPr sz="1600" b="1" spc="-5" dirty="0">
                <a:latin typeface="Calibri"/>
                <a:cs typeface="Calibri"/>
              </a:rPr>
              <a:t>or</a:t>
            </a:r>
            <a:r>
              <a:rPr sz="1600" b="1" spc="35" dirty="0">
                <a:latin typeface="Calibri"/>
                <a:cs typeface="Calibri"/>
              </a:rPr>
              <a:t> </a:t>
            </a:r>
            <a:r>
              <a:rPr sz="1600" b="1" spc="-5" dirty="0">
                <a:latin typeface="Calibri"/>
                <a:cs typeface="Calibri"/>
              </a:rPr>
              <a:t>-</a:t>
            </a:r>
            <a:r>
              <a:rPr sz="1600" b="1" spc="5" dirty="0">
                <a:latin typeface="Calibri"/>
                <a:cs typeface="Calibri"/>
              </a:rPr>
              <a:t> </a:t>
            </a:r>
            <a:r>
              <a:rPr sz="1600" b="1" spc="-5" dirty="0">
                <a:latin typeface="Calibri"/>
                <a:cs typeface="Calibri"/>
              </a:rPr>
              <a:t>or</a:t>
            </a:r>
            <a:r>
              <a:rPr sz="1600" b="1" spc="10" dirty="0">
                <a:latin typeface="Calibri"/>
                <a:cs typeface="Calibri"/>
              </a:rPr>
              <a:t> </a:t>
            </a:r>
            <a:r>
              <a:rPr sz="1600" b="1" spc="-5" dirty="0">
                <a:latin typeface="Calibri"/>
                <a:cs typeface="Calibri"/>
              </a:rPr>
              <a:t>*</a:t>
            </a:r>
            <a:r>
              <a:rPr sz="1600" b="1" spc="10" dirty="0">
                <a:latin typeface="Calibri"/>
                <a:cs typeface="Calibri"/>
              </a:rPr>
              <a:t> </a:t>
            </a:r>
            <a:r>
              <a:rPr sz="1600" b="1" spc="-5" dirty="0">
                <a:latin typeface="Calibri"/>
                <a:cs typeface="Calibri"/>
              </a:rPr>
              <a:t>or</a:t>
            </a:r>
            <a:r>
              <a:rPr sz="1600" b="1" spc="5" dirty="0">
                <a:latin typeface="Calibri"/>
                <a:cs typeface="Calibri"/>
              </a:rPr>
              <a:t> </a:t>
            </a:r>
            <a:r>
              <a:rPr sz="1600" b="1" spc="-5" dirty="0">
                <a:latin typeface="Calibri"/>
                <a:cs typeface="Calibri"/>
              </a:rPr>
              <a:t>divide</a:t>
            </a:r>
            <a:r>
              <a:rPr sz="1600" b="1" spc="10" dirty="0">
                <a:latin typeface="Calibri"/>
                <a:cs typeface="Calibri"/>
              </a:rPr>
              <a:t> </a:t>
            </a:r>
            <a:r>
              <a:rPr sz="1600" b="1" spc="-5" dirty="0">
                <a:latin typeface="Calibri"/>
                <a:cs typeface="Calibri"/>
              </a:rPr>
              <a:t>: </a:t>
            </a:r>
            <a:r>
              <a:rPr sz="1600" b="1" spc="-10" dirty="0">
                <a:latin typeface="Calibri"/>
                <a:cs typeface="Calibri"/>
              </a:rPr>
              <a:t>"); </a:t>
            </a:r>
            <a:r>
              <a:rPr sz="1600" b="1" spc="-350" dirty="0">
                <a:latin typeface="Calibri"/>
                <a:cs typeface="Calibri"/>
              </a:rPr>
              <a:t> </a:t>
            </a:r>
            <a:r>
              <a:rPr sz="1600" b="1" spc="-10" dirty="0">
                <a:latin typeface="Calibri"/>
                <a:cs typeface="Calibri"/>
              </a:rPr>
              <a:t>scanf("%c",&amp;operator);</a:t>
            </a:r>
            <a:endParaRPr sz="1600" dirty="0">
              <a:latin typeface="Calibri"/>
              <a:cs typeface="Calibri"/>
            </a:endParaRPr>
          </a:p>
          <a:p>
            <a:pPr marL="241300" marR="1825625" algn="just">
              <a:lnSpc>
                <a:spcPct val="120000"/>
              </a:lnSpc>
            </a:pPr>
            <a:r>
              <a:rPr sz="1600" b="1" spc="-15" dirty="0">
                <a:latin typeface="Calibri"/>
                <a:cs typeface="Calibri"/>
              </a:rPr>
              <a:t>printf("Enter </a:t>
            </a:r>
            <a:r>
              <a:rPr sz="1600" b="1" spc="-10" dirty="0">
                <a:latin typeface="Calibri"/>
                <a:cs typeface="Calibri"/>
              </a:rPr>
              <a:t>two operands: "); </a:t>
            </a:r>
            <a:r>
              <a:rPr sz="1600" b="1" spc="-350" dirty="0">
                <a:latin typeface="Calibri"/>
                <a:cs typeface="Calibri"/>
              </a:rPr>
              <a:t> </a:t>
            </a:r>
            <a:r>
              <a:rPr sz="1600" b="1" spc="-5" dirty="0">
                <a:latin typeface="Calibri"/>
                <a:cs typeface="Calibri"/>
              </a:rPr>
              <a:t>scanf("%f%f",&amp;num1,&amp;num2); </a:t>
            </a:r>
            <a:r>
              <a:rPr sz="1600" b="1" spc="-350" dirty="0">
                <a:latin typeface="Calibri"/>
                <a:cs typeface="Calibri"/>
              </a:rPr>
              <a:t> </a:t>
            </a:r>
            <a:r>
              <a:rPr sz="1600" b="1" spc="-15" dirty="0">
                <a:latin typeface="Calibri"/>
                <a:cs typeface="Calibri"/>
              </a:rPr>
              <a:t>switch(operator)</a:t>
            </a:r>
            <a:endParaRPr sz="1600" dirty="0">
              <a:latin typeface="Calibri"/>
              <a:cs typeface="Calibri"/>
            </a:endParaRPr>
          </a:p>
          <a:p>
            <a:pPr marL="241300">
              <a:lnSpc>
                <a:spcPct val="100000"/>
              </a:lnSpc>
              <a:spcBef>
                <a:spcPts val="385"/>
              </a:spcBef>
            </a:pPr>
            <a:r>
              <a:rPr sz="1600" b="1" spc="-5" dirty="0">
                <a:latin typeface="Calibri"/>
                <a:cs typeface="Calibri"/>
              </a:rPr>
              <a:t>{</a:t>
            </a:r>
            <a:endParaRPr sz="1600" dirty="0">
              <a:latin typeface="Calibri"/>
              <a:cs typeface="Calibri"/>
            </a:endParaRPr>
          </a:p>
        </p:txBody>
      </p:sp>
      <p:sp>
        <p:nvSpPr>
          <p:cNvPr id="4" name="object 4"/>
          <p:cNvSpPr txBox="1"/>
          <p:nvPr/>
        </p:nvSpPr>
        <p:spPr>
          <a:xfrm>
            <a:off x="215900" y="4017035"/>
            <a:ext cx="4431665" cy="2074545"/>
          </a:xfrm>
          <a:prstGeom prst="rect">
            <a:avLst/>
          </a:prstGeom>
        </p:spPr>
        <p:txBody>
          <a:bodyPr vert="horz" wrap="square" lIns="0" tIns="12700" rIns="0" bIns="0" rtlCol="0">
            <a:spAutoFit/>
          </a:bodyPr>
          <a:lstStyle/>
          <a:p>
            <a:pPr marL="104139" marR="5080">
              <a:lnSpc>
                <a:spcPct val="120000"/>
              </a:lnSpc>
              <a:spcBef>
                <a:spcPts val="100"/>
              </a:spcBef>
            </a:pPr>
            <a:r>
              <a:rPr sz="1600" b="1" spc="-5" dirty="0">
                <a:latin typeface="Calibri"/>
                <a:cs typeface="Calibri"/>
              </a:rPr>
              <a:t>case '+‘:</a:t>
            </a:r>
            <a:r>
              <a:rPr sz="1600" b="1" dirty="0">
                <a:latin typeface="Calibri"/>
                <a:cs typeface="Calibri"/>
              </a:rPr>
              <a:t> </a:t>
            </a:r>
            <a:r>
              <a:rPr sz="1600" b="1" spc="-5" dirty="0" err="1">
                <a:latin typeface="Calibri"/>
                <a:cs typeface="Calibri"/>
              </a:rPr>
              <a:t>printf</a:t>
            </a:r>
            <a:r>
              <a:rPr sz="1600" b="1" spc="-5" dirty="0">
                <a:latin typeface="Calibri"/>
                <a:cs typeface="Calibri"/>
              </a:rPr>
              <a:t>("num1+num2=%.2f",num1+num2); </a:t>
            </a:r>
            <a:r>
              <a:rPr sz="1600" b="1" dirty="0">
                <a:latin typeface="Calibri"/>
                <a:cs typeface="Calibri"/>
              </a:rPr>
              <a:t> </a:t>
            </a:r>
            <a:r>
              <a:rPr sz="1600" b="1" spc="-5" dirty="0">
                <a:latin typeface="Calibri"/>
                <a:cs typeface="Calibri"/>
              </a:rPr>
              <a:t>case '-‘:</a:t>
            </a:r>
            <a:r>
              <a:rPr sz="1600" b="1" dirty="0">
                <a:latin typeface="Calibri"/>
                <a:cs typeface="Calibri"/>
              </a:rPr>
              <a:t> </a:t>
            </a:r>
            <a:r>
              <a:rPr sz="1600" b="1" spc="-5" dirty="0">
                <a:latin typeface="Calibri"/>
                <a:cs typeface="Calibri"/>
              </a:rPr>
              <a:t>printf("num1-num2=%.2f",num1-num2); </a:t>
            </a:r>
            <a:r>
              <a:rPr sz="1600" b="1" dirty="0">
                <a:latin typeface="Calibri"/>
                <a:cs typeface="Calibri"/>
              </a:rPr>
              <a:t> </a:t>
            </a:r>
            <a:r>
              <a:rPr sz="1600" b="1" spc="-5" dirty="0">
                <a:latin typeface="Calibri"/>
                <a:cs typeface="Calibri"/>
              </a:rPr>
              <a:t>case '*‘:</a:t>
            </a:r>
            <a:r>
              <a:rPr sz="1600" b="1" dirty="0">
                <a:latin typeface="Calibri"/>
                <a:cs typeface="Calibri"/>
              </a:rPr>
              <a:t> </a:t>
            </a:r>
            <a:r>
              <a:rPr sz="1600" b="1" spc="-5" dirty="0">
                <a:latin typeface="Calibri"/>
                <a:cs typeface="Calibri"/>
              </a:rPr>
              <a:t>printf("num1*num2=%.2f",num1*num2); </a:t>
            </a:r>
            <a:r>
              <a:rPr sz="1600" b="1" dirty="0">
                <a:latin typeface="Calibri"/>
                <a:cs typeface="Calibri"/>
              </a:rPr>
              <a:t> </a:t>
            </a:r>
            <a:r>
              <a:rPr sz="1600" b="1" spc="-5" dirty="0">
                <a:latin typeface="Calibri"/>
                <a:cs typeface="Calibri"/>
              </a:rPr>
              <a:t>case '/‘:</a:t>
            </a:r>
            <a:r>
              <a:rPr sz="1600" b="1" spc="20" dirty="0">
                <a:latin typeface="Calibri"/>
                <a:cs typeface="Calibri"/>
              </a:rPr>
              <a:t> </a:t>
            </a:r>
            <a:r>
              <a:rPr sz="1600" b="1" spc="-10" dirty="0">
                <a:latin typeface="Calibri"/>
                <a:cs typeface="Calibri"/>
              </a:rPr>
              <a:t>printf("num2/num1</a:t>
            </a:r>
            <a:r>
              <a:rPr sz="1600" b="1" spc="40" dirty="0">
                <a:latin typeface="Calibri"/>
                <a:cs typeface="Calibri"/>
              </a:rPr>
              <a:t> </a:t>
            </a:r>
            <a:r>
              <a:rPr sz="1600" b="1" spc="-5" dirty="0">
                <a:latin typeface="Calibri"/>
                <a:cs typeface="Calibri"/>
              </a:rPr>
              <a:t>=</a:t>
            </a:r>
            <a:r>
              <a:rPr sz="1600" b="1" dirty="0">
                <a:latin typeface="Calibri"/>
                <a:cs typeface="Calibri"/>
              </a:rPr>
              <a:t> </a:t>
            </a:r>
            <a:r>
              <a:rPr sz="1600" b="1" spc="-5" dirty="0">
                <a:latin typeface="Calibri"/>
                <a:cs typeface="Calibri"/>
              </a:rPr>
              <a:t>%.2f",num1/num2); </a:t>
            </a:r>
            <a:r>
              <a:rPr sz="1600" b="1" spc="-350" dirty="0">
                <a:latin typeface="Calibri"/>
                <a:cs typeface="Calibri"/>
              </a:rPr>
              <a:t> </a:t>
            </a:r>
            <a:r>
              <a:rPr sz="1600" b="1" spc="-10" dirty="0">
                <a:latin typeface="Calibri"/>
                <a:cs typeface="Calibri"/>
              </a:rPr>
              <a:t>default:</a:t>
            </a:r>
            <a:r>
              <a:rPr sz="1600" b="1" spc="-5" dirty="0">
                <a:latin typeface="Calibri"/>
                <a:cs typeface="Calibri"/>
              </a:rPr>
              <a:t> </a:t>
            </a:r>
            <a:r>
              <a:rPr sz="1600" b="1" spc="-10" dirty="0">
                <a:latin typeface="Calibri"/>
                <a:cs typeface="Calibri"/>
              </a:rPr>
              <a:t>printf("Error!</a:t>
            </a:r>
            <a:r>
              <a:rPr sz="1600" b="1" spc="40" dirty="0">
                <a:latin typeface="Calibri"/>
                <a:cs typeface="Calibri"/>
              </a:rPr>
              <a:t> </a:t>
            </a:r>
            <a:r>
              <a:rPr sz="1600" b="1" spc="-10" dirty="0">
                <a:latin typeface="Calibri"/>
                <a:cs typeface="Calibri"/>
              </a:rPr>
              <a:t>operator</a:t>
            </a:r>
            <a:r>
              <a:rPr sz="1600" b="1" spc="25" dirty="0">
                <a:latin typeface="Calibri"/>
                <a:cs typeface="Calibri"/>
              </a:rPr>
              <a:t> </a:t>
            </a:r>
            <a:r>
              <a:rPr sz="1600" b="1" spc="-5" dirty="0">
                <a:latin typeface="Calibri"/>
                <a:cs typeface="Calibri"/>
              </a:rPr>
              <a:t>is</a:t>
            </a:r>
            <a:r>
              <a:rPr sz="1600" b="1" spc="-15" dirty="0">
                <a:latin typeface="Calibri"/>
                <a:cs typeface="Calibri"/>
              </a:rPr>
              <a:t> </a:t>
            </a:r>
            <a:r>
              <a:rPr sz="1600" b="1" spc="-5" dirty="0">
                <a:latin typeface="Calibri"/>
                <a:cs typeface="Calibri"/>
              </a:rPr>
              <a:t>not</a:t>
            </a:r>
            <a:r>
              <a:rPr sz="1600" b="1" spc="10" dirty="0">
                <a:latin typeface="Calibri"/>
                <a:cs typeface="Calibri"/>
              </a:rPr>
              <a:t> </a:t>
            </a:r>
            <a:r>
              <a:rPr sz="1600" b="1" spc="-10" dirty="0">
                <a:latin typeface="Calibri"/>
                <a:cs typeface="Calibri"/>
              </a:rPr>
              <a:t>correct");</a:t>
            </a:r>
            <a:endParaRPr sz="1600" dirty="0">
              <a:latin typeface="Calibri"/>
              <a:cs typeface="Calibri"/>
            </a:endParaRPr>
          </a:p>
          <a:p>
            <a:pPr marL="104139">
              <a:lnSpc>
                <a:spcPct val="100000"/>
              </a:lnSpc>
              <a:spcBef>
                <a:spcPts val="384"/>
              </a:spcBef>
            </a:pPr>
            <a:r>
              <a:rPr sz="1600" b="1" spc="-5" dirty="0">
                <a:latin typeface="Calibri"/>
                <a:cs typeface="Calibri"/>
              </a:rPr>
              <a:t>}</a:t>
            </a:r>
            <a:endParaRPr sz="1600" dirty="0">
              <a:latin typeface="Calibri"/>
              <a:cs typeface="Calibri"/>
            </a:endParaRPr>
          </a:p>
          <a:p>
            <a:pPr marL="12700">
              <a:lnSpc>
                <a:spcPct val="100000"/>
              </a:lnSpc>
              <a:spcBef>
                <a:spcPts val="380"/>
              </a:spcBef>
            </a:pPr>
            <a:r>
              <a:rPr sz="1600" b="1" spc="-15" dirty="0">
                <a:latin typeface="Calibri"/>
                <a:cs typeface="Calibri"/>
              </a:rPr>
              <a:t>return</a:t>
            </a:r>
            <a:r>
              <a:rPr sz="1600" b="1" spc="-20" dirty="0">
                <a:latin typeface="Calibri"/>
                <a:cs typeface="Calibri"/>
              </a:rPr>
              <a:t> </a:t>
            </a:r>
            <a:r>
              <a:rPr sz="1600" b="1" spc="-5" dirty="0">
                <a:latin typeface="Calibri"/>
                <a:cs typeface="Calibri"/>
              </a:rPr>
              <a:t>0;</a:t>
            </a:r>
            <a:endParaRPr sz="1600" dirty="0">
              <a:latin typeface="Calibri"/>
              <a:cs typeface="Calibri"/>
            </a:endParaRPr>
          </a:p>
        </p:txBody>
      </p:sp>
      <p:sp>
        <p:nvSpPr>
          <p:cNvPr id="5" name="object 5"/>
          <p:cNvSpPr txBox="1"/>
          <p:nvPr/>
        </p:nvSpPr>
        <p:spPr>
          <a:xfrm>
            <a:off x="4761670" y="4017035"/>
            <a:ext cx="713740" cy="1489075"/>
          </a:xfrm>
          <a:prstGeom prst="rect">
            <a:avLst/>
          </a:prstGeom>
        </p:spPr>
        <p:txBody>
          <a:bodyPr vert="horz" wrap="square" lIns="0" tIns="12700" rIns="0" bIns="0" rtlCol="0">
            <a:spAutoFit/>
          </a:bodyPr>
          <a:lstStyle/>
          <a:p>
            <a:pPr marL="34925" marR="109220" indent="-22860" algn="just">
              <a:lnSpc>
                <a:spcPct val="120000"/>
              </a:lnSpc>
              <a:spcBef>
                <a:spcPts val="100"/>
              </a:spcBef>
            </a:pPr>
            <a:r>
              <a:rPr sz="1600" b="1" spc="-10" dirty="0">
                <a:latin typeface="Calibri"/>
                <a:cs typeface="Calibri"/>
              </a:rPr>
              <a:t>break; </a:t>
            </a:r>
            <a:r>
              <a:rPr sz="1600" b="1" spc="-350" dirty="0">
                <a:latin typeface="Calibri"/>
                <a:cs typeface="Calibri"/>
              </a:rPr>
              <a:t> </a:t>
            </a:r>
            <a:r>
              <a:rPr sz="1600" b="1" spc="-10" dirty="0">
                <a:latin typeface="Calibri"/>
                <a:cs typeface="Calibri"/>
              </a:rPr>
              <a:t>break; </a:t>
            </a:r>
            <a:r>
              <a:rPr sz="1600" b="1" spc="-350" dirty="0">
                <a:latin typeface="Calibri"/>
                <a:cs typeface="Calibri"/>
              </a:rPr>
              <a:t> </a:t>
            </a:r>
            <a:r>
              <a:rPr sz="1600" b="1" spc="-10" dirty="0">
                <a:latin typeface="Calibri"/>
                <a:cs typeface="Calibri"/>
              </a:rPr>
              <a:t>break; </a:t>
            </a:r>
            <a:r>
              <a:rPr sz="1600" b="1" spc="-350" dirty="0">
                <a:latin typeface="Calibri"/>
                <a:cs typeface="Calibri"/>
              </a:rPr>
              <a:t> </a:t>
            </a:r>
            <a:r>
              <a:rPr sz="1600" b="1" spc="-10" dirty="0">
                <a:latin typeface="Calibri"/>
                <a:cs typeface="Calibri"/>
              </a:rPr>
              <a:t>break;</a:t>
            </a:r>
            <a:endParaRPr sz="1600" dirty="0">
              <a:latin typeface="Calibri"/>
              <a:cs typeface="Calibri"/>
            </a:endParaRPr>
          </a:p>
          <a:p>
            <a:pPr marL="167005">
              <a:lnSpc>
                <a:spcPct val="100000"/>
              </a:lnSpc>
              <a:spcBef>
                <a:spcPts val="385"/>
              </a:spcBef>
            </a:pPr>
            <a:r>
              <a:rPr sz="1600" b="1" spc="-15" dirty="0">
                <a:latin typeface="Calibri"/>
                <a:cs typeface="Calibri"/>
              </a:rPr>
              <a:t>b</a:t>
            </a:r>
            <a:r>
              <a:rPr sz="1600" b="1" spc="-25" dirty="0">
                <a:latin typeface="Calibri"/>
                <a:cs typeface="Calibri"/>
              </a:rPr>
              <a:t>r</a:t>
            </a:r>
            <a:r>
              <a:rPr sz="1600" b="1" spc="-10" dirty="0">
                <a:latin typeface="Calibri"/>
                <a:cs typeface="Calibri"/>
              </a:rPr>
              <a:t>eak;</a:t>
            </a:r>
            <a:endParaRPr sz="1600" dirty="0">
              <a:latin typeface="Calibri"/>
              <a:cs typeface="Calibri"/>
            </a:endParaRPr>
          </a:p>
        </p:txBody>
      </p:sp>
      <p:sp>
        <p:nvSpPr>
          <p:cNvPr id="6" name="object 6"/>
          <p:cNvSpPr txBox="1"/>
          <p:nvPr/>
        </p:nvSpPr>
        <p:spPr>
          <a:xfrm>
            <a:off x="78739" y="6114999"/>
            <a:ext cx="952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a:t>
            </a:r>
            <a:endParaRPr sz="16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7195" y="15367"/>
            <a:ext cx="5083175" cy="513715"/>
          </a:xfrm>
          <a:prstGeom prst="rect">
            <a:avLst/>
          </a:prstGeom>
        </p:spPr>
        <p:txBody>
          <a:bodyPr vert="horz" wrap="square" lIns="0" tIns="12700" rIns="0" bIns="0" rtlCol="0">
            <a:spAutoFit/>
          </a:bodyPr>
          <a:lstStyle/>
          <a:p>
            <a:pPr marL="12700">
              <a:lnSpc>
                <a:spcPct val="100000"/>
              </a:lnSpc>
              <a:spcBef>
                <a:spcPts val="100"/>
              </a:spcBef>
            </a:pPr>
            <a:r>
              <a:rPr sz="3200" spc="-10" dirty="0"/>
              <a:t>Break</a:t>
            </a:r>
            <a:r>
              <a:rPr sz="3200" spc="-55" dirty="0"/>
              <a:t> </a:t>
            </a:r>
            <a:r>
              <a:rPr sz="3200" dirty="0"/>
              <a:t>and</a:t>
            </a:r>
            <a:r>
              <a:rPr sz="3200" spc="-20" dirty="0"/>
              <a:t> </a:t>
            </a:r>
            <a:r>
              <a:rPr sz="3200" spc="-5" dirty="0"/>
              <a:t>Continue </a:t>
            </a:r>
            <a:r>
              <a:rPr sz="3200" spc="-15" dirty="0"/>
              <a:t>Statement</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62</a:t>
            </a:fld>
            <a:endParaRPr dirty="0"/>
          </a:p>
        </p:txBody>
      </p:sp>
      <p:sp>
        <p:nvSpPr>
          <p:cNvPr id="3" name="object 3"/>
          <p:cNvSpPr txBox="1"/>
          <p:nvPr/>
        </p:nvSpPr>
        <p:spPr>
          <a:xfrm>
            <a:off x="306387" y="736600"/>
            <a:ext cx="8531225" cy="5439309"/>
          </a:xfrm>
          <a:prstGeom prst="rect">
            <a:avLst/>
          </a:prstGeom>
        </p:spPr>
        <p:txBody>
          <a:bodyPr vert="horz" wrap="square" lIns="0" tIns="113664" rIns="0" bIns="0" rtlCol="0">
            <a:spAutoFit/>
          </a:bodyPr>
          <a:lstStyle/>
          <a:p>
            <a:pPr marL="12700" algn="just">
              <a:lnSpc>
                <a:spcPct val="100000"/>
              </a:lnSpc>
              <a:spcBef>
                <a:spcPts val="894"/>
              </a:spcBef>
            </a:pPr>
            <a:r>
              <a:rPr sz="3200" b="1" spc="-10" dirty="0">
                <a:solidFill>
                  <a:srgbClr val="974707"/>
                </a:solidFill>
                <a:latin typeface="Calibri"/>
                <a:cs typeface="Calibri"/>
              </a:rPr>
              <a:t>break</a:t>
            </a:r>
            <a:r>
              <a:rPr sz="3200" b="1" spc="-40" dirty="0">
                <a:solidFill>
                  <a:srgbClr val="974707"/>
                </a:solidFill>
                <a:latin typeface="Calibri"/>
                <a:cs typeface="Calibri"/>
              </a:rPr>
              <a:t> </a:t>
            </a:r>
            <a:r>
              <a:rPr sz="3200" b="1" spc="-20" dirty="0">
                <a:solidFill>
                  <a:srgbClr val="974707"/>
                </a:solidFill>
                <a:latin typeface="Calibri"/>
                <a:cs typeface="Calibri"/>
              </a:rPr>
              <a:t>statement:</a:t>
            </a:r>
            <a:endParaRPr sz="3200" dirty="0">
              <a:latin typeface="Calibri"/>
              <a:cs typeface="Calibri"/>
            </a:endParaRPr>
          </a:p>
          <a:p>
            <a:pPr marL="756285" marR="6985" indent="-287020" algn="just">
              <a:lnSpc>
                <a:spcPct val="100000"/>
              </a:lnSpc>
              <a:spcBef>
                <a:spcPts val="690"/>
              </a:spcBef>
              <a:buFont typeface="Arial MT"/>
              <a:buChar char="–"/>
              <a:tabLst>
                <a:tab pos="756920" algn="l"/>
              </a:tabLst>
            </a:pPr>
            <a:r>
              <a:rPr sz="2800" spc="-10" dirty="0">
                <a:latin typeface="Calibri"/>
                <a:cs typeface="Calibri"/>
              </a:rPr>
              <a:t>Break </a:t>
            </a:r>
            <a:r>
              <a:rPr sz="2800" spc="-20" dirty="0">
                <a:latin typeface="Calibri"/>
                <a:cs typeface="Calibri"/>
              </a:rPr>
              <a:t>statement </a:t>
            </a:r>
            <a:r>
              <a:rPr sz="2800" spc="-10" dirty="0">
                <a:latin typeface="Calibri"/>
                <a:cs typeface="Calibri"/>
              </a:rPr>
              <a:t>is used </a:t>
            </a:r>
            <a:r>
              <a:rPr sz="2800" spc="-15" dirty="0">
                <a:latin typeface="Calibri"/>
                <a:cs typeface="Calibri"/>
              </a:rPr>
              <a:t>to terminate </a:t>
            </a:r>
            <a:r>
              <a:rPr sz="2800" spc="-5" dirty="0">
                <a:latin typeface="Calibri"/>
                <a:cs typeface="Calibri"/>
              </a:rPr>
              <a:t>the while loops, </a:t>
            </a:r>
            <a:r>
              <a:rPr sz="2800" spc="-620" dirty="0">
                <a:latin typeface="Calibri"/>
                <a:cs typeface="Calibri"/>
              </a:rPr>
              <a:t> </a:t>
            </a:r>
            <a:r>
              <a:rPr sz="2800" spc="-15" dirty="0">
                <a:latin typeface="Calibri"/>
                <a:cs typeface="Calibri"/>
              </a:rPr>
              <a:t>switch </a:t>
            </a:r>
            <a:r>
              <a:rPr sz="2800" spc="-5" dirty="0">
                <a:latin typeface="Calibri"/>
                <a:cs typeface="Calibri"/>
              </a:rPr>
              <a:t>case </a:t>
            </a:r>
            <a:r>
              <a:rPr sz="2800" spc="-10" dirty="0">
                <a:latin typeface="Calibri"/>
                <a:cs typeface="Calibri"/>
              </a:rPr>
              <a:t>loops </a:t>
            </a:r>
            <a:r>
              <a:rPr sz="2800" spc="-5" dirty="0">
                <a:latin typeface="Calibri"/>
                <a:cs typeface="Calibri"/>
              </a:rPr>
              <a:t>and </a:t>
            </a:r>
            <a:r>
              <a:rPr sz="2800" spc="-25" dirty="0">
                <a:latin typeface="Calibri"/>
                <a:cs typeface="Calibri"/>
              </a:rPr>
              <a:t>for </a:t>
            </a:r>
            <a:r>
              <a:rPr sz="2800" spc="-5" dirty="0">
                <a:latin typeface="Calibri"/>
                <a:cs typeface="Calibri"/>
              </a:rPr>
              <a:t>loops </a:t>
            </a:r>
            <a:r>
              <a:rPr sz="2800" spc="-15" dirty="0">
                <a:latin typeface="Calibri"/>
                <a:cs typeface="Calibri"/>
              </a:rPr>
              <a:t>from </a:t>
            </a:r>
            <a:r>
              <a:rPr sz="2800" spc="-5" dirty="0">
                <a:latin typeface="Calibri"/>
                <a:cs typeface="Calibri"/>
              </a:rPr>
              <a:t>the </a:t>
            </a:r>
            <a:r>
              <a:rPr sz="2800" spc="-10" dirty="0">
                <a:latin typeface="Calibri"/>
                <a:cs typeface="Calibri"/>
              </a:rPr>
              <a:t>subsequent </a:t>
            </a:r>
            <a:r>
              <a:rPr sz="2800" spc="-5" dirty="0">
                <a:latin typeface="Calibri"/>
                <a:cs typeface="Calibri"/>
              </a:rPr>
              <a:t> </a:t>
            </a:r>
            <a:r>
              <a:rPr sz="2800" spc="-20" dirty="0">
                <a:latin typeface="Calibri"/>
                <a:cs typeface="Calibri"/>
              </a:rPr>
              <a:t>execution.</a:t>
            </a:r>
            <a:endParaRPr sz="2800" dirty="0">
              <a:latin typeface="Calibri"/>
              <a:cs typeface="Calibri"/>
            </a:endParaRPr>
          </a:p>
          <a:p>
            <a:pPr marL="756285" indent="-287020" algn="just">
              <a:lnSpc>
                <a:spcPct val="100000"/>
              </a:lnSpc>
              <a:spcBef>
                <a:spcPts val="675"/>
              </a:spcBef>
              <a:buFont typeface="Arial MT"/>
              <a:buChar char="–"/>
              <a:tabLst>
                <a:tab pos="756920" algn="l"/>
              </a:tabLst>
            </a:pPr>
            <a:r>
              <a:rPr sz="2800" spc="-25" dirty="0">
                <a:latin typeface="Calibri"/>
                <a:cs typeface="Calibri"/>
              </a:rPr>
              <a:t>Syntax:</a:t>
            </a:r>
            <a:r>
              <a:rPr sz="2800" spc="-10" dirty="0">
                <a:latin typeface="Calibri"/>
                <a:cs typeface="Calibri"/>
              </a:rPr>
              <a:t> </a:t>
            </a:r>
            <a:r>
              <a:rPr sz="2800" spc="-15" dirty="0">
                <a:latin typeface="Calibri"/>
                <a:cs typeface="Calibri"/>
              </a:rPr>
              <a:t>break;</a:t>
            </a:r>
            <a:endParaRPr sz="2800" dirty="0">
              <a:latin typeface="Calibri"/>
              <a:cs typeface="Calibri"/>
            </a:endParaRPr>
          </a:p>
          <a:p>
            <a:pPr marL="12700" algn="just">
              <a:lnSpc>
                <a:spcPct val="100000"/>
              </a:lnSpc>
              <a:spcBef>
                <a:spcPts val="750"/>
              </a:spcBef>
            </a:pPr>
            <a:r>
              <a:rPr lang="en-IN" sz="3200" b="1" spc="-5" dirty="0">
                <a:solidFill>
                  <a:srgbClr val="974707"/>
                </a:solidFill>
                <a:latin typeface="Calibri"/>
                <a:cs typeface="Calibri"/>
              </a:rPr>
              <a:t>c</a:t>
            </a:r>
            <a:r>
              <a:rPr sz="3200" b="1" spc="-5" dirty="0" err="1">
                <a:solidFill>
                  <a:srgbClr val="974707"/>
                </a:solidFill>
                <a:latin typeface="Calibri"/>
                <a:cs typeface="Calibri"/>
              </a:rPr>
              <a:t>ontinue</a:t>
            </a:r>
            <a:r>
              <a:rPr sz="3200" b="1" spc="-45" dirty="0">
                <a:solidFill>
                  <a:srgbClr val="974707"/>
                </a:solidFill>
                <a:latin typeface="Calibri"/>
                <a:cs typeface="Calibri"/>
              </a:rPr>
              <a:t> </a:t>
            </a:r>
            <a:r>
              <a:rPr sz="3200" b="1" spc="-20" dirty="0">
                <a:solidFill>
                  <a:srgbClr val="974707"/>
                </a:solidFill>
                <a:latin typeface="Calibri"/>
                <a:cs typeface="Calibri"/>
              </a:rPr>
              <a:t>statement</a:t>
            </a:r>
            <a:r>
              <a:rPr sz="3200" b="1" spc="-30" dirty="0">
                <a:solidFill>
                  <a:srgbClr val="974707"/>
                </a:solidFill>
                <a:latin typeface="Calibri"/>
                <a:cs typeface="Calibri"/>
              </a:rPr>
              <a:t> </a:t>
            </a:r>
            <a:r>
              <a:rPr sz="3200" b="1" spc="-5" dirty="0">
                <a:solidFill>
                  <a:srgbClr val="974707"/>
                </a:solidFill>
                <a:latin typeface="Calibri"/>
                <a:cs typeface="Calibri"/>
              </a:rPr>
              <a:t>:</a:t>
            </a:r>
            <a:endParaRPr sz="3200" dirty="0">
              <a:latin typeface="Calibri"/>
              <a:cs typeface="Calibri"/>
            </a:endParaRPr>
          </a:p>
          <a:p>
            <a:pPr marL="756285" marR="5080" indent="-287020" algn="just">
              <a:lnSpc>
                <a:spcPct val="100000"/>
              </a:lnSpc>
              <a:spcBef>
                <a:spcPts val="690"/>
              </a:spcBef>
              <a:buFont typeface="Arial MT"/>
              <a:buChar char="–"/>
              <a:tabLst>
                <a:tab pos="756920" algn="l"/>
              </a:tabLst>
            </a:pPr>
            <a:r>
              <a:rPr sz="2800" spc="-10" dirty="0">
                <a:latin typeface="Calibri"/>
                <a:cs typeface="Calibri"/>
              </a:rPr>
              <a:t>Continue</a:t>
            </a:r>
            <a:r>
              <a:rPr sz="2800" spc="-5" dirty="0">
                <a:latin typeface="Calibri"/>
                <a:cs typeface="Calibri"/>
              </a:rPr>
              <a:t> </a:t>
            </a:r>
            <a:r>
              <a:rPr sz="2800" spc="-20" dirty="0">
                <a:latin typeface="Calibri"/>
                <a:cs typeface="Calibri"/>
              </a:rPr>
              <a:t>statement</a:t>
            </a:r>
            <a:r>
              <a:rPr sz="2800" spc="-15" dirty="0">
                <a:latin typeface="Calibri"/>
                <a:cs typeface="Calibri"/>
              </a:rPr>
              <a:t> </a:t>
            </a:r>
            <a:r>
              <a:rPr sz="2800" spc="-10" dirty="0">
                <a:latin typeface="Calibri"/>
                <a:cs typeface="Calibri"/>
              </a:rPr>
              <a:t>is</a:t>
            </a:r>
            <a:r>
              <a:rPr sz="2800" spc="-5" dirty="0">
                <a:latin typeface="Calibri"/>
                <a:cs typeface="Calibri"/>
              </a:rPr>
              <a:t> used</a:t>
            </a:r>
            <a:r>
              <a:rPr sz="2800" dirty="0">
                <a:latin typeface="Calibri"/>
                <a:cs typeface="Calibri"/>
              </a:rPr>
              <a:t> </a:t>
            </a:r>
            <a:r>
              <a:rPr sz="2800" spc="-20" dirty="0">
                <a:latin typeface="Calibri"/>
                <a:cs typeface="Calibri"/>
              </a:rPr>
              <a:t>to</a:t>
            </a:r>
            <a:r>
              <a:rPr sz="2800" spc="-15" dirty="0">
                <a:latin typeface="Calibri"/>
                <a:cs typeface="Calibri"/>
              </a:rPr>
              <a:t> </a:t>
            </a:r>
            <a:r>
              <a:rPr sz="2800" spc="-10" dirty="0">
                <a:latin typeface="Calibri"/>
                <a:cs typeface="Calibri"/>
              </a:rPr>
              <a:t>continue</a:t>
            </a:r>
            <a:r>
              <a:rPr sz="2800" spc="-5" dirty="0">
                <a:latin typeface="Calibri"/>
                <a:cs typeface="Calibri"/>
              </a:rPr>
              <a:t> the</a:t>
            </a:r>
            <a:r>
              <a:rPr sz="2800" dirty="0">
                <a:latin typeface="Calibri"/>
                <a:cs typeface="Calibri"/>
              </a:rPr>
              <a:t> </a:t>
            </a:r>
            <a:r>
              <a:rPr sz="2800" spc="-15" dirty="0">
                <a:latin typeface="Calibri"/>
                <a:cs typeface="Calibri"/>
              </a:rPr>
              <a:t>next </a:t>
            </a:r>
            <a:r>
              <a:rPr sz="2800" spc="-10" dirty="0">
                <a:latin typeface="Calibri"/>
                <a:cs typeface="Calibri"/>
              </a:rPr>
              <a:t> </a:t>
            </a:r>
            <a:r>
              <a:rPr sz="2800" spc="-15" dirty="0">
                <a:latin typeface="Calibri"/>
                <a:cs typeface="Calibri"/>
              </a:rPr>
              <a:t>iteration</a:t>
            </a:r>
            <a:r>
              <a:rPr sz="2800" spc="605" dirty="0">
                <a:latin typeface="Calibri"/>
                <a:cs typeface="Calibri"/>
              </a:rPr>
              <a:t> </a:t>
            </a:r>
            <a:r>
              <a:rPr sz="2800" spc="-5" dirty="0">
                <a:latin typeface="Calibri"/>
                <a:cs typeface="Calibri"/>
              </a:rPr>
              <a:t>of</a:t>
            </a:r>
            <a:r>
              <a:rPr sz="2800" dirty="0">
                <a:latin typeface="Calibri"/>
                <a:cs typeface="Calibri"/>
              </a:rPr>
              <a:t> </a:t>
            </a:r>
            <a:r>
              <a:rPr sz="2800" spc="-25" dirty="0">
                <a:latin typeface="Calibri"/>
                <a:cs typeface="Calibri"/>
              </a:rPr>
              <a:t>for</a:t>
            </a:r>
            <a:r>
              <a:rPr sz="2800" spc="585" dirty="0">
                <a:latin typeface="Calibri"/>
                <a:cs typeface="Calibri"/>
              </a:rPr>
              <a:t> </a:t>
            </a:r>
            <a:r>
              <a:rPr sz="2800" spc="-5" dirty="0">
                <a:latin typeface="Calibri"/>
                <a:cs typeface="Calibri"/>
              </a:rPr>
              <a:t>loop,</a:t>
            </a:r>
            <a:r>
              <a:rPr sz="2800" spc="625" dirty="0">
                <a:latin typeface="Calibri"/>
                <a:cs typeface="Calibri"/>
              </a:rPr>
              <a:t> </a:t>
            </a:r>
            <a:r>
              <a:rPr sz="2800" spc="-5" dirty="0">
                <a:latin typeface="Calibri"/>
                <a:cs typeface="Calibri"/>
              </a:rPr>
              <a:t>while</a:t>
            </a:r>
            <a:r>
              <a:rPr sz="2800" spc="625" dirty="0">
                <a:latin typeface="Calibri"/>
                <a:cs typeface="Calibri"/>
              </a:rPr>
              <a:t> </a:t>
            </a:r>
            <a:r>
              <a:rPr sz="2800" spc="-5" dirty="0">
                <a:latin typeface="Calibri"/>
                <a:cs typeface="Calibri"/>
              </a:rPr>
              <a:t>loop</a:t>
            </a:r>
            <a:r>
              <a:rPr sz="2800" spc="625" dirty="0">
                <a:latin typeface="Calibri"/>
                <a:cs typeface="Calibri"/>
              </a:rPr>
              <a:t> </a:t>
            </a:r>
            <a:r>
              <a:rPr sz="2800" dirty="0">
                <a:latin typeface="Calibri"/>
                <a:cs typeface="Calibri"/>
              </a:rPr>
              <a:t>and</a:t>
            </a:r>
            <a:r>
              <a:rPr sz="2800" spc="635" dirty="0">
                <a:latin typeface="Calibri"/>
                <a:cs typeface="Calibri"/>
              </a:rPr>
              <a:t> </a:t>
            </a:r>
            <a:r>
              <a:rPr sz="2800" spc="-5" dirty="0">
                <a:latin typeface="Calibri"/>
                <a:cs typeface="Calibri"/>
              </a:rPr>
              <a:t>do-while </a:t>
            </a:r>
            <a:r>
              <a:rPr sz="2800" dirty="0">
                <a:latin typeface="Calibri"/>
                <a:cs typeface="Calibri"/>
              </a:rPr>
              <a:t> </a:t>
            </a:r>
            <a:r>
              <a:rPr sz="2800" spc="-5" dirty="0">
                <a:latin typeface="Calibri"/>
                <a:cs typeface="Calibri"/>
              </a:rPr>
              <a:t>loops.</a:t>
            </a:r>
            <a:r>
              <a:rPr sz="2800" dirty="0">
                <a:latin typeface="Calibri"/>
                <a:cs typeface="Calibri"/>
              </a:rPr>
              <a:t> </a:t>
            </a:r>
            <a:r>
              <a:rPr sz="2800" spc="-20" dirty="0">
                <a:latin typeface="Calibri"/>
                <a:cs typeface="Calibri"/>
              </a:rPr>
              <a:t>So,</a:t>
            </a:r>
            <a:r>
              <a:rPr sz="2800" spc="-1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remaining</a:t>
            </a:r>
            <a:r>
              <a:rPr sz="2800" spc="-5" dirty="0">
                <a:latin typeface="Calibri"/>
                <a:cs typeface="Calibri"/>
              </a:rPr>
              <a:t> </a:t>
            </a:r>
            <a:r>
              <a:rPr sz="2800" spc="-20" dirty="0">
                <a:latin typeface="Calibri"/>
                <a:cs typeface="Calibri"/>
              </a:rPr>
              <a:t>statements</a:t>
            </a:r>
            <a:r>
              <a:rPr sz="2800" spc="-15" dirty="0">
                <a:latin typeface="Calibri"/>
                <a:cs typeface="Calibri"/>
              </a:rPr>
              <a:t> </a:t>
            </a:r>
            <a:r>
              <a:rPr sz="2800" spc="-20" dirty="0">
                <a:latin typeface="Calibri"/>
                <a:cs typeface="Calibri"/>
              </a:rPr>
              <a:t>are</a:t>
            </a:r>
            <a:r>
              <a:rPr sz="2800" spc="-15" dirty="0">
                <a:latin typeface="Calibri"/>
                <a:cs typeface="Calibri"/>
              </a:rPr>
              <a:t> </a:t>
            </a:r>
            <a:r>
              <a:rPr sz="2800" spc="-10" dirty="0">
                <a:latin typeface="Calibri"/>
                <a:cs typeface="Calibri"/>
              </a:rPr>
              <a:t>skipped </a:t>
            </a:r>
            <a:r>
              <a:rPr sz="2800" spc="-5" dirty="0">
                <a:latin typeface="Calibri"/>
                <a:cs typeface="Calibri"/>
              </a:rPr>
              <a:t> within</a:t>
            </a:r>
            <a:r>
              <a:rPr sz="280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loop</a:t>
            </a:r>
            <a:r>
              <a:rPr sz="2800" spc="5"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that</a:t>
            </a:r>
            <a:r>
              <a:rPr sz="2800" spc="10" dirty="0">
                <a:latin typeface="Calibri"/>
                <a:cs typeface="Calibri"/>
              </a:rPr>
              <a:t> </a:t>
            </a:r>
            <a:r>
              <a:rPr sz="2800" spc="-10" dirty="0">
                <a:latin typeface="Calibri"/>
                <a:cs typeface="Calibri"/>
              </a:rPr>
              <a:t>particular</a:t>
            </a:r>
            <a:r>
              <a:rPr sz="2800" spc="15" dirty="0">
                <a:latin typeface="Calibri"/>
                <a:cs typeface="Calibri"/>
              </a:rPr>
              <a:t> </a:t>
            </a:r>
            <a:r>
              <a:rPr sz="2800" spc="-15" dirty="0">
                <a:latin typeface="Calibri"/>
                <a:cs typeface="Calibri"/>
              </a:rPr>
              <a:t>iteration.</a:t>
            </a:r>
            <a:endParaRPr sz="2800" dirty="0">
              <a:latin typeface="Calibri"/>
              <a:cs typeface="Calibri"/>
            </a:endParaRPr>
          </a:p>
          <a:p>
            <a:pPr marL="756285" indent="-287020" algn="just">
              <a:lnSpc>
                <a:spcPct val="100000"/>
              </a:lnSpc>
              <a:spcBef>
                <a:spcPts val="675"/>
              </a:spcBef>
              <a:buFont typeface="Arial MT"/>
              <a:buChar char="–"/>
              <a:tabLst>
                <a:tab pos="756920" algn="l"/>
              </a:tabLst>
            </a:pPr>
            <a:r>
              <a:rPr sz="2800" spc="-25" dirty="0">
                <a:latin typeface="Calibri"/>
                <a:cs typeface="Calibri"/>
              </a:rPr>
              <a:t>Syntax</a:t>
            </a:r>
            <a:r>
              <a:rPr sz="2800" spc="-30" dirty="0">
                <a:latin typeface="Calibri"/>
                <a:cs typeface="Calibri"/>
              </a:rPr>
              <a:t> </a:t>
            </a:r>
            <a:r>
              <a:rPr sz="2800" spc="-5" dirty="0">
                <a:latin typeface="Calibri"/>
                <a:cs typeface="Calibri"/>
              </a:rPr>
              <a:t>:</a:t>
            </a:r>
            <a:r>
              <a:rPr sz="2800" spc="-15" dirty="0">
                <a:latin typeface="Calibri"/>
                <a:cs typeface="Calibri"/>
              </a:rPr>
              <a:t> </a:t>
            </a:r>
            <a:r>
              <a:rPr sz="2800" spc="-10" dirty="0">
                <a:latin typeface="Calibri"/>
                <a:cs typeface="Calibri"/>
              </a:rPr>
              <a:t>continue;</a:t>
            </a:r>
            <a:endParaRPr sz="2800" dirty="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5604" y="15367"/>
            <a:ext cx="2585720" cy="513715"/>
          </a:xfrm>
          <a:prstGeom prst="rect">
            <a:avLst/>
          </a:prstGeom>
        </p:spPr>
        <p:txBody>
          <a:bodyPr vert="horz" wrap="square" lIns="0" tIns="12700" rIns="0" bIns="0" rtlCol="0">
            <a:spAutoFit/>
          </a:bodyPr>
          <a:lstStyle/>
          <a:p>
            <a:pPr marL="12700">
              <a:lnSpc>
                <a:spcPct val="100000"/>
              </a:lnSpc>
              <a:spcBef>
                <a:spcPts val="100"/>
              </a:spcBef>
            </a:pPr>
            <a:r>
              <a:rPr sz="3200" spc="-20" dirty="0"/>
              <a:t>goto</a:t>
            </a:r>
            <a:r>
              <a:rPr sz="3200" spc="-65" dirty="0"/>
              <a:t> </a:t>
            </a:r>
            <a:r>
              <a:rPr sz="3200" spc="-15" dirty="0"/>
              <a:t>Statement</a:t>
            </a:r>
            <a:endParaRPr sz="32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63</a:t>
            </a:fld>
            <a:endParaRPr dirty="0"/>
          </a:p>
        </p:txBody>
      </p:sp>
      <p:sp>
        <p:nvSpPr>
          <p:cNvPr id="3" name="object 3"/>
          <p:cNvSpPr txBox="1"/>
          <p:nvPr/>
        </p:nvSpPr>
        <p:spPr>
          <a:xfrm>
            <a:off x="490219" y="619709"/>
            <a:ext cx="7985125" cy="5389245"/>
          </a:xfrm>
          <a:prstGeom prst="rect">
            <a:avLst/>
          </a:prstGeom>
        </p:spPr>
        <p:txBody>
          <a:bodyPr vert="horz" wrap="square" lIns="0" tIns="12065" rIns="0" bIns="0" rtlCol="0">
            <a:spAutoFit/>
          </a:bodyPr>
          <a:lstStyle/>
          <a:p>
            <a:pPr marL="573405" marR="5080" indent="-287020">
              <a:lnSpc>
                <a:spcPct val="100000"/>
              </a:lnSpc>
              <a:spcBef>
                <a:spcPts val="95"/>
              </a:spcBef>
              <a:buFont typeface="Arial MT"/>
              <a:buChar char="–"/>
              <a:tabLst>
                <a:tab pos="574040" algn="l"/>
              </a:tabLst>
            </a:pPr>
            <a:r>
              <a:rPr sz="2800" spc="-20" dirty="0">
                <a:latin typeface="Calibri"/>
                <a:cs typeface="Calibri"/>
              </a:rPr>
              <a:t>goto</a:t>
            </a:r>
            <a:r>
              <a:rPr sz="2800" spc="-10" dirty="0">
                <a:latin typeface="Calibri"/>
                <a:cs typeface="Calibri"/>
              </a:rPr>
              <a:t> </a:t>
            </a:r>
            <a:r>
              <a:rPr sz="2800" spc="-20" dirty="0">
                <a:latin typeface="Calibri"/>
                <a:cs typeface="Calibri"/>
              </a:rPr>
              <a:t>statements</a:t>
            </a:r>
            <a:r>
              <a:rPr sz="2800" spc="5"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used</a:t>
            </a:r>
            <a:r>
              <a:rPr sz="2800" spc="15" dirty="0">
                <a:latin typeface="Calibri"/>
                <a:cs typeface="Calibri"/>
              </a:rPr>
              <a:t> </a:t>
            </a:r>
            <a:r>
              <a:rPr sz="2800" spc="-20" dirty="0">
                <a:latin typeface="Calibri"/>
                <a:cs typeface="Calibri"/>
              </a:rPr>
              <a:t>to</a:t>
            </a:r>
            <a:r>
              <a:rPr sz="2800" dirty="0">
                <a:latin typeface="Calibri"/>
                <a:cs typeface="Calibri"/>
              </a:rPr>
              <a:t> </a:t>
            </a:r>
            <a:r>
              <a:rPr sz="2800" spc="-25" dirty="0">
                <a:latin typeface="Calibri"/>
                <a:cs typeface="Calibri"/>
              </a:rPr>
              <a:t>transfer</a:t>
            </a:r>
            <a:r>
              <a:rPr sz="2800" spc="2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normal</a:t>
            </a:r>
            <a:r>
              <a:rPr sz="2800" dirty="0">
                <a:latin typeface="Calibri"/>
                <a:cs typeface="Calibri"/>
              </a:rPr>
              <a:t> </a:t>
            </a:r>
            <a:r>
              <a:rPr sz="2800" spc="-10" dirty="0">
                <a:latin typeface="Calibri"/>
                <a:cs typeface="Calibri"/>
              </a:rPr>
              <a:t>flow </a:t>
            </a:r>
            <a:r>
              <a:rPr sz="2800" spc="-615" dirty="0">
                <a:latin typeface="Calibri"/>
                <a:cs typeface="Calibri"/>
              </a:rPr>
              <a:t> </a:t>
            </a:r>
            <a:r>
              <a:rPr sz="2800" spc="-5" dirty="0">
                <a:latin typeface="Calibri"/>
                <a:cs typeface="Calibri"/>
              </a:rPr>
              <a:t>of a</a:t>
            </a:r>
            <a:r>
              <a:rPr sz="2800" spc="-10" dirty="0">
                <a:latin typeface="Calibri"/>
                <a:cs typeface="Calibri"/>
              </a:rPr>
              <a:t> </a:t>
            </a:r>
            <a:r>
              <a:rPr sz="2800" spc="-25" dirty="0">
                <a:latin typeface="Calibri"/>
                <a:cs typeface="Calibri"/>
              </a:rPr>
              <a:t>program</a:t>
            </a:r>
            <a:r>
              <a:rPr sz="2800" spc="30" dirty="0">
                <a:latin typeface="Calibri"/>
                <a:cs typeface="Calibri"/>
              </a:rPr>
              <a:t> </a:t>
            </a:r>
            <a:r>
              <a:rPr sz="2800" spc="-20" dirty="0">
                <a:latin typeface="Calibri"/>
                <a:cs typeface="Calibri"/>
              </a:rPr>
              <a:t>to</a:t>
            </a:r>
            <a:r>
              <a:rPr sz="2800" spc="-5" dirty="0">
                <a:latin typeface="Calibri"/>
                <a:cs typeface="Calibri"/>
              </a:rPr>
              <a:t> the</a:t>
            </a:r>
            <a:r>
              <a:rPr sz="2800" dirty="0">
                <a:latin typeface="Calibri"/>
                <a:cs typeface="Calibri"/>
              </a:rPr>
              <a:t> </a:t>
            </a:r>
            <a:r>
              <a:rPr sz="2800" spc="-10" dirty="0">
                <a:latin typeface="Calibri"/>
                <a:cs typeface="Calibri"/>
              </a:rPr>
              <a:t>specified</a:t>
            </a:r>
            <a:r>
              <a:rPr sz="2800" spc="20" dirty="0">
                <a:latin typeface="Calibri"/>
                <a:cs typeface="Calibri"/>
              </a:rPr>
              <a:t> </a:t>
            </a:r>
            <a:r>
              <a:rPr sz="2800" spc="-5" dirty="0">
                <a:latin typeface="Calibri"/>
                <a:cs typeface="Calibri"/>
              </a:rPr>
              <a:t>label</a:t>
            </a:r>
            <a:r>
              <a:rPr sz="2800" spc="5"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program.</a:t>
            </a:r>
            <a:endParaRPr sz="2800" dirty="0">
              <a:latin typeface="Calibri"/>
              <a:cs typeface="Calibri"/>
            </a:endParaRPr>
          </a:p>
          <a:p>
            <a:pPr marL="573405" indent="-287020">
              <a:lnSpc>
                <a:spcPct val="100000"/>
              </a:lnSpc>
              <a:spcBef>
                <a:spcPts val="675"/>
              </a:spcBef>
              <a:buFont typeface="Arial MT"/>
              <a:buChar char="–"/>
              <a:tabLst>
                <a:tab pos="574040" algn="l"/>
              </a:tabLst>
            </a:pPr>
            <a:r>
              <a:rPr sz="2800" spc="-5" dirty="0">
                <a:latin typeface="Calibri"/>
                <a:cs typeface="Calibri"/>
              </a:rPr>
              <a:t>Below</a:t>
            </a:r>
            <a:r>
              <a:rPr sz="2800" spc="-10" dirty="0">
                <a:latin typeface="Calibri"/>
                <a:cs typeface="Calibri"/>
              </a:rPr>
              <a:t> is</a:t>
            </a:r>
            <a:r>
              <a:rPr sz="2800" dirty="0">
                <a:latin typeface="Calibri"/>
                <a:cs typeface="Calibri"/>
              </a:rPr>
              <a:t> </a:t>
            </a:r>
            <a:r>
              <a:rPr sz="2800" spc="-5" dirty="0">
                <a:latin typeface="Calibri"/>
                <a:cs typeface="Calibri"/>
              </a:rPr>
              <a:t>the</a:t>
            </a:r>
            <a:r>
              <a:rPr sz="2800" spc="-10" dirty="0">
                <a:latin typeface="Calibri"/>
                <a:cs typeface="Calibri"/>
              </a:rPr>
              <a:t> </a:t>
            </a:r>
            <a:r>
              <a:rPr sz="2800" spc="-30" dirty="0">
                <a:latin typeface="Calibri"/>
                <a:cs typeface="Calibri"/>
              </a:rPr>
              <a:t>syntax</a:t>
            </a:r>
            <a:r>
              <a:rPr sz="2800" spc="20" dirty="0">
                <a:latin typeface="Calibri"/>
                <a:cs typeface="Calibri"/>
              </a:rPr>
              <a:t> </a:t>
            </a:r>
            <a:r>
              <a:rPr sz="2800" spc="-25" dirty="0">
                <a:latin typeface="Calibri"/>
                <a:cs typeface="Calibri"/>
              </a:rPr>
              <a:t>for</a:t>
            </a:r>
            <a:r>
              <a:rPr sz="2800" spc="5" dirty="0">
                <a:latin typeface="Calibri"/>
                <a:cs typeface="Calibri"/>
              </a:rPr>
              <a:t> </a:t>
            </a:r>
            <a:r>
              <a:rPr sz="2800" spc="-15" dirty="0">
                <a:latin typeface="Calibri"/>
                <a:cs typeface="Calibri"/>
              </a:rPr>
              <a:t>goto </a:t>
            </a:r>
            <a:r>
              <a:rPr sz="2800" spc="-20" dirty="0">
                <a:latin typeface="Calibri"/>
                <a:cs typeface="Calibri"/>
              </a:rPr>
              <a:t>statement</a:t>
            </a:r>
            <a:r>
              <a:rPr sz="2800" spc="5" dirty="0">
                <a:latin typeface="Calibri"/>
                <a:cs typeface="Calibri"/>
              </a:rPr>
              <a:t> </a:t>
            </a:r>
            <a:r>
              <a:rPr sz="2800" spc="-5" dirty="0">
                <a:latin typeface="Calibri"/>
                <a:cs typeface="Calibri"/>
              </a:rPr>
              <a:t>in </a:t>
            </a:r>
            <a:r>
              <a:rPr sz="2800" spc="-10" dirty="0">
                <a:latin typeface="Calibri"/>
                <a:cs typeface="Calibri"/>
              </a:rPr>
              <a:t>C.</a:t>
            </a:r>
            <a:endParaRPr sz="2800" dirty="0">
              <a:latin typeface="Calibri"/>
              <a:cs typeface="Calibri"/>
            </a:endParaRPr>
          </a:p>
          <a:p>
            <a:pPr marL="12700">
              <a:lnSpc>
                <a:spcPct val="100000"/>
              </a:lnSpc>
              <a:spcBef>
                <a:spcPts val="755"/>
              </a:spcBef>
            </a:pPr>
            <a:r>
              <a:rPr sz="3200" dirty="0">
                <a:latin typeface="Calibri"/>
                <a:cs typeface="Calibri"/>
              </a:rPr>
              <a:t>{</a:t>
            </a:r>
          </a:p>
          <a:p>
            <a:pPr marL="1000125">
              <a:lnSpc>
                <a:spcPct val="100000"/>
              </a:lnSpc>
            </a:pPr>
            <a:r>
              <a:rPr sz="3200" spc="-5" dirty="0">
                <a:latin typeface="Calibri"/>
                <a:cs typeface="Calibri"/>
              </a:rPr>
              <a:t>…….</a:t>
            </a:r>
            <a:endParaRPr sz="3200" dirty="0">
              <a:latin typeface="Calibri"/>
              <a:cs typeface="Calibri"/>
            </a:endParaRPr>
          </a:p>
          <a:p>
            <a:pPr marL="1000125">
              <a:lnSpc>
                <a:spcPct val="100000"/>
              </a:lnSpc>
            </a:pPr>
            <a:r>
              <a:rPr sz="3200" spc="-20" dirty="0">
                <a:latin typeface="Calibri"/>
                <a:cs typeface="Calibri"/>
              </a:rPr>
              <a:t>goto</a:t>
            </a:r>
            <a:r>
              <a:rPr sz="3200" spc="-15" dirty="0">
                <a:latin typeface="Calibri"/>
                <a:cs typeface="Calibri"/>
              </a:rPr>
              <a:t> </a:t>
            </a:r>
            <a:r>
              <a:rPr sz="3200" spc="-5" dirty="0">
                <a:latin typeface="Calibri"/>
                <a:cs typeface="Calibri"/>
              </a:rPr>
              <a:t>label;</a:t>
            </a:r>
            <a:endParaRPr sz="3200" dirty="0">
              <a:latin typeface="Calibri"/>
              <a:cs typeface="Calibri"/>
            </a:endParaRPr>
          </a:p>
          <a:p>
            <a:pPr marL="1000125">
              <a:lnSpc>
                <a:spcPct val="100000"/>
              </a:lnSpc>
            </a:pPr>
            <a:r>
              <a:rPr sz="3200" spc="-10" dirty="0">
                <a:latin typeface="Calibri"/>
                <a:cs typeface="Calibri"/>
              </a:rPr>
              <a:t>…….</a:t>
            </a:r>
            <a:endParaRPr sz="3200" dirty="0">
              <a:latin typeface="Calibri"/>
              <a:cs typeface="Calibri"/>
            </a:endParaRPr>
          </a:p>
          <a:p>
            <a:pPr marL="1000125" marR="5872480">
              <a:lnSpc>
                <a:spcPct val="100000"/>
              </a:lnSpc>
            </a:pPr>
            <a:r>
              <a:rPr sz="3200" spc="-5" dirty="0">
                <a:latin typeface="Calibri"/>
                <a:cs typeface="Calibri"/>
              </a:rPr>
              <a:t>…….</a:t>
            </a:r>
            <a:endParaRPr sz="3200" dirty="0">
              <a:latin typeface="Calibri"/>
              <a:cs typeface="Calibri"/>
            </a:endParaRPr>
          </a:p>
          <a:p>
            <a:pPr marL="1000125" marR="5872480">
              <a:lnSpc>
                <a:spcPct val="100000"/>
              </a:lnSpc>
            </a:pPr>
            <a:r>
              <a:rPr sz="3200" spc="-5" dirty="0">
                <a:latin typeface="Calibri"/>
                <a:cs typeface="Calibri"/>
              </a:rPr>
              <a:t>LA</a:t>
            </a:r>
            <a:r>
              <a:rPr sz="3200" spc="-15" dirty="0">
                <a:latin typeface="Calibri"/>
                <a:cs typeface="Calibri"/>
              </a:rPr>
              <a:t>B</a:t>
            </a:r>
            <a:r>
              <a:rPr sz="3200" spc="-5" dirty="0">
                <a:latin typeface="Calibri"/>
                <a:cs typeface="Calibri"/>
              </a:rPr>
              <a:t>EL:</a:t>
            </a:r>
            <a:endParaRPr sz="3200" dirty="0">
              <a:latin typeface="Calibri"/>
              <a:cs typeface="Calibri"/>
            </a:endParaRPr>
          </a:p>
          <a:p>
            <a:pPr marL="1000125">
              <a:lnSpc>
                <a:spcPct val="100000"/>
              </a:lnSpc>
            </a:pPr>
            <a:r>
              <a:rPr sz="3200" spc="-20" dirty="0">
                <a:latin typeface="Calibri"/>
                <a:cs typeface="Calibri"/>
              </a:rPr>
              <a:t>statements;</a:t>
            </a:r>
            <a:endParaRPr sz="3200" dirty="0">
              <a:latin typeface="Calibri"/>
              <a:cs typeface="Calibri"/>
            </a:endParaRPr>
          </a:p>
          <a:p>
            <a:pPr marL="172720">
              <a:lnSpc>
                <a:spcPct val="100000"/>
              </a:lnSpc>
              <a:spcBef>
                <a:spcPts val="5"/>
              </a:spcBef>
            </a:pPr>
            <a:r>
              <a:rPr sz="3200" dirty="0">
                <a:latin typeface="Calibri"/>
                <a:cs typeface="Calibri"/>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752E-1ED8-6C5D-1B66-63C4D7276B95}"/>
              </a:ext>
            </a:extLst>
          </p:cNvPr>
          <p:cNvSpPr>
            <a:spLocks noGrp="1"/>
          </p:cNvSpPr>
          <p:nvPr>
            <p:ph type="title"/>
          </p:nvPr>
        </p:nvSpPr>
        <p:spPr>
          <a:xfrm>
            <a:off x="3025140" y="381000"/>
            <a:ext cx="3093720" cy="574040"/>
          </a:xfrm>
        </p:spPr>
        <p:txBody>
          <a:bodyPr/>
          <a:lstStyle/>
          <a:p>
            <a:r>
              <a:rPr lang="en-IN" dirty="0"/>
              <a:t>Functions </a:t>
            </a:r>
          </a:p>
        </p:txBody>
      </p:sp>
      <p:sp>
        <p:nvSpPr>
          <p:cNvPr id="3" name="Text Placeholder 2">
            <a:extLst>
              <a:ext uri="{FF2B5EF4-FFF2-40B4-BE49-F238E27FC236}">
                <a16:creationId xmlns:a16="http://schemas.microsoft.com/office/drawing/2014/main" id="{D59AB61F-DAE0-C02C-C9CD-9F5C4B2CD38C}"/>
              </a:ext>
            </a:extLst>
          </p:cNvPr>
          <p:cNvSpPr>
            <a:spLocks noGrp="1"/>
          </p:cNvSpPr>
          <p:nvPr>
            <p:ph type="body" idx="1"/>
          </p:nvPr>
        </p:nvSpPr>
        <p:spPr>
          <a:xfrm>
            <a:off x="678891" y="1141221"/>
            <a:ext cx="8157845" cy="4801314"/>
          </a:xfrm>
        </p:spPr>
        <p:txBody>
          <a:bodyPr/>
          <a:lstStyle/>
          <a:p>
            <a:r>
              <a:rPr lang="en-US" b="0" i="0" dirty="0">
                <a:solidFill>
                  <a:srgbClr val="273239"/>
                </a:solidFill>
                <a:effectLst/>
                <a:latin typeface="Arial" panose="020B0604020202020204" pitchFamily="34" charset="0"/>
                <a:cs typeface="Arial" panose="020B0604020202020204" pitchFamily="34" charset="0"/>
              </a:rPr>
              <a:t>Functions can be invoked in two ways: </a:t>
            </a:r>
            <a:r>
              <a:rPr lang="en-US" b="1" i="0" dirty="0">
                <a:solidFill>
                  <a:srgbClr val="273239"/>
                </a:solidFill>
                <a:effectLst/>
                <a:latin typeface="Arial" panose="020B0604020202020204" pitchFamily="34" charset="0"/>
                <a:cs typeface="Arial" panose="020B0604020202020204" pitchFamily="34" charset="0"/>
              </a:rPr>
              <a:t>Call by Value</a:t>
            </a:r>
            <a:r>
              <a:rPr lang="en-US" b="0" i="0" dirty="0">
                <a:solidFill>
                  <a:srgbClr val="273239"/>
                </a:solidFill>
                <a:effectLst/>
                <a:latin typeface="Arial" panose="020B0604020202020204" pitchFamily="34" charset="0"/>
                <a:cs typeface="Arial" panose="020B0604020202020204" pitchFamily="34" charset="0"/>
              </a:rPr>
              <a:t> or </a:t>
            </a:r>
            <a:r>
              <a:rPr lang="en-US" b="1" i="0" dirty="0">
                <a:solidFill>
                  <a:srgbClr val="273239"/>
                </a:solidFill>
                <a:effectLst/>
                <a:latin typeface="Arial" panose="020B0604020202020204" pitchFamily="34" charset="0"/>
                <a:cs typeface="Arial" panose="020B0604020202020204" pitchFamily="34" charset="0"/>
              </a:rPr>
              <a:t>Call by Reference</a:t>
            </a:r>
            <a:r>
              <a:rPr lang="en-US" b="0" i="0" dirty="0">
                <a:solidFill>
                  <a:srgbClr val="273239"/>
                </a:solidFill>
                <a:effectLst/>
                <a:latin typeface="Arial" panose="020B0604020202020204" pitchFamily="34" charset="0"/>
                <a:cs typeface="Arial" panose="020B0604020202020204" pitchFamily="34" charset="0"/>
              </a:rPr>
              <a:t>. </a:t>
            </a:r>
          </a:p>
          <a:p>
            <a:endParaRPr lang="en-US" dirty="0">
              <a:solidFill>
                <a:srgbClr val="273239"/>
              </a:solidFill>
              <a:latin typeface="Arial" panose="020B0604020202020204" pitchFamily="34" charset="0"/>
              <a:cs typeface="Arial" panose="020B0604020202020204" pitchFamily="34" charset="0"/>
            </a:endParaRPr>
          </a:p>
          <a:p>
            <a:pPr algn="l" fontAlgn="base"/>
            <a:r>
              <a:rPr lang="en-US" b="1" i="0" dirty="0">
                <a:solidFill>
                  <a:srgbClr val="273239"/>
                </a:solidFill>
                <a:effectLst/>
                <a:latin typeface="Arial" panose="020B0604020202020204" pitchFamily="34" charset="0"/>
                <a:cs typeface="Arial" panose="020B0604020202020204" pitchFamily="34" charset="0"/>
              </a:rPr>
              <a:t>Call By Value in C</a:t>
            </a:r>
          </a:p>
          <a:p>
            <a:pPr algn="l" fontAlgn="base"/>
            <a:r>
              <a:rPr lang="en-US" b="0" i="0" dirty="0">
                <a:solidFill>
                  <a:srgbClr val="273239"/>
                </a:solidFill>
                <a:effectLst/>
                <a:latin typeface="Arial" panose="020B0604020202020204" pitchFamily="34" charset="0"/>
                <a:cs typeface="Arial" panose="020B0604020202020204" pitchFamily="34" charset="0"/>
              </a:rPr>
              <a:t>In call by value method of parameter passing, the values of actual parameters are copied to the function’s formal parameters.</a:t>
            </a:r>
          </a:p>
          <a:p>
            <a:pPr algn="l" fontAlgn="base">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There are two copies of parameters stored in different memory locations.</a:t>
            </a:r>
          </a:p>
          <a:p>
            <a:pPr algn="l" fontAlgn="base">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One is the original copy and the other is the function copy.</a:t>
            </a:r>
          </a:p>
          <a:p>
            <a:pPr algn="l" fontAlgn="base">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Any changes made inside functions are not reflected in the actual parameters of the caller.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087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E7E44-76A9-61DE-1330-4A3E056F8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6835E-CA11-D35F-0858-6D38F7C44279}"/>
              </a:ext>
            </a:extLst>
          </p:cNvPr>
          <p:cNvSpPr>
            <a:spLocks noGrp="1"/>
          </p:cNvSpPr>
          <p:nvPr>
            <p:ph type="title"/>
          </p:nvPr>
        </p:nvSpPr>
        <p:spPr>
          <a:xfrm>
            <a:off x="3025140" y="381000"/>
            <a:ext cx="3093720" cy="574040"/>
          </a:xfrm>
        </p:spPr>
        <p:txBody>
          <a:bodyPr/>
          <a:lstStyle/>
          <a:p>
            <a:r>
              <a:rPr lang="en-IN" dirty="0"/>
              <a:t>Functions </a:t>
            </a:r>
          </a:p>
        </p:txBody>
      </p:sp>
      <p:sp>
        <p:nvSpPr>
          <p:cNvPr id="3" name="Text Placeholder 2">
            <a:extLst>
              <a:ext uri="{FF2B5EF4-FFF2-40B4-BE49-F238E27FC236}">
                <a16:creationId xmlns:a16="http://schemas.microsoft.com/office/drawing/2014/main" id="{3F159208-CE51-2C60-C5E0-CA42DB45ABAF}"/>
              </a:ext>
            </a:extLst>
          </p:cNvPr>
          <p:cNvSpPr>
            <a:spLocks noGrp="1"/>
          </p:cNvSpPr>
          <p:nvPr>
            <p:ph type="body" idx="1"/>
          </p:nvPr>
        </p:nvSpPr>
        <p:spPr>
          <a:xfrm>
            <a:off x="678891" y="1141221"/>
            <a:ext cx="8157845" cy="4801314"/>
          </a:xfrm>
        </p:spPr>
        <p:txBody>
          <a:bodyPr/>
          <a:lstStyle/>
          <a:p>
            <a:r>
              <a:rPr lang="en-US" b="0" i="0" dirty="0">
                <a:solidFill>
                  <a:srgbClr val="273239"/>
                </a:solidFill>
                <a:effectLst/>
                <a:latin typeface="Arial" panose="020B0604020202020204" pitchFamily="34" charset="0"/>
                <a:cs typeface="Arial" panose="020B0604020202020204" pitchFamily="34" charset="0"/>
              </a:rPr>
              <a:t>Functions can be invoked in two ways: </a:t>
            </a:r>
            <a:r>
              <a:rPr lang="en-US" b="1" i="0" dirty="0">
                <a:solidFill>
                  <a:srgbClr val="273239"/>
                </a:solidFill>
                <a:effectLst/>
                <a:latin typeface="Arial" panose="020B0604020202020204" pitchFamily="34" charset="0"/>
                <a:cs typeface="Arial" panose="020B0604020202020204" pitchFamily="34" charset="0"/>
              </a:rPr>
              <a:t>Call by Value</a:t>
            </a:r>
            <a:r>
              <a:rPr lang="en-US" b="0" i="0" dirty="0">
                <a:solidFill>
                  <a:srgbClr val="273239"/>
                </a:solidFill>
                <a:effectLst/>
                <a:latin typeface="Arial" panose="020B0604020202020204" pitchFamily="34" charset="0"/>
                <a:cs typeface="Arial" panose="020B0604020202020204" pitchFamily="34" charset="0"/>
              </a:rPr>
              <a:t> or </a:t>
            </a:r>
            <a:r>
              <a:rPr lang="en-US" b="1" i="0" dirty="0">
                <a:solidFill>
                  <a:srgbClr val="273239"/>
                </a:solidFill>
                <a:effectLst/>
                <a:latin typeface="Arial" panose="020B0604020202020204" pitchFamily="34" charset="0"/>
                <a:cs typeface="Arial" panose="020B0604020202020204" pitchFamily="34" charset="0"/>
              </a:rPr>
              <a:t>Call by Reference</a:t>
            </a:r>
            <a:r>
              <a:rPr lang="en-US" b="0" i="0" dirty="0">
                <a:solidFill>
                  <a:srgbClr val="273239"/>
                </a:solidFill>
                <a:effectLst/>
                <a:latin typeface="Arial" panose="020B0604020202020204" pitchFamily="34" charset="0"/>
                <a:cs typeface="Arial" panose="020B0604020202020204" pitchFamily="34" charset="0"/>
              </a:rPr>
              <a:t>. </a:t>
            </a:r>
          </a:p>
          <a:p>
            <a:endParaRPr lang="en-US" dirty="0">
              <a:solidFill>
                <a:srgbClr val="273239"/>
              </a:solidFill>
              <a:latin typeface="Arial" panose="020B0604020202020204" pitchFamily="34" charset="0"/>
              <a:cs typeface="Arial" panose="020B0604020202020204" pitchFamily="34" charset="0"/>
            </a:endParaRPr>
          </a:p>
          <a:p>
            <a:pPr algn="l" fontAlgn="base"/>
            <a:r>
              <a:rPr lang="en-US" b="1" i="0" dirty="0">
                <a:solidFill>
                  <a:srgbClr val="273239"/>
                </a:solidFill>
                <a:effectLst/>
                <a:latin typeface="Arial" panose="020B0604020202020204" pitchFamily="34" charset="0"/>
                <a:cs typeface="Arial" panose="020B0604020202020204" pitchFamily="34" charset="0"/>
              </a:rPr>
              <a:t>Call by Reference in C</a:t>
            </a:r>
          </a:p>
          <a:p>
            <a:pPr algn="l" fontAlgn="base"/>
            <a:r>
              <a:rPr lang="en-US" b="0" i="0" dirty="0">
                <a:solidFill>
                  <a:srgbClr val="273239"/>
                </a:solidFill>
                <a:effectLst/>
                <a:latin typeface="Arial" panose="020B0604020202020204" pitchFamily="34" charset="0"/>
                <a:cs typeface="Arial" panose="020B0604020202020204" pitchFamily="34" charset="0"/>
              </a:rPr>
              <a:t>In call by reference method of parameter passing, the address of the actual parameters is passed to the function as the formal parameters. In C, we use pointers to achieve call-by-reference.</a:t>
            </a:r>
          </a:p>
          <a:p>
            <a:pPr algn="l" fontAlgn="base">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Both the actual and formal parameters refer to the same locations.</a:t>
            </a:r>
          </a:p>
          <a:p>
            <a:pPr algn="l" fontAlgn="base">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Any changes made inside the function are actually reflected in the actual parameters of the caller.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5816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E31D-60B4-66CF-9BE4-4D945E80DBDB}"/>
              </a:ext>
            </a:extLst>
          </p:cNvPr>
          <p:cNvSpPr>
            <a:spLocks noGrp="1"/>
          </p:cNvSpPr>
          <p:nvPr>
            <p:ph type="title"/>
          </p:nvPr>
        </p:nvSpPr>
        <p:spPr>
          <a:xfrm>
            <a:off x="2514600" y="457200"/>
            <a:ext cx="4937380" cy="1107996"/>
          </a:xfrm>
        </p:spPr>
        <p:txBody>
          <a:bodyPr/>
          <a:lstStyle/>
          <a:p>
            <a:r>
              <a:rPr lang="en-IN" dirty="0"/>
              <a:t>Storage Classes in C</a:t>
            </a:r>
          </a:p>
        </p:txBody>
      </p:sp>
      <p:pic>
        <p:nvPicPr>
          <p:cNvPr id="2050" name="Picture 2" descr="Storage classes in c – blogcwi">
            <a:extLst>
              <a:ext uri="{FF2B5EF4-FFF2-40B4-BE49-F238E27FC236}">
                <a16:creationId xmlns:a16="http://schemas.microsoft.com/office/drawing/2014/main" id="{9F71755F-4B03-DBBF-715E-930E07E7A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728788"/>
            <a:ext cx="858202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189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7EA-AA1D-B94A-A300-F08930D44BEA}"/>
              </a:ext>
            </a:extLst>
          </p:cNvPr>
          <p:cNvSpPr>
            <a:spLocks noGrp="1"/>
          </p:cNvSpPr>
          <p:nvPr>
            <p:ph type="title"/>
          </p:nvPr>
        </p:nvSpPr>
        <p:spPr>
          <a:xfrm>
            <a:off x="1493710" y="228600"/>
            <a:ext cx="6156580" cy="1107996"/>
          </a:xfrm>
        </p:spPr>
        <p:txBody>
          <a:bodyPr/>
          <a:lstStyle/>
          <a:p>
            <a:r>
              <a:rPr lang="en-IN" dirty="0"/>
              <a:t>Memory Layout of a C Program</a:t>
            </a:r>
          </a:p>
        </p:txBody>
      </p:sp>
      <p:pic>
        <p:nvPicPr>
          <p:cNvPr id="3074" name="Picture 2" descr="Memory Layout of Embedded C Programs - Open4Tech">
            <a:extLst>
              <a:ext uri="{FF2B5EF4-FFF2-40B4-BE49-F238E27FC236}">
                <a16:creationId xmlns:a16="http://schemas.microsoft.com/office/drawing/2014/main" id="{53437371-1453-5A2C-B160-9E0F7F955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334000" cy="536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771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672B08-B1E4-3C8A-2B09-58CCD295AB95}"/>
              </a:ext>
            </a:extLst>
          </p:cNvPr>
          <p:cNvSpPr>
            <a:spLocks noGrp="1"/>
          </p:cNvSpPr>
          <p:nvPr>
            <p:ph type="body" idx="1"/>
          </p:nvPr>
        </p:nvSpPr>
        <p:spPr>
          <a:xfrm>
            <a:off x="685800" y="838200"/>
            <a:ext cx="8157845" cy="4801314"/>
          </a:xfrm>
        </p:spPr>
        <p:txBody>
          <a:bodyPr/>
          <a:lstStyle/>
          <a:p>
            <a:pPr algn="l" fontAlgn="auto"/>
            <a:r>
              <a:rPr lang="en-US" b="1" i="0" dirty="0">
                <a:effectLst/>
                <a:latin typeface="-apple-system"/>
              </a:rPr>
              <a:t>Stack Segment</a:t>
            </a:r>
            <a:r>
              <a:rPr lang="en-US" b="0" i="0" dirty="0">
                <a:effectLst/>
                <a:latin typeface="-apple-system"/>
              </a:rPr>
              <a:t>:</a:t>
            </a:r>
          </a:p>
          <a:p>
            <a:pPr algn="l" fontAlgn="auto"/>
            <a:r>
              <a:rPr lang="en-US" b="0" i="0" dirty="0">
                <a:effectLst/>
                <a:latin typeface="-apple-system"/>
              </a:rPr>
              <a:t>The stack is a region of memory used to manage function calls and local variables. It operates as a Last-In-First-Out (LIFO) data structure, meaning the most recently added item is the first to be removed. When a function is called, its local variables and function parameters are allocated on the stack. As functions exit, their allocated stack space is deallocated, making the stack efficient for managing scope-bound data i.e. It grows and shrinks automatically during function calls and returns.</a:t>
            </a:r>
          </a:p>
          <a:p>
            <a:pPr algn="l" fontAlgn="auto"/>
            <a:r>
              <a:rPr lang="en-US" b="0" i="0" dirty="0">
                <a:effectLst/>
                <a:latin typeface="-apple-system"/>
              </a:rPr>
              <a:t>Stack memory is limited, and excessive allocation or deep function call chains can lead to stack overflow, causing the program to crash.</a:t>
            </a:r>
          </a:p>
          <a:p>
            <a:endParaRPr lang="en-IN" dirty="0"/>
          </a:p>
        </p:txBody>
      </p:sp>
    </p:spTree>
    <p:extLst>
      <p:ext uri="{BB962C8B-B14F-4D97-AF65-F5344CB8AC3E}">
        <p14:creationId xmlns:p14="http://schemas.microsoft.com/office/powerpoint/2010/main" val="2480419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2FAA85-0B4A-620F-DC95-82B954D4B6AE}"/>
              </a:ext>
            </a:extLst>
          </p:cNvPr>
          <p:cNvSpPr>
            <a:spLocks noGrp="1"/>
          </p:cNvSpPr>
          <p:nvPr>
            <p:ph type="body" idx="1"/>
          </p:nvPr>
        </p:nvSpPr>
        <p:spPr>
          <a:xfrm>
            <a:off x="678891" y="1141221"/>
            <a:ext cx="8157845" cy="5170646"/>
          </a:xfrm>
        </p:spPr>
        <p:txBody>
          <a:bodyPr/>
          <a:lstStyle/>
          <a:p>
            <a:pPr algn="l" fontAlgn="auto"/>
            <a:r>
              <a:rPr lang="en-US" b="1" i="0" dirty="0">
                <a:effectLst/>
                <a:latin typeface="-apple-system"/>
              </a:rPr>
              <a:t>Heap Segment</a:t>
            </a:r>
            <a:r>
              <a:rPr lang="en-US" b="0" i="0" dirty="0">
                <a:effectLst/>
                <a:latin typeface="-apple-system"/>
              </a:rPr>
              <a:t>:</a:t>
            </a:r>
          </a:p>
          <a:p>
            <a:pPr algn="l" fontAlgn="auto"/>
            <a:r>
              <a:rPr lang="en-US" b="0" i="0" dirty="0">
                <a:effectLst/>
                <a:latin typeface="-apple-system"/>
              </a:rPr>
              <a:t>Unlike the stack, the heap is a dynamic memory region used for dynamic memory allocation. Memory allocated on the heap must be explicitly managed by the programmer using functions like malloc(), </a:t>
            </a:r>
            <a:r>
              <a:rPr lang="en-US" b="0" i="0" dirty="0" err="1">
                <a:effectLst/>
                <a:latin typeface="-apple-system"/>
              </a:rPr>
              <a:t>calloc</a:t>
            </a:r>
            <a:r>
              <a:rPr lang="en-US" b="0" i="0" dirty="0">
                <a:effectLst/>
                <a:latin typeface="-apple-system"/>
              </a:rPr>
              <a:t>(), </a:t>
            </a:r>
            <a:r>
              <a:rPr lang="en-US" b="0" i="0" dirty="0" err="1">
                <a:effectLst/>
                <a:latin typeface="-apple-system"/>
              </a:rPr>
              <a:t>realloc</a:t>
            </a:r>
            <a:r>
              <a:rPr lang="en-US" b="0" i="0" dirty="0">
                <a:effectLst/>
                <a:latin typeface="-apple-system"/>
              </a:rPr>
              <a:t>() and free(). Heap memory is not deallocated automatically and can persist beyond the scope of a single function.</a:t>
            </a:r>
          </a:p>
          <a:p>
            <a:pPr algn="l" fontAlgn="auto"/>
            <a:r>
              <a:rPr lang="en-US" b="0" i="0" dirty="0">
                <a:effectLst/>
                <a:latin typeface="-apple-system"/>
              </a:rPr>
              <a:t>The heap is essential for handling data structures with dynamic sizes, like arrays whose sizes are determined at runtime or complex data structures like linked lists and trees. Improper heap memory management can lead to memory leaks or fragmentation, where memory becomes inefficiently utilized due to small chunks of allocated but unused memory.</a:t>
            </a:r>
          </a:p>
          <a:p>
            <a:endParaRPr lang="en-IN" dirty="0"/>
          </a:p>
        </p:txBody>
      </p:sp>
    </p:spTree>
    <p:extLst>
      <p:ext uri="{BB962C8B-B14F-4D97-AF65-F5344CB8AC3E}">
        <p14:creationId xmlns:p14="http://schemas.microsoft.com/office/powerpoint/2010/main" val="361171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04800"/>
            <a:ext cx="2173605" cy="574040"/>
          </a:xfrm>
          <a:prstGeom prst="rect">
            <a:avLst/>
          </a:prstGeom>
        </p:spPr>
        <p:txBody>
          <a:bodyPr vert="horz" wrap="square" lIns="0" tIns="12700" rIns="0" bIns="0" rtlCol="0">
            <a:spAutoFit/>
          </a:bodyPr>
          <a:lstStyle/>
          <a:p>
            <a:pPr marL="12700">
              <a:lnSpc>
                <a:spcPct val="100000"/>
              </a:lnSpc>
              <a:spcBef>
                <a:spcPts val="100"/>
              </a:spcBef>
            </a:pPr>
            <a:r>
              <a:rPr spc="-15" dirty="0"/>
              <a:t>History</a:t>
            </a:r>
            <a:r>
              <a:rPr spc="-60" dirty="0"/>
              <a:t> </a:t>
            </a:r>
            <a:r>
              <a:rPr spc="-5" dirty="0"/>
              <a:t>of</a:t>
            </a:r>
            <a:r>
              <a:rPr spc="-45" dirty="0"/>
              <a:t> </a:t>
            </a:r>
            <a:r>
              <a:rPr dirty="0"/>
              <a:t>C</a:t>
            </a:r>
          </a:p>
        </p:txBody>
      </p:sp>
      <p:sp>
        <p:nvSpPr>
          <p:cNvPr id="5" name="object 5"/>
          <p:cNvSpPr txBox="1"/>
          <p:nvPr/>
        </p:nvSpPr>
        <p:spPr>
          <a:xfrm>
            <a:off x="8479281" y="6464909"/>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7</a:t>
            </a:fld>
            <a:endParaRPr sz="1200">
              <a:latin typeface="Calibri"/>
              <a:cs typeface="Calibri"/>
            </a:endParaRPr>
          </a:p>
        </p:txBody>
      </p:sp>
      <p:sp>
        <p:nvSpPr>
          <p:cNvPr id="3" name="object 3"/>
          <p:cNvSpPr txBox="1"/>
          <p:nvPr/>
        </p:nvSpPr>
        <p:spPr>
          <a:xfrm>
            <a:off x="406526" y="362957"/>
            <a:ext cx="8226425" cy="4751942"/>
          </a:xfrm>
          <a:prstGeom prst="rect">
            <a:avLst/>
          </a:prstGeom>
        </p:spPr>
        <p:txBody>
          <a:bodyPr vert="horz" wrap="square" lIns="0" tIns="12065" rIns="0" bIns="0" rtlCol="0">
            <a:spAutoFit/>
          </a:bodyPr>
          <a:lstStyle/>
          <a:p>
            <a:pPr marL="12700" marR="7620" algn="just">
              <a:lnSpc>
                <a:spcPct val="100000"/>
              </a:lnSpc>
              <a:spcBef>
                <a:spcPts val="95"/>
              </a:spcBef>
              <a:tabLst>
                <a:tab pos="355600" algn="l"/>
              </a:tabLst>
            </a:pPr>
            <a:endParaRPr sz="2000" dirty="0">
              <a:latin typeface="Arial" panose="020B0604020202020204" pitchFamily="34" charset="0"/>
              <a:cs typeface="Arial" panose="020B0604020202020204" pitchFamily="34" charset="0"/>
            </a:endParaRPr>
          </a:p>
          <a:p>
            <a:pPr>
              <a:lnSpc>
                <a:spcPct val="100000"/>
              </a:lnSpc>
              <a:spcBef>
                <a:spcPts val="30"/>
              </a:spcBef>
            </a:pPr>
            <a:endParaRPr lang="en-IN" sz="2800" dirty="0">
              <a:latin typeface="Arial" panose="020B0604020202020204" pitchFamily="34" charset="0"/>
              <a:cs typeface="Arial" panose="020B0604020202020204" pitchFamily="34" charset="0"/>
            </a:endParaRPr>
          </a:p>
          <a:p>
            <a:pPr marL="355600" marR="6350" indent="-342900" algn="just">
              <a:lnSpc>
                <a:spcPct val="100000"/>
              </a:lnSpc>
              <a:spcBef>
                <a:spcPts val="5"/>
              </a:spcBef>
              <a:buFont typeface="Arial MT"/>
              <a:buChar char="•"/>
              <a:tabLst>
                <a:tab pos="355600" algn="l"/>
              </a:tabLst>
            </a:pPr>
            <a:r>
              <a:rPr lang="en-IN" sz="2000" spc="-5" dirty="0">
                <a:latin typeface="Arial" panose="020B0604020202020204" pitchFamily="34" charset="0"/>
                <a:cs typeface="Arial" panose="020B0604020202020204" pitchFamily="34" charset="0"/>
              </a:rPr>
              <a:t>Now, the entire UNIX OS and the tools supplied with it and the C Compiler itself are written in C language.</a:t>
            </a:r>
          </a:p>
          <a:p>
            <a:pPr marL="355600" marR="6350" indent="-342900" algn="just">
              <a:lnSpc>
                <a:spcPct val="100000"/>
              </a:lnSpc>
              <a:spcBef>
                <a:spcPts val="5"/>
              </a:spcBef>
              <a:buFont typeface="Arial MT"/>
              <a:buChar char="•"/>
              <a:tabLst>
                <a:tab pos="355600" algn="l"/>
              </a:tabLst>
            </a:pPr>
            <a:endParaRPr lang="en-IN" sz="2000" spc="-5" dirty="0">
              <a:latin typeface="Arial" panose="020B0604020202020204" pitchFamily="34" charset="0"/>
              <a:cs typeface="Arial" panose="020B0604020202020204" pitchFamily="34" charset="0"/>
            </a:endParaRPr>
          </a:p>
          <a:p>
            <a:pPr marL="355600" marR="6350" indent="-342900" algn="just">
              <a:lnSpc>
                <a:spcPct val="100000"/>
              </a:lnSpc>
              <a:spcBef>
                <a:spcPts val="5"/>
              </a:spcBef>
              <a:buFont typeface="Arial MT"/>
              <a:buChar char="•"/>
              <a:tabLst>
                <a:tab pos="355600" algn="l"/>
              </a:tabLst>
            </a:pPr>
            <a:r>
              <a:rPr sz="2000" spc="-5" dirty="0">
                <a:latin typeface="Arial" panose="020B0604020202020204" pitchFamily="34" charset="0"/>
                <a:cs typeface="Arial" panose="020B0604020202020204" pitchFamily="34" charset="0"/>
              </a:rPr>
              <a:t>C language </a:t>
            </a:r>
            <a:r>
              <a:rPr sz="2000" spc="-15" dirty="0">
                <a:latin typeface="Arial" panose="020B0604020202020204" pitchFamily="34" charset="0"/>
                <a:cs typeface="Arial" panose="020B0604020202020204" pitchFamily="34" charset="0"/>
              </a:rPr>
              <a:t>features were </a:t>
            </a:r>
            <a:r>
              <a:rPr sz="2000" spc="-10" dirty="0">
                <a:latin typeface="Arial" panose="020B0604020202020204" pitchFamily="34" charset="0"/>
                <a:cs typeface="Arial" panose="020B0604020202020204" pitchFamily="34" charset="0"/>
              </a:rPr>
              <a:t>derived </a:t>
            </a:r>
            <a:r>
              <a:rPr sz="2000" spc="-15" dirty="0">
                <a:latin typeface="Arial" panose="020B0604020202020204" pitchFamily="34" charset="0"/>
                <a:cs typeface="Arial" panose="020B0604020202020204" pitchFamily="34" charset="0"/>
              </a:rPr>
              <a:t>from </a:t>
            </a:r>
            <a:r>
              <a:rPr sz="2000" spc="-5" dirty="0">
                <a:latin typeface="Arial" panose="020B0604020202020204" pitchFamily="34" charset="0"/>
                <a:cs typeface="Arial" panose="020B0604020202020204" pitchFamily="34" charset="0"/>
              </a:rPr>
              <a:t>earlier language </a:t>
            </a:r>
            <a:r>
              <a:rPr sz="2000" spc="-10" dirty="0">
                <a:latin typeface="Arial" panose="020B0604020202020204" pitchFamily="34" charset="0"/>
                <a:cs typeface="Arial" panose="020B0604020202020204" pitchFamily="34" charset="0"/>
              </a:rPr>
              <a:t>called </a:t>
            </a:r>
            <a:r>
              <a:rPr sz="2000" dirty="0">
                <a:latin typeface="Arial" panose="020B0604020202020204" pitchFamily="34" charset="0"/>
                <a:cs typeface="Arial" panose="020B0604020202020204" pitchFamily="34" charset="0"/>
              </a:rPr>
              <a:t>“B” </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(Basic</a:t>
            </a:r>
            <a:r>
              <a:rPr sz="2000" spc="-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Combined</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Programming</a:t>
            </a:r>
            <a:r>
              <a:rPr sz="2000" spc="2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Language</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BCPL)</a:t>
            </a:r>
            <a:r>
              <a:rPr lang="en-IN" sz="2000" spc="-5" dirty="0">
                <a:latin typeface="Arial" panose="020B0604020202020204" pitchFamily="34" charset="0"/>
                <a:cs typeface="Arial" panose="020B0604020202020204" pitchFamily="34" charset="0"/>
              </a:rPr>
              <a:t> written by Ken Thompson at AT&amp;T Bell Laboratories.</a:t>
            </a:r>
            <a:endParaRPr sz="2000" dirty="0">
              <a:latin typeface="Arial" panose="020B0604020202020204" pitchFamily="34" charset="0"/>
              <a:cs typeface="Arial" panose="020B0604020202020204" pitchFamily="34" charset="0"/>
            </a:endParaRPr>
          </a:p>
          <a:p>
            <a:pPr>
              <a:lnSpc>
                <a:spcPct val="100000"/>
              </a:lnSpc>
              <a:spcBef>
                <a:spcPts val="35"/>
              </a:spcBef>
              <a:buFont typeface="Arial MT"/>
              <a:buChar char="•"/>
            </a:pPr>
            <a:endParaRPr sz="2000" dirty="0">
              <a:latin typeface="Arial" panose="020B0604020202020204" pitchFamily="34" charset="0"/>
              <a:cs typeface="Arial" panose="020B0604020202020204" pitchFamily="34" charset="0"/>
            </a:endParaRPr>
          </a:p>
          <a:p>
            <a:pPr marL="355600" marR="5080" indent="-342900" algn="just">
              <a:lnSpc>
                <a:spcPct val="100000"/>
              </a:lnSpc>
              <a:buFont typeface="Arial MT"/>
              <a:buChar char="•"/>
              <a:tabLst>
                <a:tab pos="355600" algn="l"/>
              </a:tabLst>
            </a:pPr>
            <a:r>
              <a:rPr sz="2000" spc="-5" dirty="0">
                <a:latin typeface="Arial" panose="020B0604020202020204" pitchFamily="34" charset="0"/>
                <a:cs typeface="Arial" panose="020B0604020202020204" pitchFamily="34" charset="0"/>
              </a:rPr>
              <a:t>In</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1978,</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Dennis</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Ritchie</a:t>
            </a:r>
            <a:r>
              <a:rPr sz="2000" spc="-5" dirty="0">
                <a:latin typeface="Arial" panose="020B0604020202020204" pitchFamily="34" charset="0"/>
                <a:cs typeface="Arial" panose="020B0604020202020204" pitchFamily="34" charset="0"/>
              </a:rPr>
              <a:t> and</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Brian</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Kernighan</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published</a:t>
            </a:r>
            <a:r>
              <a:rPr sz="2000" spc="-5" dirty="0">
                <a:latin typeface="Arial" panose="020B0604020202020204" pitchFamily="34" charset="0"/>
                <a:cs typeface="Arial" panose="020B0604020202020204" pitchFamily="34" charset="0"/>
              </a:rPr>
              <a:t> the</a:t>
            </a:r>
            <a:r>
              <a:rPr sz="2000" spc="48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first </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edition</a:t>
            </a:r>
            <a:r>
              <a:rPr sz="2000" spc="484"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“The </a:t>
            </a:r>
            <a:r>
              <a:rPr sz="2000" spc="-5" dirty="0">
                <a:latin typeface="Arial" panose="020B0604020202020204" pitchFamily="34" charset="0"/>
                <a:cs typeface="Arial" panose="020B0604020202020204" pitchFamily="34" charset="0"/>
              </a:rPr>
              <a:t>C</a:t>
            </a:r>
            <a:r>
              <a:rPr sz="2000" spc="1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Programming</a:t>
            </a:r>
            <a:r>
              <a:rPr sz="2000" spc="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Language”.</a:t>
            </a:r>
            <a:endParaRPr sz="2000" dirty="0">
              <a:latin typeface="Arial" panose="020B0604020202020204" pitchFamily="34" charset="0"/>
              <a:cs typeface="Arial" panose="020B0604020202020204" pitchFamily="34" charset="0"/>
            </a:endParaRPr>
          </a:p>
          <a:p>
            <a:pPr>
              <a:lnSpc>
                <a:spcPct val="100000"/>
              </a:lnSpc>
              <a:spcBef>
                <a:spcPts val="35"/>
              </a:spcBef>
              <a:buFont typeface="Arial MT"/>
              <a:buChar char="•"/>
            </a:pPr>
            <a:endParaRPr sz="2000" dirty="0">
              <a:latin typeface="Arial" panose="020B0604020202020204" pitchFamily="34" charset="0"/>
              <a:cs typeface="Arial" panose="020B0604020202020204" pitchFamily="34" charset="0"/>
            </a:endParaRPr>
          </a:p>
          <a:p>
            <a:pPr marL="355600" marR="5080" indent="-342900" algn="just">
              <a:lnSpc>
                <a:spcPct val="100000"/>
              </a:lnSpc>
              <a:buFont typeface="Arial MT"/>
              <a:buChar char="•"/>
              <a:tabLst>
                <a:tab pos="355600" algn="l"/>
              </a:tabLst>
            </a:pPr>
            <a:r>
              <a:rPr sz="2000" spc="-5" dirty="0">
                <a:latin typeface="Arial" panose="020B0604020202020204" pitchFamily="34" charset="0"/>
                <a:cs typeface="Arial" panose="020B0604020202020204" pitchFamily="34" charset="0"/>
              </a:rPr>
              <a:t>In 1983, the </a:t>
            </a:r>
            <a:r>
              <a:rPr sz="2000" spc="-10" dirty="0">
                <a:latin typeface="Arial" panose="020B0604020202020204" pitchFamily="34" charset="0"/>
                <a:cs typeface="Arial" panose="020B0604020202020204" pitchFamily="34" charset="0"/>
              </a:rPr>
              <a:t>American </a:t>
            </a:r>
            <a:r>
              <a:rPr sz="2000" spc="-5" dirty="0">
                <a:latin typeface="Arial" panose="020B0604020202020204" pitchFamily="34" charset="0"/>
                <a:cs typeface="Arial" panose="020B0604020202020204" pitchFamily="34" charset="0"/>
              </a:rPr>
              <a:t>National </a:t>
            </a:r>
            <a:r>
              <a:rPr sz="2000" spc="-15" dirty="0">
                <a:latin typeface="Arial" panose="020B0604020202020204" pitchFamily="34" charset="0"/>
                <a:cs typeface="Arial" panose="020B0604020202020204" pitchFamily="34" charset="0"/>
              </a:rPr>
              <a:t>Standards </a:t>
            </a:r>
            <a:r>
              <a:rPr sz="2000" spc="-10" dirty="0">
                <a:latin typeface="Arial" panose="020B0604020202020204" pitchFamily="34" charset="0"/>
                <a:cs typeface="Arial" panose="020B0604020202020204" pitchFamily="34" charset="0"/>
              </a:rPr>
              <a:t>Institute </a:t>
            </a:r>
            <a:r>
              <a:rPr sz="2000" spc="-5" dirty="0">
                <a:latin typeface="Arial" panose="020B0604020202020204" pitchFamily="34" charset="0"/>
                <a:cs typeface="Arial" panose="020B0604020202020204" pitchFamily="34" charset="0"/>
              </a:rPr>
              <a:t>(ANSI) </a:t>
            </a:r>
            <a:r>
              <a:rPr sz="2000" spc="-10" dirty="0">
                <a:latin typeface="Arial" panose="020B0604020202020204" pitchFamily="34" charset="0"/>
                <a:cs typeface="Arial" panose="020B0604020202020204" pitchFamily="34" charset="0"/>
              </a:rPr>
              <a:t>established </a:t>
            </a:r>
            <a:r>
              <a:rPr sz="2000" spc="-484"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 </a:t>
            </a:r>
            <a:r>
              <a:rPr sz="2000" spc="-15" dirty="0">
                <a:latin typeface="Arial" panose="020B0604020202020204" pitchFamily="34" charset="0"/>
                <a:cs typeface="Arial" panose="020B0604020202020204" pitchFamily="34" charset="0"/>
              </a:rPr>
              <a:t>committee</a:t>
            </a:r>
            <a:r>
              <a:rPr sz="2000" spc="46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45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provide </a:t>
            </a:r>
            <a:r>
              <a:rPr sz="2000" spc="-5" dirty="0">
                <a:latin typeface="Arial" panose="020B0604020202020204" pitchFamily="34" charset="0"/>
                <a:cs typeface="Arial" panose="020B0604020202020204" pitchFamily="34" charset="0"/>
              </a:rPr>
              <a:t>a modern, </a:t>
            </a:r>
            <a:r>
              <a:rPr sz="2000" spc="-10" dirty="0">
                <a:latin typeface="Arial" panose="020B0604020202020204" pitchFamily="34" charset="0"/>
                <a:cs typeface="Arial" panose="020B0604020202020204" pitchFamily="34" charset="0"/>
              </a:rPr>
              <a:t>comprehensive definition </a:t>
            </a:r>
            <a:r>
              <a:rPr sz="2000" dirty="0">
                <a:latin typeface="Arial" panose="020B0604020202020204" pitchFamily="34" charset="0"/>
                <a:cs typeface="Arial" panose="020B0604020202020204" pitchFamily="34" charset="0"/>
              </a:rPr>
              <a:t>of C. </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The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resulting</a:t>
            </a:r>
            <a:r>
              <a:rPr sz="2000" spc="-2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definition,</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ANSI</a:t>
            </a:r>
            <a:r>
              <a:rPr sz="2000" spc="1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standard,</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or</a:t>
            </a:r>
            <a:r>
              <a:rPr sz="2000" spc="-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“ANSI</a:t>
            </a:r>
            <a:r>
              <a:rPr sz="2000" spc="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C”.</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53FD2-C930-0E80-4FEA-0628D693370A}"/>
              </a:ext>
            </a:extLst>
          </p:cNvPr>
          <p:cNvSpPr>
            <a:spLocks noGrp="1"/>
          </p:cNvSpPr>
          <p:nvPr>
            <p:ph type="body" idx="1"/>
          </p:nvPr>
        </p:nvSpPr>
        <p:spPr>
          <a:xfrm>
            <a:off x="678891" y="1141221"/>
            <a:ext cx="8157845" cy="4062651"/>
          </a:xfrm>
        </p:spPr>
        <p:txBody>
          <a:bodyPr/>
          <a:lstStyle/>
          <a:p>
            <a:pPr algn="l" fontAlgn="auto"/>
            <a:r>
              <a:rPr lang="en-US" b="1" i="0" dirty="0">
                <a:effectLst/>
                <a:latin typeface="-apple-system"/>
              </a:rPr>
              <a:t>BSS (Block Started by Symbol) Segment</a:t>
            </a:r>
            <a:r>
              <a:rPr lang="en-US" b="0" i="0" dirty="0">
                <a:effectLst/>
                <a:latin typeface="-apple-system"/>
              </a:rPr>
              <a:t>:</a:t>
            </a:r>
          </a:p>
          <a:p>
            <a:pPr algn="l" fontAlgn="auto"/>
            <a:r>
              <a:rPr lang="en-US" b="0" i="0" dirty="0">
                <a:effectLst/>
                <a:latin typeface="-apple-system"/>
              </a:rPr>
              <a:t>The BSS segment contains uninitialized global and static variables. These variables are initialized to zero or null values before the program begins execution. Since these variables are not explicitly initialized in the code, the BSS segment reduces the size of the executable, as only the variables and sizes are stored.</a:t>
            </a:r>
          </a:p>
          <a:p>
            <a:pPr algn="l" fontAlgn="auto"/>
            <a:r>
              <a:rPr lang="en-US" b="0" i="0" dirty="0">
                <a:effectLst/>
                <a:latin typeface="-apple-system"/>
              </a:rPr>
              <a:t>Declaring global or static variables without explicit initialization, like </a:t>
            </a:r>
            <a:r>
              <a:rPr lang="en-US" b="1" i="0" dirty="0">
                <a:effectLst/>
                <a:latin typeface="-apple-system"/>
              </a:rPr>
              <a:t>int uninitialized Var</a:t>
            </a:r>
            <a:r>
              <a:rPr lang="en-US" b="0" i="0" dirty="0">
                <a:effectLst/>
                <a:latin typeface="-apple-system"/>
              </a:rPr>
              <a:t>;, places them in the BSS segment. However, if the variables are initialized, they are stored in the data segment instead.</a:t>
            </a:r>
          </a:p>
          <a:p>
            <a:endParaRPr lang="en-IN" dirty="0"/>
          </a:p>
        </p:txBody>
      </p:sp>
    </p:spTree>
    <p:extLst>
      <p:ext uri="{BB962C8B-B14F-4D97-AF65-F5344CB8AC3E}">
        <p14:creationId xmlns:p14="http://schemas.microsoft.com/office/powerpoint/2010/main" val="12836545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A9EE28-A3A3-1B8A-BCCA-67C531C8693E}"/>
              </a:ext>
            </a:extLst>
          </p:cNvPr>
          <p:cNvSpPr>
            <a:spLocks noGrp="1"/>
          </p:cNvSpPr>
          <p:nvPr>
            <p:ph type="body" idx="1"/>
          </p:nvPr>
        </p:nvSpPr>
        <p:spPr>
          <a:xfrm>
            <a:off x="678891" y="1141221"/>
            <a:ext cx="8157845" cy="4062651"/>
          </a:xfrm>
        </p:spPr>
        <p:txBody>
          <a:bodyPr/>
          <a:lstStyle/>
          <a:p>
            <a:pPr algn="l" fontAlgn="auto"/>
            <a:r>
              <a:rPr lang="en-US" b="1" i="0" dirty="0">
                <a:effectLst/>
                <a:latin typeface="-apple-system"/>
              </a:rPr>
              <a:t>Data Segment</a:t>
            </a:r>
            <a:r>
              <a:rPr lang="en-US" b="0" i="0" dirty="0">
                <a:effectLst/>
                <a:latin typeface="-apple-system"/>
              </a:rPr>
              <a:t>:</a:t>
            </a:r>
          </a:p>
          <a:p>
            <a:pPr algn="l" fontAlgn="auto"/>
            <a:r>
              <a:rPr lang="en-US" b="0" i="0" dirty="0">
                <a:effectLst/>
                <a:latin typeface="-apple-system"/>
              </a:rPr>
              <a:t>The data segment holds initialized global and static variables. These variables have predefined values set during program compilation. Unlike the BSS segment, the data segment consumes space in the executable to store both variables and their initial values.</a:t>
            </a:r>
          </a:p>
          <a:p>
            <a:pPr algn="l" fontAlgn="auto"/>
            <a:r>
              <a:rPr lang="en-US" b="0" i="0" dirty="0">
                <a:effectLst/>
                <a:latin typeface="-apple-system"/>
              </a:rPr>
              <a:t>Global variables, which can be accessed throughout the program, and static variables, which are limited to their defining scope, are stored in the data segment. </a:t>
            </a:r>
            <a:r>
              <a:rPr lang="en-US" b="1" i="0" dirty="0">
                <a:effectLst/>
                <a:latin typeface="-apple-system"/>
              </a:rPr>
              <a:t>For example</a:t>
            </a:r>
            <a:r>
              <a:rPr lang="en-US" b="0" i="0" dirty="0">
                <a:effectLst/>
                <a:latin typeface="-apple-system"/>
              </a:rPr>
              <a:t>, int </a:t>
            </a:r>
            <a:r>
              <a:rPr lang="en-US" b="0" i="0" dirty="0" err="1">
                <a:effectLst/>
                <a:latin typeface="-apple-system"/>
              </a:rPr>
              <a:t>globalVar</a:t>
            </a:r>
            <a:r>
              <a:rPr lang="en-US" b="0" i="0" dirty="0">
                <a:effectLst/>
                <a:latin typeface="-apple-system"/>
              </a:rPr>
              <a:t> = 42; would result in the storage of </a:t>
            </a:r>
            <a:r>
              <a:rPr lang="en-US" b="0" i="0" dirty="0" err="1">
                <a:effectLst/>
                <a:latin typeface="-apple-system"/>
              </a:rPr>
              <a:t>globalVar</a:t>
            </a:r>
            <a:r>
              <a:rPr lang="en-US" b="0" i="0" dirty="0">
                <a:effectLst/>
                <a:latin typeface="-apple-system"/>
              </a:rPr>
              <a:t> in the data segment.</a:t>
            </a:r>
          </a:p>
          <a:p>
            <a:endParaRPr lang="en-IN" dirty="0"/>
          </a:p>
        </p:txBody>
      </p:sp>
    </p:spTree>
    <p:extLst>
      <p:ext uri="{BB962C8B-B14F-4D97-AF65-F5344CB8AC3E}">
        <p14:creationId xmlns:p14="http://schemas.microsoft.com/office/powerpoint/2010/main" val="2784991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12D5CF-0FD6-2232-B63B-047CB561AE44}"/>
              </a:ext>
            </a:extLst>
          </p:cNvPr>
          <p:cNvSpPr>
            <a:spLocks noGrp="1"/>
          </p:cNvSpPr>
          <p:nvPr>
            <p:ph type="body" idx="1"/>
          </p:nvPr>
        </p:nvSpPr>
        <p:spPr>
          <a:xfrm>
            <a:off x="678891" y="1141221"/>
            <a:ext cx="8157845" cy="3693319"/>
          </a:xfrm>
        </p:spPr>
        <p:txBody>
          <a:bodyPr/>
          <a:lstStyle/>
          <a:p>
            <a:pPr algn="l" fontAlgn="auto"/>
            <a:r>
              <a:rPr lang="en-US" b="1" i="0" dirty="0">
                <a:effectLst/>
                <a:latin typeface="-apple-system"/>
              </a:rPr>
              <a:t>Text Segment:</a:t>
            </a:r>
            <a:endParaRPr lang="en-US" b="0" i="0" dirty="0">
              <a:effectLst/>
              <a:latin typeface="-apple-system"/>
            </a:endParaRPr>
          </a:p>
          <a:p>
            <a:pPr algn="l" fontAlgn="auto"/>
            <a:r>
              <a:rPr lang="en-US" b="0" i="0" dirty="0">
                <a:effectLst/>
                <a:latin typeface="-apple-system"/>
              </a:rPr>
              <a:t>The text segment, also known as the code segment, contains the compiled machine code of the program's instructions. This segment is read-only and holds the executable instructions that the CPU fetches and executes during the program's runtime.</a:t>
            </a:r>
          </a:p>
          <a:p>
            <a:pPr algn="l" fontAlgn="auto"/>
            <a:r>
              <a:rPr lang="en-US" b="0" i="0" dirty="0">
                <a:effectLst/>
                <a:latin typeface="-apple-system"/>
              </a:rPr>
              <a:t>Since the text segment is read-only, attempts to modify its contents will result in segmentation faults or program crashes. This segment is responsible for the program's actual functionality and execution flow.</a:t>
            </a:r>
          </a:p>
          <a:p>
            <a:endParaRPr lang="en-IN" dirty="0"/>
          </a:p>
        </p:txBody>
      </p:sp>
    </p:spTree>
    <p:extLst>
      <p:ext uri="{BB962C8B-B14F-4D97-AF65-F5344CB8AC3E}">
        <p14:creationId xmlns:p14="http://schemas.microsoft.com/office/powerpoint/2010/main" val="265151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84068"/>
            <a:ext cx="4572000" cy="566822"/>
          </a:xfrm>
          <a:prstGeom prst="rect">
            <a:avLst/>
          </a:prstGeom>
        </p:spPr>
        <p:txBody>
          <a:bodyPr vert="horz" wrap="square" lIns="0" tIns="12700" rIns="0" bIns="0" rtlCol="0">
            <a:spAutoFit/>
          </a:bodyPr>
          <a:lstStyle/>
          <a:p>
            <a:pPr marL="12700">
              <a:lnSpc>
                <a:spcPct val="100000"/>
              </a:lnSpc>
              <a:spcBef>
                <a:spcPts val="100"/>
              </a:spcBef>
            </a:pPr>
            <a:r>
              <a:rPr lang="en-IN" spc="-20" dirty="0"/>
              <a:t>Characteristics of C</a:t>
            </a:r>
            <a:endParaRPr spc="-2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object 3"/>
          <p:cNvSpPr txBox="1"/>
          <p:nvPr/>
        </p:nvSpPr>
        <p:spPr>
          <a:xfrm>
            <a:off x="420687" y="1066800"/>
            <a:ext cx="8302625" cy="5021888"/>
          </a:xfrm>
          <a:prstGeom prst="rect">
            <a:avLst/>
          </a:prstGeom>
        </p:spPr>
        <p:txBody>
          <a:bodyPr vert="horz" wrap="square" lIns="0" tIns="60960" rIns="0" bIns="0" rtlCol="0">
            <a:spAutoFit/>
          </a:bodyPr>
          <a:lstStyle/>
          <a:p>
            <a:pPr marL="355600" marR="7620" indent="-342900" algn="just">
              <a:lnSpc>
                <a:spcPts val="3020"/>
              </a:lnSpc>
              <a:spcBef>
                <a:spcPts val="480"/>
              </a:spcBef>
              <a:buFont typeface="Arial MT"/>
              <a:buChar char="•"/>
              <a:tabLst>
                <a:tab pos="355600" algn="l"/>
              </a:tabLst>
            </a:pPr>
            <a:r>
              <a:rPr sz="2000" spc="-5" dirty="0">
                <a:latin typeface="Arial" panose="020B0604020202020204" pitchFamily="34" charset="0"/>
                <a:cs typeface="Arial" panose="020B0604020202020204" pitchFamily="34" charset="0"/>
              </a:rPr>
              <a:t>C</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language</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is</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not</a:t>
            </a:r>
            <a:r>
              <a:rPr sz="2000" spc="-5" dirty="0">
                <a:latin typeface="Arial" panose="020B0604020202020204" pitchFamily="34" charset="0"/>
                <a:cs typeface="Arial" panose="020B0604020202020204" pitchFamily="34" charset="0"/>
              </a:rPr>
              <a:t> tied</a:t>
            </a:r>
            <a:r>
              <a:rPr sz="200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to</a:t>
            </a:r>
            <a:r>
              <a:rPr sz="2000" spc="-1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any</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particular</a:t>
            </a:r>
            <a:r>
              <a:rPr sz="2000" spc="-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operating </a:t>
            </a:r>
            <a:r>
              <a:rPr sz="2000" spc="-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system.</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It</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can</a:t>
            </a:r>
            <a:r>
              <a:rPr sz="2000" spc="-5" dirty="0">
                <a:latin typeface="Arial" panose="020B0604020202020204" pitchFamily="34" charset="0"/>
                <a:cs typeface="Arial" panose="020B0604020202020204" pitchFamily="34" charset="0"/>
              </a:rPr>
              <a:t> be</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used</a:t>
            </a:r>
            <a:r>
              <a:rPr sz="2000" spc="-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to</a:t>
            </a:r>
            <a:r>
              <a:rPr sz="2000" spc="-10" dirty="0">
                <a:latin typeface="Arial" panose="020B0604020202020204" pitchFamily="34" charset="0"/>
                <a:cs typeface="Arial" panose="020B0604020202020204" pitchFamily="34" charset="0"/>
              </a:rPr>
              <a:t> develop</a:t>
            </a:r>
            <a:r>
              <a:rPr sz="2000" spc="-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new</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operating </a:t>
            </a:r>
            <a:r>
              <a:rPr sz="2000" spc="-1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systems.</a:t>
            </a:r>
            <a:endParaRPr sz="2000" dirty="0">
              <a:latin typeface="Arial" panose="020B0604020202020204" pitchFamily="34" charset="0"/>
              <a:cs typeface="Arial" panose="020B0604020202020204" pitchFamily="34" charset="0"/>
            </a:endParaRPr>
          </a:p>
          <a:p>
            <a:pPr>
              <a:lnSpc>
                <a:spcPct val="100000"/>
              </a:lnSpc>
              <a:spcBef>
                <a:spcPts val="45"/>
              </a:spcBef>
              <a:buFont typeface="Arial MT"/>
              <a:buChar char="•"/>
            </a:pPr>
            <a:endParaRPr sz="2800" dirty="0">
              <a:latin typeface="Arial" panose="020B0604020202020204" pitchFamily="34" charset="0"/>
              <a:cs typeface="Arial" panose="020B0604020202020204" pitchFamily="34" charset="0"/>
            </a:endParaRPr>
          </a:p>
          <a:p>
            <a:pPr marL="355600" marR="6985" indent="-342900" algn="just">
              <a:lnSpc>
                <a:spcPts val="3020"/>
              </a:lnSpc>
              <a:spcBef>
                <a:spcPts val="5"/>
              </a:spcBef>
              <a:buFont typeface="Arial MT"/>
              <a:buChar char="•"/>
              <a:tabLst>
                <a:tab pos="355600" algn="l"/>
              </a:tabLst>
            </a:pPr>
            <a:r>
              <a:rPr sz="2000" spc="-10" dirty="0">
                <a:latin typeface="Arial" panose="020B0604020202020204" pitchFamily="34" charset="0"/>
                <a:cs typeface="Arial" panose="020B0604020202020204" pitchFamily="34" charset="0"/>
              </a:rPr>
              <a:t>The</a:t>
            </a:r>
            <a:r>
              <a:rPr sz="2000" spc="-5" dirty="0">
                <a:latin typeface="Arial" panose="020B0604020202020204" pitchFamily="34" charset="0"/>
                <a:cs typeface="Arial" panose="020B0604020202020204" pitchFamily="34" charset="0"/>
              </a:rPr>
              <a:t> C</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language</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is</a:t>
            </a:r>
            <a:r>
              <a:rPr sz="2000" spc="-5" dirty="0">
                <a:latin typeface="Arial" panose="020B0604020202020204" pitchFamily="34" charset="0"/>
                <a:cs typeface="Arial" panose="020B0604020202020204" pitchFamily="34" charset="0"/>
              </a:rPr>
              <a:t> closely</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associated</a:t>
            </a:r>
            <a:r>
              <a:rPr sz="2000" spc="-5" dirty="0">
                <a:latin typeface="Arial" panose="020B0604020202020204" pitchFamily="34" charset="0"/>
                <a:cs typeface="Arial" panose="020B0604020202020204" pitchFamily="34" charset="0"/>
              </a:rPr>
              <a:t> with</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UNIX </a:t>
            </a:r>
            <a:r>
              <a:rPr sz="2000" spc="-6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operating</a:t>
            </a:r>
            <a:r>
              <a:rPr sz="2000" spc="-1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system.</a:t>
            </a:r>
            <a:r>
              <a:rPr sz="2000" spc="-2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The</a:t>
            </a:r>
            <a:r>
              <a:rPr sz="2000" spc="-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source</a:t>
            </a:r>
            <a:r>
              <a:rPr sz="2000" spc="60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code</a:t>
            </a:r>
            <a:r>
              <a:rPr sz="2000" spc="-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for</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UNIX </a:t>
            </a:r>
            <a:r>
              <a:rPr sz="20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operating</a:t>
            </a:r>
            <a:r>
              <a:rPr sz="2000" spc="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system</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is</a:t>
            </a:r>
            <a:r>
              <a:rPr sz="2000" spc="1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in</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a:t>
            </a:r>
            <a:endParaRPr sz="2000" dirty="0">
              <a:latin typeface="Arial" panose="020B0604020202020204" pitchFamily="34" charset="0"/>
              <a:cs typeface="Arial" panose="020B0604020202020204" pitchFamily="34" charset="0"/>
            </a:endParaRPr>
          </a:p>
          <a:p>
            <a:pPr>
              <a:lnSpc>
                <a:spcPct val="100000"/>
              </a:lnSpc>
              <a:spcBef>
                <a:spcPts val="30"/>
              </a:spcBef>
              <a:buFont typeface="Arial MT"/>
              <a:buChar char="•"/>
            </a:pPr>
            <a:endParaRPr sz="2800" dirty="0">
              <a:latin typeface="Arial" panose="020B0604020202020204" pitchFamily="34" charset="0"/>
              <a:cs typeface="Arial" panose="020B0604020202020204" pitchFamily="34" charset="0"/>
            </a:endParaRPr>
          </a:p>
          <a:p>
            <a:pPr marL="355600" indent="-342900">
              <a:lnSpc>
                <a:spcPts val="3190"/>
              </a:lnSpc>
              <a:buFont typeface="Arial MT"/>
              <a:buChar char="•"/>
              <a:tabLst>
                <a:tab pos="354965" algn="l"/>
                <a:tab pos="355600" algn="l"/>
              </a:tabLst>
            </a:pPr>
            <a:r>
              <a:rPr sz="2000" spc="-10" dirty="0">
                <a:latin typeface="Arial" panose="020B0604020202020204" pitchFamily="34" charset="0"/>
                <a:cs typeface="Arial" panose="020B0604020202020204" pitchFamily="34" charset="0"/>
              </a:rPr>
              <a:t>The</a:t>
            </a:r>
            <a:r>
              <a:rPr sz="2000" spc="2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a:t>
            </a:r>
            <a:r>
              <a:rPr sz="2000" spc="20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programs</a:t>
            </a:r>
            <a:r>
              <a:rPr sz="2000" spc="21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are</a:t>
            </a:r>
            <a:r>
              <a:rPr sz="2000" spc="21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efficient,</a:t>
            </a:r>
            <a:r>
              <a:rPr sz="2000" spc="204"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fast</a:t>
            </a:r>
            <a:r>
              <a:rPr sz="2000" spc="2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and</a:t>
            </a:r>
            <a:r>
              <a:rPr sz="2000" spc="2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highly</a:t>
            </a:r>
            <a:r>
              <a:rPr sz="2000" spc="2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portable,</a:t>
            </a:r>
            <a:endParaRPr sz="2000" dirty="0">
              <a:latin typeface="Arial" panose="020B0604020202020204" pitchFamily="34" charset="0"/>
              <a:cs typeface="Arial" panose="020B0604020202020204" pitchFamily="34" charset="0"/>
            </a:endParaRPr>
          </a:p>
          <a:p>
            <a:pPr marL="355600" marR="5080">
              <a:lnSpc>
                <a:spcPts val="3020"/>
              </a:lnSpc>
              <a:spcBef>
                <a:spcPts val="215"/>
              </a:spcBef>
              <a:tabLst>
                <a:tab pos="923925" algn="l"/>
                <a:tab pos="1245235" algn="l"/>
                <a:tab pos="2743835" algn="l"/>
                <a:tab pos="3928110" algn="l"/>
                <a:tab pos="4434205" algn="l"/>
                <a:tab pos="5116830" algn="l"/>
                <a:tab pos="6657975" algn="l"/>
                <a:tab pos="7295515" algn="l"/>
                <a:tab pos="7788909" algn="l"/>
              </a:tabLst>
            </a:pPr>
            <a:r>
              <a:rPr sz="2000" spc="-15" dirty="0">
                <a:latin typeface="Arial" panose="020B0604020202020204" pitchFamily="34" charset="0"/>
                <a:cs typeface="Arial" panose="020B0604020202020204" pitchFamily="34" charset="0"/>
              </a:rPr>
              <a:t>i</a:t>
            </a:r>
            <a:r>
              <a:rPr sz="2000" spc="-5" dirty="0">
                <a:latin typeface="Arial" panose="020B0604020202020204" pitchFamily="34" charset="0"/>
                <a:cs typeface="Arial" panose="020B0604020202020204" pitchFamily="34" charset="0"/>
              </a:rPr>
              <a:t>.e.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a:t>
            </a:r>
            <a:r>
              <a:rPr sz="2000" spc="-65" dirty="0">
                <a:latin typeface="Arial" panose="020B0604020202020204" pitchFamily="34" charset="0"/>
                <a:cs typeface="Arial" panose="020B0604020202020204" pitchFamily="34" charset="0"/>
              </a:rPr>
              <a:t>r</a:t>
            </a:r>
            <a:r>
              <a:rPr sz="2000" spc="-10" dirty="0">
                <a:latin typeface="Arial" panose="020B0604020202020204" pitchFamily="34" charset="0"/>
                <a:cs typeface="Arial" panose="020B0604020202020204" pitchFamily="34" charset="0"/>
              </a:rPr>
              <a:t>og</a:t>
            </a:r>
            <a:r>
              <a:rPr sz="2000" spc="-65" dirty="0">
                <a:latin typeface="Arial" panose="020B0604020202020204" pitchFamily="34" charset="0"/>
                <a:cs typeface="Arial" panose="020B0604020202020204" pitchFamily="34" charset="0"/>
              </a:rPr>
              <a:t>r</a:t>
            </a:r>
            <a:r>
              <a:rPr sz="2000" spc="-5" dirty="0">
                <a:latin typeface="Arial" panose="020B0604020202020204" pitchFamily="34" charset="0"/>
                <a:cs typeface="Arial" panose="020B0604020202020204" pitchFamily="34" charset="0"/>
              </a:rPr>
              <a:t>ams</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wri</a:t>
            </a:r>
            <a:r>
              <a:rPr sz="2000" spc="-50" dirty="0">
                <a:latin typeface="Arial" panose="020B0604020202020204" pitchFamily="34" charset="0"/>
                <a:cs typeface="Arial" panose="020B0604020202020204" pitchFamily="34" charset="0"/>
              </a:rPr>
              <a:t>t</a:t>
            </a:r>
            <a:r>
              <a:rPr sz="2000" spc="-20" dirty="0">
                <a:latin typeface="Arial" panose="020B0604020202020204" pitchFamily="34" charset="0"/>
                <a:cs typeface="Arial" panose="020B0604020202020204" pitchFamily="34" charset="0"/>
              </a:rPr>
              <a:t>t</a:t>
            </a:r>
            <a:r>
              <a:rPr sz="2000" spc="-5" dirty="0">
                <a:latin typeface="Arial" panose="020B0604020202020204" pitchFamily="34" charset="0"/>
                <a:cs typeface="Arial" panose="020B0604020202020204" pitchFamily="34" charset="0"/>
              </a:rPr>
              <a:t>en</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on</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on</a:t>
            </a:r>
            <a:r>
              <a:rPr sz="2000" spc="-5" dirty="0">
                <a:latin typeface="Arial" panose="020B0604020202020204" pitchFamily="34" charset="0"/>
                <a:cs typeface="Arial" panose="020B0604020202020204" pitchFamily="34" charset="0"/>
              </a:rPr>
              <a:t>e</a:t>
            </a:r>
            <a:r>
              <a:rPr sz="200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c</a:t>
            </a:r>
            <a:r>
              <a:rPr sz="2000" spc="-10" dirty="0">
                <a:latin typeface="Arial" panose="020B0604020202020204" pitchFamily="34" charset="0"/>
                <a:cs typeface="Arial" panose="020B0604020202020204" pitchFamily="34" charset="0"/>
              </a:rPr>
              <a:t>om</a:t>
            </a:r>
            <a:r>
              <a:rPr sz="2000" spc="-5" dirty="0">
                <a:latin typeface="Arial" panose="020B0604020202020204" pitchFamily="34" charset="0"/>
                <a:cs typeface="Arial" panose="020B0604020202020204" pitchFamily="34" charset="0"/>
              </a:rPr>
              <a:t>p</a:t>
            </a:r>
            <a:r>
              <a:rPr sz="2000" spc="-10" dirty="0">
                <a:latin typeface="Arial" panose="020B0604020202020204" pitchFamily="34" charset="0"/>
                <a:cs typeface="Arial" panose="020B0604020202020204" pitchFamily="34" charset="0"/>
              </a:rPr>
              <a:t>u</a:t>
            </a:r>
            <a:r>
              <a:rPr sz="2000" spc="-35" dirty="0">
                <a:latin typeface="Arial" panose="020B0604020202020204" pitchFamily="34" charset="0"/>
                <a:cs typeface="Arial" panose="020B0604020202020204" pitchFamily="34" charset="0"/>
              </a:rPr>
              <a:t>t</a:t>
            </a:r>
            <a:r>
              <a:rPr sz="2000" spc="-5" dirty="0">
                <a:latin typeface="Arial" panose="020B0604020202020204" pitchFamily="34" charset="0"/>
                <a:cs typeface="Arial" panose="020B0604020202020204" pitchFamily="34" charset="0"/>
              </a:rPr>
              <a:t>er</a:t>
            </a:r>
            <a:r>
              <a:rPr sz="200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c</a:t>
            </a:r>
            <a:r>
              <a:rPr sz="2000" spc="-5" dirty="0">
                <a:latin typeface="Arial" panose="020B0604020202020204" pitchFamily="34" charset="0"/>
                <a:cs typeface="Arial" panose="020B0604020202020204" pitchFamily="34" charset="0"/>
              </a:rPr>
              <a:t>an</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b</a:t>
            </a:r>
            <a:r>
              <a:rPr sz="2000" spc="-5" dirty="0">
                <a:latin typeface="Arial" panose="020B0604020202020204" pitchFamily="34" charset="0"/>
                <a:cs typeface="Arial" panose="020B0604020202020204" pitchFamily="34" charset="0"/>
              </a:rPr>
              <a:t>e</a:t>
            </a:r>
            <a:r>
              <a:rPr sz="2000" dirty="0">
                <a:latin typeface="Arial" panose="020B0604020202020204" pitchFamily="34" charset="0"/>
                <a:cs typeface="Arial" panose="020B0604020202020204" pitchFamily="34" charset="0"/>
              </a:rPr>
              <a:t>	run  </a:t>
            </a:r>
            <a:r>
              <a:rPr sz="2000" spc="-5" dirty="0">
                <a:latin typeface="Arial" panose="020B0604020202020204" pitchFamily="34" charset="0"/>
                <a:cs typeface="Arial" panose="020B0604020202020204" pitchFamily="34" charset="0"/>
              </a:rPr>
              <a:t>on another</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with</a:t>
            </a:r>
            <a:r>
              <a:rPr sz="2000" spc="1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mere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or</a:t>
            </a:r>
            <a:r>
              <a:rPr sz="2000" spc="1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almost</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no</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modification.</a:t>
            </a:r>
            <a:endParaRPr sz="2000" dirty="0">
              <a:latin typeface="Arial" panose="020B0604020202020204" pitchFamily="34" charset="0"/>
              <a:cs typeface="Arial" panose="020B0604020202020204" pitchFamily="34" charset="0"/>
            </a:endParaRPr>
          </a:p>
          <a:p>
            <a:pPr>
              <a:lnSpc>
                <a:spcPct val="100000"/>
              </a:lnSpc>
              <a:spcBef>
                <a:spcPts val="25"/>
              </a:spcBef>
            </a:pPr>
            <a:endParaRPr sz="2800" dirty="0">
              <a:latin typeface="Arial" panose="020B0604020202020204" pitchFamily="34" charset="0"/>
              <a:cs typeface="Arial" panose="020B0604020202020204" pitchFamily="34" charset="0"/>
            </a:endParaRPr>
          </a:p>
          <a:p>
            <a:pPr marL="355600" indent="-342900">
              <a:lnSpc>
                <a:spcPct val="100000"/>
              </a:lnSpc>
              <a:buFont typeface="Arial MT"/>
              <a:buChar char="•"/>
              <a:tabLst>
                <a:tab pos="354965" algn="l"/>
                <a:tab pos="355600" algn="l"/>
              </a:tabLst>
            </a:pPr>
            <a:r>
              <a:rPr sz="2000" spc="-5" dirty="0">
                <a:latin typeface="Arial" panose="020B0604020202020204" pitchFamily="34" charset="0"/>
                <a:cs typeface="Arial" panose="020B0604020202020204" pitchFamily="34" charset="0"/>
              </a:rPr>
              <a:t>Because</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a:t>
            </a:r>
            <a:r>
              <a:rPr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is</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 </a:t>
            </a:r>
            <a:r>
              <a:rPr sz="2000" spc="-15" dirty="0">
                <a:latin typeface="Arial" panose="020B0604020202020204" pitchFamily="34" charset="0"/>
                <a:cs typeface="Arial" panose="020B0604020202020204" pitchFamily="34" charset="0"/>
              </a:rPr>
              <a:t>hardware-independent.</a:t>
            </a:r>
            <a:endParaRPr lang="en-IN" sz="2000" spc="-15" dirty="0">
              <a:latin typeface="Arial" panose="020B0604020202020204" pitchFamily="34" charset="0"/>
              <a:cs typeface="Arial" panose="020B0604020202020204" pitchFamily="34" charset="0"/>
            </a:endParaRPr>
          </a:p>
          <a:p>
            <a:pPr marL="12700">
              <a:lnSpc>
                <a:spcPct val="100000"/>
              </a:lnSpc>
              <a:tabLst>
                <a:tab pos="354965" algn="l"/>
                <a:tab pos="355600" algn="l"/>
              </a:tabLst>
            </a:pPr>
            <a:endParaRPr lang="en-IN" sz="2000" spc="-15" dirty="0">
              <a:latin typeface="Arial" panose="020B0604020202020204" pitchFamily="34" charset="0"/>
              <a:cs typeface="Arial" panose="020B0604020202020204" pitchFamily="34" charset="0"/>
            </a:endParaRPr>
          </a:p>
          <a:p>
            <a:pPr marL="355600" indent="-342900">
              <a:lnSpc>
                <a:spcPct val="100000"/>
              </a:lnSpc>
              <a:buFont typeface="Arial MT"/>
              <a:buChar char="•"/>
              <a:tabLst>
                <a:tab pos="354965" algn="l"/>
                <a:tab pos="355600" algn="l"/>
              </a:tabLst>
            </a:pPr>
            <a:r>
              <a:rPr lang="en-IN" sz="2000" spc="-15" dirty="0">
                <a:latin typeface="Arial" panose="020B0604020202020204" pitchFamily="34" charset="0"/>
                <a:cs typeface="Arial" panose="020B0604020202020204" pitchFamily="34" charset="0"/>
              </a:rPr>
              <a:t>Suitable for writing both application programs and system programs.</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E99B7-A6EA-56CE-422D-234E5E3CF0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94448A-4653-F475-0E16-DA9ABDBE753C}"/>
              </a:ext>
            </a:extLst>
          </p:cNvPr>
          <p:cNvSpPr txBox="1">
            <a:spLocks noGrp="1"/>
          </p:cNvSpPr>
          <p:nvPr>
            <p:ph type="title"/>
          </p:nvPr>
        </p:nvSpPr>
        <p:spPr>
          <a:xfrm>
            <a:off x="2438400" y="184068"/>
            <a:ext cx="4572000" cy="566822"/>
          </a:xfrm>
          <a:prstGeom prst="rect">
            <a:avLst/>
          </a:prstGeom>
        </p:spPr>
        <p:txBody>
          <a:bodyPr vert="horz" wrap="square" lIns="0" tIns="12700" rIns="0" bIns="0" rtlCol="0">
            <a:spAutoFit/>
          </a:bodyPr>
          <a:lstStyle/>
          <a:p>
            <a:pPr marL="12700">
              <a:lnSpc>
                <a:spcPct val="100000"/>
              </a:lnSpc>
              <a:spcBef>
                <a:spcPts val="100"/>
              </a:spcBef>
            </a:pPr>
            <a:r>
              <a:rPr lang="en-IN" spc="-20" dirty="0"/>
              <a:t>Characteristics of C</a:t>
            </a:r>
            <a:endParaRPr spc="-20" dirty="0"/>
          </a:p>
        </p:txBody>
      </p:sp>
      <p:sp>
        <p:nvSpPr>
          <p:cNvPr id="5" name="object 5">
            <a:extLst>
              <a:ext uri="{FF2B5EF4-FFF2-40B4-BE49-F238E27FC236}">
                <a16:creationId xmlns:a16="http://schemas.microsoft.com/office/drawing/2014/main" id="{0BE8AF59-D5C1-0885-957D-4384F8D476C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a:extLst>
              <a:ext uri="{FF2B5EF4-FFF2-40B4-BE49-F238E27FC236}">
                <a16:creationId xmlns:a16="http://schemas.microsoft.com/office/drawing/2014/main" id="{10FA14AA-230D-79D0-E087-DC4BCF84DE64}"/>
              </a:ext>
            </a:extLst>
          </p:cNvPr>
          <p:cNvSpPr txBox="1"/>
          <p:nvPr/>
        </p:nvSpPr>
        <p:spPr>
          <a:xfrm>
            <a:off x="420687" y="1066800"/>
            <a:ext cx="8302625" cy="5730479"/>
          </a:xfrm>
          <a:prstGeom prst="rect">
            <a:avLst/>
          </a:prstGeom>
        </p:spPr>
        <p:txBody>
          <a:bodyPr vert="horz" wrap="square" lIns="0" tIns="60960" rIns="0" bIns="0" rtlCol="0">
            <a:spAutoFit/>
          </a:bodyPr>
          <a:lstStyle/>
          <a:p>
            <a:pPr marL="355600" marR="7620" indent="-342900" algn="just">
              <a:lnSpc>
                <a:spcPts val="3020"/>
              </a:lnSpc>
              <a:spcBef>
                <a:spcPts val="480"/>
              </a:spcBef>
              <a:buFont typeface="Arial MT"/>
              <a:buChar char="•"/>
              <a:tabLst>
                <a:tab pos="355600" algn="l"/>
              </a:tabLst>
            </a:pPr>
            <a:r>
              <a:rPr sz="2000" spc="-5" dirty="0">
                <a:latin typeface="Arial" panose="020B0604020202020204" pitchFamily="34" charset="0"/>
                <a:cs typeface="Arial" panose="020B0604020202020204" pitchFamily="34" charset="0"/>
              </a:rPr>
              <a:t>C</a:t>
            </a:r>
            <a:r>
              <a:rPr lang="en-IN" sz="2000" spc="-5" dirty="0">
                <a:latin typeface="Arial" panose="020B0604020202020204" pitchFamily="34" charset="0"/>
                <a:cs typeface="Arial" panose="020B0604020202020204" pitchFamily="34" charset="0"/>
              </a:rPr>
              <a:t> is a small language.</a:t>
            </a: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a:p>
            <a:pPr marL="355600" marR="7620" indent="-342900" algn="just">
              <a:lnSpc>
                <a:spcPts val="3020"/>
              </a:lnSpc>
              <a:spcBef>
                <a:spcPts val="480"/>
              </a:spcBef>
              <a:buFont typeface="Arial MT"/>
              <a:buChar char="•"/>
              <a:tabLst>
                <a:tab pos="355600" algn="l"/>
              </a:tabLst>
            </a:pPr>
            <a:r>
              <a:rPr lang="en-IN" sz="2000" spc="-5" dirty="0">
                <a:latin typeface="Arial" panose="020B0604020202020204" pitchFamily="34" charset="0"/>
                <a:cs typeface="Arial" panose="020B0604020202020204" pitchFamily="34" charset="0"/>
              </a:rPr>
              <a:t>Consists of 32 English words known as “Keywords”</a:t>
            </a:r>
          </a:p>
          <a:p>
            <a:pPr marL="12700" marR="7620" algn="just">
              <a:lnSpc>
                <a:spcPts val="3020"/>
              </a:lnSpc>
              <a:spcBef>
                <a:spcPts val="480"/>
              </a:spcBef>
              <a:tabLst>
                <a:tab pos="355600" algn="l"/>
              </a:tabLst>
            </a:pPr>
            <a:r>
              <a:rPr lang="en-IN" sz="2000" spc="-5" dirty="0">
                <a:latin typeface="Arial" panose="020B0604020202020204" pitchFamily="34" charset="0"/>
                <a:cs typeface="Arial" panose="020B0604020202020204" pitchFamily="34" charset="0"/>
              </a:rPr>
              <a:t>	(if, else, for, break, …………………)</a:t>
            </a:r>
          </a:p>
          <a:p>
            <a:pPr marL="355600" marR="7620" indent="-342900" algn="just">
              <a:lnSpc>
                <a:spcPts val="3020"/>
              </a:lnSpc>
              <a:spcBef>
                <a:spcPts val="480"/>
              </a:spcBef>
              <a:buFont typeface="Arial" panose="020B0604020202020204" pitchFamily="34" charset="0"/>
              <a:buChar char="•"/>
              <a:tabLst>
                <a:tab pos="355600" algn="l"/>
              </a:tabLst>
            </a:pPr>
            <a:r>
              <a:rPr lang="en-IN" sz="2000" spc="-5" dirty="0">
                <a:latin typeface="Arial" panose="020B0604020202020204" pitchFamily="34" charset="0"/>
                <a:cs typeface="Arial" panose="020B0604020202020204" pitchFamily="34" charset="0"/>
              </a:rPr>
              <a:t>Lot of library functions are provided with C, which makes it more powerful.</a:t>
            </a:r>
          </a:p>
          <a:p>
            <a:pPr marL="355600" marR="7620" indent="-342900" algn="just">
              <a:lnSpc>
                <a:spcPts val="3020"/>
              </a:lnSpc>
              <a:spcBef>
                <a:spcPts val="480"/>
              </a:spcBef>
              <a:buFont typeface="Arial" panose="020B0604020202020204" pitchFamily="34" charset="0"/>
              <a:buChar char="•"/>
              <a:tabLst>
                <a:tab pos="355600" algn="l"/>
              </a:tabLst>
            </a:pPr>
            <a:r>
              <a:rPr lang="en-IN" sz="2000" spc="-5" dirty="0">
                <a:latin typeface="Arial" panose="020B0604020202020204" pitchFamily="34" charset="0"/>
                <a:cs typeface="Arial" panose="020B0604020202020204" pitchFamily="34" charset="0"/>
              </a:rPr>
              <a:t>Also, users can add their own library functions to the library.</a:t>
            </a:r>
          </a:p>
          <a:p>
            <a:pPr marL="12700" marR="7620" algn="just">
              <a:lnSpc>
                <a:spcPts val="3020"/>
              </a:lnSpc>
              <a:spcBef>
                <a:spcPts val="480"/>
              </a:spcBef>
              <a:tabLst>
                <a:tab pos="355600" algn="l"/>
              </a:tabLst>
            </a:pPr>
            <a:endParaRPr lang="en-IN" sz="2000" spc="-5" dirty="0">
              <a:latin typeface="Arial" panose="020B0604020202020204" pitchFamily="34" charset="0"/>
              <a:cs typeface="Arial" panose="020B0604020202020204" pitchFamily="34" charset="0"/>
            </a:endParaRPr>
          </a:p>
        </p:txBody>
      </p:sp>
      <p:sp>
        <p:nvSpPr>
          <p:cNvPr id="4" name="AutoShape 2" descr="Keywords in C Language - Complete Explanation">
            <a:extLst>
              <a:ext uri="{FF2B5EF4-FFF2-40B4-BE49-F238E27FC236}">
                <a16:creationId xmlns:a16="http://schemas.microsoft.com/office/drawing/2014/main" id="{B0B77943-4B33-49A1-A255-26139738E4E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a:extLst>
              <a:ext uri="{FF2B5EF4-FFF2-40B4-BE49-F238E27FC236}">
                <a16:creationId xmlns:a16="http://schemas.microsoft.com/office/drawing/2014/main" id="{246287D7-3694-002A-C9D6-A47B8F4A7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380" y="1612676"/>
            <a:ext cx="4567238" cy="231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3605</TotalTime>
  <Words>5667</Words>
  <Application>Microsoft Office PowerPoint</Application>
  <PresentationFormat>On-screen Show (4:3)</PresentationFormat>
  <Paragraphs>888</Paragraphs>
  <Slides>72</Slides>
  <Notes>0</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72</vt:i4>
      </vt:variant>
    </vt:vector>
  </HeadingPairs>
  <TitlesOfParts>
    <vt:vector size="87" baseType="lpstr">
      <vt:lpstr>-apple-system</vt:lpstr>
      <vt:lpstr>Arial</vt:lpstr>
      <vt:lpstr>Arial MT</vt:lpstr>
      <vt:lpstr>Calibri</vt:lpstr>
      <vt:lpstr>Consolas</vt:lpstr>
      <vt:lpstr>Courier New</vt:lpstr>
      <vt:lpstr>Lucida Console</vt:lpstr>
      <vt:lpstr>Nunito</vt:lpstr>
      <vt:lpstr>Source Sans 3</vt:lpstr>
      <vt:lpstr>Symbol</vt:lpstr>
      <vt:lpstr>Times New Roman</vt:lpstr>
      <vt:lpstr>var(--font-secondary)</vt:lpstr>
      <vt:lpstr>Verdana</vt:lpstr>
      <vt:lpstr>Wingdings</vt:lpstr>
      <vt:lpstr>Office Theme</vt:lpstr>
      <vt:lpstr>Introduction to C  Programming</vt:lpstr>
      <vt:lpstr>Low-Level Languages</vt:lpstr>
      <vt:lpstr>Low-Level Languages</vt:lpstr>
      <vt:lpstr>High-level Languages</vt:lpstr>
      <vt:lpstr>High-level Languages</vt:lpstr>
      <vt:lpstr>History of C</vt:lpstr>
      <vt:lpstr>History of C</vt:lpstr>
      <vt:lpstr>Characteristics of C</vt:lpstr>
      <vt:lpstr>Characteristics of C</vt:lpstr>
      <vt:lpstr>Structure of C program</vt:lpstr>
      <vt:lpstr>Structure of C program</vt:lpstr>
      <vt:lpstr>Structure of C program</vt:lpstr>
      <vt:lpstr>Structure of C program</vt:lpstr>
      <vt:lpstr>Structure of C program</vt:lpstr>
      <vt:lpstr>Structure of C program</vt:lpstr>
      <vt:lpstr>PowerPoint Presentation</vt:lpstr>
      <vt:lpstr>C Programming Standardization </vt:lpstr>
      <vt:lpstr>A Simple C Program:  Printing a Line of Text</vt:lpstr>
      <vt:lpstr>PowerPoint Presentation</vt:lpstr>
      <vt:lpstr>PowerPoint Presentation</vt:lpstr>
      <vt:lpstr>Newline characters move the cursor to the</vt:lpstr>
      <vt:lpstr>C – Data Types</vt:lpstr>
      <vt:lpstr>PowerPoint Presentation</vt:lpstr>
      <vt:lpstr>Basic Data Types</vt:lpstr>
      <vt:lpstr>PowerPoint Presentation</vt:lpstr>
      <vt:lpstr>Basic Data Types</vt:lpstr>
      <vt:lpstr>Basic Data Types</vt:lpstr>
      <vt:lpstr>sizeof() function in C</vt:lpstr>
      <vt:lpstr>Modifiers/Qualifiers in C</vt:lpstr>
      <vt:lpstr>Format specifiers in C</vt:lpstr>
      <vt:lpstr>Derived data type in C:</vt:lpstr>
      <vt:lpstr>PowerPoint Presentation</vt:lpstr>
      <vt:lpstr>PowerPoint Presentation</vt:lpstr>
      <vt:lpstr>Example program using #define directive</vt:lpstr>
      <vt:lpstr>PowerPoint Presentation</vt:lpstr>
      <vt:lpstr>PowerPoint Presentation</vt:lpstr>
      <vt:lpstr>Example program using const keyword in C</vt:lpstr>
      <vt:lpstr>Example program using const keyword in C</vt:lpstr>
      <vt:lpstr>C Program: Adding Two Integers</vt:lpstr>
      <vt:lpstr>PowerPoint Presentation</vt:lpstr>
      <vt:lpstr>Assignment Operators</vt:lpstr>
      <vt:lpstr>Equality and Relational Operators</vt:lpstr>
      <vt:lpstr>PowerPoint Presentation</vt:lpstr>
      <vt:lpstr>Increment and Decrement Operators</vt:lpstr>
      <vt:lpstr>PowerPoint Presentation</vt:lpstr>
      <vt:lpstr>PowerPoint Presentation</vt:lpstr>
      <vt:lpstr>Increment and Decrement Operators</vt:lpstr>
      <vt:lpstr>PowerPoint Presentation</vt:lpstr>
      <vt:lpstr>PowerPoint Presentation</vt:lpstr>
      <vt:lpstr>Common Programming Errors</vt:lpstr>
      <vt:lpstr>Decision Control Statements</vt:lpstr>
      <vt:lpstr>Decision Control Statements</vt:lpstr>
      <vt:lpstr>Write a C program to find out biggest of three input numbers. </vt:lpstr>
      <vt:lpstr>Loop Control Statements</vt:lpstr>
      <vt:lpstr>Loop Control Statements</vt:lpstr>
      <vt:lpstr>Loop Control Statements</vt:lpstr>
      <vt:lpstr>Loop Control Statements</vt:lpstr>
      <vt:lpstr>Loop Control Statements</vt:lpstr>
      <vt:lpstr>Case Control Statements</vt:lpstr>
      <vt:lpstr>Switch Case Statement</vt:lpstr>
      <vt:lpstr>Calculator program using switch</vt:lpstr>
      <vt:lpstr>Break and Continue Statement</vt:lpstr>
      <vt:lpstr>goto Statement</vt:lpstr>
      <vt:lpstr>Functions </vt:lpstr>
      <vt:lpstr>Functions </vt:lpstr>
      <vt:lpstr>Storage Classes in C</vt:lpstr>
      <vt:lpstr>Memory Layout of a C Program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dc:creator>
  <cp:lastModifiedBy>Gayle Fernandes</cp:lastModifiedBy>
  <cp:revision>30</cp:revision>
  <dcterms:created xsi:type="dcterms:W3CDTF">2023-09-11T12:24:05Z</dcterms:created>
  <dcterms:modified xsi:type="dcterms:W3CDTF">2024-03-08T12:17:51Z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2017-08-17T00:00:00Z</vt:filetime>
  </property>
  <property fmtid="{D5CDD505-2E9C-101B-9397-08002B2CF9AE}" pid="3" name="Creator">
    <vt:lpwstr>Microsoft® Office PowerPoint® 2007</vt:lpwstr>
  </property>
  <property fmtid="{D5CDD505-2E9C-101B-9397-08002B2CF9AE}" pid="4" name="LastSaved">
    <vt:filetime>2023-09-11T00:00:00Z</vt:filetime>
  </property>
</Properties>
</file>