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7563485" cy="1068832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450" y="1749237"/>
            <a:ext cx="5672700" cy="3721147"/>
          </a:xfrm>
        </p:spPr>
        <p:txBody>
          <a:bodyPr anchor="b"/>
          <a:lstStyle>
            <a:lvl1pPr algn="ctr">
              <a:defRPr sz="496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450" y="5613885"/>
            <a:ext cx="5672700" cy="2580555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460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745" indent="0" algn="ctr">
              <a:buNone/>
              <a:defRPr sz="1325"/>
            </a:lvl4pPr>
            <a:lvl5pPr marL="1512570" indent="0" algn="ctr">
              <a:buNone/>
              <a:defRPr sz="1325"/>
            </a:lvl5pPr>
            <a:lvl6pPr marL="1891030" indent="0" algn="ctr">
              <a:buNone/>
              <a:defRPr sz="1325"/>
            </a:lvl6pPr>
            <a:lvl7pPr marL="2268855" indent="0" algn="ctr">
              <a:buNone/>
              <a:defRPr sz="1325"/>
            </a:lvl7pPr>
            <a:lvl8pPr marL="2647315" indent="0" algn="ctr">
              <a:buNone/>
              <a:defRPr sz="1325"/>
            </a:lvl8pPr>
            <a:lvl9pPr marL="3025140" indent="0" algn="ctr">
              <a:buNone/>
              <a:defRPr sz="132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701" y="569058"/>
            <a:ext cx="1630901" cy="9057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98" y="569058"/>
            <a:ext cx="4798159" cy="9057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58" y="2664678"/>
            <a:ext cx="6523605" cy="4446077"/>
          </a:xfrm>
        </p:spPr>
        <p:txBody>
          <a:bodyPr anchor="b"/>
          <a:lstStyle>
            <a:lvl1pPr>
              <a:defRPr sz="496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58" y="7152817"/>
            <a:ext cx="6523605" cy="2338087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8460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7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25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10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85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731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514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98" y="2845292"/>
            <a:ext cx="3214530" cy="67816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9073" y="2845292"/>
            <a:ext cx="3214530" cy="67816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83" y="569058"/>
            <a:ext cx="6523605" cy="20659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83" y="2620143"/>
            <a:ext cx="3199757" cy="128409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460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745" indent="0">
              <a:buNone/>
              <a:defRPr sz="1325" b="1"/>
            </a:lvl4pPr>
            <a:lvl5pPr marL="1512570" indent="0">
              <a:buNone/>
              <a:defRPr sz="1325" b="1"/>
            </a:lvl5pPr>
            <a:lvl6pPr marL="1891030" indent="0">
              <a:buNone/>
              <a:defRPr sz="1325" b="1"/>
            </a:lvl6pPr>
            <a:lvl7pPr marL="2268855" indent="0">
              <a:buNone/>
              <a:defRPr sz="1325" b="1"/>
            </a:lvl7pPr>
            <a:lvl8pPr marL="2647315" indent="0">
              <a:buNone/>
              <a:defRPr sz="1325" b="1"/>
            </a:lvl8pPr>
            <a:lvl9pPr marL="3025140" indent="0">
              <a:buNone/>
              <a:defRPr sz="132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83" y="3904235"/>
            <a:ext cx="3199757" cy="5742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9073" y="2620143"/>
            <a:ext cx="3215515" cy="128409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460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745" indent="0">
              <a:buNone/>
              <a:defRPr sz="1325" b="1"/>
            </a:lvl4pPr>
            <a:lvl5pPr marL="1512570" indent="0">
              <a:buNone/>
              <a:defRPr sz="1325" b="1"/>
            </a:lvl5pPr>
            <a:lvl6pPr marL="1891030" indent="0">
              <a:buNone/>
              <a:defRPr sz="1325" b="1"/>
            </a:lvl6pPr>
            <a:lvl7pPr marL="2268855" indent="0">
              <a:buNone/>
              <a:defRPr sz="1325" b="1"/>
            </a:lvl7pPr>
            <a:lvl8pPr marL="2647315" indent="0">
              <a:buNone/>
              <a:defRPr sz="1325" b="1"/>
            </a:lvl8pPr>
            <a:lvl9pPr marL="3025140" indent="0">
              <a:buNone/>
              <a:defRPr sz="132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9073" y="3904235"/>
            <a:ext cx="3215515" cy="5742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83" y="712560"/>
            <a:ext cx="2439458" cy="24939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515" y="1538932"/>
            <a:ext cx="3829073" cy="7595692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83" y="3206520"/>
            <a:ext cx="2439458" cy="5940475"/>
          </a:xfrm>
        </p:spPr>
        <p:txBody>
          <a:bodyPr/>
          <a:lstStyle>
            <a:lvl1pPr marL="0" indent="0">
              <a:buNone/>
              <a:defRPr sz="1325"/>
            </a:lvl1pPr>
            <a:lvl2pPr marL="378460" indent="0">
              <a:buNone/>
              <a:defRPr sz="1160"/>
            </a:lvl2pPr>
            <a:lvl3pPr marL="756285" indent="0">
              <a:buNone/>
              <a:defRPr sz="995"/>
            </a:lvl3pPr>
            <a:lvl4pPr marL="1134745" indent="0">
              <a:buNone/>
              <a:defRPr sz="825"/>
            </a:lvl4pPr>
            <a:lvl5pPr marL="1512570" indent="0">
              <a:buNone/>
              <a:defRPr sz="825"/>
            </a:lvl5pPr>
            <a:lvl6pPr marL="1891030" indent="0">
              <a:buNone/>
              <a:defRPr sz="825"/>
            </a:lvl6pPr>
            <a:lvl7pPr marL="2268855" indent="0">
              <a:buNone/>
              <a:defRPr sz="825"/>
            </a:lvl7pPr>
            <a:lvl8pPr marL="2647315" indent="0">
              <a:buNone/>
              <a:defRPr sz="825"/>
            </a:lvl8pPr>
            <a:lvl9pPr marL="3025140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83" y="712560"/>
            <a:ext cx="2439458" cy="24939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5515" y="1538932"/>
            <a:ext cx="3829073" cy="7595692"/>
          </a:xfrm>
        </p:spPr>
        <p:txBody>
          <a:bodyPr/>
          <a:lstStyle>
            <a:lvl1pPr marL="0" indent="0">
              <a:buNone/>
              <a:defRPr sz="2645"/>
            </a:lvl1pPr>
            <a:lvl2pPr marL="378460" indent="0">
              <a:buNone/>
              <a:defRPr sz="2315"/>
            </a:lvl2pPr>
            <a:lvl3pPr marL="756285" indent="0">
              <a:buNone/>
              <a:defRPr sz="1985"/>
            </a:lvl3pPr>
            <a:lvl4pPr marL="1134745" indent="0">
              <a:buNone/>
              <a:defRPr sz="1655"/>
            </a:lvl4pPr>
            <a:lvl5pPr marL="1512570" indent="0">
              <a:buNone/>
              <a:defRPr sz="1655"/>
            </a:lvl5pPr>
            <a:lvl6pPr marL="1891030" indent="0">
              <a:buNone/>
              <a:defRPr sz="1655"/>
            </a:lvl6pPr>
            <a:lvl7pPr marL="2268855" indent="0">
              <a:buNone/>
              <a:defRPr sz="1655"/>
            </a:lvl7pPr>
            <a:lvl8pPr marL="2647315" indent="0">
              <a:buNone/>
              <a:defRPr sz="1655"/>
            </a:lvl8pPr>
            <a:lvl9pPr marL="3025140" indent="0">
              <a:buNone/>
              <a:defRPr sz="165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83" y="3206520"/>
            <a:ext cx="2439458" cy="5940475"/>
          </a:xfrm>
        </p:spPr>
        <p:txBody>
          <a:bodyPr/>
          <a:lstStyle>
            <a:lvl1pPr marL="0" indent="0">
              <a:buNone/>
              <a:defRPr sz="1325"/>
            </a:lvl1pPr>
            <a:lvl2pPr marL="378460" indent="0">
              <a:buNone/>
              <a:defRPr sz="1160"/>
            </a:lvl2pPr>
            <a:lvl3pPr marL="756285" indent="0">
              <a:buNone/>
              <a:defRPr sz="995"/>
            </a:lvl3pPr>
            <a:lvl4pPr marL="1134745" indent="0">
              <a:buNone/>
              <a:defRPr sz="825"/>
            </a:lvl4pPr>
            <a:lvl5pPr marL="1512570" indent="0">
              <a:buNone/>
              <a:defRPr sz="825"/>
            </a:lvl5pPr>
            <a:lvl6pPr marL="1891030" indent="0">
              <a:buNone/>
              <a:defRPr sz="825"/>
            </a:lvl6pPr>
            <a:lvl7pPr marL="2268855" indent="0">
              <a:buNone/>
              <a:defRPr sz="825"/>
            </a:lvl7pPr>
            <a:lvl8pPr marL="2647315" indent="0">
              <a:buNone/>
              <a:defRPr sz="825"/>
            </a:lvl8pPr>
            <a:lvl9pPr marL="3025140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98" y="569058"/>
            <a:ext cx="6523605" cy="2065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98" y="2845292"/>
            <a:ext cx="6523605" cy="678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98" y="9906564"/>
            <a:ext cx="1701810" cy="56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443" y="9906564"/>
            <a:ext cx="2552715" cy="56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793" y="9906564"/>
            <a:ext cx="1701810" cy="56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6285" rtl="0" eaLnBrk="1" latinLnBrk="0" hangingPunct="1">
        <a:lnSpc>
          <a:spcPct val="90000"/>
        </a:lnSpc>
        <a:spcBef>
          <a:spcPct val="0"/>
        </a:spcBef>
        <a:buNone/>
        <a:defRPr sz="3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230" indent="-189230" algn="l" defTabSz="75628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5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51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3pPr>
      <a:lvl4pPr marL="132334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70180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208026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808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654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437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846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28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74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257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9103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885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731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514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0"/>
            <a:ext cx="2844165" cy="106889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804160" y="0"/>
            <a:ext cx="4730115" cy="1068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4175" y="370205"/>
            <a:ext cx="2076450" cy="2077085"/>
          </a:xfrm>
          <a:prstGeom prst="ellipse">
            <a:avLst/>
          </a:prstGeom>
          <a:blipFill rotWithShape="1">
            <a:blip r:embed="rId1"/>
            <a:stretch>
              <a:fillRect/>
            </a:stretch>
          </a:blipFill>
          <a:ln w="381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2606675" y="992505"/>
            <a:ext cx="4518660" cy="10439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MINHAZUR RAHMAN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CSE,KUET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Triangle 9"/>
          <p:cNvSpPr/>
          <p:nvPr/>
        </p:nvSpPr>
        <p:spPr>
          <a:xfrm rot="16200000">
            <a:off x="2466340" y="614680"/>
            <a:ext cx="518160" cy="236855"/>
          </a:xfrm>
          <a:prstGeom prst="rtTriangle">
            <a:avLst/>
          </a:prstGeo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8100" y="2880360"/>
            <a:ext cx="274447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/>
          </a:p>
          <a:p>
            <a:pPr algn="l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Mobile 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+8801852969664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Email 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minhazabrar05@gmail.com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Facebook 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facebook.com/rahman.abrar.7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Linked In 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linkedin/in/minhaz-abrar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Address 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Rupnagar Abashik,Mirpur,Dhaka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7465" y="3299460"/>
            <a:ext cx="274447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0" y="7132320"/>
            <a:ext cx="2744470" cy="324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EXPERTISE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endParaRPr lang="en-US" sz="1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                </a:t>
            </a:r>
            <a:endParaRPr lang="en-US" sz="1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US" sz="1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en-US" sz="1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endParaRPr lang="en-US" sz="1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Studio</a:t>
            </a:r>
            <a:endParaRPr lang="en-US" sz="1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IntelliJ IDEA</a:t>
            </a:r>
            <a:endParaRPr lang="en-US" sz="1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1520825" y="7806055"/>
            <a:ext cx="1223010" cy="16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520825" y="8869045"/>
            <a:ext cx="1222375" cy="16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1520825" y="9203690"/>
            <a:ext cx="1222375" cy="16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1520825" y="9538335"/>
            <a:ext cx="1221740" cy="16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1520825" y="9872980"/>
            <a:ext cx="1221740" cy="16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1520825" y="8141335"/>
            <a:ext cx="1223010" cy="16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1520825" y="8505190"/>
            <a:ext cx="1223645" cy="16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1520825" y="7806055"/>
            <a:ext cx="873125" cy="16192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1520825" y="8141335"/>
            <a:ext cx="840105" cy="16192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1520825" y="8869045"/>
            <a:ext cx="763905" cy="16192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1520825" y="8505190"/>
            <a:ext cx="1043305" cy="16192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s 29"/>
          <p:cNvSpPr/>
          <p:nvPr/>
        </p:nvSpPr>
        <p:spPr>
          <a:xfrm>
            <a:off x="1520825" y="9538335"/>
            <a:ext cx="840740" cy="16192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1520825" y="9203690"/>
            <a:ext cx="928370" cy="16192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1520825" y="9872980"/>
            <a:ext cx="975995" cy="16192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34290" y="7594600"/>
            <a:ext cx="2769235" cy="127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Half Frame 33"/>
          <p:cNvSpPr/>
          <p:nvPr/>
        </p:nvSpPr>
        <p:spPr>
          <a:xfrm>
            <a:off x="2844165" y="2956560"/>
            <a:ext cx="303530" cy="266700"/>
          </a:xfrm>
          <a:prstGeom prst="halfFrame">
            <a:avLst>
              <a:gd name="adj1" fmla="val 33333"/>
              <a:gd name="adj2" fmla="val 28571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3044825" y="2880360"/>
            <a:ext cx="431800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With a B.Sc in CSE ,I have expertise in various fields of computer science.A year of job experience in a renowned tech company ,I have expertise on field of web development &amp; app development.I am now seeking the role of software engineer. 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044825" y="3305810"/>
            <a:ext cx="4318000" cy="0"/>
          </a:xfrm>
          <a:prstGeom prst="line">
            <a:avLst/>
          </a:prstGeom>
          <a:ln w="38100" cmpd="tri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alf Frame 37"/>
          <p:cNvSpPr/>
          <p:nvPr/>
        </p:nvSpPr>
        <p:spPr>
          <a:xfrm>
            <a:off x="2844165" y="5382260"/>
            <a:ext cx="303530" cy="266700"/>
          </a:xfrm>
          <a:prstGeom prst="halfFrame">
            <a:avLst>
              <a:gd name="adj1" fmla="val 33333"/>
              <a:gd name="adj2" fmla="val 28571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Half Frame 38"/>
          <p:cNvSpPr/>
          <p:nvPr/>
        </p:nvSpPr>
        <p:spPr>
          <a:xfrm>
            <a:off x="2844165" y="9192260"/>
            <a:ext cx="303530" cy="266700"/>
          </a:xfrm>
          <a:prstGeom prst="halfFrame">
            <a:avLst>
              <a:gd name="adj1" fmla="val 33333"/>
              <a:gd name="adj2" fmla="val 28571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3044825" y="5267960"/>
            <a:ext cx="4318000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EDUCATION 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 have completed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SSC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Cumilla Board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: Noakhali Zilla School,Noakhali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GPA-5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 have completed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 HSC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Dhaka Board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: Notre Dame College,Dhaka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 Result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GPA-5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Graduated from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CSE,KUET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3.36 CGPA.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044825" y="5737860"/>
            <a:ext cx="4318000" cy="0"/>
          </a:xfrm>
          <a:prstGeom prst="line">
            <a:avLst/>
          </a:prstGeom>
          <a:ln w="38100" cmpd="tri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3044190" y="9133205"/>
            <a:ext cx="4358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 have worked in  Btech.Inc as a junior web developer for 1 years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044825" y="9618980"/>
            <a:ext cx="4318000" cy="0"/>
          </a:xfrm>
          <a:prstGeom prst="line">
            <a:avLst/>
          </a:prstGeom>
          <a:ln w="38100" cmpd="tri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Triangle 46"/>
          <p:cNvSpPr/>
          <p:nvPr/>
        </p:nvSpPr>
        <p:spPr>
          <a:xfrm rot="5400000" flipV="1">
            <a:off x="2465705" y="2164715"/>
            <a:ext cx="518160" cy="236855"/>
          </a:xfrm>
          <a:prstGeom prst="rtTriangle">
            <a:avLst/>
          </a:prstGeo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Moon 47"/>
          <p:cNvSpPr/>
          <p:nvPr/>
        </p:nvSpPr>
        <p:spPr>
          <a:xfrm>
            <a:off x="6202680" y="992505"/>
            <a:ext cx="129540" cy="1043305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Moon 48"/>
          <p:cNvSpPr/>
          <p:nvPr/>
        </p:nvSpPr>
        <p:spPr>
          <a:xfrm>
            <a:off x="6390640" y="993140"/>
            <a:ext cx="129540" cy="1043305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Moon 49"/>
          <p:cNvSpPr/>
          <p:nvPr/>
        </p:nvSpPr>
        <p:spPr>
          <a:xfrm>
            <a:off x="6578600" y="992505"/>
            <a:ext cx="129540" cy="1043305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2636520" cy="107162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Half Frame 44"/>
          <p:cNvSpPr/>
          <p:nvPr/>
        </p:nvSpPr>
        <p:spPr>
          <a:xfrm>
            <a:off x="2636520" y="351155"/>
            <a:ext cx="303530" cy="266700"/>
          </a:xfrm>
          <a:prstGeom prst="halfFrame">
            <a:avLst>
              <a:gd name="adj1" fmla="val 33333"/>
              <a:gd name="adj2" fmla="val 28571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092450" y="236220"/>
            <a:ext cx="4267200" cy="771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RESEARCH PAPERS 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16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Deblur using neural radiance field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Review on the progress of generative AI 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Detection of AI generated text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/>
          </a:p>
          <a:p>
            <a:endParaRPr lang="en-US"/>
          </a:p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PROJECTS 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Travelia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: A website for travel &amp; tour management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Biller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: PC app for billing management system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/>
              <a:t>  </a:t>
            </a:r>
            <a:endParaRPr lang="en-US"/>
          </a:p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en-US"/>
              <a:t> </a:t>
            </a:r>
            <a:endParaRPr lang="en-US"/>
          </a:p>
          <a:p>
            <a:endParaRPr lang="en-US"/>
          </a:p>
          <a:p>
            <a:endParaRPr lang="en-US"/>
          </a:p>
          <a:p>
            <a:pPr marL="342900" indent="-342900" algn="ctr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Shamsher Mubin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ctr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Senior Software Engineer      Atech,Bangladesh 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v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Arnob Bhowmik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ctr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    CEO,SoftTech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alf Frame 5"/>
          <p:cNvSpPr/>
          <p:nvPr/>
        </p:nvSpPr>
        <p:spPr>
          <a:xfrm>
            <a:off x="2636520" y="2649855"/>
            <a:ext cx="303530" cy="266700"/>
          </a:xfrm>
          <a:prstGeom prst="halfFrame">
            <a:avLst>
              <a:gd name="adj1" fmla="val 33333"/>
              <a:gd name="adj2" fmla="val 28571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/>
          <p:cNvSpPr/>
          <p:nvPr/>
        </p:nvSpPr>
        <p:spPr>
          <a:xfrm>
            <a:off x="2636520" y="5062855"/>
            <a:ext cx="303530" cy="266700"/>
          </a:xfrm>
          <a:prstGeom prst="halfFrame">
            <a:avLst>
              <a:gd name="adj1" fmla="val 33333"/>
              <a:gd name="adj2" fmla="val 28571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041650" y="752475"/>
            <a:ext cx="4318000" cy="0"/>
          </a:xfrm>
          <a:prstGeom prst="line">
            <a:avLst/>
          </a:prstGeom>
          <a:ln w="38100" cmpd="tri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41650" y="5499735"/>
            <a:ext cx="4318000" cy="0"/>
          </a:xfrm>
          <a:prstGeom prst="line">
            <a:avLst/>
          </a:prstGeom>
          <a:ln w="38100" cmpd="tri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41650" y="3014345"/>
            <a:ext cx="4318000" cy="0"/>
          </a:xfrm>
          <a:prstGeom prst="line">
            <a:avLst/>
          </a:prstGeom>
          <a:ln w="38100" cmpd="tri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</Words>
  <Application>WPS Presentation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Cascadia Code SemiBold</vt:lpstr>
      <vt:lpstr>Bahnschrift</vt:lpstr>
      <vt:lpstr>Wingdings</vt:lpstr>
      <vt:lpstr>Segoe UI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</cp:revision>
  <dcterms:created xsi:type="dcterms:W3CDTF">2024-02-21T20:37:13Z</dcterms:created>
  <dcterms:modified xsi:type="dcterms:W3CDTF">2024-02-21T20:37:13Z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BB9FCDC6E627490596BFAF3CE72623C5</vt:lpwstr>
  </property>
  <property fmtid="{D5CDD505-2E9C-101B-9397-08002B2CF9AE}" pid="3" name="KSOProductBuildVer">
    <vt:lpwstr>1033-11.2.0.11225</vt:lpwstr>
  </property>
</Properties>
</file>