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3974F-0ECC-421F-BB7D-5964B3A42C8F}" v="323" dt="2023-11-15T16:10:15.123"/>
    <p1510:client id="{93B2204B-CC40-CA35-96EA-809FE98E8B87}" v="430" dt="2023-11-15T16:26:49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D47EB-410A-455E-981F-4BFCE4DA580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76A541-7A8B-4AE8-91ED-730386B91F2D}">
      <dgm:prSet/>
      <dgm:spPr/>
      <dgm:t>
        <a:bodyPr/>
        <a:lstStyle/>
        <a:p>
          <a:r>
            <a:rPr lang="en-US"/>
            <a:t>What do I do?</a:t>
          </a:r>
        </a:p>
      </dgm:t>
    </dgm:pt>
    <dgm:pt modelId="{66B1259D-2728-40D5-9F1A-7B810A68D28E}" type="parTrans" cxnId="{FCE7E7C5-6B3E-4FF6-9023-47C701BF7281}">
      <dgm:prSet/>
      <dgm:spPr/>
      <dgm:t>
        <a:bodyPr/>
        <a:lstStyle/>
        <a:p>
          <a:endParaRPr lang="en-US"/>
        </a:p>
      </dgm:t>
    </dgm:pt>
    <dgm:pt modelId="{7526F182-ABA9-4126-989E-E2230F390749}" type="sibTrans" cxnId="{FCE7E7C5-6B3E-4FF6-9023-47C701BF7281}">
      <dgm:prSet/>
      <dgm:spPr/>
      <dgm:t>
        <a:bodyPr/>
        <a:lstStyle/>
        <a:p>
          <a:endParaRPr lang="en-US"/>
        </a:p>
      </dgm:t>
    </dgm:pt>
    <dgm:pt modelId="{E7C553BC-0780-48B5-922B-867B39C7F066}">
      <dgm:prSet/>
      <dgm:spPr/>
      <dgm:t>
        <a:bodyPr/>
        <a:lstStyle/>
        <a:p>
          <a:r>
            <a:rPr lang="en-US"/>
            <a:t>Why is it important?</a:t>
          </a:r>
        </a:p>
      </dgm:t>
    </dgm:pt>
    <dgm:pt modelId="{5FBE0D02-AE69-4FAE-B8E5-61D84ED47AB3}" type="parTrans" cxnId="{5BD0A065-0848-45F1-8609-928AEA69A8A5}">
      <dgm:prSet/>
      <dgm:spPr/>
      <dgm:t>
        <a:bodyPr/>
        <a:lstStyle/>
        <a:p>
          <a:endParaRPr lang="en-US"/>
        </a:p>
      </dgm:t>
    </dgm:pt>
    <dgm:pt modelId="{79C59BD5-23B5-4422-9539-CB3C8D1F04F6}" type="sibTrans" cxnId="{5BD0A065-0848-45F1-8609-928AEA69A8A5}">
      <dgm:prSet/>
      <dgm:spPr/>
      <dgm:t>
        <a:bodyPr/>
        <a:lstStyle/>
        <a:p>
          <a:endParaRPr lang="en-US"/>
        </a:p>
      </dgm:t>
    </dgm:pt>
    <dgm:pt modelId="{52862D7B-7E78-468B-9DF5-C9C9F9C4B91F}" type="pres">
      <dgm:prSet presAssocID="{1E1D47EB-410A-455E-981F-4BFCE4DA5808}" presName="root" presStyleCnt="0">
        <dgm:presLayoutVars>
          <dgm:dir/>
          <dgm:resizeHandles val="exact"/>
        </dgm:presLayoutVars>
      </dgm:prSet>
      <dgm:spPr/>
    </dgm:pt>
    <dgm:pt modelId="{20C7AF63-0D9D-4B0A-997A-3D9894DC472C}" type="pres">
      <dgm:prSet presAssocID="{CF76A541-7A8B-4AE8-91ED-730386B91F2D}" presName="compNode" presStyleCnt="0"/>
      <dgm:spPr/>
    </dgm:pt>
    <dgm:pt modelId="{06CB9549-5284-49D6-A46E-B0F977D99E93}" type="pres">
      <dgm:prSet presAssocID="{CF76A541-7A8B-4AE8-91ED-730386B91F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2A14BCE-EFF0-4C9D-9C6B-21C5E43888FA}" type="pres">
      <dgm:prSet presAssocID="{CF76A541-7A8B-4AE8-91ED-730386B91F2D}" presName="spaceRect" presStyleCnt="0"/>
      <dgm:spPr/>
    </dgm:pt>
    <dgm:pt modelId="{4371FC60-07F9-404E-BC47-815D4E216239}" type="pres">
      <dgm:prSet presAssocID="{CF76A541-7A8B-4AE8-91ED-730386B91F2D}" presName="textRect" presStyleLbl="revTx" presStyleIdx="0" presStyleCnt="2">
        <dgm:presLayoutVars>
          <dgm:chMax val="1"/>
          <dgm:chPref val="1"/>
        </dgm:presLayoutVars>
      </dgm:prSet>
      <dgm:spPr/>
    </dgm:pt>
    <dgm:pt modelId="{719CA779-8F98-4A0B-A072-B55F3B16FFD4}" type="pres">
      <dgm:prSet presAssocID="{7526F182-ABA9-4126-989E-E2230F390749}" presName="sibTrans" presStyleCnt="0"/>
      <dgm:spPr/>
    </dgm:pt>
    <dgm:pt modelId="{CCE0E7BD-05B7-442F-B8EF-FF5107724379}" type="pres">
      <dgm:prSet presAssocID="{E7C553BC-0780-48B5-922B-867B39C7F066}" presName="compNode" presStyleCnt="0"/>
      <dgm:spPr/>
    </dgm:pt>
    <dgm:pt modelId="{A12D61A7-5780-46BB-AD7E-6A97ECD97165}" type="pres">
      <dgm:prSet presAssocID="{E7C553BC-0780-48B5-922B-867B39C7F0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C8E421A-565E-4BF4-BA7F-0A4D7B011F9B}" type="pres">
      <dgm:prSet presAssocID="{E7C553BC-0780-48B5-922B-867B39C7F066}" presName="spaceRect" presStyleCnt="0"/>
      <dgm:spPr/>
    </dgm:pt>
    <dgm:pt modelId="{B0E11AF0-A579-43F0-B5E8-C973C1293453}" type="pres">
      <dgm:prSet presAssocID="{E7C553BC-0780-48B5-922B-867B39C7F06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D0A065-0848-45F1-8609-928AEA69A8A5}" srcId="{1E1D47EB-410A-455E-981F-4BFCE4DA5808}" destId="{E7C553BC-0780-48B5-922B-867B39C7F066}" srcOrd="1" destOrd="0" parTransId="{5FBE0D02-AE69-4FAE-B8E5-61D84ED47AB3}" sibTransId="{79C59BD5-23B5-4422-9539-CB3C8D1F04F6}"/>
    <dgm:cxn modelId="{B5B9E36C-A835-47CC-940F-245F4862960F}" type="presOf" srcId="{E7C553BC-0780-48B5-922B-867B39C7F066}" destId="{B0E11AF0-A579-43F0-B5E8-C973C1293453}" srcOrd="0" destOrd="0" presId="urn:microsoft.com/office/officeart/2018/2/layout/IconLabelList"/>
    <dgm:cxn modelId="{2D5D33A1-9D50-4B6A-986D-72CE12815A3A}" type="presOf" srcId="{1E1D47EB-410A-455E-981F-4BFCE4DA5808}" destId="{52862D7B-7E78-468B-9DF5-C9C9F9C4B91F}" srcOrd="0" destOrd="0" presId="urn:microsoft.com/office/officeart/2018/2/layout/IconLabelList"/>
    <dgm:cxn modelId="{FCE7E7C5-6B3E-4FF6-9023-47C701BF7281}" srcId="{1E1D47EB-410A-455E-981F-4BFCE4DA5808}" destId="{CF76A541-7A8B-4AE8-91ED-730386B91F2D}" srcOrd="0" destOrd="0" parTransId="{66B1259D-2728-40D5-9F1A-7B810A68D28E}" sibTransId="{7526F182-ABA9-4126-989E-E2230F390749}"/>
    <dgm:cxn modelId="{CD2EC3E9-88FC-4490-8140-401CDF3A8227}" type="presOf" srcId="{CF76A541-7A8B-4AE8-91ED-730386B91F2D}" destId="{4371FC60-07F9-404E-BC47-815D4E216239}" srcOrd="0" destOrd="0" presId="urn:microsoft.com/office/officeart/2018/2/layout/IconLabelList"/>
    <dgm:cxn modelId="{F601BEBD-9F65-448F-BDB8-583BEA911892}" type="presParOf" srcId="{52862D7B-7E78-468B-9DF5-C9C9F9C4B91F}" destId="{20C7AF63-0D9D-4B0A-997A-3D9894DC472C}" srcOrd="0" destOrd="0" presId="urn:microsoft.com/office/officeart/2018/2/layout/IconLabelList"/>
    <dgm:cxn modelId="{8E0BCED4-BC8A-4DBA-B684-7D143E0E85D5}" type="presParOf" srcId="{20C7AF63-0D9D-4B0A-997A-3D9894DC472C}" destId="{06CB9549-5284-49D6-A46E-B0F977D99E93}" srcOrd="0" destOrd="0" presId="urn:microsoft.com/office/officeart/2018/2/layout/IconLabelList"/>
    <dgm:cxn modelId="{B66C32DF-6BCC-4824-A82A-5879DC4C54E2}" type="presParOf" srcId="{20C7AF63-0D9D-4B0A-997A-3D9894DC472C}" destId="{A2A14BCE-EFF0-4C9D-9C6B-21C5E43888FA}" srcOrd="1" destOrd="0" presId="urn:microsoft.com/office/officeart/2018/2/layout/IconLabelList"/>
    <dgm:cxn modelId="{A1AB8C8F-AF32-40C7-99A9-5D19DE557558}" type="presParOf" srcId="{20C7AF63-0D9D-4B0A-997A-3D9894DC472C}" destId="{4371FC60-07F9-404E-BC47-815D4E216239}" srcOrd="2" destOrd="0" presId="urn:microsoft.com/office/officeart/2018/2/layout/IconLabelList"/>
    <dgm:cxn modelId="{82742AEB-4F9E-42EF-8EEA-B6BFB925C5C8}" type="presParOf" srcId="{52862D7B-7E78-468B-9DF5-C9C9F9C4B91F}" destId="{719CA779-8F98-4A0B-A072-B55F3B16FFD4}" srcOrd="1" destOrd="0" presId="urn:microsoft.com/office/officeart/2018/2/layout/IconLabelList"/>
    <dgm:cxn modelId="{63FB0F40-46D1-4BE1-B47F-27CC1470118A}" type="presParOf" srcId="{52862D7B-7E78-468B-9DF5-C9C9F9C4B91F}" destId="{CCE0E7BD-05B7-442F-B8EF-FF5107724379}" srcOrd="2" destOrd="0" presId="urn:microsoft.com/office/officeart/2018/2/layout/IconLabelList"/>
    <dgm:cxn modelId="{9DB16884-2772-4943-A485-A8942A4A2BAA}" type="presParOf" srcId="{CCE0E7BD-05B7-442F-B8EF-FF5107724379}" destId="{A12D61A7-5780-46BB-AD7E-6A97ECD97165}" srcOrd="0" destOrd="0" presId="urn:microsoft.com/office/officeart/2018/2/layout/IconLabelList"/>
    <dgm:cxn modelId="{BB3BA325-2243-4361-9AA7-4E7B3338EEC6}" type="presParOf" srcId="{CCE0E7BD-05B7-442F-B8EF-FF5107724379}" destId="{3C8E421A-565E-4BF4-BA7F-0A4D7B011F9B}" srcOrd="1" destOrd="0" presId="urn:microsoft.com/office/officeart/2018/2/layout/IconLabelList"/>
    <dgm:cxn modelId="{8A7672CA-9928-4BB1-9B6C-2E1B449D4E46}" type="presParOf" srcId="{CCE0E7BD-05B7-442F-B8EF-FF5107724379}" destId="{B0E11AF0-A579-43F0-B5E8-C973C12934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37D04D-2F62-4184-97CB-6A41DC8137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3A68E9-981B-48F9-BB17-02506ABA7A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is primary source of research</a:t>
          </a:r>
        </a:p>
      </dgm:t>
    </dgm:pt>
    <dgm:pt modelId="{250871CF-6820-4843-A2CD-00CD96C19FB1}" type="parTrans" cxnId="{DC9691E3-2345-4F8E-A5E4-0D57BEFA3B84}">
      <dgm:prSet/>
      <dgm:spPr/>
      <dgm:t>
        <a:bodyPr/>
        <a:lstStyle/>
        <a:p>
          <a:endParaRPr lang="en-US"/>
        </a:p>
      </dgm:t>
    </dgm:pt>
    <dgm:pt modelId="{59D22676-01E4-49E9-A3EB-F3E87CCB99A0}" type="sibTrans" cxnId="{DC9691E3-2345-4F8E-A5E4-0D57BEFA3B84}">
      <dgm:prSet/>
      <dgm:spPr/>
      <dgm:t>
        <a:bodyPr/>
        <a:lstStyle/>
        <a:p>
          <a:endParaRPr lang="en-US"/>
        </a:p>
      </dgm:t>
    </dgm:pt>
    <dgm:pt modelId="{9130D58D-93DD-4072-9E4B-D2418FF58B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Storing and retrieving data is a painful task due to the size of it</a:t>
          </a:r>
        </a:p>
      </dgm:t>
    </dgm:pt>
    <dgm:pt modelId="{20F8BC26-1A2C-4FEA-B7F0-B4BCFF4F0085}" type="parTrans" cxnId="{490581DB-4B15-4CE5-B57A-C81ED8D6A1F0}">
      <dgm:prSet/>
      <dgm:spPr/>
      <dgm:t>
        <a:bodyPr/>
        <a:lstStyle/>
        <a:p>
          <a:endParaRPr lang="en-US"/>
        </a:p>
      </dgm:t>
    </dgm:pt>
    <dgm:pt modelId="{D45BCC86-98F2-4E3B-ABDC-F9D9837D65B5}" type="sibTrans" cxnId="{490581DB-4B15-4CE5-B57A-C81ED8D6A1F0}">
      <dgm:prSet/>
      <dgm:spPr/>
      <dgm:t>
        <a:bodyPr/>
        <a:lstStyle/>
        <a:p>
          <a:endParaRPr lang="en-US"/>
        </a:p>
      </dgm:t>
    </dgm:pt>
    <dgm:pt modelId="{698FED89-4ED2-4BDC-8961-7DF80C55160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However, when we learn about the characteristics of data file, it could be much easier to </a:t>
          </a:r>
          <a:r>
            <a:rPr lang="en-US" dirty="0">
              <a:latin typeface="Calibri Light" panose="020F0302020204030204"/>
            </a:rPr>
            <a:t>reduce the size of data</a:t>
          </a:r>
          <a:endParaRPr lang="en-US" dirty="0"/>
        </a:p>
      </dgm:t>
    </dgm:pt>
    <dgm:pt modelId="{6D3D0160-2B5C-430F-86F2-50066433A87E}" type="parTrans" cxnId="{2B3D7792-125E-4423-B897-324A39ABBB68}">
      <dgm:prSet/>
      <dgm:spPr/>
      <dgm:t>
        <a:bodyPr/>
        <a:lstStyle/>
        <a:p>
          <a:endParaRPr lang="en-US"/>
        </a:p>
      </dgm:t>
    </dgm:pt>
    <dgm:pt modelId="{E82911EB-A29F-4108-8094-07631F1DA6C5}" type="sibTrans" cxnId="{2B3D7792-125E-4423-B897-324A39ABBB68}">
      <dgm:prSet/>
      <dgm:spPr/>
      <dgm:t>
        <a:bodyPr/>
        <a:lstStyle/>
        <a:p>
          <a:endParaRPr lang="en-US"/>
        </a:p>
      </dgm:t>
    </dgm:pt>
    <dgm:pt modelId="{F9FACB4B-346C-4FC6-95AF-87EC35DE2EC0}" type="pres">
      <dgm:prSet presAssocID="{F337D04D-2F62-4184-97CB-6A41DC8137C5}" presName="root" presStyleCnt="0">
        <dgm:presLayoutVars>
          <dgm:dir/>
          <dgm:resizeHandles val="exact"/>
        </dgm:presLayoutVars>
      </dgm:prSet>
      <dgm:spPr/>
    </dgm:pt>
    <dgm:pt modelId="{22275D19-B07E-4312-8626-AB40758A8243}" type="pres">
      <dgm:prSet presAssocID="{373A68E9-981B-48F9-BB17-02506ABA7A3F}" presName="compNode" presStyleCnt="0"/>
      <dgm:spPr/>
    </dgm:pt>
    <dgm:pt modelId="{D17A7F3E-B6F5-4BDF-B9EF-A1152D9853DE}" type="pres">
      <dgm:prSet presAssocID="{373A68E9-981B-48F9-BB17-02506ABA7A3F}" presName="bgRect" presStyleLbl="bgShp" presStyleIdx="0" presStyleCnt="3"/>
      <dgm:spPr/>
    </dgm:pt>
    <dgm:pt modelId="{17359B7D-B645-42F4-B724-79F05B00D77A}" type="pres">
      <dgm:prSet presAssocID="{373A68E9-981B-48F9-BB17-02506ABA7A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BEFCC23-C3F0-49B3-8B5B-3A339AC001CA}" type="pres">
      <dgm:prSet presAssocID="{373A68E9-981B-48F9-BB17-02506ABA7A3F}" presName="spaceRect" presStyleCnt="0"/>
      <dgm:spPr/>
    </dgm:pt>
    <dgm:pt modelId="{04DB2F13-D8D6-4132-B604-2DF209CEFAA5}" type="pres">
      <dgm:prSet presAssocID="{373A68E9-981B-48F9-BB17-02506ABA7A3F}" presName="parTx" presStyleLbl="revTx" presStyleIdx="0" presStyleCnt="3">
        <dgm:presLayoutVars>
          <dgm:chMax val="0"/>
          <dgm:chPref val="0"/>
        </dgm:presLayoutVars>
      </dgm:prSet>
      <dgm:spPr/>
    </dgm:pt>
    <dgm:pt modelId="{90D464DB-E0D9-4A59-A2D1-00AE2B980746}" type="pres">
      <dgm:prSet presAssocID="{59D22676-01E4-49E9-A3EB-F3E87CCB99A0}" presName="sibTrans" presStyleCnt="0"/>
      <dgm:spPr/>
    </dgm:pt>
    <dgm:pt modelId="{A26191BA-3FDA-43ED-A92F-BECD6EED3AA4}" type="pres">
      <dgm:prSet presAssocID="{9130D58D-93DD-4072-9E4B-D2418FF58B5C}" presName="compNode" presStyleCnt="0"/>
      <dgm:spPr/>
    </dgm:pt>
    <dgm:pt modelId="{0235D151-2B8C-4A32-AA27-9878C675DD5B}" type="pres">
      <dgm:prSet presAssocID="{9130D58D-93DD-4072-9E4B-D2418FF58B5C}" presName="bgRect" presStyleLbl="bgShp" presStyleIdx="1" presStyleCnt="3"/>
      <dgm:spPr/>
    </dgm:pt>
    <dgm:pt modelId="{313AC84F-A083-43BE-8F12-F69A5918A2A3}" type="pres">
      <dgm:prSet presAssocID="{9130D58D-93DD-4072-9E4B-D2418FF58B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EC7A775-84FE-4424-9694-062E309CE225}" type="pres">
      <dgm:prSet presAssocID="{9130D58D-93DD-4072-9E4B-D2418FF58B5C}" presName="spaceRect" presStyleCnt="0"/>
      <dgm:spPr/>
    </dgm:pt>
    <dgm:pt modelId="{1FBEE51C-7310-4B57-920B-2B91D55F4908}" type="pres">
      <dgm:prSet presAssocID="{9130D58D-93DD-4072-9E4B-D2418FF58B5C}" presName="parTx" presStyleLbl="revTx" presStyleIdx="1" presStyleCnt="3">
        <dgm:presLayoutVars>
          <dgm:chMax val="0"/>
          <dgm:chPref val="0"/>
        </dgm:presLayoutVars>
      </dgm:prSet>
      <dgm:spPr/>
    </dgm:pt>
    <dgm:pt modelId="{5759EAF0-206B-49C9-BECE-49A08787C12C}" type="pres">
      <dgm:prSet presAssocID="{D45BCC86-98F2-4E3B-ABDC-F9D9837D65B5}" presName="sibTrans" presStyleCnt="0"/>
      <dgm:spPr/>
    </dgm:pt>
    <dgm:pt modelId="{7A6EF61A-1A71-46DB-B558-C4FB59C6BD63}" type="pres">
      <dgm:prSet presAssocID="{698FED89-4ED2-4BDC-8961-7DF80C551606}" presName="compNode" presStyleCnt="0"/>
      <dgm:spPr/>
    </dgm:pt>
    <dgm:pt modelId="{90DFBB35-0509-41E7-8AB9-9B52E4382A8D}" type="pres">
      <dgm:prSet presAssocID="{698FED89-4ED2-4BDC-8961-7DF80C551606}" presName="bgRect" presStyleLbl="bgShp" presStyleIdx="2" presStyleCnt="3"/>
      <dgm:spPr/>
    </dgm:pt>
    <dgm:pt modelId="{DC8F6BBA-B5CB-4552-A908-E936C289AE99}" type="pres">
      <dgm:prSet presAssocID="{698FED89-4ED2-4BDC-8961-7DF80C5516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854312-204C-4DA7-A2BE-CAC2BC873CE6}" type="pres">
      <dgm:prSet presAssocID="{698FED89-4ED2-4BDC-8961-7DF80C551606}" presName="spaceRect" presStyleCnt="0"/>
      <dgm:spPr/>
    </dgm:pt>
    <dgm:pt modelId="{9E11B7AB-2AC7-4D3E-8FEC-AFA279DCF507}" type="pres">
      <dgm:prSet presAssocID="{698FED89-4ED2-4BDC-8961-7DF80C5516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05D70E-C6E0-48E9-BFC5-DF41D1107520}" type="presOf" srcId="{373A68E9-981B-48F9-BB17-02506ABA7A3F}" destId="{04DB2F13-D8D6-4132-B604-2DF209CEFAA5}" srcOrd="0" destOrd="0" presId="urn:microsoft.com/office/officeart/2018/2/layout/IconVerticalSolidList"/>
    <dgm:cxn modelId="{2257632C-9864-4546-8564-D47000F9F5B0}" type="presOf" srcId="{698FED89-4ED2-4BDC-8961-7DF80C551606}" destId="{9E11B7AB-2AC7-4D3E-8FEC-AFA279DCF507}" srcOrd="0" destOrd="0" presId="urn:microsoft.com/office/officeart/2018/2/layout/IconVerticalSolidList"/>
    <dgm:cxn modelId="{2B3D7792-125E-4423-B897-324A39ABBB68}" srcId="{F337D04D-2F62-4184-97CB-6A41DC8137C5}" destId="{698FED89-4ED2-4BDC-8961-7DF80C551606}" srcOrd="2" destOrd="0" parTransId="{6D3D0160-2B5C-430F-86F2-50066433A87E}" sibTransId="{E82911EB-A29F-4108-8094-07631F1DA6C5}"/>
    <dgm:cxn modelId="{561BE09D-CB90-4137-95F1-670266CD5BDF}" type="presOf" srcId="{9130D58D-93DD-4072-9E4B-D2418FF58B5C}" destId="{1FBEE51C-7310-4B57-920B-2B91D55F4908}" srcOrd="0" destOrd="0" presId="urn:microsoft.com/office/officeart/2018/2/layout/IconVerticalSolidList"/>
    <dgm:cxn modelId="{C84FEDAC-CC62-404C-9887-45804A7F9660}" type="presOf" srcId="{F337D04D-2F62-4184-97CB-6A41DC8137C5}" destId="{F9FACB4B-346C-4FC6-95AF-87EC35DE2EC0}" srcOrd="0" destOrd="0" presId="urn:microsoft.com/office/officeart/2018/2/layout/IconVerticalSolidList"/>
    <dgm:cxn modelId="{490581DB-4B15-4CE5-B57A-C81ED8D6A1F0}" srcId="{F337D04D-2F62-4184-97CB-6A41DC8137C5}" destId="{9130D58D-93DD-4072-9E4B-D2418FF58B5C}" srcOrd="1" destOrd="0" parTransId="{20F8BC26-1A2C-4FEA-B7F0-B4BCFF4F0085}" sibTransId="{D45BCC86-98F2-4E3B-ABDC-F9D9837D65B5}"/>
    <dgm:cxn modelId="{DC9691E3-2345-4F8E-A5E4-0D57BEFA3B84}" srcId="{F337D04D-2F62-4184-97CB-6A41DC8137C5}" destId="{373A68E9-981B-48F9-BB17-02506ABA7A3F}" srcOrd="0" destOrd="0" parTransId="{250871CF-6820-4843-A2CD-00CD96C19FB1}" sibTransId="{59D22676-01E4-49E9-A3EB-F3E87CCB99A0}"/>
    <dgm:cxn modelId="{47C8F3CF-F25B-41DF-A591-36B9DBC494BC}" type="presParOf" srcId="{F9FACB4B-346C-4FC6-95AF-87EC35DE2EC0}" destId="{22275D19-B07E-4312-8626-AB40758A8243}" srcOrd="0" destOrd="0" presId="urn:microsoft.com/office/officeart/2018/2/layout/IconVerticalSolidList"/>
    <dgm:cxn modelId="{C9223463-7A6B-44C7-BBC6-3F28A7EB5CAA}" type="presParOf" srcId="{22275D19-B07E-4312-8626-AB40758A8243}" destId="{D17A7F3E-B6F5-4BDF-B9EF-A1152D9853DE}" srcOrd="0" destOrd="0" presId="urn:microsoft.com/office/officeart/2018/2/layout/IconVerticalSolidList"/>
    <dgm:cxn modelId="{9763C8B0-30BD-4979-9EDB-B7B42228AB68}" type="presParOf" srcId="{22275D19-B07E-4312-8626-AB40758A8243}" destId="{17359B7D-B645-42F4-B724-79F05B00D77A}" srcOrd="1" destOrd="0" presId="urn:microsoft.com/office/officeart/2018/2/layout/IconVerticalSolidList"/>
    <dgm:cxn modelId="{DD183BD9-C56F-47AC-AC25-17F76EAFDD2E}" type="presParOf" srcId="{22275D19-B07E-4312-8626-AB40758A8243}" destId="{8BEFCC23-C3F0-49B3-8B5B-3A339AC001CA}" srcOrd="2" destOrd="0" presId="urn:microsoft.com/office/officeart/2018/2/layout/IconVerticalSolidList"/>
    <dgm:cxn modelId="{4FC6D905-58BD-471B-96B8-1CF57B074920}" type="presParOf" srcId="{22275D19-B07E-4312-8626-AB40758A8243}" destId="{04DB2F13-D8D6-4132-B604-2DF209CEFAA5}" srcOrd="3" destOrd="0" presId="urn:microsoft.com/office/officeart/2018/2/layout/IconVerticalSolidList"/>
    <dgm:cxn modelId="{DB0BF13C-DEFE-4133-BEF7-E3111E6FE456}" type="presParOf" srcId="{F9FACB4B-346C-4FC6-95AF-87EC35DE2EC0}" destId="{90D464DB-E0D9-4A59-A2D1-00AE2B980746}" srcOrd="1" destOrd="0" presId="urn:microsoft.com/office/officeart/2018/2/layout/IconVerticalSolidList"/>
    <dgm:cxn modelId="{EC168A0F-A849-493E-871D-4242F3B4849E}" type="presParOf" srcId="{F9FACB4B-346C-4FC6-95AF-87EC35DE2EC0}" destId="{A26191BA-3FDA-43ED-A92F-BECD6EED3AA4}" srcOrd="2" destOrd="0" presId="urn:microsoft.com/office/officeart/2018/2/layout/IconVerticalSolidList"/>
    <dgm:cxn modelId="{2EC7AB18-1261-4888-8113-2D938C7D60C0}" type="presParOf" srcId="{A26191BA-3FDA-43ED-A92F-BECD6EED3AA4}" destId="{0235D151-2B8C-4A32-AA27-9878C675DD5B}" srcOrd="0" destOrd="0" presId="urn:microsoft.com/office/officeart/2018/2/layout/IconVerticalSolidList"/>
    <dgm:cxn modelId="{219B412C-2266-4B33-AB2D-437BBAEF3B89}" type="presParOf" srcId="{A26191BA-3FDA-43ED-A92F-BECD6EED3AA4}" destId="{313AC84F-A083-43BE-8F12-F69A5918A2A3}" srcOrd="1" destOrd="0" presId="urn:microsoft.com/office/officeart/2018/2/layout/IconVerticalSolidList"/>
    <dgm:cxn modelId="{5A1863EC-0031-4D16-871F-F35264F0AD87}" type="presParOf" srcId="{A26191BA-3FDA-43ED-A92F-BECD6EED3AA4}" destId="{7EC7A775-84FE-4424-9694-062E309CE225}" srcOrd="2" destOrd="0" presId="urn:microsoft.com/office/officeart/2018/2/layout/IconVerticalSolidList"/>
    <dgm:cxn modelId="{B1788C93-1E7E-461B-9C8D-55CBA062F0C4}" type="presParOf" srcId="{A26191BA-3FDA-43ED-A92F-BECD6EED3AA4}" destId="{1FBEE51C-7310-4B57-920B-2B91D55F4908}" srcOrd="3" destOrd="0" presId="urn:microsoft.com/office/officeart/2018/2/layout/IconVerticalSolidList"/>
    <dgm:cxn modelId="{80F06C64-F56D-4DD4-92ED-63E15032A431}" type="presParOf" srcId="{F9FACB4B-346C-4FC6-95AF-87EC35DE2EC0}" destId="{5759EAF0-206B-49C9-BECE-49A08787C12C}" srcOrd="3" destOrd="0" presId="urn:microsoft.com/office/officeart/2018/2/layout/IconVerticalSolidList"/>
    <dgm:cxn modelId="{28181931-7EB5-44D7-B69A-EE5481757BD8}" type="presParOf" srcId="{F9FACB4B-346C-4FC6-95AF-87EC35DE2EC0}" destId="{7A6EF61A-1A71-46DB-B558-C4FB59C6BD63}" srcOrd="4" destOrd="0" presId="urn:microsoft.com/office/officeart/2018/2/layout/IconVerticalSolidList"/>
    <dgm:cxn modelId="{2E4CE58E-BBB8-4388-AC57-3B776578D678}" type="presParOf" srcId="{7A6EF61A-1A71-46DB-B558-C4FB59C6BD63}" destId="{90DFBB35-0509-41E7-8AB9-9B52E4382A8D}" srcOrd="0" destOrd="0" presId="urn:microsoft.com/office/officeart/2018/2/layout/IconVerticalSolidList"/>
    <dgm:cxn modelId="{E22BB40E-B3B0-4397-9639-8CBA10B7F667}" type="presParOf" srcId="{7A6EF61A-1A71-46DB-B558-C4FB59C6BD63}" destId="{DC8F6BBA-B5CB-4552-A908-E936C289AE99}" srcOrd="1" destOrd="0" presId="urn:microsoft.com/office/officeart/2018/2/layout/IconVerticalSolidList"/>
    <dgm:cxn modelId="{87D9D4A4-313C-4F70-B7D0-3097BA9CF08F}" type="presParOf" srcId="{7A6EF61A-1A71-46DB-B558-C4FB59C6BD63}" destId="{46854312-204C-4DA7-A2BE-CAC2BC873CE6}" srcOrd="2" destOrd="0" presId="urn:microsoft.com/office/officeart/2018/2/layout/IconVerticalSolidList"/>
    <dgm:cxn modelId="{823A731D-D2BC-40A4-8EB3-3322234C5FA4}" type="presParOf" srcId="{7A6EF61A-1A71-46DB-B558-C4FB59C6BD63}" destId="{9E11B7AB-2AC7-4D3E-8FEC-AFA279DCF5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59FBAA-3456-45C7-9BFD-E235867C05D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FCD3523-F156-4290-A592-95A2D823B9B0}">
      <dgm:prSet/>
      <dgm:spPr/>
      <dgm:t>
        <a:bodyPr/>
        <a:lstStyle/>
        <a:p>
          <a:pPr>
            <a:defRPr cap="all"/>
          </a:pPr>
          <a:r>
            <a:rPr lang="en-US"/>
            <a:t>Explore Machine Learning Algorithms such as PCA, Encoders for efficient compression</a:t>
          </a:r>
        </a:p>
      </dgm:t>
    </dgm:pt>
    <dgm:pt modelId="{BE03849C-4645-4FBD-B2E5-E693E6804245}" type="parTrans" cxnId="{96704513-B372-47CA-BB47-B95F73A2E71D}">
      <dgm:prSet/>
      <dgm:spPr/>
      <dgm:t>
        <a:bodyPr/>
        <a:lstStyle/>
        <a:p>
          <a:endParaRPr lang="en-US"/>
        </a:p>
      </dgm:t>
    </dgm:pt>
    <dgm:pt modelId="{409DCD30-A010-4829-A4C8-00B8367E287D}" type="sibTrans" cxnId="{96704513-B372-47CA-BB47-B95F73A2E71D}">
      <dgm:prSet/>
      <dgm:spPr/>
      <dgm:t>
        <a:bodyPr/>
        <a:lstStyle/>
        <a:p>
          <a:endParaRPr lang="en-US"/>
        </a:p>
      </dgm:t>
    </dgm:pt>
    <dgm:pt modelId="{D2EA494A-8E5B-4DD5-A623-8C09EBE9054A}">
      <dgm:prSet/>
      <dgm:spPr/>
      <dgm:t>
        <a:bodyPr/>
        <a:lstStyle/>
        <a:p>
          <a:pPr>
            <a:defRPr cap="all"/>
          </a:pPr>
          <a:r>
            <a:rPr lang="en-US"/>
            <a:t>Use Big-data systems to bring down the compression times</a:t>
          </a:r>
        </a:p>
      </dgm:t>
    </dgm:pt>
    <dgm:pt modelId="{9C6B7DC3-7364-4BE2-B56B-04784BB204F3}" type="parTrans" cxnId="{7CF0E886-949A-4AC0-8424-01C60087B679}">
      <dgm:prSet/>
      <dgm:spPr/>
      <dgm:t>
        <a:bodyPr/>
        <a:lstStyle/>
        <a:p>
          <a:endParaRPr lang="en-US"/>
        </a:p>
      </dgm:t>
    </dgm:pt>
    <dgm:pt modelId="{2ABD6D8A-C2F6-45AD-871C-43A893437BF5}" type="sibTrans" cxnId="{7CF0E886-949A-4AC0-8424-01C60087B679}">
      <dgm:prSet/>
      <dgm:spPr/>
      <dgm:t>
        <a:bodyPr/>
        <a:lstStyle/>
        <a:p>
          <a:endParaRPr lang="en-US"/>
        </a:p>
      </dgm:t>
    </dgm:pt>
    <dgm:pt modelId="{A4C5EB6F-4C96-4C53-8488-406BD061DE0B}">
      <dgm:prSet/>
      <dgm:spPr/>
      <dgm:t>
        <a:bodyPr/>
        <a:lstStyle/>
        <a:p>
          <a:pPr>
            <a:defRPr cap="all"/>
          </a:pPr>
          <a:r>
            <a:rPr lang="en-US"/>
            <a:t>Provide a seamless data retrieval platform/strategy</a:t>
          </a:r>
        </a:p>
      </dgm:t>
    </dgm:pt>
    <dgm:pt modelId="{6FE81478-FF29-45D5-A401-0EE82028A765}" type="parTrans" cxnId="{F6BBCFB9-C74B-469B-842D-99EE4E2D5A58}">
      <dgm:prSet/>
      <dgm:spPr/>
      <dgm:t>
        <a:bodyPr/>
        <a:lstStyle/>
        <a:p>
          <a:endParaRPr lang="en-US"/>
        </a:p>
      </dgm:t>
    </dgm:pt>
    <dgm:pt modelId="{BB08B509-0823-4905-A222-FA911AD6EF51}" type="sibTrans" cxnId="{F6BBCFB9-C74B-469B-842D-99EE4E2D5A58}">
      <dgm:prSet/>
      <dgm:spPr/>
      <dgm:t>
        <a:bodyPr/>
        <a:lstStyle/>
        <a:p>
          <a:endParaRPr lang="en-US"/>
        </a:p>
      </dgm:t>
    </dgm:pt>
    <dgm:pt modelId="{B36B86C1-2D70-4A7F-BE54-68857B276BC8}" type="pres">
      <dgm:prSet presAssocID="{2059FBAA-3456-45C7-9BFD-E235867C05D8}" presName="root" presStyleCnt="0">
        <dgm:presLayoutVars>
          <dgm:dir/>
          <dgm:resizeHandles val="exact"/>
        </dgm:presLayoutVars>
      </dgm:prSet>
      <dgm:spPr/>
    </dgm:pt>
    <dgm:pt modelId="{239A6027-E5EF-46CE-B5CA-A71146BA2AB1}" type="pres">
      <dgm:prSet presAssocID="{DFCD3523-F156-4290-A592-95A2D823B9B0}" presName="compNode" presStyleCnt="0"/>
      <dgm:spPr/>
    </dgm:pt>
    <dgm:pt modelId="{D8479B34-2B0F-48B9-AB6A-A9953AEEFADA}" type="pres">
      <dgm:prSet presAssocID="{DFCD3523-F156-4290-A592-95A2D823B9B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7D563AE-2DA5-4BDF-A400-1BEA236E6ADD}" type="pres">
      <dgm:prSet presAssocID="{DFCD3523-F156-4290-A592-95A2D823B9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FC4581-AE04-4E6B-9F25-8FE2592F1BFB}" type="pres">
      <dgm:prSet presAssocID="{DFCD3523-F156-4290-A592-95A2D823B9B0}" presName="spaceRect" presStyleCnt="0"/>
      <dgm:spPr/>
    </dgm:pt>
    <dgm:pt modelId="{70E79F5F-9FAF-4C21-BB5A-94873F4E067D}" type="pres">
      <dgm:prSet presAssocID="{DFCD3523-F156-4290-A592-95A2D823B9B0}" presName="textRect" presStyleLbl="revTx" presStyleIdx="0" presStyleCnt="3">
        <dgm:presLayoutVars>
          <dgm:chMax val="1"/>
          <dgm:chPref val="1"/>
        </dgm:presLayoutVars>
      </dgm:prSet>
      <dgm:spPr/>
    </dgm:pt>
    <dgm:pt modelId="{4F0F37C3-6CD1-44EF-BBBC-BCF3E9FDE3C1}" type="pres">
      <dgm:prSet presAssocID="{409DCD30-A010-4829-A4C8-00B8367E287D}" presName="sibTrans" presStyleCnt="0"/>
      <dgm:spPr/>
    </dgm:pt>
    <dgm:pt modelId="{D90601FA-5722-41FD-905D-44B1B0ECC91C}" type="pres">
      <dgm:prSet presAssocID="{D2EA494A-8E5B-4DD5-A623-8C09EBE9054A}" presName="compNode" presStyleCnt="0"/>
      <dgm:spPr/>
    </dgm:pt>
    <dgm:pt modelId="{FC54B9DD-E516-4FC3-8318-28511D091A75}" type="pres">
      <dgm:prSet presAssocID="{D2EA494A-8E5B-4DD5-A623-8C09EBE9054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5A13E7A-4D34-4860-8912-41DEDCAA5E93}" type="pres">
      <dgm:prSet presAssocID="{D2EA494A-8E5B-4DD5-A623-8C09EBE905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A9D8C1-0D53-4640-B36F-EB221A8B340E}" type="pres">
      <dgm:prSet presAssocID="{D2EA494A-8E5B-4DD5-A623-8C09EBE9054A}" presName="spaceRect" presStyleCnt="0"/>
      <dgm:spPr/>
    </dgm:pt>
    <dgm:pt modelId="{0AD0119B-4048-44EA-BC80-9C51EAE90A63}" type="pres">
      <dgm:prSet presAssocID="{D2EA494A-8E5B-4DD5-A623-8C09EBE9054A}" presName="textRect" presStyleLbl="revTx" presStyleIdx="1" presStyleCnt="3">
        <dgm:presLayoutVars>
          <dgm:chMax val="1"/>
          <dgm:chPref val="1"/>
        </dgm:presLayoutVars>
      </dgm:prSet>
      <dgm:spPr/>
    </dgm:pt>
    <dgm:pt modelId="{6756144B-2BBB-4252-B034-EDA27130D4E4}" type="pres">
      <dgm:prSet presAssocID="{2ABD6D8A-C2F6-45AD-871C-43A893437BF5}" presName="sibTrans" presStyleCnt="0"/>
      <dgm:spPr/>
    </dgm:pt>
    <dgm:pt modelId="{8333BFA6-1DCF-44AA-89E6-75F14CF74C4A}" type="pres">
      <dgm:prSet presAssocID="{A4C5EB6F-4C96-4C53-8488-406BD061DE0B}" presName="compNode" presStyleCnt="0"/>
      <dgm:spPr/>
    </dgm:pt>
    <dgm:pt modelId="{A110DE06-42E0-4C4A-86BF-16BCEE34A9E1}" type="pres">
      <dgm:prSet presAssocID="{A4C5EB6F-4C96-4C53-8488-406BD061DE0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8F35560-045C-44AB-B059-A5BD407A8CD2}" type="pres">
      <dgm:prSet presAssocID="{A4C5EB6F-4C96-4C53-8488-406BD061DE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7957992-4A5E-40BE-8AA8-D861790016B9}" type="pres">
      <dgm:prSet presAssocID="{A4C5EB6F-4C96-4C53-8488-406BD061DE0B}" presName="spaceRect" presStyleCnt="0"/>
      <dgm:spPr/>
    </dgm:pt>
    <dgm:pt modelId="{7E92C2D7-37B9-4EE5-8271-3AB670C449CC}" type="pres">
      <dgm:prSet presAssocID="{A4C5EB6F-4C96-4C53-8488-406BD061DE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704513-B372-47CA-BB47-B95F73A2E71D}" srcId="{2059FBAA-3456-45C7-9BFD-E235867C05D8}" destId="{DFCD3523-F156-4290-A592-95A2D823B9B0}" srcOrd="0" destOrd="0" parTransId="{BE03849C-4645-4FBD-B2E5-E693E6804245}" sibTransId="{409DCD30-A010-4829-A4C8-00B8367E287D}"/>
    <dgm:cxn modelId="{4BCFA277-FD95-4A5E-938B-C87F53145E04}" type="presOf" srcId="{DFCD3523-F156-4290-A592-95A2D823B9B0}" destId="{70E79F5F-9FAF-4C21-BB5A-94873F4E067D}" srcOrd="0" destOrd="0" presId="urn:microsoft.com/office/officeart/2018/5/layout/IconLeafLabelList"/>
    <dgm:cxn modelId="{7CF0E886-949A-4AC0-8424-01C60087B679}" srcId="{2059FBAA-3456-45C7-9BFD-E235867C05D8}" destId="{D2EA494A-8E5B-4DD5-A623-8C09EBE9054A}" srcOrd="1" destOrd="0" parTransId="{9C6B7DC3-7364-4BE2-B56B-04784BB204F3}" sibTransId="{2ABD6D8A-C2F6-45AD-871C-43A893437BF5}"/>
    <dgm:cxn modelId="{63B7329F-1810-469F-963F-F25FAD38EA90}" type="presOf" srcId="{A4C5EB6F-4C96-4C53-8488-406BD061DE0B}" destId="{7E92C2D7-37B9-4EE5-8271-3AB670C449CC}" srcOrd="0" destOrd="0" presId="urn:microsoft.com/office/officeart/2018/5/layout/IconLeafLabelList"/>
    <dgm:cxn modelId="{BE3318B3-C71D-445A-BA6F-48B3F5EEC802}" type="presOf" srcId="{2059FBAA-3456-45C7-9BFD-E235867C05D8}" destId="{B36B86C1-2D70-4A7F-BE54-68857B276BC8}" srcOrd="0" destOrd="0" presId="urn:microsoft.com/office/officeart/2018/5/layout/IconLeafLabelList"/>
    <dgm:cxn modelId="{F6BBCFB9-C74B-469B-842D-99EE4E2D5A58}" srcId="{2059FBAA-3456-45C7-9BFD-E235867C05D8}" destId="{A4C5EB6F-4C96-4C53-8488-406BD061DE0B}" srcOrd="2" destOrd="0" parTransId="{6FE81478-FF29-45D5-A401-0EE82028A765}" sibTransId="{BB08B509-0823-4905-A222-FA911AD6EF51}"/>
    <dgm:cxn modelId="{BDBB41EB-921E-4F2B-9055-E074B0C6AEAC}" type="presOf" srcId="{D2EA494A-8E5B-4DD5-A623-8C09EBE9054A}" destId="{0AD0119B-4048-44EA-BC80-9C51EAE90A63}" srcOrd="0" destOrd="0" presId="urn:microsoft.com/office/officeart/2018/5/layout/IconLeafLabelList"/>
    <dgm:cxn modelId="{97814F79-941F-4EA8-9710-E95DC85C0F06}" type="presParOf" srcId="{B36B86C1-2D70-4A7F-BE54-68857B276BC8}" destId="{239A6027-E5EF-46CE-B5CA-A71146BA2AB1}" srcOrd="0" destOrd="0" presId="urn:microsoft.com/office/officeart/2018/5/layout/IconLeafLabelList"/>
    <dgm:cxn modelId="{30C5EAD6-E4A0-41FD-A8D2-10DB9E119148}" type="presParOf" srcId="{239A6027-E5EF-46CE-B5CA-A71146BA2AB1}" destId="{D8479B34-2B0F-48B9-AB6A-A9953AEEFADA}" srcOrd="0" destOrd="0" presId="urn:microsoft.com/office/officeart/2018/5/layout/IconLeafLabelList"/>
    <dgm:cxn modelId="{92F2388F-77DB-4C29-9526-8617EEEAFD74}" type="presParOf" srcId="{239A6027-E5EF-46CE-B5CA-A71146BA2AB1}" destId="{B7D563AE-2DA5-4BDF-A400-1BEA236E6ADD}" srcOrd="1" destOrd="0" presId="urn:microsoft.com/office/officeart/2018/5/layout/IconLeafLabelList"/>
    <dgm:cxn modelId="{F83BE350-F55E-4343-9634-6326BE28D61E}" type="presParOf" srcId="{239A6027-E5EF-46CE-B5CA-A71146BA2AB1}" destId="{D5FC4581-AE04-4E6B-9F25-8FE2592F1BFB}" srcOrd="2" destOrd="0" presId="urn:microsoft.com/office/officeart/2018/5/layout/IconLeafLabelList"/>
    <dgm:cxn modelId="{D603A59D-0D8D-46F6-8913-DD9C4D9DDE0A}" type="presParOf" srcId="{239A6027-E5EF-46CE-B5CA-A71146BA2AB1}" destId="{70E79F5F-9FAF-4C21-BB5A-94873F4E067D}" srcOrd="3" destOrd="0" presId="urn:microsoft.com/office/officeart/2018/5/layout/IconLeafLabelList"/>
    <dgm:cxn modelId="{077FCD82-7D12-4C51-B6D9-927FB77F98ED}" type="presParOf" srcId="{B36B86C1-2D70-4A7F-BE54-68857B276BC8}" destId="{4F0F37C3-6CD1-44EF-BBBC-BCF3E9FDE3C1}" srcOrd="1" destOrd="0" presId="urn:microsoft.com/office/officeart/2018/5/layout/IconLeafLabelList"/>
    <dgm:cxn modelId="{F4ADD2AA-D08C-486C-9C95-05B921BD36EC}" type="presParOf" srcId="{B36B86C1-2D70-4A7F-BE54-68857B276BC8}" destId="{D90601FA-5722-41FD-905D-44B1B0ECC91C}" srcOrd="2" destOrd="0" presId="urn:microsoft.com/office/officeart/2018/5/layout/IconLeafLabelList"/>
    <dgm:cxn modelId="{849F6FEF-BEA7-4E70-8B94-77AA9501C7C1}" type="presParOf" srcId="{D90601FA-5722-41FD-905D-44B1B0ECC91C}" destId="{FC54B9DD-E516-4FC3-8318-28511D091A75}" srcOrd="0" destOrd="0" presId="urn:microsoft.com/office/officeart/2018/5/layout/IconLeafLabelList"/>
    <dgm:cxn modelId="{A61211F8-2D9B-43C8-8DEF-C2C3A56DA871}" type="presParOf" srcId="{D90601FA-5722-41FD-905D-44B1B0ECC91C}" destId="{C5A13E7A-4D34-4860-8912-41DEDCAA5E93}" srcOrd="1" destOrd="0" presId="urn:microsoft.com/office/officeart/2018/5/layout/IconLeafLabelList"/>
    <dgm:cxn modelId="{C456467C-27BB-4CDD-8631-BDDE34FFEF33}" type="presParOf" srcId="{D90601FA-5722-41FD-905D-44B1B0ECC91C}" destId="{73A9D8C1-0D53-4640-B36F-EB221A8B340E}" srcOrd="2" destOrd="0" presId="urn:microsoft.com/office/officeart/2018/5/layout/IconLeafLabelList"/>
    <dgm:cxn modelId="{C5ABA11E-2F3D-4492-B548-161107304422}" type="presParOf" srcId="{D90601FA-5722-41FD-905D-44B1B0ECC91C}" destId="{0AD0119B-4048-44EA-BC80-9C51EAE90A63}" srcOrd="3" destOrd="0" presId="urn:microsoft.com/office/officeart/2018/5/layout/IconLeafLabelList"/>
    <dgm:cxn modelId="{AB29A0FB-4058-47CE-8FE1-73E127F2F38B}" type="presParOf" srcId="{B36B86C1-2D70-4A7F-BE54-68857B276BC8}" destId="{6756144B-2BBB-4252-B034-EDA27130D4E4}" srcOrd="3" destOrd="0" presId="urn:microsoft.com/office/officeart/2018/5/layout/IconLeafLabelList"/>
    <dgm:cxn modelId="{01491C61-88CB-4C6C-A8B3-47112FD9A976}" type="presParOf" srcId="{B36B86C1-2D70-4A7F-BE54-68857B276BC8}" destId="{8333BFA6-1DCF-44AA-89E6-75F14CF74C4A}" srcOrd="4" destOrd="0" presId="urn:microsoft.com/office/officeart/2018/5/layout/IconLeafLabelList"/>
    <dgm:cxn modelId="{96085533-EFC3-4F31-B2D7-185BBFD324F6}" type="presParOf" srcId="{8333BFA6-1DCF-44AA-89E6-75F14CF74C4A}" destId="{A110DE06-42E0-4C4A-86BF-16BCEE34A9E1}" srcOrd="0" destOrd="0" presId="urn:microsoft.com/office/officeart/2018/5/layout/IconLeafLabelList"/>
    <dgm:cxn modelId="{E01461F7-ABAC-4DE1-A495-C268556462F0}" type="presParOf" srcId="{8333BFA6-1DCF-44AA-89E6-75F14CF74C4A}" destId="{48F35560-045C-44AB-B059-A5BD407A8CD2}" srcOrd="1" destOrd="0" presId="urn:microsoft.com/office/officeart/2018/5/layout/IconLeafLabelList"/>
    <dgm:cxn modelId="{158D4ECF-5DCE-475D-A9AB-E1C2904D3266}" type="presParOf" srcId="{8333BFA6-1DCF-44AA-89E6-75F14CF74C4A}" destId="{67957992-4A5E-40BE-8AA8-D861790016B9}" srcOrd="2" destOrd="0" presId="urn:microsoft.com/office/officeart/2018/5/layout/IconLeafLabelList"/>
    <dgm:cxn modelId="{D1EF3B0F-43CF-4039-AB3C-D8E75F094E6B}" type="presParOf" srcId="{8333BFA6-1DCF-44AA-89E6-75F14CF74C4A}" destId="{7E92C2D7-37B9-4EE5-8271-3AB670C449C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B9549-5284-49D6-A46E-B0F977D99E93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1FC60-07F9-404E-BC47-815D4E216239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What do I do?</a:t>
          </a:r>
        </a:p>
      </dsp:txBody>
      <dsp:txXfrm>
        <a:off x="765914" y="2943510"/>
        <a:ext cx="4320000" cy="720000"/>
      </dsp:txXfrm>
    </dsp:sp>
    <dsp:sp modelId="{A12D61A7-5780-46BB-AD7E-6A97ECD97165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11AF0-A579-43F0-B5E8-C973C1293453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Why is it important?</a:t>
          </a:r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A7F3E-B6F5-4BDF-B9EF-A1152D9853D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59B7D-B645-42F4-B724-79F05B00D77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B2F13-D8D6-4132-B604-2DF209CEFAA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is primary source of research</a:t>
          </a:r>
        </a:p>
      </dsp:txBody>
      <dsp:txXfrm>
        <a:off x="1435590" y="531"/>
        <a:ext cx="9080009" cy="1242935"/>
      </dsp:txXfrm>
    </dsp:sp>
    <dsp:sp modelId="{0235D151-2B8C-4A32-AA27-9878C675DD5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AC84F-A083-43BE-8F12-F69A5918A2A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EE51C-7310-4B57-920B-2B91D55F490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Storing and retrieving data is a painful task due to the size of it</a:t>
          </a:r>
        </a:p>
      </dsp:txBody>
      <dsp:txXfrm>
        <a:off x="1435590" y="1554201"/>
        <a:ext cx="9080009" cy="1242935"/>
      </dsp:txXfrm>
    </dsp:sp>
    <dsp:sp modelId="{90DFBB35-0509-41E7-8AB9-9B52E4382A8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F6BBA-B5CB-4552-A908-E936C289AE9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1B7AB-2AC7-4D3E-8FEC-AFA279DCF507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However, when we learn about the characteristics of data file, it could be much easier to </a:t>
          </a:r>
          <a:r>
            <a:rPr lang="en-US" sz="2500" kern="1200" dirty="0">
              <a:latin typeface="Calibri Light" panose="020F0302020204030204"/>
            </a:rPr>
            <a:t>reduce the size of data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79B34-2B0F-48B9-AB6A-A9953AEEFADA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563AE-2DA5-4BDF-A400-1BEA236E6ADD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79F5F-9FAF-4C21-BB5A-94873F4E067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Explore Machine Learning Algorithms such as PCA, Encoders for efficient compression</a:t>
          </a:r>
        </a:p>
      </dsp:txBody>
      <dsp:txXfrm>
        <a:off x="75768" y="3053169"/>
        <a:ext cx="3093750" cy="720000"/>
      </dsp:txXfrm>
    </dsp:sp>
    <dsp:sp modelId="{FC54B9DD-E516-4FC3-8318-28511D091A75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13E7A-4D34-4860-8912-41DEDCAA5E93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0119B-4048-44EA-BC80-9C51EAE90A6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Use Big-data systems to bring down the compression times</a:t>
          </a:r>
        </a:p>
      </dsp:txBody>
      <dsp:txXfrm>
        <a:off x="3710925" y="3053169"/>
        <a:ext cx="3093750" cy="720000"/>
      </dsp:txXfrm>
    </dsp:sp>
    <dsp:sp modelId="{A110DE06-42E0-4C4A-86BF-16BCEE34A9E1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35560-045C-44AB-B059-A5BD407A8CD2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2C2D7-37B9-4EE5-8271-3AB670C449C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Provide a seamless data retrieval platform/strategy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D3FE7-9E4E-C5D8-FE37-6E4E435AF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139" r="-2" b="74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About me!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F4A652DD-2C55-E399-7AC4-9D85BDD52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968" r="-2" b="135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87118-A4BC-31ED-A203-B4488937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C8D9-7438-213D-C2CD-F2BC0EDA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3000" dirty="0">
                <a:solidFill>
                  <a:srgbClr val="FFFFFF"/>
                </a:solidFill>
              </a:rPr>
              <a:t>Thank you!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1407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A20671-B7F0-B4E4-91EC-B48A64C6C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14777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05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767B0-D5A4-FBF2-CCF5-DEF7161F2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95096-5179-B6C2-2E35-CEAAF60C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2E0983-072B-7380-05E8-1EBC27DF9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5384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136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276DEFDF-F129-A1A1-1124-A0AD90EE6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07A9FF-E845-D0ED-AA50-193FBCB1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Data Compression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C478-1CEB-C8DB-C803-012E461E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cs typeface="Calibri"/>
              </a:rPr>
              <a:t>Lossy Compression: </a:t>
            </a:r>
            <a:r>
              <a:rPr lang="en-US" dirty="0">
                <a:solidFill>
                  <a:srgbClr val="FFFFFF"/>
                </a:solidFill>
                <a:cs typeface="Calibri"/>
              </a:rPr>
              <a:t>Lossy compression involves compressing data in a way that some of the information is permanently discarded. This results in a reduction in file size but also a loss of some details in the data. Examples: DCT in JPEG, MPEG</a:t>
            </a: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b="1" dirty="0">
                <a:solidFill>
                  <a:srgbClr val="FFFFFF"/>
                </a:solidFill>
                <a:cs typeface="Calibri"/>
              </a:rPr>
              <a:t>Lossless Compression:</a:t>
            </a:r>
            <a:r>
              <a:rPr lang="en-US" dirty="0">
                <a:solidFill>
                  <a:srgbClr val="FFFFFF"/>
                </a:solidFill>
                <a:cs typeface="Calibri"/>
              </a:rPr>
              <a:t> Lossless compression involves compressing data in a way that allows the original data to be perfectly reconstructed from the compressed data. Examples: Arithmetic Coding, Lempel-Ziv etc.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78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pen book">
            <a:extLst>
              <a:ext uri="{FF2B5EF4-FFF2-40B4-BE49-F238E27FC236}">
                <a16:creationId xmlns:a16="http://schemas.microsoft.com/office/drawing/2014/main" id="{E4BB04CC-90A8-E1DA-22B6-12B9D96FF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2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F2D7B-C496-7D91-CB49-30725CCA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Dictionary-based Compression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A750-B9FA-3EF8-D36C-65085C96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cs typeface="Calibri"/>
              </a:rPr>
              <a:t>Static Dictionary-</a:t>
            </a:r>
            <a:endParaRPr lang="en-US" b="1" dirty="0">
              <a:solidFill>
                <a:srgbClr val="FFFFFF"/>
              </a:solidFill>
            </a:endParaRPr>
          </a:p>
          <a:p>
            <a:pPr>
              <a:buFont typeface="Arial"/>
            </a:pPr>
            <a:r>
              <a:rPr lang="en-US" dirty="0">
                <a:solidFill>
                  <a:srgbClr val="FFFFFF"/>
                </a:solidFill>
                <a:cs typeface="Calibri"/>
              </a:rPr>
              <a:t>Dictionary is predefined and remains constant throughout the compression and decompression processes.</a:t>
            </a:r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cs typeface="Calibri"/>
              </a:rPr>
              <a:t>The dictionary is created based on patterns or recurring sequences found in the data.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>
                <a:solidFill>
                  <a:srgbClr val="FFFFFF"/>
                </a:solidFill>
                <a:cs typeface="Calibri"/>
              </a:rPr>
              <a:t>Dynamic Dictionary-</a:t>
            </a:r>
            <a:endParaRPr lang="en-US" b="1">
              <a:solidFill>
                <a:srgbClr val="FFFFFF"/>
              </a:solidFill>
              <a:ea typeface="Calibri"/>
              <a:cs typeface="Calibri"/>
            </a:endParaRPr>
          </a:p>
          <a:p>
            <a:pPr marL="457200" indent="-457200"/>
            <a:r>
              <a:rPr lang="en-US" dirty="0">
                <a:solidFill>
                  <a:srgbClr val="FFFFFF"/>
                </a:solidFill>
                <a:cs typeface="Calibri"/>
              </a:rPr>
              <a:t>Dictionary is built and updated dynamically as the compression progresses. It adapts to the specific patterns encountered in the data. Example: Adaptive Huffman coding</a:t>
            </a:r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3358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pen book">
            <a:extLst>
              <a:ext uri="{FF2B5EF4-FFF2-40B4-BE49-F238E27FC236}">
                <a16:creationId xmlns:a16="http://schemas.microsoft.com/office/drawing/2014/main" id="{328D2254-2127-CD4C-1AB9-9E96DC305B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2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3D4A07-257F-5EEB-CC10-3D61CE61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AC7A-82F5-F202-7B5D-EBA08318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Calibri"/>
                <a:cs typeface="Calibri"/>
              </a:rPr>
              <a:t>Memory Usage:</a:t>
            </a:r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 Traditional dictionary-based compression algorithms may require substantial memory to store the dictionary, especially for larger datasets.</a:t>
            </a:r>
          </a:p>
          <a:p>
            <a:r>
              <a:rPr lang="en-US" b="1">
                <a:solidFill>
                  <a:srgbClr val="FFFFFF"/>
                </a:solidFill>
                <a:ea typeface="Calibri"/>
                <a:cs typeface="Calibri"/>
              </a:rPr>
              <a:t>Compression Speed:</a:t>
            </a:r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 Traditional dictionary-based algorithms may sacrifice compression speed for better ratios, which can be a limitation in applications where speed is crucial.</a:t>
            </a:r>
          </a:p>
          <a:p>
            <a:r>
              <a:rPr lang="en-US" b="1">
                <a:solidFill>
                  <a:srgbClr val="FFFFFF"/>
                </a:solidFill>
                <a:ea typeface="Calibri"/>
                <a:cs typeface="Calibri"/>
              </a:rPr>
              <a:t>Fine-Tuning: </a:t>
            </a:r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Most of them lack fine-tuning such as support of compression levels, multi-threading</a:t>
            </a:r>
            <a:endParaRPr lang="en-US" b="1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17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9CEB13CE-F47C-D590-259D-366BDCBC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873" b="48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80580-617C-7F51-FEC4-2932B8FE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ea typeface="Calibri Light"/>
                <a:cs typeface="Calibri Light"/>
              </a:rPr>
              <a:t>Z-standard (open source)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5BF3-315B-49A9-B3C5-740CEBEA3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ea typeface="Calibri"/>
                <a:cs typeface="Calibri"/>
              </a:rPr>
              <a:t>Z-standard was created to address the need for a compression algorithm that strikes a good balance between compression ratio, speed, and ease of use across various applications.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ea typeface="Calibri"/>
                <a:cs typeface="Calibri"/>
              </a:rPr>
              <a:t>Features:</a:t>
            </a:r>
          </a:p>
          <a:p>
            <a:pPr marL="514350" indent="-514350">
              <a:buAutoNum type="arabicPeriod"/>
            </a:pPr>
            <a:r>
              <a:rPr lang="en-US" sz="2200">
                <a:solidFill>
                  <a:schemeClr val="bg1"/>
                </a:solidFill>
                <a:ea typeface="Calibri"/>
                <a:cs typeface="Calibri"/>
              </a:rPr>
              <a:t>High compression ratios</a:t>
            </a:r>
          </a:p>
          <a:p>
            <a:pPr marL="514350" indent="-514350">
              <a:buAutoNum type="arabicPeriod"/>
            </a:pPr>
            <a:r>
              <a:rPr lang="en-US" sz="2200">
                <a:solidFill>
                  <a:schemeClr val="bg1"/>
                </a:solidFill>
                <a:ea typeface="Calibri"/>
                <a:cs typeface="Calibri"/>
              </a:rPr>
              <a:t>Adaptive compression</a:t>
            </a:r>
          </a:p>
          <a:p>
            <a:pPr marL="514350" indent="-514350">
              <a:buAutoNum type="arabicPeriod"/>
            </a:pPr>
            <a:r>
              <a:rPr lang="en-US" sz="2200">
                <a:solidFill>
                  <a:schemeClr val="bg1"/>
                </a:solidFill>
                <a:ea typeface="Calibri"/>
                <a:cs typeface="Calibri"/>
              </a:rPr>
              <a:t>Fast compression and decompression</a:t>
            </a:r>
          </a:p>
          <a:p>
            <a:pPr marL="514350" indent="-514350">
              <a:buAutoNum type="arabicPeriod"/>
            </a:pPr>
            <a:r>
              <a:rPr lang="en-US" sz="2200">
                <a:solidFill>
                  <a:schemeClr val="bg1"/>
                </a:solidFill>
                <a:ea typeface="Calibri"/>
                <a:cs typeface="Calibri"/>
              </a:rPr>
              <a:t>Memory efficient</a:t>
            </a:r>
          </a:p>
          <a:p>
            <a:pPr marL="514350" indent="-514350">
              <a:buAutoNum type="arabicPeriod"/>
            </a:pPr>
            <a:r>
              <a:rPr lang="en-US" sz="2200">
                <a:solidFill>
                  <a:schemeClr val="bg1"/>
                </a:solidFill>
                <a:ea typeface="Calibri"/>
                <a:cs typeface="Calibri"/>
              </a:rPr>
              <a:t>Supports Fine-tuning</a:t>
            </a:r>
          </a:p>
        </p:txBody>
      </p:sp>
    </p:spTree>
    <p:extLst>
      <p:ext uri="{BB962C8B-B14F-4D97-AF65-F5344CB8AC3E}">
        <p14:creationId xmlns:p14="http://schemas.microsoft.com/office/powerpoint/2010/main" val="2545823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E3F0-B1CD-7D98-FB3A-AADA883D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Performance of Compression Algorithms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0A26-8DCE-8682-C825-2F03ED84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TEST DATA SIZE – 1.49 GB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D8265D6-28A7-4B41-BB96-7760D9F52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61" r="-119" b="29373"/>
          <a:stretch/>
        </p:blipFill>
        <p:spPr>
          <a:xfrm>
            <a:off x="1061886" y="2643954"/>
            <a:ext cx="10363203" cy="2119175"/>
          </a:xfrm>
          <a:prstGeom prst="rect">
            <a:avLst/>
          </a:prstGeom>
        </p:spPr>
      </p:pic>
      <p:pic>
        <p:nvPicPr>
          <p:cNvPr id="12" name="Picture 11" descr="A close-up of a screen&#10;&#10;Description automatically generated">
            <a:extLst>
              <a:ext uri="{FF2B5EF4-FFF2-40B4-BE49-F238E27FC236}">
                <a16:creationId xmlns:a16="http://schemas.microsoft.com/office/drawing/2014/main" id="{1B983677-17C7-7FE3-60B6-6CBF8705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4" y="4767213"/>
            <a:ext cx="10289457" cy="11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9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A9758-FF65-40AC-D74E-0A8686DB3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294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5DE9DF-3E39-8D5D-9D25-1BE74C59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Calibri Light"/>
                <a:cs typeface="Calibri Light"/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89ECBC-CEDA-8263-5E4E-0D31AB40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8530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6065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About me!</vt:lpstr>
      <vt:lpstr>PowerPoint Presentation</vt:lpstr>
      <vt:lpstr>Data</vt:lpstr>
      <vt:lpstr>Data Compression</vt:lpstr>
      <vt:lpstr>Dictionary-based Compression</vt:lpstr>
      <vt:lpstr>Limitations:</vt:lpstr>
      <vt:lpstr>Z-standard (open source)</vt:lpstr>
      <vt:lpstr>Performance of Compression Algorithms</vt:lpstr>
      <vt:lpstr>Future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184</cp:revision>
  <dcterms:created xsi:type="dcterms:W3CDTF">2023-11-15T15:50:45Z</dcterms:created>
  <dcterms:modified xsi:type="dcterms:W3CDTF">2023-11-15T16:27:04Z</dcterms:modified>
</cp:coreProperties>
</file>