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0"/>
  </p:notesMasterIdLst>
  <p:sldIdLst>
    <p:sldId id="256" r:id="rId2"/>
    <p:sldId id="268" r:id="rId3"/>
    <p:sldId id="278" r:id="rId4"/>
    <p:sldId id="281" r:id="rId5"/>
    <p:sldId id="276" r:id="rId6"/>
    <p:sldId id="261" r:id="rId7"/>
    <p:sldId id="269" r:id="rId8"/>
    <p:sldId id="264" r:id="rId9"/>
    <p:sldId id="265" r:id="rId10"/>
    <p:sldId id="266" r:id="rId11"/>
    <p:sldId id="284" r:id="rId12"/>
    <p:sldId id="275" r:id="rId13"/>
    <p:sldId id="285" r:id="rId14"/>
    <p:sldId id="270" r:id="rId15"/>
    <p:sldId id="271" r:id="rId16"/>
    <p:sldId id="272" r:id="rId17"/>
    <p:sldId id="273" r:id="rId18"/>
    <p:sldId id="277" r:id="rId19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www.kaggle.com/datasets/datafiniti/consumer-reviews-of-amazon-products/data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hyperlink" Target="https://www.kaggle.com/datasets/datafiniti/consumer-reviews-of-amazon-products/data" TargetMode="External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251243-FADD-4205-BF2B-87D682C457F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65C731-C43E-45C5-84CF-559C3C5AEA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Goal:develop</a:t>
          </a:r>
          <a:r>
            <a:rPr lang="en-US" dirty="0"/>
            <a:t> a product review system powered by NLP models that aggregate customer feedback from different sources. </a:t>
          </a:r>
        </a:p>
      </dgm:t>
    </dgm:pt>
    <dgm:pt modelId="{E5ECF9AD-9D9D-4D8A-8643-D09DCA5A8213}" type="parTrans" cxnId="{E414B5C3-2D74-4D96-AEA6-98A48EF50DBC}">
      <dgm:prSet/>
      <dgm:spPr/>
      <dgm:t>
        <a:bodyPr/>
        <a:lstStyle/>
        <a:p>
          <a:endParaRPr lang="en-US"/>
        </a:p>
      </dgm:t>
    </dgm:pt>
    <dgm:pt modelId="{2BF48904-ED94-413C-AD44-4B27F166AC58}" type="sibTrans" cxnId="{E414B5C3-2D74-4D96-AEA6-98A48EF50DB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D183EEB-0B3D-44D8-9AE5-FC916F6D0C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Dataset:</a:t>
          </a:r>
          <a:r>
            <a:rPr lang="en-US" b="1" i="0" dirty="0" err="1"/>
            <a:t>Primary</a:t>
          </a:r>
          <a:r>
            <a:rPr lang="en-US" b="1" i="0" dirty="0"/>
            <a:t> Dataset</a:t>
          </a:r>
          <a:r>
            <a:rPr lang="en-US" b="0" i="0" dirty="0"/>
            <a:t>: </a:t>
          </a:r>
          <a:r>
            <a:rPr lang="en-US" b="0" i="0" u="sng" dirty="0">
              <a:hlinkClick xmlns:r="http://schemas.openxmlformats.org/officeDocument/2006/relationships" r:id="rId1"/>
            </a:rPr>
            <a:t>Amazon Product Reviews</a:t>
          </a:r>
          <a:endParaRPr lang="en-US" dirty="0"/>
        </a:p>
      </dgm:t>
    </dgm:pt>
    <dgm:pt modelId="{632609B9-6836-4550-A81E-1F9A5515D916}" type="parTrans" cxnId="{EBE5B911-EF17-4A83-B4D5-BD31F7F3C408}">
      <dgm:prSet/>
      <dgm:spPr/>
      <dgm:t>
        <a:bodyPr/>
        <a:lstStyle/>
        <a:p>
          <a:endParaRPr lang="en-US"/>
        </a:p>
      </dgm:t>
    </dgm:pt>
    <dgm:pt modelId="{6768889F-9FC4-4B63-99C6-9A89E4E42797}" type="sibTrans" cxnId="{EBE5B911-EF17-4A83-B4D5-BD31F7F3C408}">
      <dgm:prSet/>
      <dgm:spPr/>
      <dgm:t>
        <a:bodyPr/>
        <a:lstStyle/>
        <a:p>
          <a:endParaRPr lang="en-US"/>
        </a:p>
      </dgm:t>
    </dgm:pt>
    <dgm:pt modelId="{18E68082-F5E5-4B1C-8987-12C2D1154AF8}" type="pres">
      <dgm:prSet presAssocID="{DB251243-FADD-4205-BF2B-87D682C457F4}" presName="root" presStyleCnt="0">
        <dgm:presLayoutVars>
          <dgm:dir/>
          <dgm:resizeHandles val="exact"/>
        </dgm:presLayoutVars>
      </dgm:prSet>
      <dgm:spPr/>
    </dgm:pt>
    <dgm:pt modelId="{3BA0806A-F4B8-4055-9D13-DCAEB9243F93}" type="pres">
      <dgm:prSet presAssocID="{DB251243-FADD-4205-BF2B-87D682C457F4}" presName="container" presStyleCnt="0">
        <dgm:presLayoutVars>
          <dgm:dir/>
          <dgm:resizeHandles val="exact"/>
        </dgm:presLayoutVars>
      </dgm:prSet>
      <dgm:spPr/>
    </dgm:pt>
    <dgm:pt modelId="{D8D1131B-02A8-4CD2-A20E-5A2AB371714C}" type="pres">
      <dgm:prSet presAssocID="{2465C731-C43E-45C5-84CF-559C3C5AEA11}" presName="compNode" presStyleCnt="0"/>
      <dgm:spPr/>
    </dgm:pt>
    <dgm:pt modelId="{066F599D-C7D8-4B06-9119-82D1E159B424}" type="pres">
      <dgm:prSet presAssocID="{2465C731-C43E-45C5-84CF-559C3C5AEA11}" presName="iconBgRect" presStyleLbl="bgShp" presStyleIdx="0" presStyleCnt="2"/>
      <dgm:spPr/>
    </dgm:pt>
    <dgm:pt modelId="{BB292ED0-12B4-4921-8EFB-2C35E90D2A29}" type="pres">
      <dgm:prSet presAssocID="{2465C731-C43E-45C5-84CF-559C3C5AEA11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28CCDB3-43AD-44D7-A925-7FACED750843}" type="pres">
      <dgm:prSet presAssocID="{2465C731-C43E-45C5-84CF-559C3C5AEA11}" presName="spaceRect" presStyleCnt="0"/>
      <dgm:spPr/>
    </dgm:pt>
    <dgm:pt modelId="{F074F279-46F3-47D7-9AE9-DD01E61C3D52}" type="pres">
      <dgm:prSet presAssocID="{2465C731-C43E-45C5-84CF-559C3C5AEA11}" presName="textRect" presStyleLbl="revTx" presStyleIdx="0" presStyleCnt="2">
        <dgm:presLayoutVars>
          <dgm:chMax val="1"/>
          <dgm:chPref val="1"/>
        </dgm:presLayoutVars>
      </dgm:prSet>
      <dgm:spPr/>
    </dgm:pt>
    <dgm:pt modelId="{4ED02542-9E0E-4D56-AC8E-56166B9FD3CE}" type="pres">
      <dgm:prSet presAssocID="{2BF48904-ED94-413C-AD44-4B27F166AC58}" presName="sibTrans" presStyleLbl="sibTrans2D1" presStyleIdx="0" presStyleCnt="0"/>
      <dgm:spPr/>
    </dgm:pt>
    <dgm:pt modelId="{0CF34157-12D6-4217-B1F6-3C69AB0D1E9F}" type="pres">
      <dgm:prSet presAssocID="{5D183EEB-0B3D-44D8-9AE5-FC916F6D0C52}" presName="compNode" presStyleCnt="0"/>
      <dgm:spPr/>
    </dgm:pt>
    <dgm:pt modelId="{A0718B8B-349B-4480-BC1D-E56789A14CA0}" type="pres">
      <dgm:prSet presAssocID="{5D183EEB-0B3D-44D8-9AE5-FC916F6D0C52}" presName="iconBgRect" presStyleLbl="bgShp" presStyleIdx="1" presStyleCnt="2"/>
      <dgm:spPr/>
    </dgm:pt>
    <dgm:pt modelId="{4EAF5753-D221-4BBD-8D58-67E46C50ED3E}" type="pres">
      <dgm:prSet presAssocID="{5D183EEB-0B3D-44D8-9AE5-FC916F6D0C52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8B37A8D-117E-407C-888C-844614CFD486}" type="pres">
      <dgm:prSet presAssocID="{5D183EEB-0B3D-44D8-9AE5-FC916F6D0C52}" presName="spaceRect" presStyleCnt="0"/>
      <dgm:spPr/>
    </dgm:pt>
    <dgm:pt modelId="{9E5CBC49-5729-4819-8775-D3953C5F1E60}" type="pres">
      <dgm:prSet presAssocID="{5D183EEB-0B3D-44D8-9AE5-FC916F6D0C5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0966203-77E8-4D49-B1F4-494A32778A70}" type="presOf" srcId="{2465C731-C43E-45C5-84CF-559C3C5AEA11}" destId="{F074F279-46F3-47D7-9AE9-DD01E61C3D52}" srcOrd="0" destOrd="0" presId="urn:microsoft.com/office/officeart/2018/2/layout/IconCircleList"/>
    <dgm:cxn modelId="{EBE5B911-EF17-4A83-B4D5-BD31F7F3C408}" srcId="{DB251243-FADD-4205-BF2B-87D682C457F4}" destId="{5D183EEB-0B3D-44D8-9AE5-FC916F6D0C52}" srcOrd="1" destOrd="0" parTransId="{632609B9-6836-4550-A81E-1F9A5515D916}" sibTransId="{6768889F-9FC4-4B63-99C6-9A89E4E42797}"/>
    <dgm:cxn modelId="{1DA86962-A14F-4850-8CAD-E667409EB8F3}" type="presOf" srcId="{DB251243-FADD-4205-BF2B-87D682C457F4}" destId="{18E68082-F5E5-4B1C-8987-12C2D1154AF8}" srcOrd="0" destOrd="0" presId="urn:microsoft.com/office/officeart/2018/2/layout/IconCircleList"/>
    <dgm:cxn modelId="{B4042794-3E2B-423B-AF72-71FFFF04F474}" type="presOf" srcId="{2BF48904-ED94-413C-AD44-4B27F166AC58}" destId="{4ED02542-9E0E-4D56-AC8E-56166B9FD3CE}" srcOrd="0" destOrd="0" presId="urn:microsoft.com/office/officeart/2018/2/layout/IconCircleList"/>
    <dgm:cxn modelId="{A73F52B1-33FB-4209-9805-D449CC60A517}" type="presOf" srcId="{5D183EEB-0B3D-44D8-9AE5-FC916F6D0C52}" destId="{9E5CBC49-5729-4819-8775-D3953C5F1E60}" srcOrd="0" destOrd="0" presId="urn:microsoft.com/office/officeart/2018/2/layout/IconCircleList"/>
    <dgm:cxn modelId="{E414B5C3-2D74-4D96-AEA6-98A48EF50DBC}" srcId="{DB251243-FADD-4205-BF2B-87D682C457F4}" destId="{2465C731-C43E-45C5-84CF-559C3C5AEA11}" srcOrd="0" destOrd="0" parTransId="{E5ECF9AD-9D9D-4D8A-8643-D09DCA5A8213}" sibTransId="{2BF48904-ED94-413C-AD44-4B27F166AC58}"/>
    <dgm:cxn modelId="{31A1D410-41C7-4DA6-BE65-D91EC9289C8B}" type="presParOf" srcId="{18E68082-F5E5-4B1C-8987-12C2D1154AF8}" destId="{3BA0806A-F4B8-4055-9D13-DCAEB9243F93}" srcOrd="0" destOrd="0" presId="urn:microsoft.com/office/officeart/2018/2/layout/IconCircleList"/>
    <dgm:cxn modelId="{EDF4DCA4-EA8C-4865-8EB4-B7847E9041D5}" type="presParOf" srcId="{3BA0806A-F4B8-4055-9D13-DCAEB9243F93}" destId="{D8D1131B-02A8-4CD2-A20E-5A2AB371714C}" srcOrd="0" destOrd="0" presId="urn:microsoft.com/office/officeart/2018/2/layout/IconCircleList"/>
    <dgm:cxn modelId="{87678547-5DAA-4C15-905C-0FE43CA6E76A}" type="presParOf" srcId="{D8D1131B-02A8-4CD2-A20E-5A2AB371714C}" destId="{066F599D-C7D8-4B06-9119-82D1E159B424}" srcOrd="0" destOrd="0" presId="urn:microsoft.com/office/officeart/2018/2/layout/IconCircleList"/>
    <dgm:cxn modelId="{F3C8E817-6930-4AF9-A4CA-AC7A5702A552}" type="presParOf" srcId="{D8D1131B-02A8-4CD2-A20E-5A2AB371714C}" destId="{BB292ED0-12B4-4921-8EFB-2C35E90D2A29}" srcOrd="1" destOrd="0" presId="urn:microsoft.com/office/officeart/2018/2/layout/IconCircleList"/>
    <dgm:cxn modelId="{2CD6EAF2-6722-4CEB-BD58-9E4AE6943222}" type="presParOf" srcId="{D8D1131B-02A8-4CD2-A20E-5A2AB371714C}" destId="{528CCDB3-43AD-44D7-A925-7FACED750843}" srcOrd="2" destOrd="0" presId="urn:microsoft.com/office/officeart/2018/2/layout/IconCircleList"/>
    <dgm:cxn modelId="{48F8F262-5456-4878-807D-4A79E10D9E9D}" type="presParOf" srcId="{D8D1131B-02A8-4CD2-A20E-5A2AB371714C}" destId="{F074F279-46F3-47D7-9AE9-DD01E61C3D52}" srcOrd="3" destOrd="0" presId="urn:microsoft.com/office/officeart/2018/2/layout/IconCircleList"/>
    <dgm:cxn modelId="{6B74636B-3519-4A86-B471-1C7590A11477}" type="presParOf" srcId="{3BA0806A-F4B8-4055-9D13-DCAEB9243F93}" destId="{4ED02542-9E0E-4D56-AC8E-56166B9FD3CE}" srcOrd="1" destOrd="0" presId="urn:microsoft.com/office/officeart/2018/2/layout/IconCircleList"/>
    <dgm:cxn modelId="{D2FED735-6606-405B-AE29-1E50DF380E64}" type="presParOf" srcId="{3BA0806A-F4B8-4055-9D13-DCAEB9243F93}" destId="{0CF34157-12D6-4217-B1F6-3C69AB0D1E9F}" srcOrd="2" destOrd="0" presId="urn:microsoft.com/office/officeart/2018/2/layout/IconCircleList"/>
    <dgm:cxn modelId="{5CD58778-4388-4066-974C-65EF191D6D6D}" type="presParOf" srcId="{0CF34157-12D6-4217-B1F6-3C69AB0D1E9F}" destId="{A0718B8B-349B-4480-BC1D-E56789A14CA0}" srcOrd="0" destOrd="0" presId="urn:microsoft.com/office/officeart/2018/2/layout/IconCircleList"/>
    <dgm:cxn modelId="{C0FE446E-0A3D-456A-87D0-37B664DECCDC}" type="presParOf" srcId="{0CF34157-12D6-4217-B1F6-3C69AB0D1E9F}" destId="{4EAF5753-D221-4BBD-8D58-67E46C50ED3E}" srcOrd="1" destOrd="0" presId="urn:microsoft.com/office/officeart/2018/2/layout/IconCircleList"/>
    <dgm:cxn modelId="{F19F3D79-385F-470B-A40C-643BB0AE8992}" type="presParOf" srcId="{0CF34157-12D6-4217-B1F6-3C69AB0D1E9F}" destId="{E8B37A8D-117E-407C-888C-844614CFD486}" srcOrd="2" destOrd="0" presId="urn:microsoft.com/office/officeart/2018/2/layout/IconCircleList"/>
    <dgm:cxn modelId="{1FDE1D69-9533-4821-BD83-B154286E54C5}" type="presParOf" srcId="{0CF34157-12D6-4217-B1F6-3C69AB0D1E9F}" destId="{9E5CBC49-5729-4819-8775-D3953C5F1E6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DDE792-01E1-44E8-A049-E51124797183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6432940-A13A-430F-A3D5-7C2FC8D65A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Objective</a:t>
          </a:r>
          <a:r>
            <a:rPr lang="en-US" dirty="0"/>
            <a:t>: </a:t>
          </a:r>
          <a:r>
            <a:rPr kumimoji="0" lang="en-US" altLang="ar-SA" b="0" i="0" u="none" strike="noStrike" cap="none" normalizeH="0" baseline="0" dirty="0">
              <a:ln>
                <a:noFill/>
              </a:ln>
              <a:effectLst/>
              <a:latin typeface="+mn-lt"/>
            </a:rPr>
            <a:t>Classify customer reviews into </a:t>
          </a:r>
          <a:r>
            <a:rPr kumimoji="0" lang="en-US" altLang="ar-SA" b="1" i="0" u="none" strike="noStrike" cap="none" normalizeH="0" baseline="0" dirty="0">
              <a:ln>
                <a:noFill/>
              </a:ln>
              <a:effectLst/>
              <a:latin typeface="+mn-lt"/>
            </a:rPr>
            <a:t>positive</a:t>
          </a:r>
          <a:r>
            <a:rPr kumimoji="0" lang="en-US" altLang="ar-SA" b="0" i="0" u="none" strike="noStrike" cap="none" normalizeH="0" baseline="0" dirty="0">
              <a:ln>
                <a:noFill/>
              </a:ln>
              <a:effectLst/>
              <a:latin typeface="+mn-lt"/>
            </a:rPr>
            <a:t>, </a:t>
          </a:r>
          <a:r>
            <a:rPr kumimoji="0" lang="en-US" altLang="ar-SA" b="1" i="0" u="none" strike="noStrike" cap="none" normalizeH="0" baseline="0" dirty="0">
              <a:ln>
                <a:noFill/>
              </a:ln>
              <a:effectLst/>
              <a:latin typeface="+mn-lt"/>
            </a:rPr>
            <a:t>negative</a:t>
          </a:r>
          <a:r>
            <a:rPr kumimoji="0" lang="en-US" altLang="ar-SA" b="0" i="0" u="none" strike="noStrike" cap="none" normalizeH="0" baseline="0" dirty="0">
              <a:ln>
                <a:noFill/>
              </a:ln>
              <a:effectLst/>
              <a:latin typeface="+mn-lt"/>
            </a:rPr>
            <a:t>, or </a:t>
          </a:r>
          <a:r>
            <a:rPr kumimoji="0" lang="en-US" altLang="ar-SA" b="1" i="0" u="none" strike="noStrike" cap="none" normalizeH="0" baseline="0" dirty="0">
              <a:ln>
                <a:noFill/>
              </a:ln>
              <a:effectLst/>
              <a:latin typeface="+mn-lt"/>
            </a:rPr>
            <a:t>neutral</a:t>
          </a:r>
          <a:r>
            <a:rPr kumimoji="0" lang="en-US" altLang="ar-SA" b="0" i="0" u="none" strike="noStrike" cap="none" normalizeH="0" baseline="0" dirty="0">
              <a:ln>
                <a:noFill/>
              </a:ln>
              <a:effectLst/>
              <a:latin typeface="+mn-lt"/>
            </a:rPr>
            <a:t> categories</a:t>
          </a:r>
        </a:p>
      </dgm:t>
    </dgm:pt>
    <dgm:pt modelId="{FDE11F5E-9818-4931-81C9-C469A0364AAD}" type="parTrans" cxnId="{05E42977-891B-4893-B392-106AB2573E86}">
      <dgm:prSet/>
      <dgm:spPr/>
      <dgm:t>
        <a:bodyPr/>
        <a:lstStyle/>
        <a:p>
          <a:endParaRPr lang="en-US"/>
        </a:p>
      </dgm:t>
    </dgm:pt>
    <dgm:pt modelId="{2002D234-72E6-4833-AA2C-CC5B28362416}" type="sibTrans" cxnId="{05E42977-891B-4893-B392-106AB2573E86}">
      <dgm:prSet/>
      <dgm:spPr/>
      <dgm:t>
        <a:bodyPr/>
        <a:lstStyle/>
        <a:p>
          <a:endParaRPr lang="en-US"/>
        </a:p>
      </dgm:t>
    </dgm:pt>
    <dgm:pt modelId="{52476F16-841D-42AA-96E4-A4FD901CFC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Map star ratings to sentiment classes:</a:t>
          </a:r>
        </a:p>
      </dgm:t>
    </dgm:pt>
    <dgm:pt modelId="{C5869EC0-E6F2-4B5E-BE54-AE8D21C6760D}" type="parTrans" cxnId="{AEAE231B-547C-4215-B7CB-782B7C2F154D}">
      <dgm:prSet/>
      <dgm:spPr/>
      <dgm:t>
        <a:bodyPr/>
        <a:lstStyle/>
        <a:p>
          <a:endParaRPr lang="en-US"/>
        </a:p>
      </dgm:t>
    </dgm:pt>
    <dgm:pt modelId="{79C1F512-11B2-4EE6-BC02-9C2222C9EEA3}" type="sibTrans" cxnId="{AEAE231B-547C-4215-B7CB-782B7C2F154D}">
      <dgm:prSet/>
      <dgm:spPr/>
      <dgm:t>
        <a:bodyPr/>
        <a:lstStyle/>
        <a:p>
          <a:endParaRPr lang="en-US"/>
        </a:p>
      </dgm:t>
    </dgm:pt>
    <dgm:pt modelId="{E794FFF0-0813-4DB4-AD82-9E3F8D782E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1–2 → Negative</a:t>
          </a:r>
        </a:p>
      </dgm:t>
    </dgm:pt>
    <dgm:pt modelId="{3DEF3B3E-7D90-4898-92A1-F9823F9B1E85}" type="parTrans" cxnId="{6BA3F01C-AB33-4D2F-9330-8EB5E0709AB6}">
      <dgm:prSet/>
      <dgm:spPr/>
      <dgm:t>
        <a:bodyPr/>
        <a:lstStyle/>
        <a:p>
          <a:endParaRPr lang="en-US"/>
        </a:p>
      </dgm:t>
    </dgm:pt>
    <dgm:pt modelId="{DF427B83-A20B-474B-B1C8-843CF2F74118}" type="sibTrans" cxnId="{6BA3F01C-AB33-4D2F-9330-8EB5E0709AB6}">
      <dgm:prSet/>
      <dgm:spPr/>
      <dgm:t>
        <a:bodyPr/>
        <a:lstStyle/>
        <a:p>
          <a:endParaRPr lang="en-US"/>
        </a:p>
      </dgm:t>
    </dgm:pt>
    <dgm:pt modelId="{B77B25ED-E648-465F-9482-58CE0701B6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 → Neutral</a:t>
          </a:r>
        </a:p>
      </dgm:t>
    </dgm:pt>
    <dgm:pt modelId="{E8768AA3-1780-4204-966B-FF7DF8D4BDCC}" type="parTrans" cxnId="{B893DD18-B958-4D3A-9F95-E89A4C7D196E}">
      <dgm:prSet/>
      <dgm:spPr/>
      <dgm:t>
        <a:bodyPr/>
        <a:lstStyle/>
        <a:p>
          <a:endParaRPr lang="en-US"/>
        </a:p>
      </dgm:t>
    </dgm:pt>
    <dgm:pt modelId="{F3BE4263-29F1-4588-8876-47C0F9D1E835}" type="sibTrans" cxnId="{B893DD18-B958-4D3A-9F95-E89A4C7D196E}">
      <dgm:prSet/>
      <dgm:spPr/>
      <dgm:t>
        <a:bodyPr/>
        <a:lstStyle/>
        <a:p>
          <a:endParaRPr lang="en-US"/>
        </a:p>
      </dgm:t>
    </dgm:pt>
    <dgm:pt modelId="{AFBF0323-26A0-4030-BC8B-7CF29DACA1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4–5 → Positive</a:t>
          </a:r>
        </a:p>
      </dgm:t>
    </dgm:pt>
    <dgm:pt modelId="{BFA65833-18C8-46EA-BD83-1C9A0B2F106D}" type="parTrans" cxnId="{F0BF3FD1-33D8-46C5-8FE5-FCA442C911AA}">
      <dgm:prSet/>
      <dgm:spPr/>
      <dgm:t>
        <a:bodyPr/>
        <a:lstStyle/>
        <a:p>
          <a:endParaRPr lang="en-US"/>
        </a:p>
      </dgm:t>
    </dgm:pt>
    <dgm:pt modelId="{E37B12A0-F636-4A68-BC0E-90CA06D5A207}" type="sibTrans" cxnId="{F0BF3FD1-33D8-46C5-8FE5-FCA442C911AA}">
      <dgm:prSet/>
      <dgm:spPr/>
      <dgm:t>
        <a:bodyPr/>
        <a:lstStyle/>
        <a:p>
          <a:endParaRPr lang="en-US"/>
        </a:p>
      </dgm:t>
    </dgm:pt>
    <dgm:pt modelId="{E5E83FD5-F964-47F1-98D9-9CCAA3F48243}" type="pres">
      <dgm:prSet presAssocID="{17DDE792-01E1-44E8-A049-E51124797183}" presName="root" presStyleCnt="0">
        <dgm:presLayoutVars>
          <dgm:dir/>
          <dgm:resizeHandles val="exact"/>
        </dgm:presLayoutVars>
      </dgm:prSet>
      <dgm:spPr/>
    </dgm:pt>
    <dgm:pt modelId="{76AA7E0C-4EA9-45C1-BA57-6A6FD1F48898}" type="pres">
      <dgm:prSet presAssocID="{D6432940-A13A-430F-A3D5-7C2FC8D65A7C}" presName="compNode" presStyleCnt="0"/>
      <dgm:spPr/>
    </dgm:pt>
    <dgm:pt modelId="{D0C7D404-3F19-48F3-BC6D-D42AA5FDC6DD}" type="pres">
      <dgm:prSet presAssocID="{D6432940-A13A-430F-A3D5-7C2FC8D65A7C}" presName="bgRect" presStyleLbl="bgShp" presStyleIdx="0" presStyleCnt="2"/>
      <dgm:spPr/>
    </dgm:pt>
    <dgm:pt modelId="{CBAB32CF-5C87-4DBB-B61D-EDFA65FA2587}" type="pres">
      <dgm:prSet presAssocID="{D6432940-A13A-430F-A3D5-7C2FC8D65A7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A43C399D-CE3D-406A-A74F-F2BB5B557A6C}" type="pres">
      <dgm:prSet presAssocID="{D6432940-A13A-430F-A3D5-7C2FC8D65A7C}" presName="spaceRect" presStyleCnt="0"/>
      <dgm:spPr/>
    </dgm:pt>
    <dgm:pt modelId="{EAD875BD-EE6B-4D15-8F42-5CE52D4EBCAF}" type="pres">
      <dgm:prSet presAssocID="{D6432940-A13A-430F-A3D5-7C2FC8D65A7C}" presName="parTx" presStyleLbl="revTx" presStyleIdx="0" presStyleCnt="3">
        <dgm:presLayoutVars>
          <dgm:chMax val="0"/>
          <dgm:chPref val="0"/>
        </dgm:presLayoutVars>
      </dgm:prSet>
      <dgm:spPr/>
    </dgm:pt>
    <dgm:pt modelId="{FA44320A-6198-426C-9BDD-BB63D436781E}" type="pres">
      <dgm:prSet presAssocID="{2002D234-72E6-4833-AA2C-CC5B28362416}" presName="sibTrans" presStyleCnt="0"/>
      <dgm:spPr/>
    </dgm:pt>
    <dgm:pt modelId="{1FE46C41-6E69-4CE6-92D2-0CEB3ADBD886}" type="pres">
      <dgm:prSet presAssocID="{52476F16-841D-42AA-96E4-A4FD901CFCAB}" presName="compNode" presStyleCnt="0"/>
      <dgm:spPr/>
    </dgm:pt>
    <dgm:pt modelId="{FC112509-6B86-4070-B641-2E73067B3F36}" type="pres">
      <dgm:prSet presAssocID="{52476F16-841D-42AA-96E4-A4FD901CFCAB}" presName="bgRect" presStyleLbl="bgShp" presStyleIdx="1" presStyleCnt="2"/>
      <dgm:spPr/>
    </dgm:pt>
    <dgm:pt modelId="{5761C44B-EBCF-49BD-95F5-40F823BDC88B}" type="pres">
      <dgm:prSet presAssocID="{52476F16-841D-42AA-96E4-A4FD901CFCA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E2C777EC-B76F-4E0B-BCB6-3172DC517BC7}" type="pres">
      <dgm:prSet presAssocID="{52476F16-841D-42AA-96E4-A4FD901CFCAB}" presName="spaceRect" presStyleCnt="0"/>
      <dgm:spPr/>
    </dgm:pt>
    <dgm:pt modelId="{E362FCAB-6146-4F32-9AFB-AA98C2CF28FC}" type="pres">
      <dgm:prSet presAssocID="{52476F16-841D-42AA-96E4-A4FD901CFCAB}" presName="parTx" presStyleLbl="revTx" presStyleIdx="1" presStyleCnt="3">
        <dgm:presLayoutVars>
          <dgm:chMax val="0"/>
          <dgm:chPref val="0"/>
        </dgm:presLayoutVars>
      </dgm:prSet>
      <dgm:spPr/>
    </dgm:pt>
    <dgm:pt modelId="{F4C314C4-DC35-4178-B83F-780DD518BBDD}" type="pres">
      <dgm:prSet presAssocID="{52476F16-841D-42AA-96E4-A4FD901CFCAB}" presName="desTx" presStyleLbl="revTx" presStyleIdx="2" presStyleCnt="3">
        <dgm:presLayoutVars/>
      </dgm:prSet>
      <dgm:spPr/>
    </dgm:pt>
  </dgm:ptLst>
  <dgm:cxnLst>
    <dgm:cxn modelId="{B893DD18-B958-4D3A-9F95-E89A4C7D196E}" srcId="{52476F16-841D-42AA-96E4-A4FD901CFCAB}" destId="{B77B25ED-E648-465F-9482-58CE0701B6FA}" srcOrd="1" destOrd="0" parTransId="{E8768AA3-1780-4204-966B-FF7DF8D4BDCC}" sibTransId="{F3BE4263-29F1-4588-8876-47C0F9D1E835}"/>
    <dgm:cxn modelId="{AEAE231B-547C-4215-B7CB-782B7C2F154D}" srcId="{17DDE792-01E1-44E8-A049-E51124797183}" destId="{52476F16-841D-42AA-96E4-A4FD901CFCAB}" srcOrd="1" destOrd="0" parTransId="{C5869EC0-E6F2-4B5E-BE54-AE8D21C6760D}" sibTransId="{79C1F512-11B2-4EE6-BC02-9C2222C9EEA3}"/>
    <dgm:cxn modelId="{6BA3F01C-AB33-4D2F-9330-8EB5E0709AB6}" srcId="{52476F16-841D-42AA-96E4-A4FD901CFCAB}" destId="{E794FFF0-0813-4DB4-AD82-9E3F8D782E20}" srcOrd="0" destOrd="0" parTransId="{3DEF3B3E-7D90-4898-92A1-F9823F9B1E85}" sibTransId="{DF427B83-A20B-474B-B1C8-843CF2F74118}"/>
    <dgm:cxn modelId="{291D4B1F-739D-4913-B8A7-A0AEB7684ABE}" type="presOf" srcId="{AFBF0323-26A0-4030-BC8B-7CF29DACA11E}" destId="{F4C314C4-DC35-4178-B83F-780DD518BBDD}" srcOrd="0" destOrd="2" presId="urn:microsoft.com/office/officeart/2018/2/layout/IconVerticalSolidList"/>
    <dgm:cxn modelId="{8C59382D-8D4E-403F-89C9-60E666075811}" type="presOf" srcId="{52476F16-841D-42AA-96E4-A4FD901CFCAB}" destId="{E362FCAB-6146-4F32-9AFB-AA98C2CF28FC}" srcOrd="0" destOrd="0" presId="urn:microsoft.com/office/officeart/2018/2/layout/IconVerticalSolidList"/>
    <dgm:cxn modelId="{05E42977-891B-4893-B392-106AB2573E86}" srcId="{17DDE792-01E1-44E8-A049-E51124797183}" destId="{D6432940-A13A-430F-A3D5-7C2FC8D65A7C}" srcOrd="0" destOrd="0" parTransId="{FDE11F5E-9818-4931-81C9-C469A0364AAD}" sibTransId="{2002D234-72E6-4833-AA2C-CC5B28362416}"/>
    <dgm:cxn modelId="{87199F9E-6274-4D76-B98C-16FA1537E216}" type="presOf" srcId="{E794FFF0-0813-4DB4-AD82-9E3F8D782E20}" destId="{F4C314C4-DC35-4178-B83F-780DD518BBDD}" srcOrd="0" destOrd="0" presId="urn:microsoft.com/office/officeart/2018/2/layout/IconVerticalSolidList"/>
    <dgm:cxn modelId="{601DC0CD-E173-4894-A5EB-387D6455B8D7}" type="presOf" srcId="{B77B25ED-E648-465F-9482-58CE0701B6FA}" destId="{F4C314C4-DC35-4178-B83F-780DD518BBDD}" srcOrd="0" destOrd="1" presId="urn:microsoft.com/office/officeart/2018/2/layout/IconVerticalSolidList"/>
    <dgm:cxn modelId="{F0BF3FD1-33D8-46C5-8FE5-FCA442C911AA}" srcId="{52476F16-841D-42AA-96E4-A4FD901CFCAB}" destId="{AFBF0323-26A0-4030-BC8B-7CF29DACA11E}" srcOrd="2" destOrd="0" parTransId="{BFA65833-18C8-46EA-BD83-1C9A0B2F106D}" sibTransId="{E37B12A0-F636-4A68-BC0E-90CA06D5A207}"/>
    <dgm:cxn modelId="{8811B2DF-85B4-45FD-AB15-E69BE281F4A8}" type="presOf" srcId="{17DDE792-01E1-44E8-A049-E51124797183}" destId="{E5E83FD5-F964-47F1-98D9-9CCAA3F48243}" srcOrd="0" destOrd="0" presId="urn:microsoft.com/office/officeart/2018/2/layout/IconVerticalSolidList"/>
    <dgm:cxn modelId="{D3B880E8-AAD9-40F0-B3DC-B10BC2290F9A}" type="presOf" srcId="{D6432940-A13A-430F-A3D5-7C2FC8D65A7C}" destId="{EAD875BD-EE6B-4D15-8F42-5CE52D4EBCAF}" srcOrd="0" destOrd="0" presId="urn:microsoft.com/office/officeart/2018/2/layout/IconVerticalSolidList"/>
    <dgm:cxn modelId="{461996C4-A199-4CCC-91BA-DEC35D415FBB}" type="presParOf" srcId="{E5E83FD5-F964-47F1-98D9-9CCAA3F48243}" destId="{76AA7E0C-4EA9-45C1-BA57-6A6FD1F48898}" srcOrd="0" destOrd="0" presId="urn:microsoft.com/office/officeart/2018/2/layout/IconVerticalSolidList"/>
    <dgm:cxn modelId="{C039ADD0-4804-4966-BDA9-235CB9EA09BC}" type="presParOf" srcId="{76AA7E0C-4EA9-45C1-BA57-6A6FD1F48898}" destId="{D0C7D404-3F19-48F3-BC6D-D42AA5FDC6DD}" srcOrd="0" destOrd="0" presId="urn:microsoft.com/office/officeart/2018/2/layout/IconVerticalSolidList"/>
    <dgm:cxn modelId="{6F9ACD50-A896-4BF8-A594-26F143762CCA}" type="presParOf" srcId="{76AA7E0C-4EA9-45C1-BA57-6A6FD1F48898}" destId="{CBAB32CF-5C87-4DBB-B61D-EDFA65FA2587}" srcOrd="1" destOrd="0" presId="urn:microsoft.com/office/officeart/2018/2/layout/IconVerticalSolidList"/>
    <dgm:cxn modelId="{57D143A3-8FDB-43DC-85F9-5927E569C1EE}" type="presParOf" srcId="{76AA7E0C-4EA9-45C1-BA57-6A6FD1F48898}" destId="{A43C399D-CE3D-406A-A74F-F2BB5B557A6C}" srcOrd="2" destOrd="0" presId="urn:microsoft.com/office/officeart/2018/2/layout/IconVerticalSolidList"/>
    <dgm:cxn modelId="{336A6690-3B1A-470D-9643-4AAC6CA47664}" type="presParOf" srcId="{76AA7E0C-4EA9-45C1-BA57-6A6FD1F48898}" destId="{EAD875BD-EE6B-4D15-8F42-5CE52D4EBCAF}" srcOrd="3" destOrd="0" presId="urn:microsoft.com/office/officeart/2018/2/layout/IconVerticalSolidList"/>
    <dgm:cxn modelId="{4B96CEA8-5AE5-4BA4-ADEA-F7D6BEAE3186}" type="presParOf" srcId="{E5E83FD5-F964-47F1-98D9-9CCAA3F48243}" destId="{FA44320A-6198-426C-9BDD-BB63D436781E}" srcOrd="1" destOrd="0" presId="urn:microsoft.com/office/officeart/2018/2/layout/IconVerticalSolidList"/>
    <dgm:cxn modelId="{2D61078C-A24C-41BF-AFC9-032C621C0EFE}" type="presParOf" srcId="{E5E83FD5-F964-47F1-98D9-9CCAA3F48243}" destId="{1FE46C41-6E69-4CE6-92D2-0CEB3ADBD886}" srcOrd="2" destOrd="0" presId="urn:microsoft.com/office/officeart/2018/2/layout/IconVerticalSolidList"/>
    <dgm:cxn modelId="{73D37710-E0AE-43E2-BEF9-EFB87BE326B8}" type="presParOf" srcId="{1FE46C41-6E69-4CE6-92D2-0CEB3ADBD886}" destId="{FC112509-6B86-4070-B641-2E73067B3F36}" srcOrd="0" destOrd="0" presId="urn:microsoft.com/office/officeart/2018/2/layout/IconVerticalSolidList"/>
    <dgm:cxn modelId="{2155D22E-0AA5-464C-B67C-7CFE4CAC273B}" type="presParOf" srcId="{1FE46C41-6E69-4CE6-92D2-0CEB3ADBD886}" destId="{5761C44B-EBCF-49BD-95F5-40F823BDC88B}" srcOrd="1" destOrd="0" presId="urn:microsoft.com/office/officeart/2018/2/layout/IconVerticalSolidList"/>
    <dgm:cxn modelId="{3A4F297C-796F-47A7-9977-7288227D36F7}" type="presParOf" srcId="{1FE46C41-6E69-4CE6-92D2-0CEB3ADBD886}" destId="{E2C777EC-B76F-4E0B-BCB6-3172DC517BC7}" srcOrd="2" destOrd="0" presId="urn:microsoft.com/office/officeart/2018/2/layout/IconVerticalSolidList"/>
    <dgm:cxn modelId="{805722C5-76CB-44DD-B731-2414113A3DE5}" type="presParOf" srcId="{1FE46C41-6E69-4CE6-92D2-0CEB3ADBD886}" destId="{E362FCAB-6146-4F32-9AFB-AA98C2CF28FC}" srcOrd="3" destOrd="0" presId="urn:microsoft.com/office/officeart/2018/2/layout/IconVerticalSolidList"/>
    <dgm:cxn modelId="{B89C582E-15D2-4A10-B017-204CCC34E57F}" type="presParOf" srcId="{1FE46C41-6E69-4CE6-92D2-0CEB3ADBD886}" destId="{F4C314C4-DC35-4178-B83F-780DD518BBD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F84370-3F68-4A84-A42A-DD7A92D9D52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A7208B6-C34A-4835-86CE-F51A8EB089A6}">
      <dgm:prSet/>
      <dgm:spPr/>
      <dgm:t>
        <a:bodyPr/>
        <a:lstStyle/>
        <a:p>
          <a:r>
            <a:rPr lang="en-US" b="1"/>
            <a:t>Why Chose BERT</a:t>
          </a:r>
          <a:endParaRPr lang="en-US"/>
        </a:p>
      </dgm:t>
    </dgm:pt>
    <dgm:pt modelId="{8CBCC83E-EBBF-449B-BA90-96A91E8CA7D2}" type="parTrans" cxnId="{FEAEDBF0-A2B4-4CD5-A3A1-D04257903F75}">
      <dgm:prSet/>
      <dgm:spPr/>
      <dgm:t>
        <a:bodyPr/>
        <a:lstStyle/>
        <a:p>
          <a:endParaRPr lang="en-US"/>
        </a:p>
      </dgm:t>
    </dgm:pt>
    <dgm:pt modelId="{AA1A4F04-DD2F-479E-939B-6557E9D5D504}" type="sibTrans" cxnId="{FEAEDBF0-A2B4-4CD5-A3A1-D04257903F75}">
      <dgm:prSet/>
      <dgm:spPr/>
      <dgm:t>
        <a:bodyPr/>
        <a:lstStyle/>
        <a:p>
          <a:endParaRPr lang="en-US"/>
        </a:p>
      </dgm:t>
    </dgm:pt>
    <dgm:pt modelId="{E9D0F0BF-CF14-4CE8-9387-89B45AFEB046}">
      <dgm:prSet/>
      <dgm:spPr/>
      <dgm:t>
        <a:bodyPr/>
        <a:lstStyle/>
        <a:p>
          <a:r>
            <a:rPr lang="en-US" b="1" dirty="0"/>
            <a:t>BERT (Bidirectional Encoder Representations from Transformers)</a:t>
          </a:r>
          <a:r>
            <a:rPr lang="en-US" dirty="0"/>
            <a:t> is a state-of-the-art model for understanding natural language.</a:t>
          </a:r>
        </a:p>
      </dgm:t>
    </dgm:pt>
    <dgm:pt modelId="{3080A823-DE36-443F-9E81-877E3EDC73E9}" type="parTrans" cxnId="{F156A640-2B7F-449C-9BA1-940F8D3B5BB5}">
      <dgm:prSet/>
      <dgm:spPr/>
      <dgm:t>
        <a:bodyPr/>
        <a:lstStyle/>
        <a:p>
          <a:endParaRPr lang="en-US"/>
        </a:p>
      </dgm:t>
    </dgm:pt>
    <dgm:pt modelId="{5E2EB8A3-59EA-4CDB-915E-39F7AF665261}" type="sibTrans" cxnId="{F156A640-2B7F-449C-9BA1-940F8D3B5BB5}">
      <dgm:prSet/>
      <dgm:spPr/>
      <dgm:t>
        <a:bodyPr/>
        <a:lstStyle/>
        <a:p>
          <a:endParaRPr lang="en-US"/>
        </a:p>
      </dgm:t>
    </dgm:pt>
    <dgm:pt modelId="{8D60ED21-BD48-4A7E-B3F9-A38D5C73A01D}">
      <dgm:prSet/>
      <dgm:spPr/>
      <dgm:t>
        <a:bodyPr/>
        <a:lstStyle/>
        <a:p>
          <a:r>
            <a:rPr lang="en-US" dirty="0"/>
            <a:t>It captures </a:t>
          </a:r>
          <a:r>
            <a:rPr lang="en-US" b="1" dirty="0"/>
            <a:t>context in both directions</a:t>
          </a:r>
          <a:r>
            <a:rPr lang="en-US" dirty="0"/>
            <a:t> (left and right), making it powerful for sentiment classification.</a:t>
          </a:r>
        </a:p>
      </dgm:t>
    </dgm:pt>
    <dgm:pt modelId="{0FBFD70E-58C1-4E78-A40D-78892B364EFD}" type="parTrans" cxnId="{739327FC-D435-4031-B3D8-C24119DF1EF3}">
      <dgm:prSet/>
      <dgm:spPr/>
      <dgm:t>
        <a:bodyPr/>
        <a:lstStyle/>
        <a:p>
          <a:endParaRPr lang="en-US"/>
        </a:p>
      </dgm:t>
    </dgm:pt>
    <dgm:pt modelId="{A96F6CA6-145F-44C5-AF89-FBAAB346EF39}" type="sibTrans" cxnId="{739327FC-D435-4031-B3D8-C24119DF1EF3}">
      <dgm:prSet/>
      <dgm:spPr/>
      <dgm:t>
        <a:bodyPr/>
        <a:lstStyle/>
        <a:p>
          <a:endParaRPr lang="en-US"/>
        </a:p>
      </dgm:t>
    </dgm:pt>
    <dgm:pt modelId="{08F3641A-372B-4FE5-BAA7-A87C3FCDDA06}">
      <dgm:prSet/>
      <dgm:spPr/>
      <dgm:t>
        <a:bodyPr/>
        <a:lstStyle/>
        <a:p>
          <a:r>
            <a:rPr lang="en-US" dirty="0"/>
            <a:t>Pretrained on massive datasets, so it generalizes well with less training.</a:t>
          </a:r>
        </a:p>
      </dgm:t>
    </dgm:pt>
    <dgm:pt modelId="{0F8C0420-8FE9-4651-BAF4-B44B29D035BB}" type="parTrans" cxnId="{0EE468D0-B8BE-43FC-A214-146509F0529D}">
      <dgm:prSet/>
      <dgm:spPr/>
      <dgm:t>
        <a:bodyPr/>
        <a:lstStyle/>
        <a:p>
          <a:endParaRPr lang="en-US"/>
        </a:p>
      </dgm:t>
    </dgm:pt>
    <dgm:pt modelId="{CD7EA7CF-E123-4284-9F38-52C0C4D4688A}" type="sibTrans" cxnId="{0EE468D0-B8BE-43FC-A214-146509F0529D}">
      <dgm:prSet/>
      <dgm:spPr/>
      <dgm:t>
        <a:bodyPr/>
        <a:lstStyle/>
        <a:p>
          <a:endParaRPr lang="en-US"/>
        </a:p>
      </dgm:t>
    </dgm:pt>
    <dgm:pt modelId="{A3C61E02-5499-4FBB-9A22-52169AF22E7E}" type="pres">
      <dgm:prSet presAssocID="{35F84370-3F68-4A84-A42A-DD7A92D9D522}" presName="Name0" presStyleCnt="0">
        <dgm:presLayoutVars>
          <dgm:dir/>
          <dgm:resizeHandles val="exact"/>
        </dgm:presLayoutVars>
      </dgm:prSet>
      <dgm:spPr/>
    </dgm:pt>
    <dgm:pt modelId="{ECC655A2-C058-4BAF-9D08-0CBE5077AF7B}" type="pres">
      <dgm:prSet presAssocID="{2A7208B6-C34A-4835-86CE-F51A8EB089A6}" presName="node" presStyleLbl="node1" presStyleIdx="0" presStyleCnt="4">
        <dgm:presLayoutVars>
          <dgm:bulletEnabled val="1"/>
        </dgm:presLayoutVars>
      </dgm:prSet>
      <dgm:spPr/>
    </dgm:pt>
    <dgm:pt modelId="{9E7EE463-82C6-4B70-BADB-A8E0F612C29D}" type="pres">
      <dgm:prSet presAssocID="{AA1A4F04-DD2F-479E-939B-6557E9D5D504}" presName="sibTrans" presStyleLbl="sibTrans1D1" presStyleIdx="0" presStyleCnt="3"/>
      <dgm:spPr/>
    </dgm:pt>
    <dgm:pt modelId="{D6C5BCE4-4689-4CC8-B1E7-7B7612DFBA94}" type="pres">
      <dgm:prSet presAssocID="{AA1A4F04-DD2F-479E-939B-6557E9D5D504}" presName="connectorText" presStyleLbl="sibTrans1D1" presStyleIdx="0" presStyleCnt="3"/>
      <dgm:spPr/>
    </dgm:pt>
    <dgm:pt modelId="{6B7BDF81-4CA4-4B62-B425-72B3CF546B16}" type="pres">
      <dgm:prSet presAssocID="{E9D0F0BF-CF14-4CE8-9387-89B45AFEB046}" presName="node" presStyleLbl="node1" presStyleIdx="1" presStyleCnt="4">
        <dgm:presLayoutVars>
          <dgm:bulletEnabled val="1"/>
        </dgm:presLayoutVars>
      </dgm:prSet>
      <dgm:spPr/>
    </dgm:pt>
    <dgm:pt modelId="{7EC95CBD-07C4-4DC5-B6C5-2A0AC6223E5D}" type="pres">
      <dgm:prSet presAssocID="{5E2EB8A3-59EA-4CDB-915E-39F7AF665261}" presName="sibTrans" presStyleLbl="sibTrans1D1" presStyleIdx="1" presStyleCnt="3"/>
      <dgm:spPr/>
    </dgm:pt>
    <dgm:pt modelId="{915F149F-0114-4533-80A7-663BFC545215}" type="pres">
      <dgm:prSet presAssocID="{5E2EB8A3-59EA-4CDB-915E-39F7AF665261}" presName="connectorText" presStyleLbl="sibTrans1D1" presStyleIdx="1" presStyleCnt="3"/>
      <dgm:spPr/>
    </dgm:pt>
    <dgm:pt modelId="{FFEB8742-FCF3-4264-AB49-83AB4CCE285E}" type="pres">
      <dgm:prSet presAssocID="{8D60ED21-BD48-4A7E-B3F9-A38D5C73A01D}" presName="node" presStyleLbl="node1" presStyleIdx="2" presStyleCnt="4">
        <dgm:presLayoutVars>
          <dgm:bulletEnabled val="1"/>
        </dgm:presLayoutVars>
      </dgm:prSet>
      <dgm:spPr/>
    </dgm:pt>
    <dgm:pt modelId="{6EE448C8-6A44-416B-B8CE-2F54DAF0F678}" type="pres">
      <dgm:prSet presAssocID="{A96F6CA6-145F-44C5-AF89-FBAAB346EF39}" presName="sibTrans" presStyleLbl="sibTrans1D1" presStyleIdx="2" presStyleCnt="3"/>
      <dgm:spPr/>
    </dgm:pt>
    <dgm:pt modelId="{6AB9B75D-66F6-4E1F-9294-95D4DE14CFA6}" type="pres">
      <dgm:prSet presAssocID="{A96F6CA6-145F-44C5-AF89-FBAAB346EF39}" presName="connectorText" presStyleLbl="sibTrans1D1" presStyleIdx="2" presStyleCnt="3"/>
      <dgm:spPr/>
    </dgm:pt>
    <dgm:pt modelId="{C827B2DA-BF0D-4656-A568-B568C90D0399}" type="pres">
      <dgm:prSet presAssocID="{08F3641A-372B-4FE5-BAA7-A87C3FCDDA06}" presName="node" presStyleLbl="node1" presStyleIdx="3" presStyleCnt="4">
        <dgm:presLayoutVars>
          <dgm:bulletEnabled val="1"/>
        </dgm:presLayoutVars>
      </dgm:prSet>
      <dgm:spPr/>
    </dgm:pt>
  </dgm:ptLst>
  <dgm:cxnLst>
    <dgm:cxn modelId="{F53DD307-AB4B-4EA2-95DB-F156B484A4CD}" type="presOf" srcId="{08F3641A-372B-4FE5-BAA7-A87C3FCDDA06}" destId="{C827B2DA-BF0D-4656-A568-B568C90D0399}" srcOrd="0" destOrd="0" presId="urn:microsoft.com/office/officeart/2016/7/layout/RepeatingBendingProcessNew"/>
    <dgm:cxn modelId="{57550822-5507-46B4-9696-431DD5324418}" type="presOf" srcId="{2A7208B6-C34A-4835-86CE-F51A8EB089A6}" destId="{ECC655A2-C058-4BAF-9D08-0CBE5077AF7B}" srcOrd="0" destOrd="0" presId="urn:microsoft.com/office/officeart/2016/7/layout/RepeatingBendingProcessNew"/>
    <dgm:cxn modelId="{C0060530-B8FC-4DBF-BC65-6E1A80614013}" type="presOf" srcId="{A96F6CA6-145F-44C5-AF89-FBAAB346EF39}" destId="{6EE448C8-6A44-416B-B8CE-2F54DAF0F678}" srcOrd="0" destOrd="0" presId="urn:microsoft.com/office/officeart/2016/7/layout/RepeatingBendingProcessNew"/>
    <dgm:cxn modelId="{1CDDE136-CF3D-4730-90E3-96BB0D5DF2CA}" type="presOf" srcId="{AA1A4F04-DD2F-479E-939B-6557E9D5D504}" destId="{9E7EE463-82C6-4B70-BADB-A8E0F612C29D}" srcOrd="0" destOrd="0" presId="urn:microsoft.com/office/officeart/2016/7/layout/RepeatingBendingProcessNew"/>
    <dgm:cxn modelId="{F156A640-2B7F-449C-9BA1-940F8D3B5BB5}" srcId="{35F84370-3F68-4A84-A42A-DD7A92D9D522}" destId="{E9D0F0BF-CF14-4CE8-9387-89B45AFEB046}" srcOrd="1" destOrd="0" parTransId="{3080A823-DE36-443F-9E81-877E3EDC73E9}" sibTransId="{5E2EB8A3-59EA-4CDB-915E-39F7AF665261}"/>
    <dgm:cxn modelId="{0ADA285D-D572-4825-A05E-163CDF79CAE5}" type="presOf" srcId="{35F84370-3F68-4A84-A42A-DD7A92D9D522}" destId="{A3C61E02-5499-4FBB-9A22-52169AF22E7E}" srcOrd="0" destOrd="0" presId="urn:microsoft.com/office/officeart/2016/7/layout/RepeatingBendingProcessNew"/>
    <dgm:cxn modelId="{BA8F954C-F042-48C2-934B-2CEC5F75A68C}" type="presOf" srcId="{8D60ED21-BD48-4A7E-B3F9-A38D5C73A01D}" destId="{FFEB8742-FCF3-4264-AB49-83AB4CCE285E}" srcOrd="0" destOrd="0" presId="urn:microsoft.com/office/officeart/2016/7/layout/RepeatingBendingProcessNew"/>
    <dgm:cxn modelId="{0437C477-6092-496F-9B8A-AB8B458D4742}" type="presOf" srcId="{A96F6CA6-145F-44C5-AF89-FBAAB346EF39}" destId="{6AB9B75D-66F6-4E1F-9294-95D4DE14CFA6}" srcOrd="1" destOrd="0" presId="urn:microsoft.com/office/officeart/2016/7/layout/RepeatingBendingProcessNew"/>
    <dgm:cxn modelId="{776FEC77-CD87-41CC-8D68-7F9949440DE6}" type="presOf" srcId="{5E2EB8A3-59EA-4CDB-915E-39F7AF665261}" destId="{7EC95CBD-07C4-4DC5-B6C5-2A0AC6223E5D}" srcOrd="0" destOrd="0" presId="urn:microsoft.com/office/officeart/2016/7/layout/RepeatingBendingProcessNew"/>
    <dgm:cxn modelId="{92246691-A712-4505-A825-F84CD2111225}" type="presOf" srcId="{AA1A4F04-DD2F-479E-939B-6557E9D5D504}" destId="{D6C5BCE4-4689-4CC8-B1E7-7B7612DFBA94}" srcOrd="1" destOrd="0" presId="urn:microsoft.com/office/officeart/2016/7/layout/RepeatingBendingProcessNew"/>
    <dgm:cxn modelId="{64938AC7-C916-4C67-8A02-66A1FFC034C1}" type="presOf" srcId="{E9D0F0BF-CF14-4CE8-9387-89B45AFEB046}" destId="{6B7BDF81-4CA4-4B62-B425-72B3CF546B16}" srcOrd="0" destOrd="0" presId="urn:microsoft.com/office/officeart/2016/7/layout/RepeatingBendingProcessNew"/>
    <dgm:cxn modelId="{0EE468D0-B8BE-43FC-A214-146509F0529D}" srcId="{35F84370-3F68-4A84-A42A-DD7A92D9D522}" destId="{08F3641A-372B-4FE5-BAA7-A87C3FCDDA06}" srcOrd="3" destOrd="0" parTransId="{0F8C0420-8FE9-4651-BAF4-B44B29D035BB}" sibTransId="{CD7EA7CF-E123-4284-9F38-52C0C4D4688A}"/>
    <dgm:cxn modelId="{FEAEDBF0-A2B4-4CD5-A3A1-D04257903F75}" srcId="{35F84370-3F68-4A84-A42A-DD7A92D9D522}" destId="{2A7208B6-C34A-4835-86CE-F51A8EB089A6}" srcOrd="0" destOrd="0" parTransId="{8CBCC83E-EBBF-449B-BA90-96A91E8CA7D2}" sibTransId="{AA1A4F04-DD2F-479E-939B-6557E9D5D504}"/>
    <dgm:cxn modelId="{0CA943F3-1928-4A96-A97E-F5CD7222DCDA}" type="presOf" srcId="{5E2EB8A3-59EA-4CDB-915E-39F7AF665261}" destId="{915F149F-0114-4533-80A7-663BFC545215}" srcOrd="1" destOrd="0" presId="urn:microsoft.com/office/officeart/2016/7/layout/RepeatingBendingProcessNew"/>
    <dgm:cxn modelId="{739327FC-D435-4031-B3D8-C24119DF1EF3}" srcId="{35F84370-3F68-4A84-A42A-DD7A92D9D522}" destId="{8D60ED21-BD48-4A7E-B3F9-A38D5C73A01D}" srcOrd="2" destOrd="0" parTransId="{0FBFD70E-58C1-4E78-A40D-78892B364EFD}" sibTransId="{A96F6CA6-145F-44C5-AF89-FBAAB346EF39}"/>
    <dgm:cxn modelId="{906B5FEF-CF7B-4A25-B96D-FC06F712B869}" type="presParOf" srcId="{A3C61E02-5499-4FBB-9A22-52169AF22E7E}" destId="{ECC655A2-C058-4BAF-9D08-0CBE5077AF7B}" srcOrd="0" destOrd="0" presId="urn:microsoft.com/office/officeart/2016/7/layout/RepeatingBendingProcessNew"/>
    <dgm:cxn modelId="{8BC1AC7B-D243-462F-B981-BC0DDC0AE1E0}" type="presParOf" srcId="{A3C61E02-5499-4FBB-9A22-52169AF22E7E}" destId="{9E7EE463-82C6-4B70-BADB-A8E0F612C29D}" srcOrd="1" destOrd="0" presId="urn:microsoft.com/office/officeart/2016/7/layout/RepeatingBendingProcessNew"/>
    <dgm:cxn modelId="{A80EE219-8E86-436E-9843-DFE0ED857046}" type="presParOf" srcId="{9E7EE463-82C6-4B70-BADB-A8E0F612C29D}" destId="{D6C5BCE4-4689-4CC8-B1E7-7B7612DFBA94}" srcOrd="0" destOrd="0" presId="urn:microsoft.com/office/officeart/2016/7/layout/RepeatingBendingProcessNew"/>
    <dgm:cxn modelId="{E1E8F8AF-9013-4363-B765-4F45F49325CA}" type="presParOf" srcId="{A3C61E02-5499-4FBB-9A22-52169AF22E7E}" destId="{6B7BDF81-4CA4-4B62-B425-72B3CF546B16}" srcOrd="2" destOrd="0" presId="urn:microsoft.com/office/officeart/2016/7/layout/RepeatingBendingProcessNew"/>
    <dgm:cxn modelId="{F9D954DF-A844-490C-9E95-2F8992FC5CFE}" type="presParOf" srcId="{A3C61E02-5499-4FBB-9A22-52169AF22E7E}" destId="{7EC95CBD-07C4-4DC5-B6C5-2A0AC6223E5D}" srcOrd="3" destOrd="0" presId="urn:microsoft.com/office/officeart/2016/7/layout/RepeatingBendingProcessNew"/>
    <dgm:cxn modelId="{FCEB826E-3AB3-4C4E-B489-ED956CB5668E}" type="presParOf" srcId="{7EC95CBD-07C4-4DC5-B6C5-2A0AC6223E5D}" destId="{915F149F-0114-4533-80A7-663BFC545215}" srcOrd="0" destOrd="0" presId="urn:microsoft.com/office/officeart/2016/7/layout/RepeatingBendingProcessNew"/>
    <dgm:cxn modelId="{BE462D92-5385-47B9-8323-3DDAB47EC03B}" type="presParOf" srcId="{A3C61E02-5499-4FBB-9A22-52169AF22E7E}" destId="{FFEB8742-FCF3-4264-AB49-83AB4CCE285E}" srcOrd="4" destOrd="0" presId="urn:microsoft.com/office/officeart/2016/7/layout/RepeatingBendingProcessNew"/>
    <dgm:cxn modelId="{1AC564A8-74F3-4AF2-BAE8-1980C61A4DE0}" type="presParOf" srcId="{A3C61E02-5499-4FBB-9A22-52169AF22E7E}" destId="{6EE448C8-6A44-416B-B8CE-2F54DAF0F678}" srcOrd="5" destOrd="0" presId="urn:microsoft.com/office/officeart/2016/7/layout/RepeatingBendingProcessNew"/>
    <dgm:cxn modelId="{70FABF24-A6B7-421A-9549-F902E45C00E1}" type="presParOf" srcId="{6EE448C8-6A44-416B-B8CE-2F54DAF0F678}" destId="{6AB9B75D-66F6-4E1F-9294-95D4DE14CFA6}" srcOrd="0" destOrd="0" presId="urn:microsoft.com/office/officeart/2016/7/layout/RepeatingBendingProcessNew"/>
    <dgm:cxn modelId="{F43949F9-A583-4C50-A04B-F7C8A4A46B58}" type="presParOf" srcId="{A3C61E02-5499-4FBB-9A22-52169AF22E7E}" destId="{C827B2DA-BF0D-4656-A568-B568C90D0399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52B4D9-DDAC-45B7-B84C-6C6B515BFA28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C50AD5D-1A4C-4750-8D02-499434B2D384}">
      <dgm:prSet/>
      <dgm:spPr/>
      <dgm:t>
        <a:bodyPr/>
        <a:lstStyle/>
        <a:p>
          <a:r>
            <a:rPr lang="en-US"/>
            <a:t>Group</a:t>
          </a:r>
        </a:p>
      </dgm:t>
    </dgm:pt>
    <dgm:pt modelId="{156FF265-E704-46EA-A5AB-C57E72A27818}" type="parTrans" cxnId="{66DC1457-5DBD-4589-91A0-02D7AB1D68F4}">
      <dgm:prSet/>
      <dgm:spPr/>
      <dgm:t>
        <a:bodyPr/>
        <a:lstStyle/>
        <a:p>
          <a:endParaRPr lang="en-US"/>
        </a:p>
      </dgm:t>
    </dgm:pt>
    <dgm:pt modelId="{49EFA9BE-0BDC-48F8-805D-63C69B947B27}" type="sibTrans" cxnId="{66DC1457-5DBD-4589-91A0-02D7AB1D68F4}">
      <dgm:prSet/>
      <dgm:spPr/>
      <dgm:t>
        <a:bodyPr/>
        <a:lstStyle/>
        <a:p>
          <a:endParaRPr lang="en-US"/>
        </a:p>
      </dgm:t>
    </dgm:pt>
    <dgm:pt modelId="{1D4F35D8-702B-427E-B1C7-A202F5C1492B}">
      <dgm:prSet/>
      <dgm:spPr/>
      <dgm:t>
        <a:bodyPr/>
        <a:lstStyle/>
        <a:p>
          <a:r>
            <a:rPr lang="en-US" dirty="0"/>
            <a:t>Objective: Group products into 4–6 broader meta-categories</a:t>
          </a:r>
          <a:br>
            <a:rPr lang="en-US" dirty="0"/>
          </a:br>
          <a:endParaRPr lang="en-US" dirty="0"/>
        </a:p>
      </dgm:t>
    </dgm:pt>
    <dgm:pt modelId="{A835D0D3-CB0F-482C-B7AB-4D988D095B43}" type="parTrans" cxnId="{26CB7466-1ED1-474B-9FB9-2F3DA7E9C39E}">
      <dgm:prSet/>
      <dgm:spPr/>
      <dgm:t>
        <a:bodyPr/>
        <a:lstStyle/>
        <a:p>
          <a:endParaRPr lang="en-US"/>
        </a:p>
      </dgm:t>
    </dgm:pt>
    <dgm:pt modelId="{E35EEF7C-613B-4546-B35C-2B871203EE43}" type="sibTrans" cxnId="{26CB7466-1ED1-474B-9FB9-2F3DA7E9C39E}">
      <dgm:prSet/>
      <dgm:spPr/>
      <dgm:t>
        <a:bodyPr/>
        <a:lstStyle/>
        <a:p>
          <a:endParaRPr lang="en-US"/>
        </a:p>
      </dgm:t>
    </dgm:pt>
    <dgm:pt modelId="{8938A8F4-506C-4511-9597-0ACFC9222CAB}">
      <dgm:prSet/>
      <dgm:spPr/>
      <dgm:t>
        <a:bodyPr/>
        <a:lstStyle/>
        <a:p>
          <a:r>
            <a:rPr lang="en-US"/>
            <a:t>Extract</a:t>
          </a:r>
        </a:p>
      </dgm:t>
    </dgm:pt>
    <dgm:pt modelId="{BDAD0C79-BA5C-4F0B-A296-0C38D6A6448B}" type="parTrans" cxnId="{20CE0711-B132-45CB-83B8-BB158CC50831}">
      <dgm:prSet/>
      <dgm:spPr/>
      <dgm:t>
        <a:bodyPr/>
        <a:lstStyle/>
        <a:p>
          <a:endParaRPr lang="en-US"/>
        </a:p>
      </dgm:t>
    </dgm:pt>
    <dgm:pt modelId="{AB282CDA-EC1F-49E2-B098-DF4D35AA6306}" type="sibTrans" cxnId="{20CE0711-B132-45CB-83B8-BB158CC50831}">
      <dgm:prSet/>
      <dgm:spPr/>
      <dgm:t>
        <a:bodyPr/>
        <a:lstStyle/>
        <a:p>
          <a:endParaRPr lang="en-US"/>
        </a:p>
      </dgm:t>
    </dgm:pt>
    <dgm:pt modelId="{0FDA00A1-7041-4AD5-A8A7-37A824EB1601}">
      <dgm:prSet/>
      <dgm:spPr/>
      <dgm:t>
        <a:bodyPr/>
        <a:lstStyle/>
        <a:p>
          <a:r>
            <a:rPr lang="en-US"/>
            <a:t>Extract category names from dataset</a:t>
          </a:r>
        </a:p>
      </dgm:t>
    </dgm:pt>
    <dgm:pt modelId="{31409B90-4352-4E29-8BFA-686A31AF46D0}" type="parTrans" cxnId="{3ED4B002-F161-4B5B-92B6-7B6F1A51941F}">
      <dgm:prSet/>
      <dgm:spPr/>
      <dgm:t>
        <a:bodyPr/>
        <a:lstStyle/>
        <a:p>
          <a:endParaRPr lang="en-US"/>
        </a:p>
      </dgm:t>
    </dgm:pt>
    <dgm:pt modelId="{F8B6C697-7FC3-4C70-860F-826443BA203D}" type="sibTrans" cxnId="{3ED4B002-F161-4B5B-92B6-7B6F1A51941F}">
      <dgm:prSet/>
      <dgm:spPr/>
      <dgm:t>
        <a:bodyPr/>
        <a:lstStyle/>
        <a:p>
          <a:endParaRPr lang="en-US"/>
        </a:p>
      </dgm:t>
    </dgm:pt>
    <dgm:pt modelId="{C796CEF3-A30C-4150-8691-58DF4754B237}">
      <dgm:prSet/>
      <dgm:spPr/>
      <dgm:t>
        <a:bodyPr/>
        <a:lstStyle/>
        <a:p>
          <a:r>
            <a:rPr lang="en-US"/>
            <a:t>Generate</a:t>
          </a:r>
        </a:p>
      </dgm:t>
    </dgm:pt>
    <dgm:pt modelId="{3590FC2E-8324-4DA4-A51C-E686B8982D40}" type="parTrans" cxnId="{21199458-58A3-4510-8E25-393E82690E51}">
      <dgm:prSet/>
      <dgm:spPr/>
      <dgm:t>
        <a:bodyPr/>
        <a:lstStyle/>
        <a:p>
          <a:endParaRPr lang="en-US"/>
        </a:p>
      </dgm:t>
    </dgm:pt>
    <dgm:pt modelId="{E2744750-04F8-4104-9F1E-7631EF8CFD55}" type="sibTrans" cxnId="{21199458-58A3-4510-8E25-393E82690E51}">
      <dgm:prSet/>
      <dgm:spPr/>
      <dgm:t>
        <a:bodyPr/>
        <a:lstStyle/>
        <a:p>
          <a:endParaRPr lang="en-US"/>
        </a:p>
      </dgm:t>
    </dgm:pt>
    <dgm:pt modelId="{E57A15A0-F89E-4DD0-8B1E-D668F5AA51E6}">
      <dgm:prSet/>
      <dgm:spPr/>
      <dgm:t>
        <a:bodyPr/>
        <a:lstStyle/>
        <a:p>
          <a:r>
            <a:rPr lang="en-US"/>
            <a:t>Generate embeddings using Sentence-BERT</a:t>
          </a:r>
        </a:p>
      </dgm:t>
    </dgm:pt>
    <dgm:pt modelId="{06891AA1-91CD-4B8E-B75A-F6561FEB359F}" type="parTrans" cxnId="{E8175616-22D2-49B6-AF25-A38734B29FD5}">
      <dgm:prSet/>
      <dgm:spPr/>
      <dgm:t>
        <a:bodyPr/>
        <a:lstStyle/>
        <a:p>
          <a:endParaRPr lang="en-US"/>
        </a:p>
      </dgm:t>
    </dgm:pt>
    <dgm:pt modelId="{E5413FFE-934D-4846-B769-99477C6FA0F2}" type="sibTrans" cxnId="{E8175616-22D2-49B6-AF25-A38734B29FD5}">
      <dgm:prSet/>
      <dgm:spPr/>
      <dgm:t>
        <a:bodyPr/>
        <a:lstStyle/>
        <a:p>
          <a:endParaRPr lang="en-US"/>
        </a:p>
      </dgm:t>
    </dgm:pt>
    <dgm:pt modelId="{FE4DB1FA-5334-4BA6-B00A-712B34F2ADE3}">
      <dgm:prSet/>
      <dgm:spPr/>
      <dgm:t>
        <a:bodyPr/>
        <a:lstStyle/>
        <a:p>
          <a:r>
            <a:rPr lang="en-US"/>
            <a:t>Apply</a:t>
          </a:r>
        </a:p>
      </dgm:t>
    </dgm:pt>
    <dgm:pt modelId="{08F9133A-2784-4D8D-8251-3C17F9204376}" type="parTrans" cxnId="{EE80FF05-112B-4D9F-AD7C-1B5CDE6D2F82}">
      <dgm:prSet/>
      <dgm:spPr/>
      <dgm:t>
        <a:bodyPr/>
        <a:lstStyle/>
        <a:p>
          <a:endParaRPr lang="en-US"/>
        </a:p>
      </dgm:t>
    </dgm:pt>
    <dgm:pt modelId="{F633AE9E-CB03-4854-A2D7-79593C72CA47}" type="sibTrans" cxnId="{EE80FF05-112B-4D9F-AD7C-1B5CDE6D2F82}">
      <dgm:prSet/>
      <dgm:spPr/>
      <dgm:t>
        <a:bodyPr/>
        <a:lstStyle/>
        <a:p>
          <a:endParaRPr lang="en-US"/>
        </a:p>
      </dgm:t>
    </dgm:pt>
    <dgm:pt modelId="{1EB4C857-F408-487E-8BE0-03AAD4191DB0}">
      <dgm:prSet/>
      <dgm:spPr/>
      <dgm:t>
        <a:bodyPr/>
        <a:lstStyle/>
        <a:p>
          <a:r>
            <a:rPr lang="en-US" dirty="0"/>
            <a:t>Apply K-Means clustering (k = 4 )</a:t>
          </a:r>
        </a:p>
      </dgm:t>
    </dgm:pt>
    <dgm:pt modelId="{9FBA0C79-CE9B-4DCC-BB45-43808483334F}" type="parTrans" cxnId="{9EF0B711-4702-4523-9447-06BE168F91B5}">
      <dgm:prSet/>
      <dgm:spPr/>
      <dgm:t>
        <a:bodyPr/>
        <a:lstStyle/>
        <a:p>
          <a:endParaRPr lang="en-US"/>
        </a:p>
      </dgm:t>
    </dgm:pt>
    <dgm:pt modelId="{CA561416-E83C-4011-B29B-4DE9823C353C}" type="sibTrans" cxnId="{9EF0B711-4702-4523-9447-06BE168F91B5}">
      <dgm:prSet/>
      <dgm:spPr/>
      <dgm:t>
        <a:bodyPr/>
        <a:lstStyle/>
        <a:p>
          <a:endParaRPr lang="en-US"/>
        </a:p>
      </dgm:t>
    </dgm:pt>
    <dgm:pt modelId="{2FAB742A-E2A2-4ADF-AC63-4CB4B9EAA6A5}">
      <dgm:prSet/>
      <dgm:spPr/>
      <dgm:t>
        <a:bodyPr/>
        <a:lstStyle/>
        <a:p>
          <a:r>
            <a:rPr lang="en-US"/>
            <a:t>Assign</a:t>
          </a:r>
        </a:p>
      </dgm:t>
    </dgm:pt>
    <dgm:pt modelId="{9E4104A4-BBB8-4C22-B03F-F9BF30CE2ADC}" type="parTrans" cxnId="{8D4C20D0-D482-4F55-B0EC-763B41DE12FD}">
      <dgm:prSet/>
      <dgm:spPr/>
      <dgm:t>
        <a:bodyPr/>
        <a:lstStyle/>
        <a:p>
          <a:endParaRPr lang="en-US"/>
        </a:p>
      </dgm:t>
    </dgm:pt>
    <dgm:pt modelId="{1141F4AB-72A1-4374-A511-E40D5C4337D1}" type="sibTrans" cxnId="{8D4C20D0-D482-4F55-B0EC-763B41DE12FD}">
      <dgm:prSet/>
      <dgm:spPr/>
      <dgm:t>
        <a:bodyPr/>
        <a:lstStyle/>
        <a:p>
          <a:endParaRPr lang="en-US"/>
        </a:p>
      </dgm:t>
    </dgm:pt>
    <dgm:pt modelId="{BA7AC03B-9CDF-4993-A619-66784DC1A82D}">
      <dgm:prSet/>
      <dgm:spPr/>
      <dgm:t>
        <a:bodyPr/>
        <a:lstStyle/>
        <a:p>
          <a:r>
            <a:rPr lang="en-US"/>
            <a:t>Assign semantic labels to clusters:</a:t>
          </a:r>
        </a:p>
      </dgm:t>
    </dgm:pt>
    <dgm:pt modelId="{6881E2EA-DC80-43BC-AEC7-41B88BF0D436}" type="parTrans" cxnId="{B9681431-CB61-4FD1-AE23-BB361DE8E860}">
      <dgm:prSet/>
      <dgm:spPr/>
      <dgm:t>
        <a:bodyPr/>
        <a:lstStyle/>
        <a:p>
          <a:endParaRPr lang="en-US"/>
        </a:p>
      </dgm:t>
    </dgm:pt>
    <dgm:pt modelId="{3FF7B9E4-C691-4FBE-A8D7-4397B69455FE}" type="sibTrans" cxnId="{B9681431-CB61-4FD1-AE23-BB361DE8E860}">
      <dgm:prSet/>
      <dgm:spPr/>
      <dgm:t>
        <a:bodyPr/>
        <a:lstStyle/>
        <a:p>
          <a:endParaRPr lang="en-US"/>
        </a:p>
      </dgm:t>
    </dgm:pt>
    <dgm:pt modelId="{34A3E91D-7450-4271-9A3B-C28A3B1A3EBB}">
      <dgm:prSet/>
      <dgm:spPr/>
      <dgm:t>
        <a:bodyPr/>
        <a:lstStyle/>
        <a:p>
          <a:r>
            <a:rPr lang="en-US"/>
            <a:t>e.g., Ebook Readers, Batteries, Accessories, etc.</a:t>
          </a:r>
        </a:p>
      </dgm:t>
    </dgm:pt>
    <dgm:pt modelId="{34619C1F-4236-4C86-8427-31315F52CFE8}" type="parTrans" cxnId="{B443E82C-50CC-46F5-A61B-539CCA23848C}">
      <dgm:prSet/>
      <dgm:spPr/>
      <dgm:t>
        <a:bodyPr/>
        <a:lstStyle/>
        <a:p>
          <a:endParaRPr lang="en-US"/>
        </a:p>
      </dgm:t>
    </dgm:pt>
    <dgm:pt modelId="{6F6D2F65-01A2-4BAD-AEA0-E2DD5200D9D7}" type="sibTrans" cxnId="{B443E82C-50CC-46F5-A61B-539CCA23848C}">
      <dgm:prSet/>
      <dgm:spPr/>
      <dgm:t>
        <a:bodyPr/>
        <a:lstStyle/>
        <a:p>
          <a:endParaRPr lang="en-US"/>
        </a:p>
      </dgm:t>
    </dgm:pt>
    <dgm:pt modelId="{D1B9E5F1-BF3D-42E4-A271-8F6C39B62474}" type="pres">
      <dgm:prSet presAssocID="{C152B4D9-DDAC-45B7-B84C-6C6B515BFA28}" presName="Name0" presStyleCnt="0">
        <dgm:presLayoutVars>
          <dgm:dir/>
          <dgm:animLvl val="lvl"/>
          <dgm:resizeHandles val="exact"/>
        </dgm:presLayoutVars>
      </dgm:prSet>
      <dgm:spPr/>
    </dgm:pt>
    <dgm:pt modelId="{F8C60960-E30A-47BC-945B-010BC6BDB5A2}" type="pres">
      <dgm:prSet presAssocID="{0C50AD5D-1A4C-4750-8D02-499434B2D384}" presName="linNode" presStyleCnt="0"/>
      <dgm:spPr/>
    </dgm:pt>
    <dgm:pt modelId="{5ADAD8C3-D0C1-46F2-B21C-3FABBF50D664}" type="pres">
      <dgm:prSet presAssocID="{0C50AD5D-1A4C-4750-8D02-499434B2D384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1E062D48-6E3F-457C-AE78-DEB5D58027AA}" type="pres">
      <dgm:prSet presAssocID="{0C50AD5D-1A4C-4750-8D02-499434B2D384}" presName="descendantText" presStyleLbl="alignAccFollowNode1" presStyleIdx="0" presStyleCnt="5">
        <dgm:presLayoutVars>
          <dgm:bulletEnabled/>
        </dgm:presLayoutVars>
      </dgm:prSet>
      <dgm:spPr/>
    </dgm:pt>
    <dgm:pt modelId="{5192068C-D107-4C55-B6E6-A74F54BA2C6D}" type="pres">
      <dgm:prSet presAssocID="{49EFA9BE-0BDC-48F8-805D-63C69B947B27}" presName="sp" presStyleCnt="0"/>
      <dgm:spPr/>
    </dgm:pt>
    <dgm:pt modelId="{DF45819E-33B6-481B-A24C-A4AED0531145}" type="pres">
      <dgm:prSet presAssocID="{8938A8F4-506C-4511-9597-0ACFC9222CAB}" presName="linNode" presStyleCnt="0"/>
      <dgm:spPr/>
    </dgm:pt>
    <dgm:pt modelId="{F42E6EF3-55A2-4E98-9C0C-43AD9D749DCC}" type="pres">
      <dgm:prSet presAssocID="{8938A8F4-506C-4511-9597-0ACFC9222CAB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75A4714E-CA26-41FC-ABE5-2C659D9932B4}" type="pres">
      <dgm:prSet presAssocID="{8938A8F4-506C-4511-9597-0ACFC9222CAB}" presName="descendantText" presStyleLbl="alignAccFollowNode1" presStyleIdx="1" presStyleCnt="5">
        <dgm:presLayoutVars>
          <dgm:bulletEnabled/>
        </dgm:presLayoutVars>
      </dgm:prSet>
      <dgm:spPr/>
    </dgm:pt>
    <dgm:pt modelId="{6DD7DABF-B600-4BEB-93F3-07D95E8A23EF}" type="pres">
      <dgm:prSet presAssocID="{AB282CDA-EC1F-49E2-B098-DF4D35AA6306}" presName="sp" presStyleCnt="0"/>
      <dgm:spPr/>
    </dgm:pt>
    <dgm:pt modelId="{A070787B-384D-4179-880A-8448E63FA0B4}" type="pres">
      <dgm:prSet presAssocID="{C796CEF3-A30C-4150-8691-58DF4754B237}" presName="linNode" presStyleCnt="0"/>
      <dgm:spPr/>
    </dgm:pt>
    <dgm:pt modelId="{2369A4FA-CFB0-4AA4-8FBA-F108F34D9BBC}" type="pres">
      <dgm:prSet presAssocID="{C796CEF3-A30C-4150-8691-58DF4754B237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86A3F851-35ED-469B-A030-C7E13DCB7270}" type="pres">
      <dgm:prSet presAssocID="{C796CEF3-A30C-4150-8691-58DF4754B237}" presName="descendantText" presStyleLbl="alignAccFollowNode1" presStyleIdx="2" presStyleCnt="5">
        <dgm:presLayoutVars>
          <dgm:bulletEnabled/>
        </dgm:presLayoutVars>
      </dgm:prSet>
      <dgm:spPr/>
    </dgm:pt>
    <dgm:pt modelId="{C0A2671F-C298-43DB-B752-5E9AC15A735D}" type="pres">
      <dgm:prSet presAssocID="{E2744750-04F8-4104-9F1E-7631EF8CFD55}" presName="sp" presStyleCnt="0"/>
      <dgm:spPr/>
    </dgm:pt>
    <dgm:pt modelId="{ACAA381D-04FF-418C-A037-F0F741536886}" type="pres">
      <dgm:prSet presAssocID="{FE4DB1FA-5334-4BA6-B00A-712B34F2ADE3}" presName="linNode" presStyleCnt="0"/>
      <dgm:spPr/>
    </dgm:pt>
    <dgm:pt modelId="{9168229F-4B43-44F8-A740-D367F9C772ED}" type="pres">
      <dgm:prSet presAssocID="{FE4DB1FA-5334-4BA6-B00A-712B34F2ADE3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4F199E6E-BAB6-4AEA-8913-90E4857A1689}" type="pres">
      <dgm:prSet presAssocID="{FE4DB1FA-5334-4BA6-B00A-712B34F2ADE3}" presName="descendantText" presStyleLbl="alignAccFollowNode1" presStyleIdx="3" presStyleCnt="5">
        <dgm:presLayoutVars>
          <dgm:bulletEnabled/>
        </dgm:presLayoutVars>
      </dgm:prSet>
      <dgm:spPr/>
    </dgm:pt>
    <dgm:pt modelId="{32EC2807-6A30-4CB9-A93F-6377283CC5F3}" type="pres">
      <dgm:prSet presAssocID="{F633AE9E-CB03-4854-A2D7-79593C72CA47}" presName="sp" presStyleCnt="0"/>
      <dgm:spPr/>
    </dgm:pt>
    <dgm:pt modelId="{B9EF03A6-3911-4497-AD8B-D0F990760F2C}" type="pres">
      <dgm:prSet presAssocID="{2FAB742A-E2A2-4ADF-AC63-4CB4B9EAA6A5}" presName="linNode" presStyleCnt="0"/>
      <dgm:spPr/>
    </dgm:pt>
    <dgm:pt modelId="{0ADFD5BD-E9A1-4731-B2B8-0833E3B3DFBD}" type="pres">
      <dgm:prSet presAssocID="{2FAB742A-E2A2-4ADF-AC63-4CB4B9EAA6A5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C3322149-4224-4EC1-BF0D-5E2152C983DE}" type="pres">
      <dgm:prSet presAssocID="{2FAB742A-E2A2-4ADF-AC63-4CB4B9EAA6A5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3ED4B002-F161-4B5B-92B6-7B6F1A51941F}" srcId="{8938A8F4-506C-4511-9597-0ACFC9222CAB}" destId="{0FDA00A1-7041-4AD5-A8A7-37A824EB1601}" srcOrd="0" destOrd="0" parTransId="{31409B90-4352-4E29-8BFA-686A31AF46D0}" sibTransId="{F8B6C697-7FC3-4C70-860F-826443BA203D}"/>
    <dgm:cxn modelId="{EE80FF05-112B-4D9F-AD7C-1B5CDE6D2F82}" srcId="{C152B4D9-DDAC-45B7-B84C-6C6B515BFA28}" destId="{FE4DB1FA-5334-4BA6-B00A-712B34F2ADE3}" srcOrd="3" destOrd="0" parTransId="{08F9133A-2784-4D8D-8251-3C17F9204376}" sibTransId="{F633AE9E-CB03-4854-A2D7-79593C72CA47}"/>
    <dgm:cxn modelId="{20CE0711-B132-45CB-83B8-BB158CC50831}" srcId="{C152B4D9-DDAC-45B7-B84C-6C6B515BFA28}" destId="{8938A8F4-506C-4511-9597-0ACFC9222CAB}" srcOrd="1" destOrd="0" parTransId="{BDAD0C79-BA5C-4F0B-A296-0C38D6A6448B}" sibTransId="{AB282CDA-EC1F-49E2-B098-DF4D35AA6306}"/>
    <dgm:cxn modelId="{9EF0B711-4702-4523-9447-06BE168F91B5}" srcId="{FE4DB1FA-5334-4BA6-B00A-712B34F2ADE3}" destId="{1EB4C857-F408-487E-8BE0-03AAD4191DB0}" srcOrd="0" destOrd="0" parTransId="{9FBA0C79-CE9B-4DCC-BB45-43808483334F}" sibTransId="{CA561416-E83C-4011-B29B-4DE9823C353C}"/>
    <dgm:cxn modelId="{84986812-9F34-4125-8340-67ECE90BFFB6}" type="presOf" srcId="{0C50AD5D-1A4C-4750-8D02-499434B2D384}" destId="{5ADAD8C3-D0C1-46F2-B21C-3FABBF50D664}" srcOrd="0" destOrd="0" presId="urn:microsoft.com/office/officeart/2016/7/layout/VerticalSolidActionList"/>
    <dgm:cxn modelId="{E8175616-22D2-49B6-AF25-A38734B29FD5}" srcId="{C796CEF3-A30C-4150-8691-58DF4754B237}" destId="{E57A15A0-F89E-4DD0-8B1E-D668F5AA51E6}" srcOrd="0" destOrd="0" parTransId="{06891AA1-91CD-4B8E-B75A-F6561FEB359F}" sibTransId="{E5413FFE-934D-4846-B769-99477C6FA0F2}"/>
    <dgm:cxn modelId="{B443E82C-50CC-46F5-A61B-539CCA23848C}" srcId="{BA7AC03B-9CDF-4993-A619-66784DC1A82D}" destId="{34A3E91D-7450-4271-9A3B-C28A3B1A3EBB}" srcOrd="0" destOrd="0" parTransId="{34619C1F-4236-4C86-8427-31315F52CFE8}" sibTransId="{6F6D2F65-01A2-4BAD-AEA0-E2DD5200D9D7}"/>
    <dgm:cxn modelId="{B9681431-CB61-4FD1-AE23-BB361DE8E860}" srcId="{2FAB742A-E2A2-4ADF-AC63-4CB4B9EAA6A5}" destId="{BA7AC03B-9CDF-4993-A619-66784DC1A82D}" srcOrd="0" destOrd="0" parTransId="{6881E2EA-DC80-43BC-AEC7-41B88BF0D436}" sibTransId="{3FF7B9E4-C691-4FBE-A8D7-4397B69455FE}"/>
    <dgm:cxn modelId="{A3A35639-E8B5-4678-B4ED-A0AF519BEFEA}" type="presOf" srcId="{34A3E91D-7450-4271-9A3B-C28A3B1A3EBB}" destId="{C3322149-4224-4EC1-BF0D-5E2152C983DE}" srcOrd="0" destOrd="1" presId="urn:microsoft.com/office/officeart/2016/7/layout/VerticalSolidActionList"/>
    <dgm:cxn modelId="{26CB7466-1ED1-474B-9FB9-2F3DA7E9C39E}" srcId="{0C50AD5D-1A4C-4750-8D02-499434B2D384}" destId="{1D4F35D8-702B-427E-B1C7-A202F5C1492B}" srcOrd="0" destOrd="0" parTransId="{A835D0D3-CB0F-482C-B7AB-4D988D095B43}" sibTransId="{E35EEF7C-613B-4546-B35C-2B871203EE43}"/>
    <dgm:cxn modelId="{C0A79D4A-2C63-450D-9BC1-82C652E6332A}" type="presOf" srcId="{0FDA00A1-7041-4AD5-A8A7-37A824EB1601}" destId="{75A4714E-CA26-41FC-ABE5-2C659D9932B4}" srcOrd="0" destOrd="0" presId="urn:microsoft.com/office/officeart/2016/7/layout/VerticalSolidActionList"/>
    <dgm:cxn modelId="{BFFA4E72-5E51-4C02-8798-BDD3933684EB}" type="presOf" srcId="{BA7AC03B-9CDF-4993-A619-66784DC1A82D}" destId="{C3322149-4224-4EC1-BF0D-5E2152C983DE}" srcOrd="0" destOrd="0" presId="urn:microsoft.com/office/officeart/2016/7/layout/VerticalSolidActionList"/>
    <dgm:cxn modelId="{AAE72C73-8A7B-424A-BF54-3662D8C08A44}" type="presOf" srcId="{2FAB742A-E2A2-4ADF-AC63-4CB4B9EAA6A5}" destId="{0ADFD5BD-E9A1-4731-B2B8-0833E3B3DFBD}" srcOrd="0" destOrd="0" presId="urn:microsoft.com/office/officeart/2016/7/layout/VerticalSolidActionList"/>
    <dgm:cxn modelId="{66DC1457-5DBD-4589-91A0-02D7AB1D68F4}" srcId="{C152B4D9-DDAC-45B7-B84C-6C6B515BFA28}" destId="{0C50AD5D-1A4C-4750-8D02-499434B2D384}" srcOrd="0" destOrd="0" parTransId="{156FF265-E704-46EA-A5AB-C57E72A27818}" sibTransId="{49EFA9BE-0BDC-48F8-805D-63C69B947B27}"/>
    <dgm:cxn modelId="{21199458-58A3-4510-8E25-393E82690E51}" srcId="{C152B4D9-DDAC-45B7-B84C-6C6B515BFA28}" destId="{C796CEF3-A30C-4150-8691-58DF4754B237}" srcOrd="2" destOrd="0" parTransId="{3590FC2E-8324-4DA4-A51C-E686B8982D40}" sibTransId="{E2744750-04F8-4104-9F1E-7631EF8CFD55}"/>
    <dgm:cxn modelId="{2B759B9E-938C-4125-9469-53EA3FBFE16B}" type="presOf" srcId="{8938A8F4-506C-4511-9597-0ACFC9222CAB}" destId="{F42E6EF3-55A2-4E98-9C0C-43AD9D749DCC}" srcOrd="0" destOrd="0" presId="urn:microsoft.com/office/officeart/2016/7/layout/VerticalSolidActionList"/>
    <dgm:cxn modelId="{5D232FAF-115D-4DBC-994F-39470E31B35E}" type="presOf" srcId="{C796CEF3-A30C-4150-8691-58DF4754B237}" destId="{2369A4FA-CFB0-4AA4-8FBA-F108F34D9BBC}" srcOrd="0" destOrd="0" presId="urn:microsoft.com/office/officeart/2016/7/layout/VerticalSolidActionList"/>
    <dgm:cxn modelId="{5B9123B1-A1F8-44DC-9D21-325E4674A9E3}" type="presOf" srcId="{C152B4D9-DDAC-45B7-B84C-6C6B515BFA28}" destId="{D1B9E5F1-BF3D-42E4-A271-8F6C39B62474}" srcOrd="0" destOrd="0" presId="urn:microsoft.com/office/officeart/2016/7/layout/VerticalSolidActionList"/>
    <dgm:cxn modelId="{0FFE14B8-AA06-45F5-B91C-FF6D979646A8}" type="presOf" srcId="{1EB4C857-F408-487E-8BE0-03AAD4191DB0}" destId="{4F199E6E-BAB6-4AEA-8913-90E4857A1689}" srcOrd="0" destOrd="0" presId="urn:microsoft.com/office/officeart/2016/7/layout/VerticalSolidActionList"/>
    <dgm:cxn modelId="{D2B669C5-6799-4330-976A-16EA4543CE00}" type="presOf" srcId="{FE4DB1FA-5334-4BA6-B00A-712B34F2ADE3}" destId="{9168229F-4B43-44F8-A740-D367F9C772ED}" srcOrd="0" destOrd="0" presId="urn:microsoft.com/office/officeart/2016/7/layout/VerticalSolidActionList"/>
    <dgm:cxn modelId="{8D4C20D0-D482-4F55-B0EC-763B41DE12FD}" srcId="{C152B4D9-DDAC-45B7-B84C-6C6B515BFA28}" destId="{2FAB742A-E2A2-4ADF-AC63-4CB4B9EAA6A5}" srcOrd="4" destOrd="0" parTransId="{9E4104A4-BBB8-4C22-B03F-F9BF30CE2ADC}" sibTransId="{1141F4AB-72A1-4374-A511-E40D5C4337D1}"/>
    <dgm:cxn modelId="{6EDA37D0-6F41-4F4B-811C-8ADCA6E3E4CD}" type="presOf" srcId="{E57A15A0-F89E-4DD0-8B1E-D668F5AA51E6}" destId="{86A3F851-35ED-469B-A030-C7E13DCB7270}" srcOrd="0" destOrd="0" presId="urn:microsoft.com/office/officeart/2016/7/layout/VerticalSolidActionList"/>
    <dgm:cxn modelId="{5EF972D0-4C33-49F1-9776-21874F133E13}" type="presOf" srcId="{1D4F35D8-702B-427E-B1C7-A202F5C1492B}" destId="{1E062D48-6E3F-457C-AE78-DEB5D58027AA}" srcOrd="0" destOrd="0" presId="urn:microsoft.com/office/officeart/2016/7/layout/VerticalSolidActionList"/>
    <dgm:cxn modelId="{8300C36D-AD14-4294-9BDA-DA652C4D8C6C}" type="presParOf" srcId="{D1B9E5F1-BF3D-42E4-A271-8F6C39B62474}" destId="{F8C60960-E30A-47BC-945B-010BC6BDB5A2}" srcOrd="0" destOrd="0" presId="urn:microsoft.com/office/officeart/2016/7/layout/VerticalSolidActionList"/>
    <dgm:cxn modelId="{7393734F-6F16-45B4-8114-F97E8D690978}" type="presParOf" srcId="{F8C60960-E30A-47BC-945B-010BC6BDB5A2}" destId="{5ADAD8C3-D0C1-46F2-B21C-3FABBF50D664}" srcOrd="0" destOrd="0" presId="urn:microsoft.com/office/officeart/2016/7/layout/VerticalSolidActionList"/>
    <dgm:cxn modelId="{4A001A6C-10F1-4351-BE1B-2E237C2C50FE}" type="presParOf" srcId="{F8C60960-E30A-47BC-945B-010BC6BDB5A2}" destId="{1E062D48-6E3F-457C-AE78-DEB5D58027AA}" srcOrd="1" destOrd="0" presId="urn:microsoft.com/office/officeart/2016/7/layout/VerticalSolidActionList"/>
    <dgm:cxn modelId="{33BA0D29-F82F-49A1-BE7F-0C55FE871BE4}" type="presParOf" srcId="{D1B9E5F1-BF3D-42E4-A271-8F6C39B62474}" destId="{5192068C-D107-4C55-B6E6-A74F54BA2C6D}" srcOrd="1" destOrd="0" presId="urn:microsoft.com/office/officeart/2016/7/layout/VerticalSolidActionList"/>
    <dgm:cxn modelId="{0E29DB61-90F0-4889-A018-2D41E25817C4}" type="presParOf" srcId="{D1B9E5F1-BF3D-42E4-A271-8F6C39B62474}" destId="{DF45819E-33B6-481B-A24C-A4AED0531145}" srcOrd="2" destOrd="0" presId="urn:microsoft.com/office/officeart/2016/7/layout/VerticalSolidActionList"/>
    <dgm:cxn modelId="{A01EE689-DF31-4A04-8F86-DD637BC238CE}" type="presParOf" srcId="{DF45819E-33B6-481B-A24C-A4AED0531145}" destId="{F42E6EF3-55A2-4E98-9C0C-43AD9D749DCC}" srcOrd="0" destOrd="0" presId="urn:microsoft.com/office/officeart/2016/7/layout/VerticalSolidActionList"/>
    <dgm:cxn modelId="{D7C918E2-9D5A-4A7F-AF56-6C0078F78393}" type="presParOf" srcId="{DF45819E-33B6-481B-A24C-A4AED0531145}" destId="{75A4714E-CA26-41FC-ABE5-2C659D9932B4}" srcOrd="1" destOrd="0" presId="urn:microsoft.com/office/officeart/2016/7/layout/VerticalSolidActionList"/>
    <dgm:cxn modelId="{215F2804-2692-4002-B92B-1F208732D500}" type="presParOf" srcId="{D1B9E5F1-BF3D-42E4-A271-8F6C39B62474}" destId="{6DD7DABF-B600-4BEB-93F3-07D95E8A23EF}" srcOrd="3" destOrd="0" presId="urn:microsoft.com/office/officeart/2016/7/layout/VerticalSolidActionList"/>
    <dgm:cxn modelId="{52B5C581-0272-48B3-A99C-25434718967C}" type="presParOf" srcId="{D1B9E5F1-BF3D-42E4-A271-8F6C39B62474}" destId="{A070787B-384D-4179-880A-8448E63FA0B4}" srcOrd="4" destOrd="0" presId="urn:microsoft.com/office/officeart/2016/7/layout/VerticalSolidActionList"/>
    <dgm:cxn modelId="{6BB8D7B4-273B-49BB-9C6A-AA4C0BA82B06}" type="presParOf" srcId="{A070787B-384D-4179-880A-8448E63FA0B4}" destId="{2369A4FA-CFB0-4AA4-8FBA-F108F34D9BBC}" srcOrd="0" destOrd="0" presId="urn:microsoft.com/office/officeart/2016/7/layout/VerticalSolidActionList"/>
    <dgm:cxn modelId="{053599E3-08E3-462F-9781-3366C5E0EE34}" type="presParOf" srcId="{A070787B-384D-4179-880A-8448E63FA0B4}" destId="{86A3F851-35ED-469B-A030-C7E13DCB7270}" srcOrd="1" destOrd="0" presId="urn:microsoft.com/office/officeart/2016/7/layout/VerticalSolidActionList"/>
    <dgm:cxn modelId="{B6F5D91D-E9DB-4D95-96A7-4F8D53E9316F}" type="presParOf" srcId="{D1B9E5F1-BF3D-42E4-A271-8F6C39B62474}" destId="{C0A2671F-C298-43DB-B752-5E9AC15A735D}" srcOrd="5" destOrd="0" presId="urn:microsoft.com/office/officeart/2016/7/layout/VerticalSolidActionList"/>
    <dgm:cxn modelId="{C18EAC7A-1A33-40A4-96C3-D13430B1E4F1}" type="presParOf" srcId="{D1B9E5F1-BF3D-42E4-A271-8F6C39B62474}" destId="{ACAA381D-04FF-418C-A037-F0F741536886}" srcOrd="6" destOrd="0" presId="urn:microsoft.com/office/officeart/2016/7/layout/VerticalSolidActionList"/>
    <dgm:cxn modelId="{EA41517A-6B04-43B8-9D24-98AC8C2B7B02}" type="presParOf" srcId="{ACAA381D-04FF-418C-A037-F0F741536886}" destId="{9168229F-4B43-44F8-A740-D367F9C772ED}" srcOrd="0" destOrd="0" presId="urn:microsoft.com/office/officeart/2016/7/layout/VerticalSolidActionList"/>
    <dgm:cxn modelId="{EA2E4D75-A2BA-4D72-9055-99685CE1BF50}" type="presParOf" srcId="{ACAA381D-04FF-418C-A037-F0F741536886}" destId="{4F199E6E-BAB6-4AEA-8913-90E4857A1689}" srcOrd="1" destOrd="0" presId="urn:microsoft.com/office/officeart/2016/7/layout/VerticalSolidActionList"/>
    <dgm:cxn modelId="{785DD63B-661B-4397-B964-C893A2D171A4}" type="presParOf" srcId="{D1B9E5F1-BF3D-42E4-A271-8F6C39B62474}" destId="{32EC2807-6A30-4CB9-A93F-6377283CC5F3}" srcOrd="7" destOrd="0" presId="urn:microsoft.com/office/officeart/2016/7/layout/VerticalSolidActionList"/>
    <dgm:cxn modelId="{6BEE8632-8A7E-423A-A47D-A06D67F911C5}" type="presParOf" srcId="{D1B9E5F1-BF3D-42E4-A271-8F6C39B62474}" destId="{B9EF03A6-3911-4497-AD8B-D0F990760F2C}" srcOrd="8" destOrd="0" presId="urn:microsoft.com/office/officeart/2016/7/layout/VerticalSolidActionList"/>
    <dgm:cxn modelId="{F960AE19-3071-442A-9775-CC80F551F181}" type="presParOf" srcId="{B9EF03A6-3911-4497-AD8B-D0F990760F2C}" destId="{0ADFD5BD-E9A1-4731-B2B8-0833E3B3DFBD}" srcOrd="0" destOrd="0" presId="urn:microsoft.com/office/officeart/2016/7/layout/VerticalSolidActionList"/>
    <dgm:cxn modelId="{548A0712-CDED-424E-B27E-6CCA79A66B95}" type="presParOf" srcId="{B9EF03A6-3911-4497-AD8B-D0F990760F2C}" destId="{C3322149-4224-4EC1-BF0D-5E2152C983DE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E7B478-13D8-4646-BEB5-037E7CF4088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935E687-0606-412D-921D-79F1BCA0147F}">
      <dgm:prSet/>
      <dgm:spPr/>
      <dgm:t>
        <a:bodyPr/>
        <a:lstStyle/>
        <a:p>
          <a:r>
            <a:rPr lang="en-US" b="1"/>
            <a:t>Objective</a:t>
          </a:r>
          <a:r>
            <a:rPr lang="en-US"/>
            <a:t>: Generate short recommendation articles for each meta-category</a:t>
          </a:r>
          <a:br>
            <a:rPr lang="en-US"/>
          </a:br>
          <a:r>
            <a:rPr lang="en-US" b="1"/>
            <a:t>Includes</a:t>
          </a:r>
          <a:r>
            <a:rPr lang="en-US"/>
            <a:t>:</a:t>
          </a:r>
        </a:p>
      </dgm:t>
    </dgm:pt>
    <dgm:pt modelId="{0C052268-D369-4767-8CF7-8806B3F5276F}" type="parTrans" cxnId="{3F31CFE9-8838-49F2-B33E-9632E9DDF788}">
      <dgm:prSet/>
      <dgm:spPr/>
      <dgm:t>
        <a:bodyPr/>
        <a:lstStyle/>
        <a:p>
          <a:endParaRPr lang="en-US"/>
        </a:p>
      </dgm:t>
    </dgm:pt>
    <dgm:pt modelId="{0DD3D05F-C22C-4143-9402-2CE5A1BA9538}" type="sibTrans" cxnId="{3F31CFE9-8838-49F2-B33E-9632E9DDF788}">
      <dgm:prSet/>
      <dgm:spPr/>
      <dgm:t>
        <a:bodyPr/>
        <a:lstStyle/>
        <a:p>
          <a:endParaRPr lang="en-US"/>
        </a:p>
      </dgm:t>
    </dgm:pt>
    <dgm:pt modelId="{7AFA8715-0F1A-461D-B554-F75D19AFEAB0}">
      <dgm:prSet/>
      <dgm:spPr/>
      <dgm:t>
        <a:bodyPr/>
        <a:lstStyle/>
        <a:p>
          <a:r>
            <a:rPr lang="en-US"/>
            <a:t>Top 3 recommended products + key differences</a:t>
          </a:r>
        </a:p>
      </dgm:t>
    </dgm:pt>
    <dgm:pt modelId="{AFAF46D2-DBE7-4B06-8A9A-72F4990E2B2A}" type="parTrans" cxnId="{4CC040B7-1613-4930-8CA6-DCB98C3F3D94}">
      <dgm:prSet/>
      <dgm:spPr/>
      <dgm:t>
        <a:bodyPr/>
        <a:lstStyle/>
        <a:p>
          <a:endParaRPr lang="en-US"/>
        </a:p>
      </dgm:t>
    </dgm:pt>
    <dgm:pt modelId="{107CC378-2799-463C-917F-44692D2C61D5}" type="sibTrans" cxnId="{4CC040B7-1613-4930-8CA6-DCB98C3F3D94}">
      <dgm:prSet/>
      <dgm:spPr/>
      <dgm:t>
        <a:bodyPr/>
        <a:lstStyle/>
        <a:p>
          <a:endParaRPr lang="en-US"/>
        </a:p>
      </dgm:t>
    </dgm:pt>
    <dgm:pt modelId="{FC9BD0E3-EC74-40C6-A535-434D42E7E386}">
      <dgm:prSet/>
      <dgm:spPr/>
      <dgm:t>
        <a:bodyPr/>
        <a:lstStyle/>
        <a:p>
          <a:r>
            <a:rPr lang="en-US"/>
            <a:t>Common complaints per product</a:t>
          </a:r>
        </a:p>
      </dgm:t>
    </dgm:pt>
    <dgm:pt modelId="{8A7A517F-C69D-404D-880F-644A7EF80C8D}" type="parTrans" cxnId="{BFC4FCBC-D7A3-45C4-96C6-D067F63431FF}">
      <dgm:prSet/>
      <dgm:spPr/>
      <dgm:t>
        <a:bodyPr/>
        <a:lstStyle/>
        <a:p>
          <a:endParaRPr lang="en-US"/>
        </a:p>
      </dgm:t>
    </dgm:pt>
    <dgm:pt modelId="{EF9EFCD0-5869-478D-B50D-2572B32143AC}" type="sibTrans" cxnId="{BFC4FCBC-D7A3-45C4-96C6-D067F63431FF}">
      <dgm:prSet/>
      <dgm:spPr/>
      <dgm:t>
        <a:bodyPr/>
        <a:lstStyle/>
        <a:p>
          <a:endParaRPr lang="en-US"/>
        </a:p>
      </dgm:t>
    </dgm:pt>
    <dgm:pt modelId="{08F75D0A-FE72-4DEB-82AB-A8FAC4329530}">
      <dgm:prSet/>
      <dgm:spPr/>
      <dgm:t>
        <a:bodyPr/>
        <a:lstStyle/>
        <a:p>
          <a:r>
            <a:rPr lang="en-US"/>
            <a:t>Worst product and why to avoid it</a:t>
          </a:r>
        </a:p>
      </dgm:t>
    </dgm:pt>
    <dgm:pt modelId="{8E802E42-8819-41DF-9B5F-883EB21C6EFB}" type="parTrans" cxnId="{C07C050C-6DC3-44E6-BD31-422460F4F364}">
      <dgm:prSet/>
      <dgm:spPr/>
      <dgm:t>
        <a:bodyPr/>
        <a:lstStyle/>
        <a:p>
          <a:endParaRPr lang="en-US"/>
        </a:p>
      </dgm:t>
    </dgm:pt>
    <dgm:pt modelId="{58262911-004D-4F61-82A0-9147EB6999FD}" type="sibTrans" cxnId="{C07C050C-6DC3-44E6-BD31-422460F4F364}">
      <dgm:prSet/>
      <dgm:spPr/>
      <dgm:t>
        <a:bodyPr/>
        <a:lstStyle/>
        <a:p>
          <a:endParaRPr lang="en-US"/>
        </a:p>
      </dgm:t>
    </dgm:pt>
    <dgm:pt modelId="{5D57954F-6015-4991-ABC8-200716E20737}">
      <dgm:prSet/>
      <dgm:spPr/>
      <dgm:t>
        <a:bodyPr/>
        <a:lstStyle/>
        <a:p>
          <a:r>
            <a:rPr lang="en-US" b="1" dirty="0"/>
            <a:t>Model Used</a:t>
          </a:r>
          <a:r>
            <a:rPr lang="en-US" dirty="0"/>
            <a:t>: Pre-trained generative models (T5)</a:t>
          </a:r>
        </a:p>
      </dgm:t>
    </dgm:pt>
    <dgm:pt modelId="{B255B1E5-6F50-4B02-BD74-D63FC96C22F7}" type="parTrans" cxnId="{CCEFFFEE-3A01-4514-AA99-866379A50FF9}">
      <dgm:prSet/>
      <dgm:spPr/>
      <dgm:t>
        <a:bodyPr/>
        <a:lstStyle/>
        <a:p>
          <a:endParaRPr lang="en-US"/>
        </a:p>
      </dgm:t>
    </dgm:pt>
    <dgm:pt modelId="{88100B51-6A80-440D-B83C-FF596A0A5BC9}" type="sibTrans" cxnId="{CCEFFFEE-3A01-4514-AA99-866379A50FF9}">
      <dgm:prSet/>
      <dgm:spPr/>
      <dgm:t>
        <a:bodyPr/>
        <a:lstStyle/>
        <a:p>
          <a:endParaRPr lang="en-US"/>
        </a:p>
      </dgm:t>
    </dgm:pt>
    <dgm:pt modelId="{ED49CD27-5A05-4BCB-AF25-F391E26D2450}" type="pres">
      <dgm:prSet presAssocID="{57E7B478-13D8-4646-BEB5-037E7CF40885}" presName="outerComposite" presStyleCnt="0">
        <dgm:presLayoutVars>
          <dgm:chMax val="5"/>
          <dgm:dir/>
          <dgm:resizeHandles val="exact"/>
        </dgm:presLayoutVars>
      </dgm:prSet>
      <dgm:spPr/>
    </dgm:pt>
    <dgm:pt modelId="{EC17F728-6477-4DE3-A7F1-89D07E6B41BE}" type="pres">
      <dgm:prSet presAssocID="{57E7B478-13D8-4646-BEB5-037E7CF40885}" presName="dummyMaxCanvas" presStyleCnt="0">
        <dgm:presLayoutVars/>
      </dgm:prSet>
      <dgm:spPr/>
    </dgm:pt>
    <dgm:pt modelId="{DA6B9AEC-67C1-40DA-8C5B-A5C4436365F8}" type="pres">
      <dgm:prSet presAssocID="{57E7B478-13D8-4646-BEB5-037E7CF40885}" presName="FiveNodes_1" presStyleLbl="node1" presStyleIdx="0" presStyleCnt="5">
        <dgm:presLayoutVars>
          <dgm:bulletEnabled val="1"/>
        </dgm:presLayoutVars>
      </dgm:prSet>
      <dgm:spPr/>
    </dgm:pt>
    <dgm:pt modelId="{01718D05-B30B-49C1-90A3-028A3B648268}" type="pres">
      <dgm:prSet presAssocID="{57E7B478-13D8-4646-BEB5-037E7CF40885}" presName="FiveNodes_2" presStyleLbl="node1" presStyleIdx="1" presStyleCnt="5">
        <dgm:presLayoutVars>
          <dgm:bulletEnabled val="1"/>
        </dgm:presLayoutVars>
      </dgm:prSet>
      <dgm:spPr/>
    </dgm:pt>
    <dgm:pt modelId="{29C1EB40-F257-423E-A0B5-C6C78BF47645}" type="pres">
      <dgm:prSet presAssocID="{57E7B478-13D8-4646-BEB5-037E7CF40885}" presName="FiveNodes_3" presStyleLbl="node1" presStyleIdx="2" presStyleCnt="5">
        <dgm:presLayoutVars>
          <dgm:bulletEnabled val="1"/>
        </dgm:presLayoutVars>
      </dgm:prSet>
      <dgm:spPr/>
    </dgm:pt>
    <dgm:pt modelId="{14CB1844-786E-4B29-9AB2-FC137F62AB07}" type="pres">
      <dgm:prSet presAssocID="{57E7B478-13D8-4646-BEB5-037E7CF40885}" presName="FiveNodes_4" presStyleLbl="node1" presStyleIdx="3" presStyleCnt="5">
        <dgm:presLayoutVars>
          <dgm:bulletEnabled val="1"/>
        </dgm:presLayoutVars>
      </dgm:prSet>
      <dgm:spPr/>
    </dgm:pt>
    <dgm:pt modelId="{C0968160-D366-4B2F-BA0D-323346CD7C77}" type="pres">
      <dgm:prSet presAssocID="{57E7B478-13D8-4646-BEB5-037E7CF40885}" presName="FiveNodes_5" presStyleLbl="node1" presStyleIdx="4" presStyleCnt="5">
        <dgm:presLayoutVars>
          <dgm:bulletEnabled val="1"/>
        </dgm:presLayoutVars>
      </dgm:prSet>
      <dgm:spPr/>
    </dgm:pt>
    <dgm:pt modelId="{73DA0102-D86C-42F3-8524-BF25476AB1BE}" type="pres">
      <dgm:prSet presAssocID="{57E7B478-13D8-4646-BEB5-037E7CF40885}" presName="FiveConn_1-2" presStyleLbl="fgAccFollowNode1" presStyleIdx="0" presStyleCnt="4">
        <dgm:presLayoutVars>
          <dgm:bulletEnabled val="1"/>
        </dgm:presLayoutVars>
      </dgm:prSet>
      <dgm:spPr/>
    </dgm:pt>
    <dgm:pt modelId="{1C3BAD25-DBC4-4D86-A2B6-BA980CD3D630}" type="pres">
      <dgm:prSet presAssocID="{57E7B478-13D8-4646-BEB5-037E7CF40885}" presName="FiveConn_2-3" presStyleLbl="fgAccFollowNode1" presStyleIdx="1" presStyleCnt="4">
        <dgm:presLayoutVars>
          <dgm:bulletEnabled val="1"/>
        </dgm:presLayoutVars>
      </dgm:prSet>
      <dgm:spPr/>
    </dgm:pt>
    <dgm:pt modelId="{F5BB9FED-A715-45AC-8078-8A960E56A15B}" type="pres">
      <dgm:prSet presAssocID="{57E7B478-13D8-4646-BEB5-037E7CF40885}" presName="FiveConn_3-4" presStyleLbl="fgAccFollowNode1" presStyleIdx="2" presStyleCnt="4">
        <dgm:presLayoutVars>
          <dgm:bulletEnabled val="1"/>
        </dgm:presLayoutVars>
      </dgm:prSet>
      <dgm:spPr/>
    </dgm:pt>
    <dgm:pt modelId="{D567A3B0-A285-4DF7-A5F7-6E28015A5E41}" type="pres">
      <dgm:prSet presAssocID="{57E7B478-13D8-4646-BEB5-037E7CF40885}" presName="FiveConn_4-5" presStyleLbl="fgAccFollowNode1" presStyleIdx="3" presStyleCnt="4">
        <dgm:presLayoutVars>
          <dgm:bulletEnabled val="1"/>
        </dgm:presLayoutVars>
      </dgm:prSet>
      <dgm:spPr/>
    </dgm:pt>
    <dgm:pt modelId="{7A9375F9-C539-4564-BA0B-AF1905152C99}" type="pres">
      <dgm:prSet presAssocID="{57E7B478-13D8-4646-BEB5-037E7CF40885}" presName="FiveNodes_1_text" presStyleLbl="node1" presStyleIdx="4" presStyleCnt="5">
        <dgm:presLayoutVars>
          <dgm:bulletEnabled val="1"/>
        </dgm:presLayoutVars>
      </dgm:prSet>
      <dgm:spPr/>
    </dgm:pt>
    <dgm:pt modelId="{1859E36D-E1E1-4DBE-9020-580FF7F1A0A1}" type="pres">
      <dgm:prSet presAssocID="{57E7B478-13D8-4646-BEB5-037E7CF40885}" presName="FiveNodes_2_text" presStyleLbl="node1" presStyleIdx="4" presStyleCnt="5">
        <dgm:presLayoutVars>
          <dgm:bulletEnabled val="1"/>
        </dgm:presLayoutVars>
      </dgm:prSet>
      <dgm:spPr/>
    </dgm:pt>
    <dgm:pt modelId="{DA6BFA26-A032-4E24-B583-AD002BE1C7D1}" type="pres">
      <dgm:prSet presAssocID="{57E7B478-13D8-4646-BEB5-037E7CF40885}" presName="FiveNodes_3_text" presStyleLbl="node1" presStyleIdx="4" presStyleCnt="5">
        <dgm:presLayoutVars>
          <dgm:bulletEnabled val="1"/>
        </dgm:presLayoutVars>
      </dgm:prSet>
      <dgm:spPr/>
    </dgm:pt>
    <dgm:pt modelId="{6C8F1444-AC21-4038-A386-C08E0C3CA79F}" type="pres">
      <dgm:prSet presAssocID="{57E7B478-13D8-4646-BEB5-037E7CF40885}" presName="FiveNodes_4_text" presStyleLbl="node1" presStyleIdx="4" presStyleCnt="5">
        <dgm:presLayoutVars>
          <dgm:bulletEnabled val="1"/>
        </dgm:presLayoutVars>
      </dgm:prSet>
      <dgm:spPr/>
    </dgm:pt>
    <dgm:pt modelId="{DD835762-35B3-4693-B042-5CAAE3D2D12F}" type="pres">
      <dgm:prSet presAssocID="{57E7B478-13D8-4646-BEB5-037E7CF4088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07C050C-6DC3-44E6-BD31-422460F4F364}" srcId="{57E7B478-13D8-4646-BEB5-037E7CF40885}" destId="{08F75D0A-FE72-4DEB-82AB-A8FAC4329530}" srcOrd="3" destOrd="0" parTransId="{8E802E42-8819-41DF-9B5F-883EB21C6EFB}" sibTransId="{58262911-004D-4F61-82A0-9147EB6999FD}"/>
    <dgm:cxn modelId="{61E6B15B-39B6-426F-9B59-87360B4FEB86}" type="presOf" srcId="{08F75D0A-FE72-4DEB-82AB-A8FAC4329530}" destId="{6C8F1444-AC21-4038-A386-C08E0C3CA79F}" srcOrd="1" destOrd="0" presId="urn:microsoft.com/office/officeart/2005/8/layout/vProcess5"/>
    <dgm:cxn modelId="{852EDF5C-0298-4E26-A875-054E3F5729C8}" type="presOf" srcId="{2935E687-0606-412D-921D-79F1BCA0147F}" destId="{7A9375F9-C539-4564-BA0B-AF1905152C99}" srcOrd="1" destOrd="0" presId="urn:microsoft.com/office/officeart/2005/8/layout/vProcess5"/>
    <dgm:cxn modelId="{3EF3F972-431C-40C0-91CE-4D980D4076C5}" type="presOf" srcId="{7AFA8715-0F1A-461D-B554-F75D19AFEAB0}" destId="{01718D05-B30B-49C1-90A3-028A3B648268}" srcOrd="0" destOrd="0" presId="urn:microsoft.com/office/officeart/2005/8/layout/vProcess5"/>
    <dgm:cxn modelId="{3438D673-61A6-4CB3-8B16-03AA032D7710}" type="presOf" srcId="{EF9EFCD0-5869-478D-B50D-2572B32143AC}" destId="{F5BB9FED-A715-45AC-8078-8A960E56A15B}" srcOrd="0" destOrd="0" presId="urn:microsoft.com/office/officeart/2005/8/layout/vProcess5"/>
    <dgm:cxn modelId="{37908456-A3C3-4472-A28B-8503BEBF89B4}" type="presOf" srcId="{5D57954F-6015-4991-ABC8-200716E20737}" destId="{C0968160-D366-4B2F-BA0D-323346CD7C77}" srcOrd="0" destOrd="0" presId="urn:microsoft.com/office/officeart/2005/8/layout/vProcess5"/>
    <dgm:cxn modelId="{D68F7590-04D4-4A23-87FA-54F066B8272E}" type="presOf" srcId="{2935E687-0606-412D-921D-79F1BCA0147F}" destId="{DA6B9AEC-67C1-40DA-8C5B-A5C4436365F8}" srcOrd="0" destOrd="0" presId="urn:microsoft.com/office/officeart/2005/8/layout/vProcess5"/>
    <dgm:cxn modelId="{5095E894-7945-43F5-BB9B-B6E82FB4DDBA}" type="presOf" srcId="{57E7B478-13D8-4646-BEB5-037E7CF40885}" destId="{ED49CD27-5A05-4BCB-AF25-F391E26D2450}" srcOrd="0" destOrd="0" presId="urn:microsoft.com/office/officeart/2005/8/layout/vProcess5"/>
    <dgm:cxn modelId="{34A051A9-FA3B-42BC-96D0-86942B3495D0}" type="presOf" srcId="{5D57954F-6015-4991-ABC8-200716E20737}" destId="{DD835762-35B3-4693-B042-5CAAE3D2D12F}" srcOrd="1" destOrd="0" presId="urn:microsoft.com/office/officeart/2005/8/layout/vProcess5"/>
    <dgm:cxn modelId="{4CC040B7-1613-4930-8CA6-DCB98C3F3D94}" srcId="{57E7B478-13D8-4646-BEB5-037E7CF40885}" destId="{7AFA8715-0F1A-461D-B554-F75D19AFEAB0}" srcOrd="1" destOrd="0" parTransId="{AFAF46D2-DBE7-4B06-8A9A-72F4990E2B2A}" sibTransId="{107CC378-2799-463C-917F-44692D2C61D5}"/>
    <dgm:cxn modelId="{BFC4FCBC-D7A3-45C4-96C6-D067F63431FF}" srcId="{57E7B478-13D8-4646-BEB5-037E7CF40885}" destId="{FC9BD0E3-EC74-40C6-A535-434D42E7E386}" srcOrd="2" destOrd="0" parTransId="{8A7A517F-C69D-404D-880F-644A7EF80C8D}" sibTransId="{EF9EFCD0-5869-478D-B50D-2572B32143AC}"/>
    <dgm:cxn modelId="{1C688ABE-AE6A-47E3-8CEC-11781501B92D}" type="presOf" srcId="{58262911-004D-4F61-82A0-9147EB6999FD}" destId="{D567A3B0-A285-4DF7-A5F7-6E28015A5E41}" srcOrd="0" destOrd="0" presId="urn:microsoft.com/office/officeart/2005/8/layout/vProcess5"/>
    <dgm:cxn modelId="{9D194EC5-C5D0-4931-9338-F052B616D2BA}" type="presOf" srcId="{0DD3D05F-C22C-4143-9402-2CE5A1BA9538}" destId="{73DA0102-D86C-42F3-8524-BF25476AB1BE}" srcOrd="0" destOrd="0" presId="urn:microsoft.com/office/officeart/2005/8/layout/vProcess5"/>
    <dgm:cxn modelId="{1D69AFC8-909E-417F-9F9B-4C0C6DD60820}" type="presOf" srcId="{7AFA8715-0F1A-461D-B554-F75D19AFEAB0}" destId="{1859E36D-E1E1-4DBE-9020-580FF7F1A0A1}" srcOrd="1" destOrd="0" presId="urn:microsoft.com/office/officeart/2005/8/layout/vProcess5"/>
    <dgm:cxn modelId="{D12355D0-768F-4CD4-9EE7-CBBDE0BB8CE9}" type="presOf" srcId="{107CC378-2799-463C-917F-44692D2C61D5}" destId="{1C3BAD25-DBC4-4D86-A2B6-BA980CD3D630}" srcOrd="0" destOrd="0" presId="urn:microsoft.com/office/officeart/2005/8/layout/vProcess5"/>
    <dgm:cxn modelId="{EC70EFE0-B521-4F95-9551-79EB302B1973}" type="presOf" srcId="{FC9BD0E3-EC74-40C6-A535-434D42E7E386}" destId="{29C1EB40-F257-423E-A0B5-C6C78BF47645}" srcOrd="0" destOrd="0" presId="urn:microsoft.com/office/officeart/2005/8/layout/vProcess5"/>
    <dgm:cxn modelId="{3F31CFE9-8838-49F2-B33E-9632E9DDF788}" srcId="{57E7B478-13D8-4646-BEB5-037E7CF40885}" destId="{2935E687-0606-412D-921D-79F1BCA0147F}" srcOrd="0" destOrd="0" parTransId="{0C052268-D369-4767-8CF7-8806B3F5276F}" sibTransId="{0DD3D05F-C22C-4143-9402-2CE5A1BA9538}"/>
    <dgm:cxn modelId="{CCEFFFEE-3A01-4514-AA99-866379A50FF9}" srcId="{57E7B478-13D8-4646-BEB5-037E7CF40885}" destId="{5D57954F-6015-4991-ABC8-200716E20737}" srcOrd="4" destOrd="0" parTransId="{B255B1E5-6F50-4B02-BD74-D63FC96C22F7}" sibTransId="{88100B51-6A80-440D-B83C-FF596A0A5BC9}"/>
    <dgm:cxn modelId="{1001D6F3-A044-4106-BED9-DED5BCDC8C02}" type="presOf" srcId="{FC9BD0E3-EC74-40C6-A535-434D42E7E386}" destId="{DA6BFA26-A032-4E24-B583-AD002BE1C7D1}" srcOrd="1" destOrd="0" presId="urn:microsoft.com/office/officeart/2005/8/layout/vProcess5"/>
    <dgm:cxn modelId="{04C9F4F4-E3E7-4717-B8DB-3339883939F7}" type="presOf" srcId="{08F75D0A-FE72-4DEB-82AB-A8FAC4329530}" destId="{14CB1844-786E-4B29-9AB2-FC137F62AB07}" srcOrd="0" destOrd="0" presId="urn:microsoft.com/office/officeart/2005/8/layout/vProcess5"/>
    <dgm:cxn modelId="{68079BFF-4F27-4803-9F7E-199B7BC8C244}" type="presParOf" srcId="{ED49CD27-5A05-4BCB-AF25-F391E26D2450}" destId="{EC17F728-6477-4DE3-A7F1-89D07E6B41BE}" srcOrd="0" destOrd="0" presId="urn:microsoft.com/office/officeart/2005/8/layout/vProcess5"/>
    <dgm:cxn modelId="{DBA97A96-22D7-4E81-A7F3-E1BF12B95693}" type="presParOf" srcId="{ED49CD27-5A05-4BCB-AF25-F391E26D2450}" destId="{DA6B9AEC-67C1-40DA-8C5B-A5C4436365F8}" srcOrd="1" destOrd="0" presId="urn:microsoft.com/office/officeart/2005/8/layout/vProcess5"/>
    <dgm:cxn modelId="{40089275-7933-4EB5-AC08-9EDDF632663B}" type="presParOf" srcId="{ED49CD27-5A05-4BCB-AF25-F391E26D2450}" destId="{01718D05-B30B-49C1-90A3-028A3B648268}" srcOrd="2" destOrd="0" presId="urn:microsoft.com/office/officeart/2005/8/layout/vProcess5"/>
    <dgm:cxn modelId="{BC81113B-9411-482C-8536-9F7A9F019AE8}" type="presParOf" srcId="{ED49CD27-5A05-4BCB-AF25-F391E26D2450}" destId="{29C1EB40-F257-423E-A0B5-C6C78BF47645}" srcOrd="3" destOrd="0" presId="urn:microsoft.com/office/officeart/2005/8/layout/vProcess5"/>
    <dgm:cxn modelId="{A5511C18-8615-4DEF-96AD-9734C1AB1746}" type="presParOf" srcId="{ED49CD27-5A05-4BCB-AF25-F391E26D2450}" destId="{14CB1844-786E-4B29-9AB2-FC137F62AB07}" srcOrd="4" destOrd="0" presId="urn:microsoft.com/office/officeart/2005/8/layout/vProcess5"/>
    <dgm:cxn modelId="{12B04BF5-970B-4CD9-89F3-C16A5B20AE6E}" type="presParOf" srcId="{ED49CD27-5A05-4BCB-AF25-F391E26D2450}" destId="{C0968160-D366-4B2F-BA0D-323346CD7C77}" srcOrd="5" destOrd="0" presId="urn:microsoft.com/office/officeart/2005/8/layout/vProcess5"/>
    <dgm:cxn modelId="{4F20EDCE-8A24-44F3-A175-362FFEC1537F}" type="presParOf" srcId="{ED49CD27-5A05-4BCB-AF25-F391E26D2450}" destId="{73DA0102-D86C-42F3-8524-BF25476AB1BE}" srcOrd="6" destOrd="0" presId="urn:microsoft.com/office/officeart/2005/8/layout/vProcess5"/>
    <dgm:cxn modelId="{9938875E-9647-48D4-BF65-56072CFC4171}" type="presParOf" srcId="{ED49CD27-5A05-4BCB-AF25-F391E26D2450}" destId="{1C3BAD25-DBC4-4D86-A2B6-BA980CD3D630}" srcOrd="7" destOrd="0" presId="urn:microsoft.com/office/officeart/2005/8/layout/vProcess5"/>
    <dgm:cxn modelId="{7241BEC8-B611-497F-944D-E6680AFF3C60}" type="presParOf" srcId="{ED49CD27-5A05-4BCB-AF25-F391E26D2450}" destId="{F5BB9FED-A715-45AC-8078-8A960E56A15B}" srcOrd="8" destOrd="0" presId="urn:microsoft.com/office/officeart/2005/8/layout/vProcess5"/>
    <dgm:cxn modelId="{CCEC40DC-3C7A-40C5-A3FE-AD7C334B99CA}" type="presParOf" srcId="{ED49CD27-5A05-4BCB-AF25-F391E26D2450}" destId="{D567A3B0-A285-4DF7-A5F7-6E28015A5E41}" srcOrd="9" destOrd="0" presId="urn:microsoft.com/office/officeart/2005/8/layout/vProcess5"/>
    <dgm:cxn modelId="{A6578601-E005-4EF8-B3E8-BDE10A216961}" type="presParOf" srcId="{ED49CD27-5A05-4BCB-AF25-F391E26D2450}" destId="{7A9375F9-C539-4564-BA0B-AF1905152C99}" srcOrd="10" destOrd="0" presId="urn:microsoft.com/office/officeart/2005/8/layout/vProcess5"/>
    <dgm:cxn modelId="{29FFDFC7-5CF3-4C11-B0EB-58F1BA354836}" type="presParOf" srcId="{ED49CD27-5A05-4BCB-AF25-F391E26D2450}" destId="{1859E36D-E1E1-4DBE-9020-580FF7F1A0A1}" srcOrd="11" destOrd="0" presId="urn:microsoft.com/office/officeart/2005/8/layout/vProcess5"/>
    <dgm:cxn modelId="{D3F492E7-BF02-422B-9BF6-7FBAAD0A75B3}" type="presParOf" srcId="{ED49CD27-5A05-4BCB-AF25-F391E26D2450}" destId="{DA6BFA26-A032-4E24-B583-AD002BE1C7D1}" srcOrd="12" destOrd="0" presId="urn:microsoft.com/office/officeart/2005/8/layout/vProcess5"/>
    <dgm:cxn modelId="{8B9BF411-806E-436B-B23A-7000CECD558C}" type="presParOf" srcId="{ED49CD27-5A05-4BCB-AF25-F391E26D2450}" destId="{6C8F1444-AC21-4038-A386-C08E0C3CA79F}" srcOrd="13" destOrd="0" presId="urn:microsoft.com/office/officeart/2005/8/layout/vProcess5"/>
    <dgm:cxn modelId="{530071FB-3917-4E92-9F55-15AB24DC151B}" type="presParOf" srcId="{ED49CD27-5A05-4BCB-AF25-F391E26D2450}" destId="{DD835762-35B3-4693-B042-5CAAE3D2D12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F599D-C7D8-4B06-9119-82D1E159B424}">
      <dsp:nvSpPr>
        <dsp:cNvPr id="0" name=""/>
        <dsp:cNvSpPr/>
      </dsp:nvSpPr>
      <dsp:spPr>
        <a:xfrm>
          <a:off x="242116" y="1194305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92ED0-12B4-4921-8EFB-2C35E90D2A29}">
      <dsp:nvSpPr>
        <dsp:cNvPr id="0" name=""/>
        <dsp:cNvSpPr/>
      </dsp:nvSpPr>
      <dsp:spPr>
        <a:xfrm>
          <a:off x="525886" y="1478075"/>
          <a:ext cx="783745" cy="78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4F279-46F3-47D7-9AE9-DD01E61C3D52}">
      <dsp:nvSpPr>
        <dsp:cNvPr id="0" name=""/>
        <dsp:cNvSpPr/>
      </dsp:nvSpPr>
      <dsp:spPr>
        <a:xfrm>
          <a:off x="1882962" y="1194305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Goal:develop</a:t>
          </a:r>
          <a:r>
            <a:rPr lang="en-US" sz="1800" kern="1200" dirty="0"/>
            <a:t> a product review system powered by NLP models that aggregate customer feedback from different sources. </a:t>
          </a:r>
        </a:p>
      </dsp:txBody>
      <dsp:txXfrm>
        <a:off x="1882962" y="1194305"/>
        <a:ext cx="3185173" cy="1351285"/>
      </dsp:txXfrm>
    </dsp:sp>
    <dsp:sp modelId="{A0718B8B-349B-4480-BC1D-E56789A14CA0}">
      <dsp:nvSpPr>
        <dsp:cNvPr id="0" name=""/>
        <dsp:cNvSpPr/>
      </dsp:nvSpPr>
      <dsp:spPr>
        <a:xfrm>
          <a:off x="5623128" y="1194305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F5753-D221-4BBD-8D58-67E46C50ED3E}">
      <dsp:nvSpPr>
        <dsp:cNvPr id="0" name=""/>
        <dsp:cNvSpPr/>
      </dsp:nvSpPr>
      <dsp:spPr>
        <a:xfrm>
          <a:off x="5906898" y="1478075"/>
          <a:ext cx="783745" cy="78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CBC49-5729-4819-8775-D3953C5F1E60}">
      <dsp:nvSpPr>
        <dsp:cNvPr id="0" name=""/>
        <dsp:cNvSpPr/>
      </dsp:nvSpPr>
      <dsp:spPr>
        <a:xfrm>
          <a:off x="7263975" y="1194305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Dataset:</a:t>
          </a:r>
          <a:r>
            <a:rPr lang="en-US" sz="1800" b="1" i="0" kern="1200" dirty="0" err="1"/>
            <a:t>Primary</a:t>
          </a:r>
          <a:r>
            <a:rPr lang="en-US" sz="1800" b="1" i="0" kern="1200" dirty="0"/>
            <a:t> Dataset</a:t>
          </a:r>
          <a:r>
            <a:rPr lang="en-US" sz="1800" b="0" i="0" kern="1200" dirty="0"/>
            <a:t>: </a:t>
          </a:r>
          <a:r>
            <a:rPr lang="en-US" sz="1800" b="0" i="0" u="sng" kern="1200" dirty="0">
              <a:hlinkClick xmlns:r="http://schemas.openxmlformats.org/officeDocument/2006/relationships" r:id="rId5"/>
            </a:rPr>
            <a:t>Amazon Product Reviews</a:t>
          </a:r>
          <a:endParaRPr lang="en-US" sz="1800" kern="1200" dirty="0"/>
        </a:p>
      </dsp:txBody>
      <dsp:txXfrm>
        <a:off x="7263975" y="1194305"/>
        <a:ext cx="3185173" cy="1351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7D404-3F19-48F3-BC6D-D42AA5FDC6DD}">
      <dsp:nvSpPr>
        <dsp:cNvPr id="0" name=""/>
        <dsp:cNvSpPr/>
      </dsp:nvSpPr>
      <dsp:spPr>
        <a:xfrm>
          <a:off x="0" y="626864"/>
          <a:ext cx="10629899" cy="11572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B32CF-5C87-4DBB-B61D-EDFA65FA2587}">
      <dsp:nvSpPr>
        <dsp:cNvPr id="0" name=""/>
        <dsp:cNvSpPr/>
      </dsp:nvSpPr>
      <dsp:spPr>
        <a:xfrm>
          <a:off x="350079" y="887253"/>
          <a:ext cx="636508" cy="6365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875BD-EE6B-4D15-8F42-5CE52D4EBCAF}">
      <dsp:nvSpPr>
        <dsp:cNvPr id="0" name=""/>
        <dsp:cNvSpPr/>
      </dsp:nvSpPr>
      <dsp:spPr>
        <a:xfrm>
          <a:off x="1336667" y="626864"/>
          <a:ext cx="9293232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80" tIns="122480" rIns="122480" bIns="12248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Objective</a:t>
          </a:r>
          <a:r>
            <a:rPr lang="en-US" sz="2500" kern="1200" dirty="0"/>
            <a:t>: </a:t>
          </a:r>
          <a:r>
            <a:rPr kumimoji="0" lang="en-US" altLang="ar-SA" sz="2500" b="0" i="0" u="none" strike="noStrike" kern="1200" cap="none" normalizeH="0" baseline="0" dirty="0">
              <a:ln>
                <a:noFill/>
              </a:ln>
              <a:effectLst/>
              <a:latin typeface="+mn-lt"/>
            </a:rPr>
            <a:t>Classify customer reviews into </a:t>
          </a:r>
          <a:r>
            <a:rPr kumimoji="0" lang="en-US" altLang="ar-SA" sz="2500" b="1" i="0" u="none" strike="noStrike" kern="1200" cap="none" normalizeH="0" baseline="0" dirty="0">
              <a:ln>
                <a:noFill/>
              </a:ln>
              <a:effectLst/>
              <a:latin typeface="+mn-lt"/>
            </a:rPr>
            <a:t>positive</a:t>
          </a:r>
          <a:r>
            <a:rPr kumimoji="0" lang="en-US" altLang="ar-SA" sz="2500" b="0" i="0" u="none" strike="noStrike" kern="1200" cap="none" normalizeH="0" baseline="0" dirty="0">
              <a:ln>
                <a:noFill/>
              </a:ln>
              <a:effectLst/>
              <a:latin typeface="+mn-lt"/>
            </a:rPr>
            <a:t>, </a:t>
          </a:r>
          <a:r>
            <a:rPr kumimoji="0" lang="en-US" altLang="ar-SA" sz="2500" b="1" i="0" u="none" strike="noStrike" kern="1200" cap="none" normalizeH="0" baseline="0" dirty="0">
              <a:ln>
                <a:noFill/>
              </a:ln>
              <a:effectLst/>
              <a:latin typeface="+mn-lt"/>
            </a:rPr>
            <a:t>negative</a:t>
          </a:r>
          <a:r>
            <a:rPr kumimoji="0" lang="en-US" altLang="ar-SA" sz="2500" b="0" i="0" u="none" strike="noStrike" kern="1200" cap="none" normalizeH="0" baseline="0" dirty="0">
              <a:ln>
                <a:noFill/>
              </a:ln>
              <a:effectLst/>
              <a:latin typeface="+mn-lt"/>
            </a:rPr>
            <a:t>, or </a:t>
          </a:r>
          <a:r>
            <a:rPr kumimoji="0" lang="en-US" altLang="ar-SA" sz="2500" b="1" i="0" u="none" strike="noStrike" kern="1200" cap="none" normalizeH="0" baseline="0" dirty="0">
              <a:ln>
                <a:noFill/>
              </a:ln>
              <a:effectLst/>
              <a:latin typeface="+mn-lt"/>
            </a:rPr>
            <a:t>neutral</a:t>
          </a:r>
          <a:r>
            <a:rPr kumimoji="0" lang="en-US" altLang="ar-SA" sz="2500" b="0" i="0" u="none" strike="noStrike" kern="1200" cap="none" normalizeH="0" baseline="0" dirty="0">
              <a:ln>
                <a:noFill/>
              </a:ln>
              <a:effectLst/>
              <a:latin typeface="+mn-lt"/>
            </a:rPr>
            <a:t> categories</a:t>
          </a:r>
        </a:p>
      </dsp:txBody>
      <dsp:txXfrm>
        <a:off x="1336667" y="626864"/>
        <a:ext cx="9293232" cy="1157287"/>
      </dsp:txXfrm>
    </dsp:sp>
    <dsp:sp modelId="{FC112509-6B86-4070-B641-2E73067B3F36}">
      <dsp:nvSpPr>
        <dsp:cNvPr id="0" name=""/>
        <dsp:cNvSpPr/>
      </dsp:nvSpPr>
      <dsp:spPr>
        <a:xfrm>
          <a:off x="0" y="2073473"/>
          <a:ext cx="10629899" cy="115728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1C44B-EBCF-49BD-95F5-40F823BDC88B}">
      <dsp:nvSpPr>
        <dsp:cNvPr id="0" name=""/>
        <dsp:cNvSpPr/>
      </dsp:nvSpPr>
      <dsp:spPr>
        <a:xfrm>
          <a:off x="350079" y="2333863"/>
          <a:ext cx="636508" cy="6365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2FCAB-6146-4F32-9AFB-AA98C2CF28FC}">
      <dsp:nvSpPr>
        <dsp:cNvPr id="0" name=""/>
        <dsp:cNvSpPr/>
      </dsp:nvSpPr>
      <dsp:spPr>
        <a:xfrm>
          <a:off x="1336667" y="2073473"/>
          <a:ext cx="4783455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80" tIns="122480" rIns="122480" bIns="12248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Map star ratings to sentiment classes:</a:t>
          </a:r>
        </a:p>
      </dsp:txBody>
      <dsp:txXfrm>
        <a:off x="1336667" y="2073473"/>
        <a:ext cx="4783455" cy="1157287"/>
      </dsp:txXfrm>
    </dsp:sp>
    <dsp:sp modelId="{F4C314C4-DC35-4178-B83F-780DD518BBDD}">
      <dsp:nvSpPr>
        <dsp:cNvPr id="0" name=""/>
        <dsp:cNvSpPr/>
      </dsp:nvSpPr>
      <dsp:spPr>
        <a:xfrm>
          <a:off x="6120122" y="2073473"/>
          <a:ext cx="4509777" cy="1157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80" tIns="122480" rIns="122480" bIns="12248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1–2 → Negative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 → Neutral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4–5 → Positive</a:t>
          </a:r>
        </a:p>
      </dsp:txBody>
      <dsp:txXfrm>
        <a:off x="6120122" y="2073473"/>
        <a:ext cx="4509777" cy="11572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EE463-82C6-4B70-BADB-A8E0F612C29D}">
      <dsp:nvSpPr>
        <dsp:cNvPr id="0" name=""/>
        <dsp:cNvSpPr/>
      </dsp:nvSpPr>
      <dsp:spPr>
        <a:xfrm>
          <a:off x="3346670" y="765162"/>
          <a:ext cx="5889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897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25668" y="807784"/>
        <a:ext cx="30978" cy="6195"/>
      </dsp:txXfrm>
    </dsp:sp>
    <dsp:sp modelId="{ECC655A2-C058-4BAF-9D08-0CBE5077AF7B}">
      <dsp:nvSpPr>
        <dsp:cNvPr id="0" name=""/>
        <dsp:cNvSpPr/>
      </dsp:nvSpPr>
      <dsp:spPr>
        <a:xfrm>
          <a:off x="654662" y="2740"/>
          <a:ext cx="2693807" cy="16162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999" tIns="138556" rIns="131999" bIns="13855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Why Chose BERT</a:t>
          </a:r>
          <a:endParaRPr lang="en-US" sz="1600" kern="1200"/>
        </a:p>
      </dsp:txBody>
      <dsp:txXfrm>
        <a:off x="654662" y="2740"/>
        <a:ext cx="2693807" cy="1616284"/>
      </dsp:txXfrm>
    </dsp:sp>
    <dsp:sp modelId="{7EC95CBD-07C4-4DC5-B6C5-2A0AC6223E5D}">
      <dsp:nvSpPr>
        <dsp:cNvPr id="0" name=""/>
        <dsp:cNvSpPr/>
      </dsp:nvSpPr>
      <dsp:spPr>
        <a:xfrm>
          <a:off x="6660053" y="765162"/>
          <a:ext cx="5889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8975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39052" y="807784"/>
        <a:ext cx="30978" cy="6195"/>
      </dsp:txXfrm>
    </dsp:sp>
    <dsp:sp modelId="{6B7BDF81-4CA4-4B62-B425-72B3CF546B16}">
      <dsp:nvSpPr>
        <dsp:cNvPr id="0" name=""/>
        <dsp:cNvSpPr/>
      </dsp:nvSpPr>
      <dsp:spPr>
        <a:xfrm>
          <a:off x="3968046" y="2740"/>
          <a:ext cx="2693807" cy="16162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999" tIns="138556" rIns="131999" bIns="13855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BERT (Bidirectional Encoder Representations from Transformers)</a:t>
          </a:r>
          <a:r>
            <a:rPr lang="en-US" sz="1600" kern="1200" dirty="0"/>
            <a:t> is a state-of-the-art model for understanding natural language.</a:t>
          </a:r>
        </a:p>
      </dsp:txBody>
      <dsp:txXfrm>
        <a:off x="3968046" y="2740"/>
        <a:ext cx="2693807" cy="1616284"/>
      </dsp:txXfrm>
    </dsp:sp>
    <dsp:sp modelId="{6EE448C8-6A44-416B-B8CE-2F54DAF0F678}">
      <dsp:nvSpPr>
        <dsp:cNvPr id="0" name=""/>
        <dsp:cNvSpPr/>
      </dsp:nvSpPr>
      <dsp:spPr>
        <a:xfrm>
          <a:off x="2001566" y="1617225"/>
          <a:ext cx="6626766" cy="588975"/>
        </a:xfrm>
        <a:custGeom>
          <a:avLst/>
          <a:gdLst/>
          <a:ahLst/>
          <a:cxnLst/>
          <a:rect l="0" t="0" r="0" b="0"/>
          <a:pathLst>
            <a:path>
              <a:moveTo>
                <a:pt x="6626766" y="0"/>
              </a:moveTo>
              <a:lnTo>
                <a:pt x="6626766" y="311587"/>
              </a:lnTo>
              <a:lnTo>
                <a:pt x="0" y="311587"/>
              </a:lnTo>
              <a:lnTo>
                <a:pt x="0" y="588975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48558" y="1908615"/>
        <a:ext cx="332783" cy="6195"/>
      </dsp:txXfrm>
    </dsp:sp>
    <dsp:sp modelId="{FFEB8742-FCF3-4264-AB49-83AB4CCE285E}">
      <dsp:nvSpPr>
        <dsp:cNvPr id="0" name=""/>
        <dsp:cNvSpPr/>
      </dsp:nvSpPr>
      <dsp:spPr>
        <a:xfrm>
          <a:off x="7281429" y="2740"/>
          <a:ext cx="2693807" cy="161628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999" tIns="138556" rIns="131999" bIns="13855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 captures </a:t>
          </a:r>
          <a:r>
            <a:rPr lang="en-US" sz="1600" b="1" kern="1200" dirty="0"/>
            <a:t>context in both directions</a:t>
          </a:r>
          <a:r>
            <a:rPr lang="en-US" sz="1600" kern="1200" dirty="0"/>
            <a:t> (left and right), making it powerful for sentiment classification.</a:t>
          </a:r>
        </a:p>
      </dsp:txBody>
      <dsp:txXfrm>
        <a:off x="7281429" y="2740"/>
        <a:ext cx="2693807" cy="1616284"/>
      </dsp:txXfrm>
    </dsp:sp>
    <dsp:sp modelId="{C827B2DA-BF0D-4656-A568-B568C90D0399}">
      <dsp:nvSpPr>
        <dsp:cNvPr id="0" name=""/>
        <dsp:cNvSpPr/>
      </dsp:nvSpPr>
      <dsp:spPr>
        <a:xfrm>
          <a:off x="654662" y="2238600"/>
          <a:ext cx="2693807" cy="16162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999" tIns="138556" rIns="131999" bIns="13855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Pretrained on massive datasets, so it generalizes well with less training.</a:t>
          </a:r>
        </a:p>
      </dsp:txBody>
      <dsp:txXfrm>
        <a:off x="654662" y="2238600"/>
        <a:ext cx="2693807" cy="16162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62D48-6E3F-457C-AE78-DEB5D58027AA}">
      <dsp:nvSpPr>
        <dsp:cNvPr id="0" name=""/>
        <dsp:cNvSpPr/>
      </dsp:nvSpPr>
      <dsp:spPr>
        <a:xfrm>
          <a:off x="1143000" y="2351"/>
          <a:ext cx="4572000" cy="10315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10" tIns="262022" rIns="88710" bIns="26202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Objective: Group products into 4–6 broader meta-categories</a:t>
          </a:r>
          <a:br>
            <a:rPr lang="en-US" sz="1300" kern="1200" dirty="0"/>
          </a:br>
          <a:endParaRPr lang="en-US" sz="1300" kern="1200" dirty="0"/>
        </a:p>
      </dsp:txBody>
      <dsp:txXfrm>
        <a:off x="1143000" y="2351"/>
        <a:ext cx="4572000" cy="1031583"/>
      </dsp:txXfrm>
    </dsp:sp>
    <dsp:sp modelId="{5ADAD8C3-D0C1-46F2-B21C-3FABBF50D664}">
      <dsp:nvSpPr>
        <dsp:cNvPr id="0" name=""/>
        <dsp:cNvSpPr/>
      </dsp:nvSpPr>
      <dsp:spPr>
        <a:xfrm>
          <a:off x="0" y="2351"/>
          <a:ext cx="1143000" cy="10315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484" tIns="101898" rIns="60484" bIns="10189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Group</a:t>
          </a:r>
        </a:p>
      </dsp:txBody>
      <dsp:txXfrm>
        <a:off x="0" y="2351"/>
        <a:ext cx="1143000" cy="1031583"/>
      </dsp:txXfrm>
    </dsp:sp>
    <dsp:sp modelId="{75A4714E-CA26-41FC-ABE5-2C659D9932B4}">
      <dsp:nvSpPr>
        <dsp:cNvPr id="0" name=""/>
        <dsp:cNvSpPr/>
      </dsp:nvSpPr>
      <dsp:spPr>
        <a:xfrm>
          <a:off x="1143000" y="1095829"/>
          <a:ext cx="4572000" cy="103158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10" tIns="262022" rIns="88710" bIns="26202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Extract category names from dataset</a:t>
          </a:r>
        </a:p>
      </dsp:txBody>
      <dsp:txXfrm>
        <a:off x="1143000" y="1095829"/>
        <a:ext cx="4572000" cy="1031583"/>
      </dsp:txXfrm>
    </dsp:sp>
    <dsp:sp modelId="{F42E6EF3-55A2-4E98-9C0C-43AD9D749DCC}">
      <dsp:nvSpPr>
        <dsp:cNvPr id="0" name=""/>
        <dsp:cNvSpPr/>
      </dsp:nvSpPr>
      <dsp:spPr>
        <a:xfrm>
          <a:off x="0" y="1095829"/>
          <a:ext cx="1143000" cy="10315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484" tIns="101898" rIns="60484" bIns="10189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Extract</a:t>
          </a:r>
        </a:p>
      </dsp:txBody>
      <dsp:txXfrm>
        <a:off x="0" y="1095829"/>
        <a:ext cx="1143000" cy="1031583"/>
      </dsp:txXfrm>
    </dsp:sp>
    <dsp:sp modelId="{86A3F851-35ED-469B-A030-C7E13DCB7270}">
      <dsp:nvSpPr>
        <dsp:cNvPr id="0" name=""/>
        <dsp:cNvSpPr/>
      </dsp:nvSpPr>
      <dsp:spPr>
        <a:xfrm>
          <a:off x="1143000" y="2189308"/>
          <a:ext cx="4572000" cy="103158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10" tIns="262022" rIns="88710" bIns="26202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Generate embeddings using Sentence-BERT</a:t>
          </a:r>
        </a:p>
      </dsp:txBody>
      <dsp:txXfrm>
        <a:off x="1143000" y="2189308"/>
        <a:ext cx="4572000" cy="1031583"/>
      </dsp:txXfrm>
    </dsp:sp>
    <dsp:sp modelId="{2369A4FA-CFB0-4AA4-8FBA-F108F34D9BBC}">
      <dsp:nvSpPr>
        <dsp:cNvPr id="0" name=""/>
        <dsp:cNvSpPr/>
      </dsp:nvSpPr>
      <dsp:spPr>
        <a:xfrm>
          <a:off x="0" y="2189308"/>
          <a:ext cx="1143000" cy="10315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484" tIns="101898" rIns="60484" bIns="10189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Generate</a:t>
          </a:r>
        </a:p>
      </dsp:txBody>
      <dsp:txXfrm>
        <a:off x="0" y="2189308"/>
        <a:ext cx="1143000" cy="1031583"/>
      </dsp:txXfrm>
    </dsp:sp>
    <dsp:sp modelId="{4F199E6E-BAB6-4AEA-8913-90E4857A1689}">
      <dsp:nvSpPr>
        <dsp:cNvPr id="0" name=""/>
        <dsp:cNvSpPr/>
      </dsp:nvSpPr>
      <dsp:spPr>
        <a:xfrm>
          <a:off x="1143000" y="3282786"/>
          <a:ext cx="4572000" cy="103158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10" tIns="262022" rIns="88710" bIns="26202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Apply K-Means clustering (k = 4 )</a:t>
          </a:r>
        </a:p>
      </dsp:txBody>
      <dsp:txXfrm>
        <a:off x="1143000" y="3282786"/>
        <a:ext cx="4572000" cy="1031583"/>
      </dsp:txXfrm>
    </dsp:sp>
    <dsp:sp modelId="{9168229F-4B43-44F8-A740-D367F9C772ED}">
      <dsp:nvSpPr>
        <dsp:cNvPr id="0" name=""/>
        <dsp:cNvSpPr/>
      </dsp:nvSpPr>
      <dsp:spPr>
        <a:xfrm>
          <a:off x="0" y="3282786"/>
          <a:ext cx="1143000" cy="103158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484" tIns="101898" rIns="60484" bIns="10189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Apply</a:t>
          </a:r>
        </a:p>
      </dsp:txBody>
      <dsp:txXfrm>
        <a:off x="0" y="3282786"/>
        <a:ext cx="1143000" cy="1031583"/>
      </dsp:txXfrm>
    </dsp:sp>
    <dsp:sp modelId="{C3322149-4224-4EC1-BF0D-5E2152C983DE}">
      <dsp:nvSpPr>
        <dsp:cNvPr id="0" name=""/>
        <dsp:cNvSpPr/>
      </dsp:nvSpPr>
      <dsp:spPr>
        <a:xfrm>
          <a:off x="1143000" y="4376265"/>
          <a:ext cx="4572000" cy="1031583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710" tIns="262022" rIns="88710" bIns="262022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Assign semantic labels to clusters: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e.g., Ebook Readers, Batteries, Accessories, etc.</a:t>
          </a:r>
        </a:p>
      </dsp:txBody>
      <dsp:txXfrm>
        <a:off x="1143000" y="4376265"/>
        <a:ext cx="4572000" cy="1031583"/>
      </dsp:txXfrm>
    </dsp:sp>
    <dsp:sp modelId="{0ADFD5BD-E9A1-4731-B2B8-0833E3B3DFBD}">
      <dsp:nvSpPr>
        <dsp:cNvPr id="0" name=""/>
        <dsp:cNvSpPr/>
      </dsp:nvSpPr>
      <dsp:spPr>
        <a:xfrm>
          <a:off x="0" y="4376265"/>
          <a:ext cx="1143000" cy="103158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484" tIns="101898" rIns="60484" bIns="10189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Assign</a:t>
          </a:r>
        </a:p>
      </dsp:txBody>
      <dsp:txXfrm>
        <a:off x="0" y="4376265"/>
        <a:ext cx="1143000" cy="10315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B9AEC-67C1-40DA-8C5B-A5C4436365F8}">
      <dsp:nvSpPr>
        <dsp:cNvPr id="0" name=""/>
        <dsp:cNvSpPr/>
      </dsp:nvSpPr>
      <dsp:spPr>
        <a:xfrm>
          <a:off x="0" y="0"/>
          <a:ext cx="8232695" cy="6732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Objective</a:t>
          </a:r>
          <a:r>
            <a:rPr lang="en-US" sz="1800" kern="1200"/>
            <a:t>: Generate short recommendation articles for each meta-category</a:t>
          </a:r>
          <a:br>
            <a:rPr lang="en-US" sz="1800" kern="1200"/>
          </a:br>
          <a:r>
            <a:rPr lang="en-US" sz="1800" b="1" kern="1200"/>
            <a:t>Includes</a:t>
          </a:r>
          <a:r>
            <a:rPr lang="en-US" sz="1800" kern="1200"/>
            <a:t>:</a:t>
          </a:r>
        </a:p>
      </dsp:txBody>
      <dsp:txXfrm>
        <a:off x="19718" y="19718"/>
        <a:ext cx="7427463" cy="633791"/>
      </dsp:txXfrm>
    </dsp:sp>
    <dsp:sp modelId="{01718D05-B30B-49C1-90A3-028A3B648268}">
      <dsp:nvSpPr>
        <dsp:cNvPr id="0" name=""/>
        <dsp:cNvSpPr/>
      </dsp:nvSpPr>
      <dsp:spPr>
        <a:xfrm>
          <a:off x="614779" y="766730"/>
          <a:ext cx="8232695" cy="6732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Top 3 recommended products + key differences</a:t>
          </a:r>
        </a:p>
      </dsp:txBody>
      <dsp:txXfrm>
        <a:off x="634497" y="786448"/>
        <a:ext cx="7140882" cy="633790"/>
      </dsp:txXfrm>
    </dsp:sp>
    <dsp:sp modelId="{29C1EB40-F257-423E-A0B5-C6C78BF47645}">
      <dsp:nvSpPr>
        <dsp:cNvPr id="0" name=""/>
        <dsp:cNvSpPr/>
      </dsp:nvSpPr>
      <dsp:spPr>
        <a:xfrm>
          <a:off x="1229558" y="1533461"/>
          <a:ext cx="8232695" cy="6732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Common complaints per product</a:t>
          </a:r>
        </a:p>
      </dsp:txBody>
      <dsp:txXfrm>
        <a:off x="1249276" y="1553179"/>
        <a:ext cx="7140882" cy="633791"/>
      </dsp:txXfrm>
    </dsp:sp>
    <dsp:sp modelId="{14CB1844-786E-4B29-9AB2-FC137F62AB07}">
      <dsp:nvSpPr>
        <dsp:cNvPr id="0" name=""/>
        <dsp:cNvSpPr/>
      </dsp:nvSpPr>
      <dsp:spPr>
        <a:xfrm>
          <a:off x="1844337" y="2300192"/>
          <a:ext cx="8232695" cy="6732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Worst product and why to avoid it</a:t>
          </a:r>
        </a:p>
      </dsp:txBody>
      <dsp:txXfrm>
        <a:off x="1864055" y="2319910"/>
        <a:ext cx="7140882" cy="633791"/>
      </dsp:txXfrm>
    </dsp:sp>
    <dsp:sp modelId="{C0968160-D366-4B2F-BA0D-323346CD7C77}">
      <dsp:nvSpPr>
        <dsp:cNvPr id="0" name=""/>
        <dsp:cNvSpPr/>
      </dsp:nvSpPr>
      <dsp:spPr>
        <a:xfrm>
          <a:off x="2459116" y="3066922"/>
          <a:ext cx="8232695" cy="6732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Model Used</a:t>
          </a:r>
          <a:r>
            <a:rPr lang="en-US" sz="1800" kern="1200" dirty="0"/>
            <a:t>: Pre-trained generative models (T5)</a:t>
          </a:r>
        </a:p>
      </dsp:txBody>
      <dsp:txXfrm>
        <a:off x="2478834" y="3086640"/>
        <a:ext cx="7140882" cy="633791"/>
      </dsp:txXfrm>
    </dsp:sp>
    <dsp:sp modelId="{73DA0102-D86C-42F3-8524-BF25476AB1BE}">
      <dsp:nvSpPr>
        <dsp:cNvPr id="0" name=""/>
        <dsp:cNvSpPr/>
      </dsp:nvSpPr>
      <dsp:spPr>
        <a:xfrm>
          <a:off x="7795097" y="491829"/>
          <a:ext cx="437597" cy="43759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893556" y="491829"/>
        <a:ext cx="240679" cy="329292"/>
      </dsp:txXfrm>
    </dsp:sp>
    <dsp:sp modelId="{1C3BAD25-DBC4-4D86-A2B6-BA980CD3D630}">
      <dsp:nvSpPr>
        <dsp:cNvPr id="0" name=""/>
        <dsp:cNvSpPr/>
      </dsp:nvSpPr>
      <dsp:spPr>
        <a:xfrm>
          <a:off x="8409876" y="1258560"/>
          <a:ext cx="437597" cy="43759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508335" y="1258560"/>
        <a:ext cx="240679" cy="329292"/>
      </dsp:txXfrm>
    </dsp:sp>
    <dsp:sp modelId="{F5BB9FED-A715-45AC-8078-8A960E56A15B}">
      <dsp:nvSpPr>
        <dsp:cNvPr id="0" name=""/>
        <dsp:cNvSpPr/>
      </dsp:nvSpPr>
      <dsp:spPr>
        <a:xfrm>
          <a:off x="9024656" y="2014070"/>
          <a:ext cx="437597" cy="43759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123115" y="2014070"/>
        <a:ext cx="240679" cy="329292"/>
      </dsp:txXfrm>
    </dsp:sp>
    <dsp:sp modelId="{D567A3B0-A285-4DF7-A5F7-6E28015A5E41}">
      <dsp:nvSpPr>
        <dsp:cNvPr id="0" name=""/>
        <dsp:cNvSpPr/>
      </dsp:nvSpPr>
      <dsp:spPr>
        <a:xfrm>
          <a:off x="9639435" y="2788281"/>
          <a:ext cx="437597" cy="43759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737894" y="2788281"/>
        <a:ext cx="240679" cy="329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14FD421-2E3C-4DE0-8C12-DD7A3DAA6033}" type="datetimeFigureOut">
              <a:rPr lang="ar-SA" smtClean="0"/>
              <a:t>18/10/46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477B889B-9B7B-40FD-8481-3F70A47BF76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7592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B889B-9B7B-40FD-8481-3F70A47BF768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8054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0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9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1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7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38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6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6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5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2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44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7094C-E69F-8BBB-7894-FB3554FFD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-apple-system"/>
              </a:rPr>
              <a:t>Project NLP | Business Case: Automated Customer Reviews</a:t>
            </a:r>
            <a:b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ar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A3FA9-34C8-D036-37E3-4F01F9504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 sz="2400" dirty="0"/>
              <a:t>Abrar Alanazi</a:t>
            </a:r>
            <a:endParaRPr lang="ar-SA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0A842DBA-9018-F21D-6C72-08239CC658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55" r="25898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64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5184E4-C93A-4E34-8365-1886AAC5D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33D2D5-56FE-2E1D-0B8A-1B3DBE6B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4762"/>
            <a:ext cx="3623818" cy="4559890"/>
          </a:xfrm>
        </p:spPr>
        <p:txBody>
          <a:bodyPr>
            <a:normAutofit/>
          </a:bodyPr>
          <a:lstStyle/>
          <a:p>
            <a:r>
              <a:rPr lang="en-US" b="1" dirty="0"/>
              <a:t>Task 2 – Product Category Clustering</a:t>
            </a:r>
            <a:br>
              <a:rPr lang="en-US" b="1" dirty="0"/>
            </a:br>
            <a:br>
              <a:rPr lang="en-US" b="1" dirty="0"/>
            </a:br>
            <a:endParaRPr lang="ar-SA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B0D40B-37F7-4F1F-B956-AFC12066A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68972" y="723901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E34850-A0AE-3900-F877-ABB813B5EC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120196"/>
              </p:ext>
            </p:extLst>
          </p:nvPr>
        </p:nvGraphicFramePr>
        <p:xfrm>
          <a:off x="5715000" y="723900"/>
          <a:ext cx="57150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125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B59F2D-B85B-0729-89E7-5E9680744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34257-C630-8ACE-A37E-B05A53DB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10925176" cy="112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/>
              <a:t>Product Category Clustering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13F18B6-3073-D3AB-1796-32A314B87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18" y="2240782"/>
            <a:ext cx="5683928" cy="3745455"/>
          </a:xfrm>
          <a:prstGeom prst="rect">
            <a:avLst/>
          </a:prstGeom>
        </p:spPr>
      </p:pic>
      <p:pic>
        <p:nvPicPr>
          <p:cNvPr id="6" name="Content Placeholder 5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BF67C31B-4A18-116B-B892-B0F6D85C3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514" y="3195378"/>
            <a:ext cx="5683928" cy="1630570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789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007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17F49-4AB1-30CB-3AF7-AE5823FC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dirty="0"/>
              <a:t>Task 3 – Review Summarization</a:t>
            </a:r>
            <a:br>
              <a:rPr lang="en-US" sz="3700" b="1" dirty="0"/>
            </a:br>
            <a:endParaRPr lang="ar-SA" sz="37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242159-4740-5920-0909-2C56214957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571757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663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06BA-3B93-9E68-5AC3-FA78BAA1B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Review Summarization</a:t>
            </a:r>
            <a:endParaRPr lang="ar-SA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28D4888-E3E2-1848-27FB-67B0C244A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8" y="2938826"/>
            <a:ext cx="10691812" cy="2307498"/>
          </a:xfrm>
        </p:spPr>
      </p:pic>
    </p:spTree>
    <p:extLst>
      <p:ext uri="{BB962C8B-B14F-4D97-AF65-F5344CB8AC3E}">
        <p14:creationId xmlns:p14="http://schemas.microsoft.com/office/powerpoint/2010/main" val="3289930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1A8C4F8-261C-7C98-9585-431358419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600C5-44F9-B461-FDAA-EEA990B1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7467600" cy="3913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b="1" i="0" dirty="0">
                <a:effectLst/>
              </a:rPr>
              <a:t>Deployed Model</a:t>
            </a:r>
            <a:r>
              <a:rPr lang="en-US" sz="8000" b="0" i="0" dirty="0">
                <a:effectLst/>
              </a:rPr>
              <a:t>:</a:t>
            </a:r>
            <a:br>
              <a:rPr lang="en-US" sz="8000" b="0" i="0" dirty="0">
                <a:effectLst/>
              </a:rPr>
            </a:br>
            <a:r>
              <a:rPr lang="en-US" sz="8000" dirty="0"/>
              <a:t>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0D0A612-AF67-990F-999B-CA0750425D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5325" y="4785543"/>
            <a:ext cx="7419975" cy="10056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ar-SA" b="0" i="0" u="none" strike="noStrike" cap="none" normalizeH="0" baseline="0" dirty="0" err="1">
                <a:ln>
                  <a:noFill/>
                </a:ln>
                <a:effectLst/>
              </a:rPr>
              <a:t>Streamlit</a:t>
            </a:r>
            <a:r>
              <a:rPr kumimoji="0" lang="en-US" altLang="ar-SA" b="0" i="0" u="none" strike="noStrike" cap="none" normalizeH="0" baseline="0" dirty="0">
                <a:ln>
                  <a:noFill/>
                </a:ln>
                <a:effectLst/>
              </a:rPr>
              <a:t> app for </a:t>
            </a:r>
            <a:r>
              <a:rPr kumimoji="0" lang="en-US" altLang="ar-SA" b="1" i="0" u="none" strike="noStrike" cap="none" normalizeH="0" baseline="0" dirty="0">
                <a:ln>
                  <a:noFill/>
                </a:ln>
                <a:effectLst/>
              </a:rPr>
              <a:t>Task 1: Review Sentiment Classification</a:t>
            </a:r>
            <a:r>
              <a:rPr kumimoji="0" lang="en-US" altLang="ar-SA" b="0" i="0" u="none" strike="noStrike" cap="none" normalizeH="0" baseline="0" dirty="0">
                <a:ln>
                  <a:noFill/>
                </a:ln>
                <a:effectLst/>
              </a:rPr>
              <a:t> using  fine-tuned BERT model.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AFE2CA-5B3A-141B-BA1D-064BC79E6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41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AD26D-C154-A839-D2A5-0ED761E8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🟢 </a:t>
            </a:r>
            <a:r>
              <a:rPr lang="en-US" b="1" dirty="0"/>
              <a:t>Positive</a:t>
            </a:r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EBFDB5-8F73-5159-B479-D3890E44A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95275"/>
            <a:ext cx="7353299" cy="429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CCFD5E-75C1-1932-85A7-2B814AC25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7757A-19E6-AC77-5AE4-F9561763A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🟡 </a:t>
            </a:r>
            <a:r>
              <a:rPr lang="en-US" b="1" dirty="0"/>
              <a:t>Neutral</a:t>
            </a:r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black box&#10;&#10;AI-generated content may be incorrect.">
            <a:extLst>
              <a:ext uri="{FF2B5EF4-FFF2-40B4-BE49-F238E27FC236}">
                <a16:creationId xmlns:a16="http://schemas.microsoft.com/office/drawing/2014/main" id="{A5434382-7650-4CCB-1378-D989DE97D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45029"/>
            <a:ext cx="7353299" cy="435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19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3C0D51-B832-D615-C45A-F4303770E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FB6D0D-E549-EEEF-2C66-852EA5C2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🔴</a:t>
            </a:r>
            <a:r>
              <a:rPr lang="en-US" b="1" dirty="0"/>
              <a:t>Negative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review&#10;&#10;AI-generated content may be incorrect.">
            <a:extLst>
              <a:ext uri="{FF2B5EF4-FFF2-40B4-BE49-F238E27FC236}">
                <a16:creationId xmlns:a16="http://schemas.microsoft.com/office/drawing/2014/main" id="{57A21352-E480-40EC-2BD2-9DFD3CCDE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51695"/>
            <a:ext cx="7353299" cy="415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3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DEF98-09B7-06BC-13F2-54B6CAB1C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59" y="1177348"/>
            <a:ext cx="3330906" cy="34410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Thank you for listening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hat">
            <a:extLst>
              <a:ext uri="{FF2B5EF4-FFF2-40B4-BE49-F238E27FC236}">
                <a16:creationId xmlns:a16="http://schemas.microsoft.com/office/drawing/2014/main" id="{AD36E307-B552-8081-EBF6-0C7E63C68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5541" y="863602"/>
            <a:ext cx="5134757" cy="513475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61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8865-74E5-F7A9-A75E-6AF7A82A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ar-S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CB1E9F-EAED-E95D-77A5-D3046CCCFF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531987"/>
              </p:ext>
            </p:extLst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739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DF37D-FD86-BB57-9111-B25BFFB74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 of reviews</a:t>
            </a:r>
            <a:br>
              <a:rPr lang="ar-SA" dirty="0"/>
            </a:br>
            <a:endParaRPr lang="ar-SA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3CFEE69-8D15-9128-B9B4-5E1B0CB23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871" y="2222500"/>
            <a:ext cx="6361609" cy="3740150"/>
          </a:xfrm>
        </p:spPr>
      </p:pic>
    </p:spTree>
    <p:extLst>
      <p:ext uri="{BB962C8B-B14F-4D97-AF65-F5344CB8AC3E}">
        <p14:creationId xmlns:p14="http://schemas.microsoft.com/office/powerpoint/2010/main" val="348645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24A21-2D37-2868-9915-D4DA10AA1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19B5-4931-3E50-A0C0-1ACBDEBF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ffectLst/>
              </a:rPr>
              <a:t>Balanced Sentiment Distribution After </a:t>
            </a:r>
            <a:r>
              <a:rPr lang="en-US" b="0" dirty="0" err="1">
                <a:effectLst/>
              </a:rPr>
              <a:t>Undersampling</a:t>
            </a:r>
            <a:br>
              <a:rPr lang="ar-SA" dirty="0"/>
            </a:br>
            <a:endParaRPr lang="ar-S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889809-CA88-A657-43D8-A72DB03D0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4638" y="2222500"/>
            <a:ext cx="6682711" cy="3740150"/>
          </a:xfrm>
        </p:spPr>
      </p:pic>
    </p:spTree>
    <p:extLst>
      <p:ext uri="{BB962C8B-B14F-4D97-AF65-F5344CB8AC3E}">
        <p14:creationId xmlns:p14="http://schemas.microsoft.com/office/powerpoint/2010/main" val="381498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00BDE-904D-5F9D-1146-8020E143E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Task 1 – Sentiment Classification</a:t>
            </a:r>
            <a:br>
              <a:rPr kumimoji="0" lang="ar-SA" altLang="ar-SA" sz="3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lang="ar-SA" sz="3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451465A-9C8C-615E-EE61-39470181F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109199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555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9C26C-133E-58C7-907B-7AD7E7B3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-apple-system"/>
              </a:rPr>
              <a:t>Model Building </a:t>
            </a:r>
            <a:r>
              <a:rPr lang="en-US" b="1"/>
              <a:t>BERT Model</a:t>
            </a:r>
            <a:endParaRPr lang="ar-SA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0AC7C4-96B3-F48A-954F-9094D6607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406886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300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4C4CB-ED8D-A772-E780-D49502DB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889820"/>
            <a:ext cx="9068889" cy="35986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0" lang="en-US" altLang="ar-SA" sz="8000" b="1" i="0" u="none" strike="noStrike" normalizeH="0">
                <a:ln>
                  <a:noFill/>
                </a:ln>
                <a:effectLst/>
              </a:rPr>
              <a:t>Model Performance</a:t>
            </a:r>
            <a:endParaRPr lang="en-US" sz="8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5F0D5-674B-1BBF-9298-51CC9924D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4488426"/>
            <a:ext cx="6991776" cy="13027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</a:rPr>
              <a:t>Accuracy: 0.9430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A926A9-9B62-48DD-A56E-C2E86029C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D0CB6C-6FF5-4985-B4B9-2C276BBBF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76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7D8E6-D0EA-4427-18D4-6090CCC4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lassification Report</a:t>
            </a:r>
            <a:endParaRPr lang="ar-SA" dirty="0"/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0B01B4A-0525-430F-33C7-FCC6FD4E1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330" y="2431702"/>
            <a:ext cx="7695063" cy="2799270"/>
          </a:xfrm>
        </p:spPr>
      </p:pic>
    </p:spTree>
    <p:extLst>
      <p:ext uri="{BB962C8B-B14F-4D97-AF65-F5344CB8AC3E}">
        <p14:creationId xmlns:p14="http://schemas.microsoft.com/office/powerpoint/2010/main" val="283351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8B6D-0EAB-3413-02EE-9A17129A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Confusion Matrix</a:t>
            </a:r>
            <a:endParaRPr lang="ar-SA" dirty="0"/>
          </a:p>
        </p:txBody>
      </p:sp>
      <p:pic>
        <p:nvPicPr>
          <p:cNvPr id="5" name="Content Placeholder 4" descr="A graph with numbers and a blue square&#10;&#10;AI-generated content may be incorrect.">
            <a:extLst>
              <a:ext uri="{FF2B5EF4-FFF2-40B4-BE49-F238E27FC236}">
                <a16:creationId xmlns:a16="http://schemas.microsoft.com/office/drawing/2014/main" id="{E131EB69-14E5-3024-D0A8-06CEA95C1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248" y="1567542"/>
            <a:ext cx="6973555" cy="4395107"/>
          </a:xfrm>
        </p:spPr>
      </p:pic>
    </p:spTree>
    <p:extLst>
      <p:ext uri="{BB962C8B-B14F-4D97-AF65-F5344CB8AC3E}">
        <p14:creationId xmlns:p14="http://schemas.microsoft.com/office/powerpoint/2010/main" val="330027157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288</Words>
  <Application>Microsoft Office PowerPoint</Application>
  <PresentationFormat>Widescreen</PresentationFormat>
  <Paragraphs>49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Aptos</vt:lpstr>
      <vt:lpstr>Arial</vt:lpstr>
      <vt:lpstr>Calisto MT</vt:lpstr>
      <vt:lpstr>Times New Roman</vt:lpstr>
      <vt:lpstr>Univers Condensed</vt:lpstr>
      <vt:lpstr>ChronicleVTI</vt:lpstr>
      <vt:lpstr>Project NLP | Business Case: Automated Customer Reviews </vt:lpstr>
      <vt:lpstr>Project Overview</vt:lpstr>
      <vt:lpstr>Number of reviews </vt:lpstr>
      <vt:lpstr>Balanced Sentiment Distribution After Undersampling </vt:lpstr>
      <vt:lpstr>Task 1 – Sentiment Classification </vt:lpstr>
      <vt:lpstr>Model Building BERT Model</vt:lpstr>
      <vt:lpstr>Model Performance</vt:lpstr>
      <vt:lpstr>Classification Report</vt:lpstr>
      <vt:lpstr>Confusion Matrix</vt:lpstr>
      <vt:lpstr>Task 2 – Product Category Clustering  </vt:lpstr>
      <vt:lpstr>Product Category Clustering</vt:lpstr>
      <vt:lpstr>Task 3 – Review Summarization </vt:lpstr>
      <vt:lpstr>Review Summarization</vt:lpstr>
      <vt:lpstr>Deployed Model:  </vt:lpstr>
      <vt:lpstr>🟢 Positive</vt:lpstr>
      <vt:lpstr>🟡 Neutral</vt:lpstr>
      <vt:lpstr>🔴Negative</vt:lpstr>
      <vt:lpstr>Thank you for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</dc:creator>
  <cp:lastModifiedBy>A</cp:lastModifiedBy>
  <cp:revision>9</cp:revision>
  <dcterms:created xsi:type="dcterms:W3CDTF">2025-04-14T00:36:40Z</dcterms:created>
  <dcterms:modified xsi:type="dcterms:W3CDTF">2025-04-16T13:33:29Z</dcterms:modified>
</cp:coreProperties>
</file>