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08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099E-2FDC-4591-B5D4-5F343F01C17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C886-EF88-48CE-B0E9-7009EB86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8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099E-2FDC-4591-B5D4-5F343F01C17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C886-EF88-48CE-B0E9-7009EB86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2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099E-2FDC-4591-B5D4-5F343F01C17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C886-EF88-48CE-B0E9-7009EB86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6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099E-2FDC-4591-B5D4-5F343F01C17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C886-EF88-48CE-B0E9-7009EB86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2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099E-2FDC-4591-B5D4-5F343F01C17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C886-EF88-48CE-B0E9-7009EB86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1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099E-2FDC-4591-B5D4-5F343F01C17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C886-EF88-48CE-B0E9-7009EB86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9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099E-2FDC-4591-B5D4-5F343F01C17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C886-EF88-48CE-B0E9-7009EB86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3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099E-2FDC-4591-B5D4-5F343F01C17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C886-EF88-48CE-B0E9-7009EB86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3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099E-2FDC-4591-B5D4-5F343F01C17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C886-EF88-48CE-B0E9-7009EB86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099E-2FDC-4591-B5D4-5F343F01C17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C886-EF88-48CE-B0E9-7009EB86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0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099E-2FDC-4591-B5D4-5F343F01C17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C886-EF88-48CE-B0E9-7009EB86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8099E-2FDC-4591-B5D4-5F343F01C17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BC886-EF88-48CE-B0E9-7009EB86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5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brar Jahin\Desktop\SigningClient\.doc\images\intern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57199"/>
            <a:ext cx="2008368" cy="196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brar Jahin\Desktop\SigningClient\.doc\images\desktop-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57199"/>
            <a:ext cx="2286000" cy="237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616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Abrar Jahin</dc:creator>
  <cp:lastModifiedBy>Abrar Jahin</cp:lastModifiedBy>
  <cp:revision>2</cp:revision>
  <dcterms:created xsi:type="dcterms:W3CDTF">2020-03-11T05:15:48Z</dcterms:created>
  <dcterms:modified xsi:type="dcterms:W3CDTF">2020-03-11T12:52:53Z</dcterms:modified>
</cp:coreProperties>
</file>