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606104-53B8-63CC-A773-E3FC9D86C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82061E2-9235-26A1-4227-8C71CCB98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FB79D06-47C4-9864-0B4F-32406180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A726B25-A63B-306A-328C-512DB4F7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54C602-55EB-0AB6-FFB9-79E75D1B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1189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0D7AE8E-C64F-5D7B-AD69-5D06EB01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B6BB1D4-DB00-2B50-E2E9-D8FAEBE55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189268C-4D85-F395-1B38-6183D398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4D18872-3A9A-80FC-9D4B-2DBE0BDE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7D7DEA6-7191-C424-90CC-62869CD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9686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25B8B7B5-C2D2-57BB-39C6-D265AC9F3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7DFCB88A-6ACA-DF88-29D6-39724B362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EE30621-3FFD-2077-85BE-F91B01A8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D6CA01C-FBE6-A365-0662-E2805515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9E549CC-5BA6-0CA0-43D7-3FC68A08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182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410071B-AB93-D815-70E4-50421924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74B8E7B-79CD-AB93-C286-FB0C3A1A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5592B21-787D-AF89-1CE5-75A92622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A9C973D-DE77-D870-32EC-8D517DEA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BC01244-7CDD-97F6-C667-DFF8F57B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2478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B14BF3B-0780-72D5-6EE9-CA85B34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14C7A56-3739-14F4-6B0C-A65327DB5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32882D7-7889-9C98-5462-2C3863787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DE06AF8-2D44-A216-7C32-06C22B5A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376FDB9-BA94-1C7B-14EB-4C9F273F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6540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FB502E-39BD-EFDE-428D-D597CD63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61C5555-2DDD-D7C1-F4EA-8159F0A2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C67CDF1-B9D5-5FDD-5AF0-C76DE5085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C32FF37-3DF5-12A5-8020-86A5C463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41337A0-28EC-3E46-2423-E5FFFE81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25BF853-2B15-AC08-FC7E-582A7D34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1615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F351DE1-3645-4F40-C854-7C27DA1E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7319E5B-94AD-D5CA-4019-5B1A5753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B0FFEEF-33D0-A0B1-6603-B45942CEF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8BA65EED-36ED-518C-28E2-6641BE8F3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F91D58A9-517A-1AE8-02FA-F8F8A27F5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D960924A-CAF0-422A-0C6C-9497A2E2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0EE0098-81B1-6DD0-0152-4DD3CBEA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7499A5AC-E291-073F-A5A8-12AD6658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5123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707DCB-6102-10B6-0236-7147BA75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D63D1105-7DEB-86B1-11BB-CCB39E2E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3993485-CDA8-26F3-A0B2-794BD6DF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C0C3C29-1656-2C13-165C-D2CEA3DD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6070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C8EF320B-CF28-472F-AE87-9A956BE5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861965E-F8A7-9BD8-DAA7-CB04FD96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AB55D1F-C1DD-7760-E5BF-EA8AAB0E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6348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65EFDF-8521-8E0B-1960-E4515321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A28A182-5543-9C1E-F310-743AF38A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8EADC06-1806-E5E3-7492-B87CB0BC1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FA2F645-1089-DBB7-8973-1CD0C5B4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6242062-BEA7-BFBE-851B-A724ED7E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821031C-70EC-60D7-C2E2-F8B103A6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597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BFF0C54-24E1-2C8A-7B41-DAE9CEA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0E76B33-A843-2DF8-5D88-28E54845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61DB9129-E54E-55CD-EEB5-167BA3810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B22B278-341A-0218-2F4E-EB76D012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8E2FAB8-5DE8-CF30-B9C5-FC4BE3740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F38A92B-C2F2-E40F-E1C7-2742242C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5943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327512E-473D-0E18-2DF6-985FB3D8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0B5F624-C322-7E6E-C635-6856E038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402E840-3E94-20F8-9387-FA1C40DED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82EC6-381B-4072-B6E9-7D06B8E30231}" type="datetimeFigureOut">
              <a:rPr lang="ar-SA" smtClean="0"/>
              <a:t>13/01/1445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4A7218E-AB5B-43C3-744B-F2E8D2AF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1429D44-DD77-001B-DE3C-97CA0B93B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46D9-7A8F-401E-9D78-686434ABEB9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15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>
            <a:extLst>
              <a:ext uri="{FF2B5EF4-FFF2-40B4-BE49-F238E27FC236}">
                <a16:creationId xmlns:a16="http://schemas.microsoft.com/office/drawing/2014/main" id="{A6BC2ABA-4B8E-E0F1-04FE-D8041907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لمحتوى 8">
            <a:extLst>
              <a:ext uri="{FF2B5EF4-FFF2-40B4-BE49-F238E27FC236}">
                <a16:creationId xmlns:a16="http://schemas.microsoft.com/office/drawing/2014/main" id="{14E684F6-68FC-3A37-71D7-400BACAE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/>
              <a:t>Output:</a:t>
            </a:r>
          </a:p>
          <a:p>
            <a:pPr marL="514350" indent="-514350" algn="l" rtl="0">
              <a:buAutoNum type="arabicParenR"/>
            </a:pPr>
            <a:r>
              <a:rPr lang="en-US" dirty="0"/>
              <a:t>Menu for Library Management</a:t>
            </a:r>
            <a:r>
              <a:rPr lang="ar-SA" dirty="0"/>
              <a:t> </a:t>
            </a:r>
          </a:p>
          <a:p>
            <a:pPr marL="514350" indent="-514350" algn="l" rtl="0">
              <a:buAutoNum type="arabicParenR"/>
            </a:pP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vShow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All Book</a:t>
            </a:r>
          </a:p>
          <a:p>
            <a:pPr marL="514350" indent="-514350" algn="l" rtl="0">
              <a:buAutoNum type="arabicParenR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Add Book</a:t>
            </a:r>
          </a:p>
          <a:p>
            <a:pPr marL="514350" indent="-514350" algn="l" rtl="0">
              <a:buAutoNum type="arabicParenR"/>
            </a:pPr>
            <a:endParaRPr lang="en-US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id="{F34393CC-CED7-F291-86AD-E55F5216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2814"/>
            <a:ext cx="7056732" cy="1684166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A7FC0FB3-EF9C-3A0F-3EAC-40A9198B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31" y="2412578"/>
            <a:ext cx="7254869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CE37AFA-BFB0-42CC-A3E4-985B04AA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1EF716-2E54-EAD3-D904-9F8C3F6B3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89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ar-SA" dirty="0"/>
          </a:p>
        </p:txBody>
      </p:sp>
      <p:sp>
        <p:nvSpPr>
          <p:cNvPr id="4" name="عنصر نائب للمحتوى 8">
            <a:extLst>
              <a:ext uri="{FF2B5EF4-FFF2-40B4-BE49-F238E27FC236}">
                <a16:creationId xmlns:a16="http://schemas.microsoft.com/office/drawing/2014/main" id="{FCF79F7B-C4CC-9364-F1C4-04465184ABB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Arial" panose="020B0604020202020204" pitchFamily="34" charset="0"/>
              <a:buAutoNum type="arabicParenR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Add Book</a:t>
            </a: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 data of add book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C311BED3-CAA7-C4F3-8023-3C86EE39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73" y="322620"/>
            <a:ext cx="5749413" cy="2252159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35102F72-0E8B-591A-52C6-2145D981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11" y="3108069"/>
            <a:ext cx="5680138" cy="37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4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DEE6845-681A-7AA1-F917-3777B40A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45A1A6C-5A24-BB59-063F-038B0CBA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SA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5FEED88-72EE-25D0-E1C2-CA99954F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83" y="681037"/>
            <a:ext cx="6256562" cy="1882303"/>
          </a:xfrm>
          <a:prstGeom prst="rect">
            <a:avLst/>
          </a:prstGeom>
        </p:spPr>
      </p:pic>
      <p:sp>
        <p:nvSpPr>
          <p:cNvPr id="6" name="عنصر نائب للمحتوى 8">
            <a:extLst>
              <a:ext uri="{FF2B5EF4-FFF2-40B4-BE49-F238E27FC236}">
                <a16:creationId xmlns:a16="http://schemas.microsoft.com/office/drawing/2014/main" id="{1E0FDB46-5030-B3B8-9961-3B9F1BC1315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 rtl="0">
              <a:buFont typeface="Arial" panose="020B0604020202020204" pitchFamily="34" charset="0"/>
              <a:buAutoNum type="arabicParenR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delete Book By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Ib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 data of add book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514350" indent="-514350" algn="l" rtl="0">
              <a:buFont typeface="Arial" panose="020B0604020202020204" pitchFamily="34" charset="0"/>
              <a:buAutoNum type="arabicParenR"/>
            </a:pPr>
            <a:endParaRPr lang="en-US" dirty="0"/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CEF0DF9F-EB50-01DF-0D8E-D8350825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276" y="2701227"/>
            <a:ext cx="9045724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5338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Office PowerPoint</Application>
  <PresentationFormat>شاشة عريضة</PresentationFormat>
  <Paragraphs>13</Paragraphs>
  <Slides>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Nunito</vt:lpstr>
      <vt:lpstr>نسق Office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Abrar saud</dc:creator>
  <cp:lastModifiedBy>Abrar saud</cp:lastModifiedBy>
  <cp:revision>2</cp:revision>
  <dcterms:created xsi:type="dcterms:W3CDTF">2023-07-30T11:41:05Z</dcterms:created>
  <dcterms:modified xsi:type="dcterms:W3CDTF">2023-07-30T11:59:04Z</dcterms:modified>
</cp:coreProperties>
</file>