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8CE4-AF5E-4AED-A082-B75BC9610013}" type="datetimeFigureOut">
              <a:rPr lang="ar-SA" smtClean="0"/>
              <a:t>28/12/1444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2671-555F-4B5E-81B1-F01A11F89A98}" type="slidenum">
              <a:rPr lang="ar-SA" smtClean="0"/>
              <a:t>‹#›</a:t>
            </a:fld>
            <a:endParaRPr lang="ar-S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79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8CE4-AF5E-4AED-A082-B75BC9610013}" type="datetimeFigureOut">
              <a:rPr lang="ar-SA" smtClean="0"/>
              <a:t>28/12/1444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2671-555F-4B5E-81B1-F01A11F89A9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1796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8CE4-AF5E-4AED-A082-B75BC9610013}" type="datetimeFigureOut">
              <a:rPr lang="ar-SA" smtClean="0"/>
              <a:t>28/12/1444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2671-555F-4B5E-81B1-F01A11F89A9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5666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8CE4-AF5E-4AED-A082-B75BC9610013}" type="datetimeFigureOut">
              <a:rPr lang="ar-SA" smtClean="0"/>
              <a:t>28/12/1444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2671-555F-4B5E-81B1-F01A11F89A9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3022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8CE4-AF5E-4AED-A082-B75BC9610013}" type="datetimeFigureOut">
              <a:rPr lang="ar-SA" smtClean="0"/>
              <a:t>28/12/1444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2671-555F-4B5E-81B1-F01A11F89A98}" type="slidenum">
              <a:rPr lang="ar-SA" smtClean="0"/>
              <a:t>‹#›</a:t>
            </a:fld>
            <a:endParaRPr lang="ar-S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6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8CE4-AF5E-4AED-A082-B75BC9610013}" type="datetimeFigureOut">
              <a:rPr lang="ar-SA" smtClean="0"/>
              <a:t>28/12/1444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2671-555F-4B5E-81B1-F01A11F89A9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9082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8CE4-AF5E-4AED-A082-B75BC9610013}" type="datetimeFigureOut">
              <a:rPr lang="ar-SA" smtClean="0"/>
              <a:t>28/12/1444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2671-555F-4B5E-81B1-F01A11F89A9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5184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8CE4-AF5E-4AED-A082-B75BC9610013}" type="datetimeFigureOut">
              <a:rPr lang="ar-SA" smtClean="0"/>
              <a:t>28/12/1444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2671-555F-4B5E-81B1-F01A11F89A9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9554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8CE4-AF5E-4AED-A082-B75BC9610013}" type="datetimeFigureOut">
              <a:rPr lang="ar-SA" smtClean="0"/>
              <a:t>28/12/1444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2671-555F-4B5E-81B1-F01A11F89A9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5455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DF8CE4-AF5E-4AED-A082-B75BC9610013}" type="datetimeFigureOut">
              <a:rPr lang="ar-SA" smtClean="0"/>
              <a:t>28/12/1444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762671-555F-4B5E-81B1-F01A11F89A9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3005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8CE4-AF5E-4AED-A082-B75BC9610013}" type="datetimeFigureOut">
              <a:rPr lang="ar-SA" smtClean="0"/>
              <a:t>28/12/1444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2671-555F-4B5E-81B1-F01A11F89A9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335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DF8CE4-AF5E-4AED-A082-B75BC9610013}" type="datetimeFigureOut">
              <a:rPr lang="ar-SA" smtClean="0"/>
              <a:t>28/12/1444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762671-555F-4B5E-81B1-F01A11F89A98}" type="slidenum">
              <a:rPr lang="ar-SA" smtClean="0"/>
              <a:t>‹#›</a:t>
            </a:fld>
            <a:endParaRPr lang="ar-S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08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A84CE9CB-5068-F8D3-461D-A5434CA6CD83}"/>
              </a:ext>
            </a:extLst>
          </p:cNvPr>
          <p:cNvSpPr txBox="1">
            <a:spLocks/>
          </p:cNvSpPr>
          <p:nvPr/>
        </p:nvSpPr>
        <p:spPr>
          <a:xfrm>
            <a:off x="694550" y="33672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</a:rPr>
              <a:t>In 1997</a:t>
            </a:r>
            <a:endParaRPr lang="ar-SA" b="1" dirty="0">
              <a:solidFill>
                <a:schemeClr val="accent1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BDE3443-8541-B29E-D3BA-BE5AD96BF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296" y="1318305"/>
            <a:ext cx="1604210" cy="2015416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CB2CB0A3-D0BE-E88F-DD9C-9C0D9735E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1" y="3201268"/>
            <a:ext cx="835264" cy="642746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573AD01A-C047-6505-8F8F-16419C45B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04" y="3985275"/>
            <a:ext cx="1973179" cy="1479885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C45429A2-CDA5-3DE9-9F80-087D430F0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56" y="4631722"/>
            <a:ext cx="1905000" cy="1666875"/>
          </a:xfrm>
          <a:prstGeom prst="rect">
            <a:avLst/>
          </a:prstGeom>
        </p:spPr>
      </p:pic>
      <p:sp>
        <p:nvSpPr>
          <p:cNvPr id="9" name="عنصر نائب للمحتوى 2">
            <a:extLst>
              <a:ext uri="{FF2B5EF4-FFF2-40B4-BE49-F238E27FC236}">
                <a16:creationId xmlns:a16="http://schemas.microsoft.com/office/drawing/2014/main" id="{03EC9851-2988-AC2E-58AE-4041688D2132}"/>
              </a:ext>
            </a:extLst>
          </p:cNvPr>
          <p:cNvSpPr txBox="1">
            <a:spLocks/>
          </p:cNvSpPr>
          <p:nvPr/>
        </p:nvSpPr>
        <p:spPr>
          <a:xfrm>
            <a:off x="80576" y="744635"/>
            <a:ext cx="13227626" cy="593320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rtl="0">
              <a:lnSpc>
                <a:spcPct val="270000"/>
              </a:lnSpc>
              <a:buFont typeface="+mj-lt"/>
              <a:buAutoNum type="arabicPeriod"/>
            </a:pPr>
            <a:r>
              <a:rPr lang="en-US" sz="3200" dirty="0"/>
              <a:t>I  </a:t>
            </a:r>
            <a:r>
              <a:rPr lang="en-US" sz="3200" b="1" dirty="0">
                <a:solidFill>
                  <a:schemeClr val="accent1"/>
                </a:solidFill>
              </a:rPr>
              <a:t>was</a:t>
            </a:r>
            <a:r>
              <a:rPr lang="en-US" sz="3200" dirty="0"/>
              <a:t> born in 1997 .</a:t>
            </a:r>
          </a:p>
          <a:p>
            <a:pPr marL="457200" indent="-457200" algn="l" rtl="0">
              <a:lnSpc>
                <a:spcPct val="270000"/>
              </a:lnSpc>
              <a:buFont typeface="+mj-lt"/>
              <a:buAutoNum type="arabicPeriod"/>
            </a:pPr>
            <a:r>
              <a:rPr lang="en-US" sz="3200" dirty="0"/>
              <a:t>Fahd bin Abdulaziz Al Saud </a:t>
            </a:r>
            <a:r>
              <a:rPr lang="en-US" sz="3200" b="1" dirty="0">
                <a:solidFill>
                  <a:schemeClr val="accent1"/>
                </a:solidFill>
              </a:rPr>
              <a:t>was</a:t>
            </a:r>
            <a:r>
              <a:rPr lang="en-US" sz="3200" dirty="0"/>
              <a:t> King of Saudi Arabia .</a:t>
            </a:r>
          </a:p>
          <a:p>
            <a:pPr marL="457200" indent="-457200" algn="l" rtl="0">
              <a:lnSpc>
                <a:spcPct val="270000"/>
              </a:lnSpc>
              <a:buFont typeface="+mj-lt"/>
              <a:buAutoNum type="arabicPeriod"/>
            </a:pPr>
            <a:r>
              <a:rPr lang="en-US" sz="3200" dirty="0"/>
              <a:t>Official </a:t>
            </a:r>
            <a:r>
              <a:rPr lang="en-US" sz="3200" b="1" dirty="0">
                <a:solidFill>
                  <a:schemeClr val="accent1"/>
                </a:solidFill>
              </a:rPr>
              <a:t>provision</a:t>
            </a:r>
            <a:r>
              <a:rPr lang="en-US" sz="3200" dirty="0"/>
              <a:t> of the Internet in Saudi Arabia.</a:t>
            </a:r>
          </a:p>
          <a:p>
            <a:pPr marL="457200" indent="-457200" algn="l" rtl="0">
              <a:lnSpc>
                <a:spcPct val="270000"/>
              </a:lnSpc>
              <a:buFont typeface="+mj-lt"/>
              <a:buAutoNum type="arabicPeriod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accent1"/>
                </a:solidFill>
              </a:rPr>
              <a:t>Death</a:t>
            </a:r>
            <a:r>
              <a:rPr lang="en-US" sz="3200" dirty="0"/>
              <a:t> of Princess Diana .</a:t>
            </a:r>
          </a:p>
          <a:p>
            <a:pPr marL="457200" indent="-457200" algn="l" rtl="0">
              <a:lnSpc>
                <a:spcPct val="270000"/>
              </a:lnSpc>
              <a:buFont typeface="+mj-lt"/>
              <a:buAutoNum type="arabicPeriod"/>
            </a:pPr>
            <a:r>
              <a:rPr lang="en-US" sz="3200" dirty="0"/>
              <a:t>The Confederations Cup </a:t>
            </a:r>
            <a:r>
              <a:rPr lang="en-US" sz="3200" b="1" dirty="0">
                <a:solidFill>
                  <a:schemeClr val="accent1"/>
                </a:solidFill>
              </a:rPr>
              <a:t>was</a:t>
            </a:r>
            <a:r>
              <a:rPr lang="en-US" sz="3200" dirty="0"/>
              <a:t> held in Saudi Arabia.</a:t>
            </a:r>
          </a:p>
          <a:p>
            <a:pPr marL="457200" indent="-457200" algn="l" rtl="0">
              <a:lnSpc>
                <a:spcPct val="150000"/>
              </a:lnSpc>
              <a:buFont typeface="+mj-lt"/>
              <a:buAutoNum type="arabicPeriod"/>
            </a:pPr>
            <a:endParaRPr lang="en-US" sz="3200" dirty="0"/>
          </a:p>
          <a:p>
            <a:pPr marL="457200" indent="-457200" algn="l" rtl="0">
              <a:buFont typeface="+mj-lt"/>
              <a:buAutoNum type="arabicPeriod"/>
            </a:pPr>
            <a:endParaRPr lang="en-US" sz="3200" dirty="0"/>
          </a:p>
          <a:p>
            <a:pPr marL="457200" indent="-457200" algn="l" rtl="0">
              <a:buFont typeface="+mj-lt"/>
              <a:buAutoNum type="arabicPeriod"/>
            </a:pPr>
            <a:endParaRPr lang="en-US" sz="3200" dirty="0"/>
          </a:p>
          <a:p>
            <a:pPr marL="457200" indent="-457200" algn="l" rtl="0">
              <a:buFont typeface="+mj-lt"/>
              <a:buAutoNum type="arabicPeriod"/>
            </a:pPr>
            <a:endParaRPr lang="en-US" sz="3200" dirty="0"/>
          </a:p>
          <a:p>
            <a:pPr marL="457200" indent="-457200" algn="l" rtl="0">
              <a:buFont typeface="+mj-lt"/>
              <a:buAutoNum type="arabicPeriod"/>
            </a:pPr>
            <a:endParaRPr lang="en-US" sz="3200" dirty="0"/>
          </a:p>
          <a:p>
            <a:pPr marL="457200" indent="-457200" algn="l" rtl="0">
              <a:buFont typeface="+mj-lt"/>
              <a:buAutoNum type="arabicPeriod"/>
            </a:pPr>
            <a:endParaRPr lang="ar-SA" dirty="0"/>
          </a:p>
        </p:txBody>
      </p:sp>
      <p:cxnSp>
        <p:nvCxnSpPr>
          <p:cNvPr id="11" name="رابط مستقيم 10">
            <a:extLst>
              <a:ext uri="{FF2B5EF4-FFF2-40B4-BE49-F238E27FC236}">
                <a16:creationId xmlns:a16="http://schemas.microsoft.com/office/drawing/2014/main" id="{A4E99874-A704-48D9-FD01-4B273A519831}"/>
              </a:ext>
            </a:extLst>
          </p:cNvPr>
          <p:cNvCxnSpPr>
            <a:cxnSpLocks/>
          </p:cNvCxnSpPr>
          <p:nvPr/>
        </p:nvCxnSpPr>
        <p:spPr>
          <a:xfrm>
            <a:off x="694550" y="1062101"/>
            <a:ext cx="104029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99179"/>
      </p:ext>
    </p:extLst>
  </p:cSld>
  <p:clrMapOvr>
    <a:masterClrMapping/>
  </p:clrMapOvr>
</p:sld>
</file>

<file path=ppt/theme/theme1.xml><?xml version="1.0" encoding="utf-8"?>
<a:theme xmlns:a="http://schemas.openxmlformats.org/drawingml/2006/main" name="أثر رجعي">
  <a:themeElements>
    <a:clrScheme name="أثر رجعي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أثر رجعي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ثر رجعي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43</Words>
  <Application>Microsoft Office PowerPoint</Application>
  <PresentationFormat>شاشة عريضة</PresentationFormat>
  <Paragraphs>10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أثر رجعي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Happened In My Birth Year ?</dc:title>
  <dc:creator>Abrar saud</dc:creator>
  <cp:lastModifiedBy>Abrar saud</cp:lastModifiedBy>
  <cp:revision>6</cp:revision>
  <dcterms:created xsi:type="dcterms:W3CDTF">2023-07-16T14:10:03Z</dcterms:created>
  <dcterms:modified xsi:type="dcterms:W3CDTF">2023-07-16T14:54:30Z</dcterms:modified>
</cp:coreProperties>
</file>