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3EA1D78-DFF9-7568-A30D-52A3ABB1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037BDC3-7CB9-93E2-10DB-6D9DCF5C0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862CEB6-C2A8-54BD-693C-13B6BB5A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2E3C1B1-22E4-19E9-2537-5B80621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516A574-2251-AE1E-31D1-06A5FCE2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851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5B5822-07B2-0048-C992-C28CCB3C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34F0C5E-EBDA-6B75-21F6-A28B9C1AC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3073402-CAFE-6CEB-45D5-8AF26435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FDC8F84-6065-741F-13AF-667D7457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8F4717A-83EF-AE28-09F6-EE073F14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186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76D8E3E5-00BE-EE54-2368-7FFDCAC68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88A5299-E181-19E3-3701-4069BF36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3733090-6A50-03D3-BCDB-2FCDD947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AB876F6-8694-C8F1-4231-6B705093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C3DC7BB-2839-4E5D-FC3B-17800AFA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499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032540-F0D0-1165-6BB5-531BD7B7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50D9861-D94F-D97D-3A9F-090C351C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E289AD1-7B44-B2D0-97E8-A1AE39E7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0CEAFF6-D3E2-9166-B0EE-BC1537A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CC32C0E-30DD-ECEA-376D-B47215C7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102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6DEA0C-272B-394A-E0E4-7AE99E88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8D98543-774C-D93F-64B3-D966A375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08036FB-0281-CA0B-9A21-1462898B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9B44FF6-9D4A-AB7E-8561-B65343FE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69EBD55-6098-C109-1580-F2D7F64C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80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A2B74A-E874-DE2E-1627-A7846421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CF52FC7-D567-FA6A-2C8B-EAD848C54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97AA7F4-A5E7-C8D0-AC10-B7222D17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BD56EF6-8BAF-AAC2-A3B1-4A8518B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7C940E8-5A92-FA34-4EB5-055C23C5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4235075-7965-65E6-8A95-320911A3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341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D48929B-70DD-2F9D-6F20-D6C958C0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E860C82-7D1E-5B1F-2B65-3A36E89C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5D663C2-C833-BE31-F054-6F5EC1BA1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5AA3A9F-365E-D3E9-923B-643E2D343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4898FCD-529F-810B-5794-E232FFFCD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2B68756-8307-0FAA-F678-B46DC1A2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66AD4DB5-C9C4-5040-0F96-D827A6C3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F9B2A18-3D81-6554-796E-07CE9290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4054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4B85FC7-573D-CF76-FFC6-04998AC3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722FEA25-65FF-A971-3CB5-57507C2F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4F6181E-E6CF-A525-4B69-587D21C3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0B4DF31-472E-9F51-7138-9467B3D8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686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AED18A3-9F2B-5E69-74A4-6E4D66BE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DAF7A21-503B-EF60-5E5E-6960E9BD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97CBF2A5-4B96-23EB-BC18-D3B5EC6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341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9BF6C9F-BF82-F30F-7C72-228D5F8F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E7A4358-E2D1-B804-8E58-A4DF8B59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DDCBC1B-FA4C-C6C0-24B1-57FCD9715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368F608-21ED-864A-EADE-99C15128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B00BA41-B510-5EC8-5981-5498ECF2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F3A5FDA-F812-79DF-E1E1-26C35AF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205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76BDF9-DD9C-2B77-2760-014AC046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E3A2DB27-7887-492E-22BD-D9F90B76D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FA1B527-316F-502A-902C-EB497F263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B1424BD-40A8-16A8-DBB8-5F41C40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B8DD7E8-44A9-6107-34E4-1E973FAB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73219E2-93AC-4966-C3D3-549A1683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642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A914F0C8-6FD4-61A5-44EE-4A2CDA6C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C68FF79-8DCA-96F5-310A-748CC5E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486774A-11E1-4F60-C1B4-775820340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A628-6E66-428D-87AE-B8A51B953681}" type="datetimeFigureOut">
              <a:rPr lang="ar-SA" smtClean="0"/>
              <a:t>17/03/1444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F8FC608-01A4-3722-0EA7-5840D5893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617F7A1-E3BC-793B-F8E2-ACF22916A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1ADB-C4DE-4AA8-9179-8582985C82B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903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7C5BF96-5470-8A68-53B8-2138F9D21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F402964-1C9B-7F77-B9FE-EC091ECF0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BB7578A-EFC2-9CFF-B44D-C76F96AE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7" y="700946"/>
            <a:ext cx="8495065" cy="54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3303426-AD98-3AE2-2171-C52AD853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30D9E99E-DD59-6B2C-994A-63FFC8E11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70" y="650618"/>
            <a:ext cx="9779016" cy="5733188"/>
          </a:xfrm>
        </p:spPr>
      </p:pic>
    </p:spTree>
    <p:extLst>
      <p:ext uri="{BB962C8B-B14F-4D97-AF65-F5344CB8AC3E}">
        <p14:creationId xmlns:p14="http://schemas.microsoft.com/office/powerpoint/2010/main" val="21877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B94EDFD-B58B-619D-6D12-C445549C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8AA9E06-7246-87DE-C8B4-799213DE0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07" y="664048"/>
            <a:ext cx="9683375" cy="5828827"/>
          </a:xfrm>
        </p:spPr>
      </p:pic>
    </p:spTree>
    <p:extLst>
      <p:ext uri="{BB962C8B-B14F-4D97-AF65-F5344CB8AC3E}">
        <p14:creationId xmlns:p14="http://schemas.microsoft.com/office/powerpoint/2010/main" val="35149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370327D-F487-9800-FC89-AFFC48D2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11AEAF70-6EAB-968D-8C60-300DCF306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84" y="523081"/>
            <a:ext cx="9698976" cy="5811838"/>
          </a:xfrm>
        </p:spPr>
      </p:pic>
    </p:spTree>
    <p:extLst>
      <p:ext uri="{BB962C8B-B14F-4D97-AF65-F5344CB8AC3E}">
        <p14:creationId xmlns:p14="http://schemas.microsoft.com/office/powerpoint/2010/main" val="165842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3A2AF6C-AD4D-BE4E-CD5A-951B8CE9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3" name="عنصر نائب للمحتوى 12">
            <a:extLst>
              <a:ext uri="{FF2B5EF4-FFF2-40B4-BE49-F238E27FC236}">
                <a16:creationId xmlns:a16="http://schemas.microsoft.com/office/drawing/2014/main" id="{D457E1B8-D93D-0DBD-7296-ECD8E5C13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40" y="365125"/>
            <a:ext cx="5164292" cy="6377708"/>
          </a:xfrm>
        </p:spPr>
      </p:pic>
    </p:spTree>
    <p:extLst>
      <p:ext uri="{BB962C8B-B14F-4D97-AF65-F5344CB8AC3E}">
        <p14:creationId xmlns:p14="http://schemas.microsoft.com/office/powerpoint/2010/main" val="250556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87C432A-094F-402A-D3CB-637C4E28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5821000-418B-1947-2506-539B9328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61398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abra soud</dc:creator>
  <cp:lastModifiedBy>abra soud</cp:lastModifiedBy>
  <cp:revision>1</cp:revision>
  <dcterms:created xsi:type="dcterms:W3CDTF">2022-10-12T20:06:14Z</dcterms:created>
  <dcterms:modified xsi:type="dcterms:W3CDTF">2022-10-12T20:06:14Z</dcterms:modified>
</cp:coreProperties>
</file>